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theme/themeOverride3.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4.xml" ContentType="application/vnd.openxmlformats-officedocument.themeOverr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heme/themeOverride5.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6.xml" ContentType="application/vnd.openxmlformats-officedocument.themeOverride+xml"/>
  <Override PartName="/ppt/notesSlides/notesSlide19.xml" ContentType="application/vnd.openxmlformats-officedocument.presentationml.notesSlide+xml"/>
  <Override PartName="/ppt/theme/themeOverride7.xml" ContentType="application/vnd.openxmlformats-officedocument.themeOverr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heme/themeOverride8.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heme/themeOverride9.xml" ContentType="application/vnd.openxmlformats-officedocument.themeOverride+xml"/>
  <Override PartName="/ppt/notesSlides/notesSlide26.xml" ContentType="application/vnd.openxmlformats-officedocument.presentationml.notesSlide+xml"/>
  <Override PartName="/ppt/theme/themeOverride10.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heme/themeOverride11.xml" ContentType="application/vnd.openxmlformats-officedocument.themeOverr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4" r:id="rId1"/>
    <p:sldMasterId id="2147484092" r:id="rId2"/>
    <p:sldMasterId id="2147484106" r:id="rId3"/>
    <p:sldMasterId id="2147484133" r:id="rId4"/>
    <p:sldMasterId id="2147484171" r:id="rId5"/>
    <p:sldMasterId id="2147484210" r:id="rId6"/>
    <p:sldMasterId id="2147484223" r:id="rId7"/>
    <p:sldMasterId id="2147484238" r:id="rId8"/>
  </p:sldMasterIdLst>
  <p:notesMasterIdLst>
    <p:notesMasterId r:id="rId91"/>
  </p:notesMasterIdLst>
  <p:handoutMasterIdLst>
    <p:handoutMasterId r:id="rId92"/>
  </p:handoutMasterIdLst>
  <p:sldIdLst>
    <p:sldId id="663" r:id="rId9"/>
    <p:sldId id="2042" r:id="rId10"/>
    <p:sldId id="710" r:id="rId11"/>
    <p:sldId id="400" r:id="rId12"/>
    <p:sldId id="564" r:id="rId13"/>
    <p:sldId id="2043" r:id="rId14"/>
    <p:sldId id="2044" r:id="rId15"/>
    <p:sldId id="2045" r:id="rId16"/>
    <p:sldId id="714" r:id="rId17"/>
    <p:sldId id="1057" r:id="rId18"/>
    <p:sldId id="1118" r:id="rId19"/>
    <p:sldId id="1119" r:id="rId20"/>
    <p:sldId id="524" r:id="rId21"/>
    <p:sldId id="607" r:id="rId22"/>
    <p:sldId id="609" r:id="rId23"/>
    <p:sldId id="1938" r:id="rId24"/>
    <p:sldId id="1956" r:id="rId25"/>
    <p:sldId id="610" r:id="rId26"/>
    <p:sldId id="611" r:id="rId27"/>
    <p:sldId id="1887" r:id="rId28"/>
    <p:sldId id="2018" r:id="rId29"/>
    <p:sldId id="619" r:id="rId30"/>
    <p:sldId id="620" r:id="rId31"/>
    <p:sldId id="631" r:id="rId32"/>
    <p:sldId id="633" r:id="rId33"/>
    <p:sldId id="667" r:id="rId34"/>
    <p:sldId id="699" r:id="rId35"/>
    <p:sldId id="700" r:id="rId36"/>
    <p:sldId id="702" r:id="rId37"/>
    <p:sldId id="2051" r:id="rId38"/>
    <p:sldId id="703" r:id="rId39"/>
    <p:sldId id="701" r:id="rId40"/>
    <p:sldId id="704" r:id="rId41"/>
    <p:sldId id="705" r:id="rId42"/>
    <p:sldId id="706" r:id="rId43"/>
    <p:sldId id="681" r:id="rId44"/>
    <p:sldId id="2025" r:id="rId45"/>
    <p:sldId id="679" r:id="rId46"/>
    <p:sldId id="693" r:id="rId47"/>
    <p:sldId id="692" r:id="rId48"/>
    <p:sldId id="691" r:id="rId49"/>
    <p:sldId id="670" r:id="rId50"/>
    <p:sldId id="694" r:id="rId51"/>
    <p:sldId id="666" r:id="rId52"/>
    <p:sldId id="671" r:id="rId53"/>
    <p:sldId id="672" r:id="rId54"/>
    <p:sldId id="645" r:id="rId55"/>
    <p:sldId id="2050" r:id="rId56"/>
    <p:sldId id="582" r:id="rId57"/>
    <p:sldId id="1122" r:id="rId58"/>
    <p:sldId id="627" r:id="rId59"/>
    <p:sldId id="628" r:id="rId60"/>
    <p:sldId id="2027" r:id="rId61"/>
    <p:sldId id="1125" r:id="rId62"/>
    <p:sldId id="2022" r:id="rId63"/>
    <p:sldId id="707" r:id="rId64"/>
    <p:sldId id="616" r:id="rId65"/>
    <p:sldId id="675" r:id="rId66"/>
    <p:sldId id="689" r:id="rId67"/>
    <p:sldId id="676" r:id="rId68"/>
    <p:sldId id="2020" r:id="rId69"/>
    <p:sldId id="2016" r:id="rId70"/>
    <p:sldId id="845" r:id="rId71"/>
    <p:sldId id="967" r:id="rId72"/>
    <p:sldId id="968" r:id="rId73"/>
    <p:sldId id="2021" r:id="rId74"/>
    <p:sldId id="2039" r:id="rId75"/>
    <p:sldId id="2040" r:id="rId76"/>
    <p:sldId id="1120" r:id="rId77"/>
    <p:sldId id="724" r:id="rId78"/>
    <p:sldId id="420" r:id="rId79"/>
    <p:sldId id="1007" r:id="rId80"/>
    <p:sldId id="1957" r:id="rId81"/>
    <p:sldId id="596" r:id="rId82"/>
    <p:sldId id="597" r:id="rId83"/>
    <p:sldId id="598" r:id="rId84"/>
    <p:sldId id="599" r:id="rId85"/>
    <p:sldId id="600" r:id="rId86"/>
    <p:sldId id="601" r:id="rId87"/>
    <p:sldId id="635" r:id="rId88"/>
    <p:sldId id="614" r:id="rId89"/>
    <p:sldId id="634" r:id="rId90"/>
  </p:sldIdLst>
  <p:sldSz cx="9906000" cy="6858000" type="A4"/>
  <p:notesSz cx="7138988" cy="9372600"/>
  <p:defaultTextStyle>
    <a:defPPr>
      <a:defRPr lang="en-GB"/>
    </a:defPPr>
    <a:lvl1pPr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1pPr>
    <a:lvl2pPr marL="4572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2pPr>
    <a:lvl3pPr marL="9144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3pPr>
    <a:lvl4pPr marL="13716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4pPr>
    <a:lvl5pPr marL="1828800" algn="l" rtl="0" eaLnBrk="0" fontAlgn="base" hangingPunct="0">
      <a:spcBef>
        <a:spcPct val="0"/>
      </a:spcBef>
      <a:spcAft>
        <a:spcPct val="0"/>
      </a:spcAft>
      <a:defRPr sz="2400" i="1" u="sng" kern="1200">
        <a:solidFill>
          <a:schemeClr val="tx1"/>
        </a:solidFill>
        <a:latin typeface="Comic Sans MS" panose="030F0902030302020204" pitchFamily="66" charset="0"/>
        <a:ea typeface="ＭＳ Ｐゴシック" panose="020B0600070205080204" pitchFamily="34" charset="-128"/>
        <a:cs typeface="+mn-cs"/>
      </a:defRPr>
    </a:lvl5pPr>
    <a:lvl6pPr marL="22860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6pPr>
    <a:lvl7pPr marL="27432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7pPr>
    <a:lvl8pPr marL="32004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8pPr>
    <a:lvl9pPr marL="3657600" algn="l" defTabSz="914400" rtl="0" eaLnBrk="1" latinLnBrk="0" hangingPunct="1">
      <a:defRPr sz="2400" i="1" u="sng" kern="1200">
        <a:solidFill>
          <a:schemeClr val="tx1"/>
        </a:solidFill>
        <a:latin typeface="Comic Sans MS" panose="030F0902030302020204" pitchFamily="66"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336">
          <p15:clr>
            <a:srgbClr val="A4A3A4"/>
          </p15:clr>
        </p15:guide>
        <p15:guide id="2" pos="3168">
          <p15:clr>
            <a:srgbClr val="A4A3A4"/>
          </p15:clr>
        </p15:guide>
      </p15:sldGuideLst>
    </p:ext>
    <p:ext uri="{2D200454-40CA-4A62-9FC3-DE9A4176ACB9}">
      <p15:notesGuideLst xmlns:p15="http://schemas.microsoft.com/office/powerpoint/2012/main">
        <p15:guide id="1" orient="horz" pos="2952">
          <p15:clr>
            <a:srgbClr val="A4A3A4"/>
          </p15:clr>
        </p15:guide>
        <p15:guide id="2" pos="224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33"/>
    <p:restoredTop sz="91400"/>
  </p:normalViewPr>
  <p:slideViewPr>
    <p:cSldViewPr>
      <p:cViewPr varScale="1">
        <p:scale>
          <a:sx n="92" d="100"/>
          <a:sy n="92" d="100"/>
        </p:scale>
        <p:origin x="640" y="192"/>
      </p:cViewPr>
      <p:guideLst>
        <p:guide orient="horz" pos="336"/>
        <p:guide pos="3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1" d="100"/>
        <a:sy n="41" d="100"/>
      </p:scale>
      <p:origin x="0" y="0"/>
    </p:cViewPr>
  </p:sorterViewPr>
  <p:notesViewPr>
    <p:cSldViewPr>
      <p:cViewPr varScale="1">
        <p:scale>
          <a:sx n="75" d="100"/>
          <a:sy n="75" d="100"/>
        </p:scale>
        <p:origin x="-2960" y="-96"/>
      </p:cViewPr>
      <p:guideLst>
        <p:guide orient="horz" pos="2952"/>
        <p:guide pos="224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8.xml"/><Relationship Id="rId21" Type="http://schemas.openxmlformats.org/officeDocument/2006/relationships/slide" Target="slides/slide13.xml"/><Relationship Id="rId42" Type="http://schemas.openxmlformats.org/officeDocument/2006/relationships/slide" Target="slides/slide34.xml"/><Relationship Id="rId47" Type="http://schemas.openxmlformats.org/officeDocument/2006/relationships/slide" Target="slides/slide39.xml"/><Relationship Id="rId63" Type="http://schemas.openxmlformats.org/officeDocument/2006/relationships/slide" Target="slides/slide55.xml"/><Relationship Id="rId68" Type="http://schemas.openxmlformats.org/officeDocument/2006/relationships/slide" Target="slides/slide60.xml"/><Relationship Id="rId84" Type="http://schemas.openxmlformats.org/officeDocument/2006/relationships/slide" Target="slides/slide76.xml"/><Relationship Id="rId89" Type="http://schemas.openxmlformats.org/officeDocument/2006/relationships/slide" Target="slides/slide81.xml"/><Relationship Id="rId16" Type="http://schemas.openxmlformats.org/officeDocument/2006/relationships/slide" Target="slides/slide8.xml"/><Relationship Id="rId11" Type="http://schemas.openxmlformats.org/officeDocument/2006/relationships/slide" Target="slides/slide3.xml"/><Relationship Id="rId32" Type="http://schemas.openxmlformats.org/officeDocument/2006/relationships/slide" Target="slides/slide24.xml"/><Relationship Id="rId37" Type="http://schemas.openxmlformats.org/officeDocument/2006/relationships/slide" Target="slides/slide29.xml"/><Relationship Id="rId53" Type="http://schemas.openxmlformats.org/officeDocument/2006/relationships/slide" Target="slides/slide45.xml"/><Relationship Id="rId58" Type="http://schemas.openxmlformats.org/officeDocument/2006/relationships/slide" Target="slides/slide50.xml"/><Relationship Id="rId74" Type="http://schemas.openxmlformats.org/officeDocument/2006/relationships/slide" Target="slides/slide66.xml"/><Relationship Id="rId79" Type="http://schemas.openxmlformats.org/officeDocument/2006/relationships/slide" Target="slides/slide71.xml"/><Relationship Id="rId5" Type="http://schemas.openxmlformats.org/officeDocument/2006/relationships/slideMaster" Target="slideMasters/slideMaster5.xml"/><Relationship Id="rId90" Type="http://schemas.openxmlformats.org/officeDocument/2006/relationships/slide" Target="slides/slide82.xml"/><Relationship Id="rId95" Type="http://schemas.openxmlformats.org/officeDocument/2006/relationships/theme" Target="theme/theme1.xml"/><Relationship Id="rId22" Type="http://schemas.openxmlformats.org/officeDocument/2006/relationships/slide" Target="slides/slide14.xml"/><Relationship Id="rId27" Type="http://schemas.openxmlformats.org/officeDocument/2006/relationships/slide" Target="slides/slide19.xml"/><Relationship Id="rId43" Type="http://schemas.openxmlformats.org/officeDocument/2006/relationships/slide" Target="slides/slide35.xml"/><Relationship Id="rId48" Type="http://schemas.openxmlformats.org/officeDocument/2006/relationships/slide" Target="slides/slide40.xml"/><Relationship Id="rId64" Type="http://schemas.openxmlformats.org/officeDocument/2006/relationships/slide" Target="slides/slide56.xml"/><Relationship Id="rId69" Type="http://schemas.openxmlformats.org/officeDocument/2006/relationships/slide" Target="slides/slide61.xml"/><Relationship Id="rId8" Type="http://schemas.openxmlformats.org/officeDocument/2006/relationships/slideMaster" Target="slideMasters/slideMaster8.xml"/><Relationship Id="rId51" Type="http://schemas.openxmlformats.org/officeDocument/2006/relationships/slide" Target="slides/slide43.xml"/><Relationship Id="rId72" Type="http://schemas.openxmlformats.org/officeDocument/2006/relationships/slide" Target="slides/slide64.xml"/><Relationship Id="rId80" Type="http://schemas.openxmlformats.org/officeDocument/2006/relationships/slide" Target="slides/slide72.xml"/><Relationship Id="rId85" Type="http://schemas.openxmlformats.org/officeDocument/2006/relationships/slide" Target="slides/slide77.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slide" Target="slides/slide59.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slide" Target="slides/slide62.xml"/><Relationship Id="rId75" Type="http://schemas.openxmlformats.org/officeDocument/2006/relationships/slide" Target="slides/slide67.xml"/><Relationship Id="rId83" Type="http://schemas.openxmlformats.org/officeDocument/2006/relationships/slide" Target="slides/slide75.xml"/><Relationship Id="rId88" Type="http://schemas.openxmlformats.org/officeDocument/2006/relationships/slide" Target="slides/slide80.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10" Type="http://schemas.openxmlformats.org/officeDocument/2006/relationships/slide" Target="slides/slide2.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slide" Target="slides/slide57.xml"/><Relationship Id="rId73" Type="http://schemas.openxmlformats.org/officeDocument/2006/relationships/slide" Target="slides/slide65.xml"/><Relationship Id="rId78" Type="http://schemas.openxmlformats.org/officeDocument/2006/relationships/slide" Target="slides/slide70.xml"/><Relationship Id="rId81" Type="http://schemas.openxmlformats.org/officeDocument/2006/relationships/slide" Target="slides/slide73.xml"/><Relationship Id="rId86" Type="http://schemas.openxmlformats.org/officeDocument/2006/relationships/slide" Target="slides/slide78.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1.xml"/><Relationship Id="rId13" Type="http://schemas.openxmlformats.org/officeDocument/2006/relationships/slide" Target="slides/slide5.xml"/><Relationship Id="rId18" Type="http://schemas.openxmlformats.org/officeDocument/2006/relationships/slide" Target="slides/slide10.xml"/><Relationship Id="rId39" Type="http://schemas.openxmlformats.org/officeDocument/2006/relationships/slide" Target="slides/slide31.xml"/><Relationship Id="rId34" Type="http://schemas.openxmlformats.org/officeDocument/2006/relationships/slide" Target="slides/slide26.xml"/><Relationship Id="rId50" Type="http://schemas.openxmlformats.org/officeDocument/2006/relationships/slide" Target="slides/slide42.xml"/><Relationship Id="rId55" Type="http://schemas.openxmlformats.org/officeDocument/2006/relationships/slide" Target="slides/slide47.xml"/><Relationship Id="rId76" Type="http://schemas.openxmlformats.org/officeDocument/2006/relationships/slide" Target="slides/slide68.xml"/><Relationship Id="rId7" Type="http://schemas.openxmlformats.org/officeDocument/2006/relationships/slideMaster" Target="slideMasters/slideMaster7.xml"/><Relationship Id="rId71" Type="http://schemas.openxmlformats.org/officeDocument/2006/relationships/slide" Target="slides/slide63.xml"/><Relationship Id="rId92"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1.xml"/><Relationship Id="rId24" Type="http://schemas.openxmlformats.org/officeDocument/2006/relationships/slide" Target="slides/slide16.xml"/><Relationship Id="rId40" Type="http://schemas.openxmlformats.org/officeDocument/2006/relationships/slide" Target="slides/slide32.xml"/><Relationship Id="rId45" Type="http://schemas.openxmlformats.org/officeDocument/2006/relationships/slide" Target="slides/slide37.xml"/><Relationship Id="rId66" Type="http://schemas.openxmlformats.org/officeDocument/2006/relationships/slide" Target="slides/slide58.xml"/><Relationship Id="rId87" Type="http://schemas.openxmlformats.org/officeDocument/2006/relationships/slide" Target="slides/slide79.xml"/><Relationship Id="rId61" Type="http://schemas.openxmlformats.org/officeDocument/2006/relationships/slide" Target="slides/slide53.xml"/><Relationship Id="rId82" Type="http://schemas.openxmlformats.org/officeDocument/2006/relationships/slide" Target="slides/slide74.xml"/><Relationship Id="rId19" Type="http://schemas.openxmlformats.org/officeDocument/2006/relationships/slide" Target="slides/slide11.xml"/><Relationship Id="rId14" Type="http://schemas.openxmlformats.org/officeDocument/2006/relationships/slide" Target="slides/slide6.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slide" Target="slides/slide48.xml"/><Relationship Id="rId77" Type="http://schemas.openxmlformats.org/officeDocument/2006/relationships/slide" Target="slides/slide6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AE1CC30-A8AF-3FCA-3E3F-EA61F39F27ED}"/>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i="0" u="none">
                <a:latin typeface="Times New Roman" charset="0"/>
                <a:ea typeface="ＭＳ Ｐゴシック" charset="0"/>
                <a:cs typeface="+mn-cs"/>
              </a:defRPr>
            </a:lvl1pPr>
          </a:lstStyle>
          <a:p>
            <a:pPr>
              <a:defRPr/>
            </a:pPr>
            <a:endParaRPr lang="en-GB"/>
          </a:p>
        </p:txBody>
      </p:sp>
      <p:sp>
        <p:nvSpPr>
          <p:cNvPr id="4099" name="Rectangle 3">
            <a:extLst>
              <a:ext uri="{FF2B5EF4-FFF2-40B4-BE49-F238E27FC236}">
                <a16:creationId xmlns:a16="http://schemas.microsoft.com/office/drawing/2014/main" id="{7E731085-F33C-3D73-102E-077338162611}"/>
              </a:ext>
            </a:extLst>
          </p:cNvPr>
          <p:cNvSpPr>
            <a:spLocks noGrp="1" noChangeArrowheads="1"/>
          </p:cNvSpPr>
          <p:nvPr>
            <p:ph type="dt" sz="quarter"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i="0" u="none">
                <a:latin typeface="Times New Roman" charset="0"/>
                <a:ea typeface="ＭＳ Ｐゴシック" charset="0"/>
                <a:cs typeface="+mn-cs"/>
              </a:defRPr>
            </a:lvl1pPr>
          </a:lstStyle>
          <a:p>
            <a:pPr>
              <a:defRPr/>
            </a:pPr>
            <a:endParaRPr lang="en-GB"/>
          </a:p>
        </p:txBody>
      </p:sp>
      <p:sp>
        <p:nvSpPr>
          <p:cNvPr id="4100" name="Rectangle 4">
            <a:extLst>
              <a:ext uri="{FF2B5EF4-FFF2-40B4-BE49-F238E27FC236}">
                <a16:creationId xmlns:a16="http://schemas.microsoft.com/office/drawing/2014/main" id="{BF711D17-AE7F-97CA-6CD5-4578A6B6C7B4}"/>
              </a:ext>
            </a:extLst>
          </p:cNvPr>
          <p:cNvSpPr>
            <a:spLocks noGrp="1" noChangeArrowheads="1"/>
          </p:cNvSpPr>
          <p:nvPr>
            <p:ph type="ftr" sz="quarter" idx="2"/>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i="0" u="none">
                <a:latin typeface="Times New Roman" panose="02020603050405020304" pitchFamily="18" charset="0"/>
              </a:defRPr>
            </a:lvl1pPr>
          </a:lstStyle>
          <a:p>
            <a:pPr>
              <a:defRPr/>
            </a:pPr>
            <a:r>
              <a:rPr lang="en-GB" altLang="fr-FR"/>
              <a:t>P. Le Dû</a:t>
            </a:r>
          </a:p>
        </p:txBody>
      </p:sp>
      <p:sp>
        <p:nvSpPr>
          <p:cNvPr id="4101" name="Rectangle 5">
            <a:extLst>
              <a:ext uri="{FF2B5EF4-FFF2-40B4-BE49-F238E27FC236}">
                <a16:creationId xmlns:a16="http://schemas.microsoft.com/office/drawing/2014/main" id="{95F897B1-87AE-C81C-52BD-1F517A1394EF}"/>
              </a:ext>
            </a:extLst>
          </p:cNvPr>
          <p:cNvSpPr>
            <a:spLocks noGrp="1" noChangeArrowheads="1"/>
          </p:cNvSpPr>
          <p:nvPr>
            <p:ph type="sldNum" sz="quarter" idx="3"/>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i="0" u="none" smtClean="0">
                <a:latin typeface="Times New Roman" panose="02020603050405020304" pitchFamily="18" charset="0"/>
              </a:defRPr>
            </a:lvl1pPr>
          </a:lstStyle>
          <a:p>
            <a:pPr>
              <a:defRPr/>
            </a:pPr>
            <a:fld id="{3A4E94A2-5A88-5244-8C97-AADFB74A8D4F}" type="slidenum">
              <a:rPr lang="en-GB" altLang="fr-FR"/>
              <a:pPr>
                <a:defRPr/>
              </a:pPr>
              <a:t>‹N°›</a:t>
            </a:fld>
            <a:endParaRPr lang="en-GB" alt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447441E-DFA7-D578-FEF7-56C67FDF194F}"/>
              </a:ext>
            </a:extLst>
          </p:cNvPr>
          <p:cNvSpPr>
            <a:spLocks noGrp="1" noChangeArrowheads="1"/>
          </p:cNvSpPr>
          <p:nvPr>
            <p:ph type="hdr" sz="quarter"/>
          </p:nvPr>
        </p:nvSpPr>
        <p:spPr bwMode="auto">
          <a:xfrm>
            <a:off x="0"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defTabSz="927100" eaLnBrk="1" hangingPunct="1">
              <a:defRPr sz="1200" i="0" u="none">
                <a:latin typeface="Times New Roman" charset="0"/>
                <a:ea typeface="ＭＳ Ｐゴシック" charset="0"/>
                <a:cs typeface="+mn-cs"/>
              </a:defRPr>
            </a:lvl1pPr>
          </a:lstStyle>
          <a:p>
            <a:pPr>
              <a:defRPr/>
            </a:pPr>
            <a:endParaRPr lang="en-GB"/>
          </a:p>
        </p:txBody>
      </p:sp>
      <p:sp>
        <p:nvSpPr>
          <p:cNvPr id="5123" name="Rectangle 3">
            <a:extLst>
              <a:ext uri="{FF2B5EF4-FFF2-40B4-BE49-F238E27FC236}">
                <a16:creationId xmlns:a16="http://schemas.microsoft.com/office/drawing/2014/main" id="{F799CB09-DD7E-12B2-02F1-9218271A2A3A}"/>
              </a:ext>
            </a:extLst>
          </p:cNvPr>
          <p:cNvSpPr>
            <a:spLocks noGrp="1" noChangeArrowheads="1"/>
          </p:cNvSpPr>
          <p:nvPr>
            <p:ph type="dt" idx="1"/>
          </p:nvPr>
        </p:nvSpPr>
        <p:spPr bwMode="auto">
          <a:xfrm>
            <a:off x="4046538" y="0"/>
            <a:ext cx="3092450" cy="468313"/>
          </a:xfrm>
          <a:prstGeom prst="rect">
            <a:avLst/>
          </a:prstGeom>
          <a:noFill/>
          <a:ln>
            <a:noFill/>
          </a:ln>
          <a:effectLst/>
        </p:spPr>
        <p:txBody>
          <a:bodyPr vert="horz" wrap="square" lIns="92775" tIns="46388" rIns="92775" bIns="46388" numCol="1" anchor="t" anchorCtr="0" compatLnSpc="1">
            <a:prstTxWarp prst="textNoShape">
              <a:avLst/>
            </a:prstTxWarp>
          </a:bodyPr>
          <a:lstStyle>
            <a:lvl1pPr algn="r" defTabSz="927100" eaLnBrk="1" hangingPunct="1">
              <a:defRPr sz="1200" i="0" u="none">
                <a:latin typeface="Times New Roman" charset="0"/>
                <a:ea typeface="ＭＳ Ｐゴシック" charset="0"/>
                <a:cs typeface="+mn-cs"/>
              </a:defRPr>
            </a:lvl1pPr>
          </a:lstStyle>
          <a:p>
            <a:pPr>
              <a:defRPr/>
            </a:pPr>
            <a:endParaRPr lang="en-GB"/>
          </a:p>
        </p:txBody>
      </p:sp>
      <p:sp>
        <p:nvSpPr>
          <p:cNvPr id="14340" name="Rectangle 4">
            <a:extLst>
              <a:ext uri="{FF2B5EF4-FFF2-40B4-BE49-F238E27FC236}">
                <a16:creationId xmlns:a16="http://schemas.microsoft.com/office/drawing/2014/main" id="{DDA7BE34-86C7-095E-BECB-A873998F03AB}"/>
              </a:ext>
            </a:extLst>
          </p:cNvPr>
          <p:cNvSpPr>
            <a:spLocks noGrp="1" noRot="1" noChangeAspect="1" noChangeArrowheads="1" noTextEdit="1"/>
          </p:cNvSpPr>
          <p:nvPr>
            <p:ph type="sldImg" idx="2"/>
          </p:nvPr>
        </p:nvSpPr>
        <p:spPr bwMode="auto">
          <a:xfrm>
            <a:off x="1030288" y="703263"/>
            <a:ext cx="5076825" cy="3514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50337A40-421C-9E8C-BBAF-4FF9076E856C}"/>
              </a:ext>
            </a:extLst>
          </p:cNvPr>
          <p:cNvSpPr>
            <a:spLocks noGrp="1" noChangeArrowheads="1"/>
          </p:cNvSpPr>
          <p:nvPr>
            <p:ph type="body" sz="quarter" idx="3"/>
          </p:nvPr>
        </p:nvSpPr>
        <p:spPr bwMode="auto">
          <a:xfrm>
            <a:off x="952500" y="4452938"/>
            <a:ext cx="5233988" cy="4216400"/>
          </a:xfrm>
          <a:prstGeom prst="rect">
            <a:avLst/>
          </a:prstGeom>
          <a:noFill/>
          <a:ln>
            <a:noFill/>
          </a:ln>
          <a:effectLst/>
        </p:spPr>
        <p:txBody>
          <a:bodyPr vert="horz" wrap="square" lIns="92775" tIns="46388" rIns="92775" bIns="46388" numCol="1" anchor="t" anchorCtr="0" compatLnSpc="1">
            <a:prstTxWarp prst="textNoShape">
              <a:avLst/>
            </a:prstTxWarp>
          </a:bodyPr>
          <a:lstStyle/>
          <a:p>
            <a:pPr lvl="0"/>
            <a:r>
              <a:rPr lang="en-GB" altLang="fr-FR" noProof="0"/>
              <a:t>Cliquez pour modifier les styles du texte du masque</a:t>
            </a:r>
          </a:p>
          <a:p>
            <a:pPr lvl="1"/>
            <a:r>
              <a:rPr lang="en-GB" altLang="fr-FR" noProof="0"/>
              <a:t>Deuxième niveau</a:t>
            </a:r>
          </a:p>
          <a:p>
            <a:pPr lvl="2"/>
            <a:r>
              <a:rPr lang="en-GB" altLang="fr-FR" noProof="0"/>
              <a:t>Troisième niveau</a:t>
            </a:r>
          </a:p>
          <a:p>
            <a:pPr lvl="3"/>
            <a:r>
              <a:rPr lang="en-GB" altLang="fr-FR" noProof="0"/>
              <a:t>Quatrième niveau</a:t>
            </a:r>
          </a:p>
          <a:p>
            <a:pPr lvl="4"/>
            <a:r>
              <a:rPr lang="en-GB" altLang="fr-FR" noProof="0"/>
              <a:t>Cinquième niveau</a:t>
            </a:r>
          </a:p>
        </p:txBody>
      </p:sp>
      <p:sp>
        <p:nvSpPr>
          <p:cNvPr id="5126" name="Rectangle 6">
            <a:extLst>
              <a:ext uri="{FF2B5EF4-FFF2-40B4-BE49-F238E27FC236}">
                <a16:creationId xmlns:a16="http://schemas.microsoft.com/office/drawing/2014/main" id="{94AF38B9-1BE5-3392-EBB4-6602C1B3023A}"/>
              </a:ext>
            </a:extLst>
          </p:cNvPr>
          <p:cNvSpPr>
            <a:spLocks noGrp="1" noChangeArrowheads="1"/>
          </p:cNvSpPr>
          <p:nvPr>
            <p:ph type="ftr" sz="quarter" idx="4"/>
          </p:nvPr>
        </p:nvSpPr>
        <p:spPr bwMode="auto">
          <a:xfrm>
            <a:off x="0"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defTabSz="927100" eaLnBrk="1" hangingPunct="1">
              <a:defRPr sz="1200" i="0" u="none">
                <a:latin typeface="Times New Roman" panose="02020603050405020304" pitchFamily="18" charset="0"/>
              </a:defRPr>
            </a:lvl1pPr>
          </a:lstStyle>
          <a:p>
            <a:pPr>
              <a:defRPr/>
            </a:pPr>
            <a:r>
              <a:rPr lang="en-GB" altLang="fr-FR"/>
              <a:t>P. Le Dû</a:t>
            </a:r>
          </a:p>
        </p:txBody>
      </p:sp>
      <p:sp>
        <p:nvSpPr>
          <p:cNvPr id="5127" name="Rectangle 7">
            <a:extLst>
              <a:ext uri="{FF2B5EF4-FFF2-40B4-BE49-F238E27FC236}">
                <a16:creationId xmlns:a16="http://schemas.microsoft.com/office/drawing/2014/main" id="{759F3750-F154-111D-ED1B-52DA43E6F2CB}"/>
              </a:ext>
            </a:extLst>
          </p:cNvPr>
          <p:cNvSpPr>
            <a:spLocks noGrp="1" noChangeArrowheads="1"/>
          </p:cNvSpPr>
          <p:nvPr>
            <p:ph type="sldNum" sz="quarter" idx="5"/>
          </p:nvPr>
        </p:nvSpPr>
        <p:spPr bwMode="auto">
          <a:xfrm>
            <a:off x="4046538" y="8904288"/>
            <a:ext cx="3092450" cy="468312"/>
          </a:xfrm>
          <a:prstGeom prst="rect">
            <a:avLst/>
          </a:prstGeom>
          <a:noFill/>
          <a:ln>
            <a:noFill/>
          </a:ln>
          <a:effectLst/>
        </p:spPr>
        <p:txBody>
          <a:bodyPr vert="horz" wrap="square" lIns="92775" tIns="46388" rIns="92775" bIns="46388" numCol="1" anchor="b" anchorCtr="0" compatLnSpc="1">
            <a:prstTxWarp prst="textNoShape">
              <a:avLst/>
            </a:prstTxWarp>
          </a:bodyPr>
          <a:lstStyle>
            <a:lvl1pPr algn="r" defTabSz="927100" eaLnBrk="1" hangingPunct="1">
              <a:defRPr sz="1200" i="0" u="none" smtClean="0">
                <a:latin typeface="Times New Roman" panose="02020603050405020304" pitchFamily="18" charset="0"/>
              </a:defRPr>
            </a:lvl1pPr>
          </a:lstStyle>
          <a:p>
            <a:pPr>
              <a:defRPr/>
            </a:pPr>
            <a:fld id="{4C60D6C9-2C82-C448-AD74-E57F4189983A}" type="slidenum">
              <a:rPr lang="en-GB" altLang="fr-FR"/>
              <a:pPr>
                <a:defRPr/>
              </a:pPr>
              <a:t>‹N°›</a:t>
            </a:fld>
            <a:endParaRPr lang="en-GB" altLang="fr-FR"/>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6">
            <a:extLst>
              <a:ext uri="{FF2B5EF4-FFF2-40B4-BE49-F238E27FC236}">
                <a16:creationId xmlns:a16="http://schemas.microsoft.com/office/drawing/2014/main" id="{FE584A5A-BF1C-168B-CA07-69D4E09AA9A5}"/>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7410" name="Rectangle 7">
            <a:extLst>
              <a:ext uri="{FF2B5EF4-FFF2-40B4-BE49-F238E27FC236}">
                <a16:creationId xmlns:a16="http://schemas.microsoft.com/office/drawing/2014/main" id="{E3E59C12-81AC-DAAC-2655-92E372C7EA24}"/>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9650F52-5286-0F4B-88F0-86BAF1C0BECE}" type="slidenum">
              <a:rPr lang="en-GB" altLang="fr-FR"/>
              <a:pPr>
                <a:spcBef>
                  <a:spcPct val="0"/>
                </a:spcBef>
              </a:pPr>
              <a:t>1</a:t>
            </a:fld>
            <a:endParaRPr lang="en-GB" altLang="fr-FR"/>
          </a:p>
        </p:txBody>
      </p:sp>
      <p:sp>
        <p:nvSpPr>
          <p:cNvPr id="17411" name="Rectangle 2">
            <a:extLst>
              <a:ext uri="{FF2B5EF4-FFF2-40B4-BE49-F238E27FC236}">
                <a16:creationId xmlns:a16="http://schemas.microsoft.com/office/drawing/2014/main" id="{0CA98E01-3456-9F74-AF12-46234C092A29}"/>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B7685B0D-A5DF-3E93-4AC7-07FB02AD0ADD}"/>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pPr>
              <a:defRPr/>
            </a:pPr>
            <a:r>
              <a:rPr lang="en-GB" altLang="fr-FR"/>
              <a:t>P. Le Dû</a:t>
            </a:r>
          </a:p>
        </p:txBody>
      </p:sp>
      <p:sp>
        <p:nvSpPr>
          <p:cNvPr id="5" name="Espace réservé du numéro de diapositive 4"/>
          <p:cNvSpPr>
            <a:spLocks noGrp="1"/>
          </p:cNvSpPr>
          <p:nvPr>
            <p:ph type="sldNum" sz="quarter" idx="5"/>
          </p:nvPr>
        </p:nvSpPr>
        <p:spPr/>
        <p:txBody>
          <a:bodyPr/>
          <a:lstStyle/>
          <a:p>
            <a:pPr>
              <a:defRPr/>
            </a:pPr>
            <a:fld id="{4C60D6C9-2C82-C448-AD74-E57F4189983A}" type="slidenum">
              <a:rPr lang="en-GB" altLang="fr-FR" smtClean="0"/>
              <a:pPr>
                <a:defRPr/>
              </a:pPr>
              <a:t>36</a:t>
            </a:fld>
            <a:endParaRPr lang="en-GB" altLang="fr-FR"/>
          </a:p>
        </p:txBody>
      </p:sp>
    </p:spTree>
    <p:extLst>
      <p:ext uri="{BB962C8B-B14F-4D97-AF65-F5344CB8AC3E}">
        <p14:creationId xmlns:p14="http://schemas.microsoft.com/office/powerpoint/2010/main" val="1342524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3" name="Rectangle 6">
            <a:extLst>
              <a:ext uri="{FF2B5EF4-FFF2-40B4-BE49-F238E27FC236}">
                <a16:creationId xmlns:a16="http://schemas.microsoft.com/office/drawing/2014/main" id="{C140A916-D6FC-1107-9923-1667C4239ED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223234" name="Rectangle 7">
            <a:extLst>
              <a:ext uri="{FF2B5EF4-FFF2-40B4-BE49-F238E27FC236}">
                <a16:creationId xmlns:a16="http://schemas.microsoft.com/office/drawing/2014/main" id="{A44B5853-20FF-43B8-9AE8-91E494D35B9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2280B1AA-68AC-A142-9095-B1F6123738E0}"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37</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223235" name="Rectangle 2">
            <a:extLst>
              <a:ext uri="{FF2B5EF4-FFF2-40B4-BE49-F238E27FC236}">
                <a16:creationId xmlns:a16="http://schemas.microsoft.com/office/drawing/2014/main" id="{3829E936-871A-F02D-CAE7-C51670F42174}"/>
              </a:ext>
            </a:extLst>
          </p:cNvPr>
          <p:cNvSpPr>
            <a:spLocks noGrp="1" noRot="1" noChangeAspect="1" noChangeArrowheads="1" noTextEdit="1"/>
          </p:cNvSpPr>
          <p:nvPr>
            <p:ph type="sldImg"/>
          </p:nvPr>
        </p:nvSpPr>
        <p:spPr>
          <a:solidFill>
            <a:srgbClr val="FFFFFF"/>
          </a:solidFill>
          <a:ln/>
        </p:spPr>
      </p:sp>
      <p:sp>
        <p:nvSpPr>
          <p:cNvPr id="223236" name="Rectangle 3">
            <a:extLst>
              <a:ext uri="{FF2B5EF4-FFF2-40B4-BE49-F238E27FC236}">
                <a16:creationId xmlns:a16="http://schemas.microsoft.com/office/drawing/2014/main" id="{57FCFD71-5FB6-CA04-D1A8-B9E966B4E891}"/>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extLst>
      <p:ext uri="{BB962C8B-B14F-4D97-AF65-F5344CB8AC3E}">
        <p14:creationId xmlns:p14="http://schemas.microsoft.com/office/powerpoint/2010/main" val="3948030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6">
            <a:extLst>
              <a:ext uri="{FF2B5EF4-FFF2-40B4-BE49-F238E27FC236}">
                <a16:creationId xmlns:a16="http://schemas.microsoft.com/office/drawing/2014/main" id="{419BB150-7ACB-FCCB-04C5-C401DD997D9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69634" name="Rectangle 7">
            <a:extLst>
              <a:ext uri="{FF2B5EF4-FFF2-40B4-BE49-F238E27FC236}">
                <a16:creationId xmlns:a16="http://schemas.microsoft.com/office/drawing/2014/main" id="{61E97DB0-1A84-0924-8EB3-7DE818C6867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AFDEAB7-2029-8E4A-A062-51047AF2C388}" type="slidenum">
              <a:rPr lang="en-GB" altLang="fr-FR"/>
              <a:pPr>
                <a:spcBef>
                  <a:spcPct val="0"/>
                </a:spcBef>
              </a:pPr>
              <a:t>39</a:t>
            </a:fld>
            <a:endParaRPr lang="en-GB" altLang="fr-FR"/>
          </a:p>
        </p:txBody>
      </p:sp>
      <p:sp>
        <p:nvSpPr>
          <p:cNvPr id="69635" name="Rectangle 2">
            <a:extLst>
              <a:ext uri="{FF2B5EF4-FFF2-40B4-BE49-F238E27FC236}">
                <a16:creationId xmlns:a16="http://schemas.microsoft.com/office/drawing/2014/main" id="{CC4C32B1-3D0C-C1B6-8F78-AE9D25B5C88C}"/>
              </a:ext>
            </a:extLst>
          </p:cNvPr>
          <p:cNvSpPr>
            <a:spLocks noGrp="1" noRot="1" noChangeAspect="1" noChangeArrowheads="1" noTextEdit="1"/>
          </p:cNvSpPr>
          <p:nvPr>
            <p:ph type="sldImg"/>
          </p:nvPr>
        </p:nvSpPr>
        <p:spPr>
          <a:ln/>
        </p:spPr>
      </p:sp>
      <p:sp>
        <p:nvSpPr>
          <p:cNvPr id="69636" name="Rectangle 3">
            <a:extLst>
              <a:ext uri="{FF2B5EF4-FFF2-40B4-BE49-F238E27FC236}">
                <a16:creationId xmlns:a16="http://schemas.microsoft.com/office/drawing/2014/main" id="{D09A0E92-B2A5-5095-0B13-5DBE62FE59E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470900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6">
            <a:extLst>
              <a:ext uri="{FF2B5EF4-FFF2-40B4-BE49-F238E27FC236}">
                <a16:creationId xmlns:a16="http://schemas.microsoft.com/office/drawing/2014/main" id="{09B73657-ACC5-C6B5-0A40-EC24352336D5}"/>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71682" name="Rectangle 7">
            <a:extLst>
              <a:ext uri="{FF2B5EF4-FFF2-40B4-BE49-F238E27FC236}">
                <a16:creationId xmlns:a16="http://schemas.microsoft.com/office/drawing/2014/main" id="{184568AA-E503-C427-A6C6-EF27E6A1700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2732478-C449-0743-B815-BF131A683772}" type="slidenum">
              <a:rPr lang="en-GB" altLang="fr-FR"/>
              <a:pPr>
                <a:spcBef>
                  <a:spcPct val="0"/>
                </a:spcBef>
              </a:pPr>
              <a:t>40</a:t>
            </a:fld>
            <a:endParaRPr lang="en-GB" altLang="fr-FR"/>
          </a:p>
        </p:txBody>
      </p:sp>
      <p:sp>
        <p:nvSpPr>
          <p:cNvPr id="71683" name="Rectangle 2">
            <a:extLst>
              <a:ext uri="{FF2B5EF4-FFF2-40B4-BE49-F238E27FC236}">
                <a16:creationId xmlns:a16="http://schemas.microsoft.com/office/drawing/2014/main" id="{80838106-5075-0CC7-0152-06E64ABE823A}"/>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AEC9E122-7E22-8EC8-3743-4019746383F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9372482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6">
            <a:extLst>
              <a:ext uri="{FF2B5EF4-FFF2-40B4-BE49-F238E27FC236}">
                <a16:creationId xmlns:a16="http://schemas.microsoft.com/office/drawing/2014/main" id="{1B092D97-21A0-B192-CF96-00049F9241FD}"/>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76802" name="Rectangle 7">
            <a:extLst>
              <a:ext uri="{FF2B5EF4-FFF2-40B4-BE49-F238E27FC236}">
                <a16:creationId xmlns:a16="http://schemas.microsoft.com/office/drawing/2014/main" id="{EEC23C91-3B68-EE21-9BD7-74D5DE6AD69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EAD70E5-6589-0C40-8D9F-E35E453F4CCF}" type="slidenum">
              <a:rPr lang="en-GB" altLang="fr-FR"/>
              <a:pPr>
                <a:spcBef>
                  <a:spcPct val="0"/>
                </a:spcBef>
              </a:pPr>
              <a:t>41</a:t>
            </a:fld>
            <a:endParaRPr lang="en-GB" altLang="fr-FR"/>
          </a:p>
        </p:txBody>
      </p:sp>
      <p:sp>
        <p:nvSpPr>
          <p:cNvPr id="76803" name="Rectangle 2">
            <a:extLst>
              <a:ext uri="{FF2B5EF4-FFF2-40B4-BE49-F238E27FC236}">
                <a16:creationId xmlns:a16="http://schemas.microsoft.com/office/drawing/2014/main" id="{06BE1AF6-AE96-CD29-EDB3-F261ED61DEDE}"/>
              </a:ext>
            </a:extLst>
          </p:cNvPr>
          <p:cNvSpPr>
            <a:spLocks noGrp="1" noRot="1" noChangeAspect="1" noChangeArrowheads="1" noTextEdit="1"/>
          </p:cNvSpPr>
          <p:nvPr>
            <p:ph type="sldImg"/>
          </p:nvPr>
        </p:nvSpPr>
        <p:spPr>
          <a:ln/>
        </p:spPr>
      </p:sp>
      <p:sp>
        <p:nvSpPr>
          <p:cNvPr id="528387" name="Rectangle 3">
            <a:extLst>
              <a:ext uri="{FF2B5EF4-FFF2-40B4-BE49-F238E27FC236}">
                <a16:creationId xmlns:a16="http://schemas.microsoft.com/office/drawing/2014/main" id="{A60A2BF4-6F42-6E48-5697-E1464BBCADCE}"/>
              </a:ext>
            </a:extLst>
          </p:cNvPr>
          <p:cNvSpPr>
            <a:spLocks noGrp="1" noChangeArrowheads="1"/>
          </p:cNvSpPr>
          <p:nvPr>
            <p:ph type="body" idx="1"/>
          </p:nvPr>
        </p:nvSpPr>
        <p:spPr/>
        <p:txBody>
          <a:bodyPr/>
          <a:lstStyle/>
          <a:p>
            <a:pPr eaLnBrk="1" hangingPunct="1">
              <a:defRPr/>
            </a:pPr>
            <a:endParaRPr lang="fr-FR" dirty="0">
              <a:cs typeface="+mn-cs"/>
            </a:endParaRPr>
          </a:p>
        </p:txBody>
      </p:sp>
    </p:spTree>
    <p:extLst>
      <p:ext uri="{BB962C8B-B14F-4D97-AF65-F5344CB8AC3E}">
        <p14:creationId xmlns:p14="http://schemas.microsoft.com/office/powerpoint/2010/main" val="41424225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6">
            <a:extLst>
              <a:ext uri="{FF2B5EF4-FFF2-40B4-BE49-F238E27FC236}">
                <a16:creationId xmlns:a16="http://schemas.microsoft.com/office/drawing/2014/main" id="{F50B7A5C-44E0-2C79-9550-F00F224B4ABA}"/>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74754" name="Rectangle 7">
            <a:extLst>
              <a:ext uri="{FF2B5EF4-FFF2-40B4-BE49-F238E27FC236}">
                <a16:creationId xmlns:a16="http://schemas.microsoft.com/office/drawing/2014/main" id="{AA03BBDF-B456-B055-D741-D8D6DBA2561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6E010152-608C-D94E-9AA5-5BA08444931E}" type="slidenum">
              <a:rPr lang="en-GB" altLang="fr-FR"/>
              <a:pPr>
                <a:spcBef>
                  <a:spcPct val="0"/>
                </a:spcBef>
              </a:pPr>
              <a:t>43</a:t>
            </a:fld>
            <a:endParaRPr lang="en-GB" altLang="fr-FR"/>
          </a:p>
        </p:txBody>
      </p:sp>
      <p:sp>
        <p:nvSpPr>
          <p:cNvPr id="74755" name="Rectangle 2">
            <a:extLst>
              <a:ext uri="{FF2B5EF4-FFF2-40B4-BE49-F238E27FC236}">
                <a16:creationId xmlns:a16="http://schemas.microsoft.com/office/drawing/2014/main" id="{3A75CD16-C06A-88A8-4B13-99BF2FCE171E}"/>
              </a:ext>
            </a:extLst>
          </p:cNvPr>
          <p:cNvSpPr>
            <a:spLocks noGrp="1" noRot="1" noChangeAspect="1" noChangeArrowheads="1" noTextEdit="1"/>
          </p:cNvSpPr>
          <p:nvPr>
            <p:ph type="sldImg"/>
          </p:nvPr>
        </p:nvSpPr>
        <p:spPr>
          <a:ln/>
        </p:spPr>
      </p:sp>
      <p:sp>
        <p:nvSpPr>
          <p:cNvPr id="74756" name="Rectangle 3">
            <a:extLst>
              <a:ext uri="{FF2B5EF4-FFF2-40B4-BE49-F238E27FC236}">
                <a16:creationId xmlns:a16="http://schemas.microsoft.com/office/drawing/2014/main" id="{AE3936C0-CE3D-2FD4-7117-3506314DF9CB}"/>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8911780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a:extLst>
              <a:ext uri="{FF2B5EF4-FFF2-40B4-BE49-F238E27FC236}">
                <a16:creationId xmlns:a16="http://schemas.microsoft.com/office/drawing/2014/main" id="{F959792C-1060-8143-5F94-97F854FCA99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FBE4D76-5B60-BC4E-ABCC-47EFA009AD87}" type="slidenum">
              <a:rPr lang="en-US" altLang="fr-FR"/>
              <a:pPr>
                <a:spcBef>
                  <a:spcPct val="0"/>
                </a:spcBef>
              </a:pPr>
              <a:t>44</a:t>
            </a:fld>
            <a:endParaRPr lang="en-US" altLang="fr-FR"/>
          </a:p>
        </p:txBody>
      </p:sp>
      <p:sp>
        <p:nvSpPr>
          <p:cNvPr id="80898" name="Rectangle 1026">
            <a:extLst>
              <a:ext uri="{FF2B5EF4-FFF2-40B4-BE49-F238E27FC236}">
                <a16:creationId xmlns:a16="http://schemas.microsoft.com/office/drawing/2014/main" id="{5110FC5E-D920-B469-9C93-B0CDC379443A}"/>
              </a:ext>
            </a:extLst>
          </p:cNvPr>
          <p:cNvSpPr>
            <a:spLocks noGrp="1" noRot="1" noChangeAspect="1" noChangeArrowheads="1" noTextEdit="1"/>
          </p:cNvSpPr>
          <p:nvPr>
            <p:ph type="sldImg"/>
          </p:nvPr>
        </p:nvSpPr>
        <p:spPr>
          <a:ln/>
        </p:spPr>
      </p:sp>
      <p:sp>
        <p:nvSpPr>
          <p:cNvPr id="80899" name="Rectangle 1027">
            <a:extLst>
              <a:ext uri="{FF2B5EF4-FFF2-40B4-BE49-F238E27FC236}">
                <a16:creationId xmlns:a16="http://schemas.microsoft.com/office/drawing/2014/main" id="{68D0731E-B9D3-9030-3CD3-D89AF99768C7}"/>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fr-FR">
                <a:latin typeface="Times New Roman" panose="02020603050405020304" pitchFamily="18" charset="0"/>
                <a:ea typeface="ＭＳ Ｐゴシック" panose="020B0600070205080204" pitchFamily="34" charset="-128"/>
              </a:rPr>
              <a:t>Another approach could be given by the GEM detector, where a charge amplification is obtained through tiny holes chemically pierced in a thin metal-clad polymer foil</a:t>
            </a:r>
          </a:p>
        </p:txBody>
      </p:sp>
    </p:spTree>
    <p:extLst>
      <p:ext uri="{BB962C8B-B14F-4D97-AF65-F5344CB8AC3E}">
        <p14:creationId xmlns:p14="http://schemas.microsoft.com/office/powerpoint/2010/main" val="3298021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Rectangle 6">
            <a:extLst>
              <a:ext uri="{FF2B5EF4-FFF2-40B4-BE49-F238E27FC236}">
                <a16:creationId xmlns:a16="http://schemas.microsoft.com/office/drawing/2014/main" id="{87B0859B-DEBE-1833-CE3C-4A46F16A6EC0}"/>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85346" name="Rectangle 7">
            <a:extLst>
              <a:ext uri="{FF2B5EF4-FFF2-40B4-BE49-F238E27FC236}">
                <a16:creationId xmlns:a16="http://schemas.microsoft.com/office/drawing/2014/main" id="{75BDF53A-4B52-A78A-B8C2-C56456ACCA1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91E60C3-2E7C-CF4E-8B8D-5022413E5941}"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50</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85347" name="Rectangle 2">
            <a:extLst>
              <a:ext uri="{FF2B5EF4-FFF2-40B4-BE49-F238E27FC236}">
                <a16:creationId xmlns:a16="http://schemas.microsoft.com/office/drawing/2014/main" id="{973D5377-9C14-208B-CA73-E750FDE5E09B}"/>
              </a:ext>
            </a:extLst>
          </p:cNvPr>
          <p:cNvSpPr>
            <a:spLocks noGrp="1" noRot="1" noChangeAspect="1" noChangeArrowheads="1" noTextEdit="1"/>
          </p:cNvSpPr>
          <p:nvPr>
            <p:ph type="sldImg"/>
          </p:nvPr>
        </p:nvSpPr>
        <p:spPr>
          <a:solidFill>
            <a:srgbClr val="FFFFFF"/>
          </a:solidFill>
          <a:ln/>
        </p:spPr>
      </p:sp>
      <p:sp>
        <p:nvSpPr>
          <p:cNvPr id="681987" name="Rectangle 3">
            <a:extLst>
              <a:ext uri="{FF2B5EF4-FFF2-40B4-BE49-F238E27FC236}">
                <a16:creationId xmlns:a16="http://schemas.microsoft.com/office/drawing/2014/main" id="{37A149C7-0C4A-1EF8-3B93-7A94A969191B}"/>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6">
            <a:extLst>
              <a:ext uri="{FF2B5EF4-FFF2-40B4-BE49-F238E27FC236}">
                <a16:creationId xmlns:a16="http://schemas.microsoft.com/office/drawing/2014/main" id="{A81131CD-8505-0946-6D1F-CDCDE91C30FD}"/>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08546" name="Rectangle 7">
            <a:extLst>
              <a:ext uri="{FF2B5EF4-FFF2-40B4-BE49-F238E27FC236}">
                <a16:creationId xmlns:a16="http://schemas.microsoft.com/office/drawing/2014/main" id="{07810780-DB71-F6D9-507C-4EA33EDE635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C63E5BBE-9E66-7246-87BF-B48F8C0525AF}" type="slidenum">
              <a:rPr lang="en-GB" altLang="fr-FR"/>
              <a:pPr>
                <a:spcBef>
                  <a:spcPct val="0"/>
                </a:spcBef>
              </a:pPr>
              <a:t>52</a:t>
            </a:fld>
            <a:endParaRPr lang="en-GB" altLang="fr-FR"/>
          </a:p>
        </p:txBody>
      </p:sp>
      <p:sp>
        <p:nvSpPr>
          <p:cNvPr id="108547" name="Rectangle 2">
            <a:extLst>
              <a:ext uri="{FF2B5EF4-FFF2-40B4-BE49-F238E27FC236}">
                <a16:creationId xmlns:a16="http://schemas.microsoft.com/office/drawing/2014/main" id="{935A600B-D8CD-CE01-D8C1-EED9934D17D6}"/>
              </a:ext>
            </a:extLst>
          </p:cNvPr>
          <p:cNvSpPr>
            <a:spLocks noGrp="1" noRot="1" noChangeAspect="1" noChangeArrowheads="1" noTextEdit="1"/>
          </p:cNvSpPr>
          <p:nvPr>
            <p:ph type="sldImg"/>
          </p:nvPr>
        </p:nvSpPr>
        <p:spPr>
          <a:ln/>
        </p:spPr>
      </p:sp>
      <p:sp>
        <p:nvSpPr>
          <p:cNvPr id="840707" name="Rectangle 3">
            <a:extLst>
              <a:ext uri="{FF2B5EF4-FFF2-40B4-BE49-F238E27FC236}">
                <a16:creationId xmlns:a16="http://schemas.microsoft.com/office/drawing/2014/main" id="{C2D2D58E-DD7D-FD64-9407-64843A6D4B0E}"/>
              </a:ext>
            </a:extLst>
          </p:cNvPr>
          <p:cNvSpPr>
            <a:spLocks noGrp="1" noChangeArrowheads="1"/>
          </p:cNvSpPr>
          <p:nvPr>
            <p:ph type="body" idx="1"/>
          </p:nvPr>
        </p:nvSpPr>
        <p:spPr/>
        <p:txBody>
          <a:bodyPr/>
          <a:lstStyle/>
          <a:p>
            <a:pPr eaLnBrk="1" hangingPunct="1">
              <a:defRPr/>
            </a:pPr>
            <a:endParaRPr lang="fr-FR">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4F611834-ABF1-18AA-4A6B-CC6E33A554B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99330" name="Rectangle 7">
            <a:extLst>
              <a:ext uri="{FF2B5EF4-FFF2-40B4-BE49-F238E27FC236}">
                <a16:creationId xmlns:a16="http://schemas.microsoft.com/office/drawing/2014/main" id="{780385BE-E5CC-4FD6-6792-383D59B5013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E6764843-4205-064D-8310-7A3839E06FB0}"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56</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99331" name="Rectangle 2">
            <a:extLst>
              <a:ext uri="{FF2B5EF4-FFF2-40B4-BE49-F238E27FC236}">
                <a16:creationId xmlns:a16="http://schemas.microsoft.com/office/drawing/2014/main" id="{9BDF4EFD-3374-D7AC-A125-8F29F420821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0BE38F2-3F10-3F0C-4DA6-353BF97DE9C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3109863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1350F523-A3E1-7FFE-649D-1E84BB0986F8}"/>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FFF13495-B1F6-6E49-9A5E-94A3DFA37981}" type="slidenum">
              <a:rPr lang="fr-FR" altLang="fr-FR">
                <a:latin typeface="Arial" panose="020B0604020202020204" pitchFamily="34" charset="0"/>
              </a:rPr>
              <a:pPr>
                <a:spcBef>
                  <a:spcPct val="0"/>
                </a:spcBef>
              </a:pPr>
              <a:t>3</a:t>
            </a:fld>
            <a:endParaRPr lang="fr-FR" altLang="fr-FR">
              <a:latin typeface="Arial" panose="020B0604020202020204" pitchFamily="34" charset="0"/>
            </a:endParaRPr>
          </a:p>
        </p:txBody>
      </p:sp>
      <p:sp>
        <p:nvSpPr>
          <p:cNvPr id="19458" name="Rectangle 2">
            <a:extLst>
              <a:ext uri="{FF2B5EF4-FFF2-40B4-BE49-F238E27FC236}">
                <a16:creationId xmlns:a16="http://schemas.microsoft.com/office/drawing/2014/main" id="{5D4BAB26-ED7C-F6B7-9D12-83544C0BE0DE}"/>
              </a:ext>
            </a:extLst>
          </p:cNvPr>
          <p:cNvSpPr>
            <a:spLocks noGrp="1" noRot="1" noChangeAspect="1" noChangeArrowheads="1" noTextEdit="1"/>
          </p:cNvSpPr>
          <p:nvPr>
            <p:ph type="sldImg"/>
          </p:nvPr>
        </p:nvSpPr>
        <p:spPr>
          <a:ln/>
        </p:spPr>
      </p:sp>
      <p:sp>
        <p:nvSpPr>
          <p:cNvPr id="19459" name="Rectangle 3">
            <a:extLst>
              <a:ext uri="{FF2B5EF4-FFF2-40B4-BE49-F238E27FC236}">
                <a16:creationId xmlns:a16="http://schemas.microsoft.com/office/drawing/2014/main" id="{8B981C2E-0387-D16F-4306-6C4265371A55}"/>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3" tIns="45716" rIns="91433" bIns="45716"/>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6">
            <a:extLst>
              <a:ext uri="{FF2B5EF4-FFF2-40B4-BE49-F238E27FC236}">
                <a16:creationId xmlns:a16="http://schemas.microsoft.com/office/drawing/2014/main" id="{4F611834-ABF1-18AA-4A6B-CC6E33A554B3}"/>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99330" name="Rectangle 7">
            <a:extLst>
              <a:ext uri="{FF2B5EF4-FFF2-40B4-BE49-F238E27FC236}">
                <a16:creationId xmlns:a16="http://schemas.microsoft.com/office/drawing/2014/main" id="{780385BE-E5CC-4FD6-6792-383D59B5013B}"/>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E6764843-4205-064D-8310-7A3839E06FB0}" type="slidenum">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61</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99331" name="Rectangle 2">
            <a:extLst>
              <a:ext uri="{FF2B5EF4-FFF2-40B4-BE49-F238E27FC236}">
                <a16:creationId xmlns:a16="http://schemas.microsoft.com/office/drawing/2014/main" id="{9BDF4EFD-3374-D7AC-A125-8F29F4208215}"/>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0BE38F2-3F10-3F0C-4DA6-353BF97DE9CA}"/>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26239078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Rectangle 6">
            <a:extLst>
              <a:ext uri="{FF2B5EF4-FFF2-40B4-BE49-F238E27FC236}">
                <a16:creationId xmlns:a16="http://schemas.microsoft.com/office/drawing/2014/main" id="{BD667098-FF5E-1D1C-A18B-3F1065DD60FB}"/>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2818" name="Rectangle 7">
            <a:extLst>
              <a:ext uri="{FF2B5EF4-FFF2-40B4-BE49-F238E27FC236}">
                <a16:creationId xmlns:a16="http://schemas.microsoft.com/office/drawing/2014/main" id="{774CB67F-40F9-54CC-0AD1-A2FE1DBA15A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836AEF68-85E2-8446-90E8-244348B402FF}" type="slidenum">
              <a:rPr lang="en-GB" altLang="fr-FR" smtClean="0"/>
              <a:pPr>
                <a:spcBef>
                  <a:spcPct val="0"/>
                </a:spcBef>
              </a:pPr>
              <a:t>64</a:t>
            </a:fld>
            <a:endParaRPr lang="en-GB" altLang="fr-FR"/>
          </a:p>
        </p:txBody>
      </p:sp>
      <p:sp>
        <p:nvSpPr>
          <p:cNvPr id="162819" name="Rectangle 1026">
            <a:extLst>
              <a:ext uri="{FF2B5EF4-FFF2-40B4-BE49-F238E27FC236}">
                <a16:creationId xmlns:a16="http://schemas.microsoft.com/office/drawing/2014/main" id="{7C599C11-5F16-830C-E3D3-7DE0594BCFC0}"/>
              </a:ext>
            </a:extLst>
          </p:cNvPr>
          <p:cNvSpPr>
            <a:spLocks noGrp="1" noRot="1" noChangeAspect="1" noChangeArrowheads="1" noTextEdit="1"/>
          </p:cNvSpPr>
          <p:nvPr>
            <p:ph type="sldImg"/>
          </p:nvPr>
        </p:nvSpPr>
        <p:spPr>
          <a:ln/>
        </p:spPr>
      </p:sp>
      <p:sp>
        <p:nvSpPr>
          <p:cNvPr id="162820" name="Rectangle 1027">
            <a:extLst>
              <a:ext uri="{FF2B5EF4-FFF2-40B4-BE49-F238E27FC236}">
                <a16:creationId xmlns:a16="http://schemas.microsoft.com/office/drawing/2014/main" id="{8F083A7D-8111-68AE-22C4-D7BF801E9832}"/>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6">
            <a:extLst>
              <a:ext uri="{FF2B5EF4-FFF2-40B4-BE49-F238E27FC236}">
                <a16:creationId xmlns:a16="http://schemas.microsoft.com/office/drawing/2014/main" id="{E4293F48-331B-BDE6-D833-E839B1218FF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4866" name="Rectangle 7">
            <a:extLst>
              <a:ext uri="{FF2B5EF4-FFF2-40B4-BE49-F238E27FC236}">
                <a16:creationId xmlns:a16="http://schemas.microsoft.com/office/drawing/2014/main" id="{9374E9B6-024F-65BF-6513-9F184C515AC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A932AFB-0D77-E341-BCEA-AEA48E68CA36}" type="slidenum">
              <a:rPr lang="en-GB" altLang="fr-FR" smtClean="0"/>
              <a:pPr>
                <a:spcBef>
                  <a:spcPct val="0"/>
                </a:spcBef>
              </a:pPr>
              <a:t>65</a:t>
            </a:fld>
            <a:endParaRPr lang="en-GB" altLang="fr-FR"/>
          </a:p>
        </p:txBody>
      </p:sp>
      <p:sp>
        <p:nvSpPr>
          <p:cNvPr id="164867" name="Rectangle 2">
            <a:extLst>
              <a:ext uri="{FF2B5EF4-FFF2-40B4-BE49-F238E27FC236}">
                <a16:creationId xmlns:a16="http://schemas.microsoft.com/office/drawing/2014/main" id="{B076CED0-195D-B518-2CF1-963E4D44E345}"/>
              </a:ext>
            </a:extLst>
          </p:cNvPr>
          <p:cNvSpPr>
            <a:spLocks noGrp="1" noRot="1" noChangeAspect="1" noChangeArrowheads="1" noTextEdit="1"/>
          </p:cNvSpPr>
          <p:nvPr>
            <p:ph type="sldImg"/>
          </p:nvPr>
        </p:nvSpPr>
        <p:spPr>
          <a:ln/>
        </p:spPr>
      </p:sp>
      <p:sp>
        <p:nvSpPr>
          <p:cNvPr id="164868" name="Rectangle 3">
            <a:extLst>
              <a:ext uri="{FF2B5EF4-FFF2-40B4-BE49-F238E27FC236}">
                <a16:creationId xmlns:a16="http://schemas.microsoft.com/office/drawing/2014/main" id="{69B179D2-BE18-DF13-FE22-5101F12F3B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dirty="0">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6">
            <a:extLst>
              <a:ext uri="{FF2B5EF4-FFF2-40B4-BE49-F238E27FC236}">
                <a16:creationId xmlns:a16="http://schemas.microsoft.com/office/drawing/2014/main" id="{E4293F48-331B-BDE6-D833-E839B1218FF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64866" name="Rectangle 7">
            <a:extLst>
              <a:ext uri="{FF2B5EF4-FFF2-40B4-BE49-F238E27FC236}">
                <a16:creationId xmlns:a16="http://schemas.microsoft.com/office/drawing/2014/main" id="{9374E9B6-024F-65BF-6513-9F184C515ACD}"/>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1A932AFB-0D77-E341-BCEA-AEA48E68CA36}" type="slidenum">
              <a:rPr lang="en-GB" altLang="fr-FR" smtClean="0"/>
              <a:pPr>
                <a:spcBef>
                  <a:spcPct val="0"/>
                </a:spcBef>
              </a:pPr>
              <a:t>66</a:t>
            </a:fld>
            <a:endParaRPr lang="en-GB" altLang="fr-FR"/>
          </a:p>
        </p:txBody>
      </p:sp>
      <p:sp>
        <p:nvSpPr>
          <p:cNvPr id="164867" name="Rectangle 2">
            <a:extLst>
              <a:ext uri="{FF2B5EF4-FFF2-40B4-BE49-F238E27FC236}">
                <a16:creationId xmlns:a16="http://schemas.microsoft.com/office/drawing/2014/main" id="{B076CED0-195D-B518-2CF1-963E4D44E345}"/>
              </a:ext>
            </a:extLst>
          </p:cNvPr>
          <p:cNvSpPr>
            <a:spLocks noGrp="1" noRot="1" noChangeAspect="1" noChangeArrowheads="1" noTextEdit="1"/>
          </p:cNvSpPr>
          <p:nvPr>
            <p:ph type="sldImg"/>
          </p:nvPr>
        </p:nvSpPr>
        <p:spPr>
          <a:ln/>
        </p:spPr>
      </p:sp>
      <p:sp>
        <p:nvSpPr>
          <p:cNvPr id="164868" name="Rectangle 3">
            <a:extLst>
              <a:ext uri="{FF2B5EF4-FFF2-40B4-BE49-F238E27FC236}">
                <a16:creationId xmlns:a16="http://schemas.microsoft.com/office/drawing/2014/main" id="{69B179D2-BE18-DF13-FE22-5101F12F3BD1}"/>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5531004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t>P. Le Dû</a:t>
            </a:r>
          </a:p>
        </p:txBody>
      </p:sp>
      <p:sp>
        <p:nvSpPr>
          <p:cNvPr id="7" name="Rectangle 7"/>
          <p:cNvSpPr>
            <a:spLocks noGrp="1" noChangeArrowheads="1"/>
          </p:cNvSpPr>
          <p:nvPr>
            <p:ph type="sldNum" sz="quarter" idx="5"/>
          </p:nvPr>
        </p:nvSpPr>
        <p:spPr/>
        <p:txBody>
          <a:bodyPr/>
          <a:lstStyle/>
          <a:p>
            <a:pPr marL="0" marR="0" lvl="0" indent="0" algn="r" defTabSz="927100" rtl="0" eaLnBrk="1" fontAlgn="base" latinLnBrk="0" hangingPunct="1">
              <a:lnSpc>
                <a:spcPct val="100000"/>
              </a:lnSpc>
              <a:spcBef>
                <a:spcPct val="0"/>
              </a:spcBef>
              <a:spcAft>
                <a:spcPct val="0"/>
              </a:spcAft>
              <a:buClrTx/>
              <a:buSzTx/>
              <a:buFontTx/>
              <a:buNone/>
              <a:tabLst/>
              <a:defRPr/>
            </a:pPr>
            <a:fld id="{C6485AB5-52D8-1D41-8E51-59A23FB20EF3}" type="slidenum">
              <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rPr>
              <a:pPr marL="0" marR="0" lvl="0" indent="0" algn="r" defTabSz="927100" rtl="0" eaLnBrk="1" fontAlgn="base" latinLnBrk="0" hangingPunct="1">
                <a:lnSpc>
                  <a:spcPct val="100000"/>
                </a:lnSpc>
                <a:spcBef>
                  <a:spcPct val="0"/>
                </a:spcBef>
                <a:spcAft>
                  <a:spcPct val="0"/>
                </a:spcAft>
                <a:buClrTx/>
                <a:buSzTx/>
                <a:buFontTx/>
                <a:buNone/>
                <a:tabLst/>
                <a:defRPr/>
              </a:pPr>
              <a:t>67</a:t>
            </a:fld>
            <a:endParaRPr kumimoji="0" lang="en-GB" sz="1200" b="0" i="0" u="none" strike="noStrike" kern="1200" cap="none" spc="0" normalizeH="0" baseline="0" noProof="0">
              <a:ln>
                <a:noFill/>
              </a:ln>
              <a:solidFill>
                <a:srgbClr val="000000"/>
              </a:solidFill>
              <a:effectLst/>
              <a:uLnTx/>
              <a:uFillTx/>
              <a:latin typeface="Times New Roman" charset="0"/>
              <a:ea typeface="ＭＳ Ｐゴシック" charset="0"/>
              <a:cs typeface="+mn-cs"/>
            </a:endParaRPr>
          </a:p>
        </p:txBody>
      </p:sp>
      <p:sp>
        <p:nvSpPr>
          <p:cNvPr id="790530"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79053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19626562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p:txBody>
          <a:bodyPr/>
          <a:lstStyle/>
          <a:p>
            <a:pPr>
              <a:defRPr/>
            </a:pPr>
            <a:r>
              <a:rPr lang="en-GB"/>
              <a:t>P. Le Dû</a:t>
            </a:r>
          </a:p>
        </p:txBody>
      </p:sp>
      <p:sp>
        <p:nvSpPr>
          <p:cNvPr id="7" name="Rectangle 7"/>
          <p:cNvSpPr>
            <a:spLocks noGrp="1" noChangeArrowheads="1"/>
          </p:cNvSpPr>
          <p:nvPr>
            <p:ph type="sldNum" sz="quarter" idx="5"/>
          </p:nvPr>
        </p:nvSpPr>
        <p:spPr/>
        <p:txBody>
          <a:bodyPr/>
          <a:lstStyle/>
          <a:p>
            <a:pPr>
              <a:defRPr/>
            </a:pPr>
            <a:fld id="{BD12426D-A8FC-F94F-BBF5-2AFF3FE50DAE}" type="slidenum">
              <a:rPr lang="en-GB"/>
              <a:pPr>
                <a:defRPr/>
              </a:pPr>
              <a:t>68</a:t>
            </a:fld>
            <a:endParaRPr lang="en-GB"/>
          </a:p>
        </p:txBody>
      </p:sp>
      <p:sp>
        <p:nvSpPr>
          <p:cNvPr id="928770"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928771"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extLst>
      <p:ext uri="{BB962C8B-B14F-4D97-AF65-F5344CB8AC3E}">
        <p14:creationId xmlns:p14="http://schemas.microsoft.com/office/powerpoint/2010/main" val="21678955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6">
            <a:extLst>
              <a:ext uri="{FF2B5EF4-FFF2-40B4-BE49-F238E27FC236}">
                <a16:creationId xmlns:a16="http://schemas.microsoft.com/office/drawing/2014/main" id="{0C4B2100-070B-DCA8-B209-03CD3439250E}"/>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168962" name="Rectangle 7">
            <a:extLst>
              <a:ext uri="{FF2B5EF4-FFF2-40B4-BE49-F238E27FC236}">
                <a16:creationId xmlns:a16="http://schemas.microsoft.com/office/drawing/2014/main" id="{62367891-8F3C-FCD1-9EE7-1BA9D9AE6F0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384C73CC-2334-2446-8BD8-9575BC541538}"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69</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168963" name="Rectangle 2">
            <a:extLst>
              <a:ext uri="{FF2B5EF4-FFF2-40B4-BE49-F238E27FC236}">
                <a16:creationId xmlns:a16="http://schemas.microsoft.com/office/drawing/2014/main" id="{A135562B-CC19-AA27-2899-55E6E0D4C8E6}"/>
              </a:ext>
            </a:extLst>
          </p:cNvPr>
          <p:cNvSpPr>
            <a:spLocks noGrp="1" noRot="1" noChangeAspect="1" noChangeArrowheads="1" noTextEdit="1"/>
          </p:cNvSpPr>
          <p:nvPr>
            <p:ph type="sldImg"/>
          </p:nvPr>
        </p:nvSpPr>
        <p:spPr>
          <a:solidFill>
            <a:srgbClr val="FFFFFF"/>
          </a:solidFill>
          <a:ln/>
        </p:spPr>
      </p:sp>
      <p:sp>
        <p:nvSpPr>
          <p:cNvPr id="587779" name="Rectangle 3">
            <a:extLst>
              <a:ext uri="{FF2B5EF4-FFF2-40B4-BE49-F238E27FC236}">
                <a16:creationId xmlns:a16="http://schemas.microsoft.com/office/drawing/2014/main" id="{7B489A75-DEC1-E571-9614-6715912279F4}"/>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7">
            <a:extLst>
              <a:ext uri="{FF2B5EF4-FFF2-40B4-BE49-F238E27FC236}">
                <a16:creationId xmlns:a16="http://schemas.microsoft.com/office/drawing/2014/main" id="{B1D21EA8-AD50-1D1E-78C6-141460D3D65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AE5AD0B7-02AC-7E44-86D6-81924554456F}" type="slidenum">
              <a:rPr kumimoji="0" lang="fr-FR" altLang="fr-FR"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70</a:t>
            </a:fld>
            <a:endParaRPr kumimoji="0" lang="fr-FR" altLang="fr-FR" sz="1200" b="0" i="0" u="none" strike="noStrike" kern="1200" cap="none" spc="0" normalizeH="0" baseline="0" noProof="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119810" name="Rectangle 2">
            <a:extLst>
              <a:ext uri="{FF2B5EF4-FFF2-40B4-BE49-F238E27FC236}">
                <a16:creationId xmlns:a16="http://schemas.microsoft.com/office/drawing/2014/main" id="{69DA0220-AEE5-1869-4059-A73B741DE7F3}"/>
              </a:ext>
            </a:extLst>
          </p:cNvPr>
          <p:cNvSpPr>
            <a:spLocks noGrp="1" noRot="1" noChangeAspect="1" noChangeArrowheads="1" noTextEdit="1"/>
          </p:cNvSpPr>
          <p:nvPr>
            <p:ph type="sldImg"/>
          </p:nvPr>
        </p:nvSpPr>
        <p:spPr>
          <a:xfrm>
            <a:off x="1031875" y="703263"/>
            <a:ext cx="5076825" cy="3514725"/>
          </a:xfrm>
          <a:solidFill>
            <a:srgbClr val="FFFFFF"/>
          </a:solidFill>
          <a:ln/>
        </p:spPr>
      </p:sp>
      <p:sp>
        <p:nvSpPr>
          <p:cNvPr id="119811" name="Rectangle 3">
            <a:extLst>
              <a:ext uri="{FF2B5EF4-FFF2-40B4-BE49-F238E27FC236}">
                <a16:creationId xmlns:a16="http://schemas.microsoft.com/office/drawing/2014/main" id="{8F76D3A9-F170-D7FD-B92C-F0A008EACD35}"/>
              </a:ext>
            </a:extLst>
          </p:cNvPr>
          <p:cNvSpPr>
            <a:spLocks noGrp="1" noChangeArrowheads="1"/>
          </p:cNvSpPr>
          <p:nvPr>
            <p:ph type="body" idx="1"/>
          </p:nvPr>
        </p:nvSpPr>
        <p:spPr>
          <a:solidFill>
            <a:srgbClr val="FFFFFF"/>
          </a:solidFill>
          <a:ln>
            <a:solidFill>
              <a:srgbClr val="000000"/>
            </a:solidFill>
            <a:miter lim="800000"/>
            <a:headEnd/>
            <a:tailEnd/>
          </a:ln>
        </p:spPr>
        <p:txBody>
          <a:bodyPr lIns="91433" tIns="45716" rIns="91433" bIns="45716"/>
          <a:lstStyle/>
          <a:p>
            <a:pPr eaLnBrk="1" hangingPunct="1"/>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Rectangle 6">
            <a:extLst>
              <a:ext uri="{FF2B5EF4-FFF2-40B4-BE49-F238E27FC236}">
                <a16:creationId xmlns:a16="http://schemas.microsoft.com/office/drawing/2014/main" id="{E6A52FE3-DFEF-9E7A-F14A-26F2022CD0A2}"/>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173058" name="Rectangle 7">
            <a:extLst>
              <a:ext uri="{FF2B5EF4-FFF2-40B4-BE49-F238E27FC236}">
                <a16:creationId xmlns:a16="http://schemas.microsoft.com/office/drawing/2014/main" id="{BA1BAFE4-B4B4-3419-94A3-6144F8125209}"/>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0E27B399-9338-8041-AFEC-ACF0E7AD6A92}" type="slidenum">
              <a:rPr lang="en-GB" altLang="fr-FR" smtClean="0"/>
              <a:pPr>
                <a:spcBef>
                  <a:spcPct val="0"/>
                </a:spcBef>
              </a:pPr>
              <a:t>72</a:t>
            </a:fld>
            <a:endParaRPr lang="en-GB" altLang="fr-FR"/>
          </a:p>
        </p:txBody>
      </p:sp>
      <p:sp>
        <p:nvSpPr>
          <p:cNvPr id="173059" name="Rectangle 2">
            <a:extLst>
              <a:ext uri="{FF2B5EF4-FFF2-40B4-BE49-F238E27FC236}">
                <a16:creationId xmlns:a16="http://schemas.microsoft.com/office/drawing/2014/main" id="{9FC9017C-4A2E-B7B7-16F3-216FBBC82680}"/>
              </a:ext>
            </a:extLst>
          </p:cNvPr>
          <p:cNvSpPr>
            <a:spLocks noGrp="1" noRot="1" noChangeAspect="1" noChangeArrowheads="1" noTextEdit="1"/>
          </p:cNvSpPr>
          <p:nvPr>
            <p:ph type="sldImg"/>
          </p:nvPr>
        </p:nvSpPr>
        <p:spPr>
          <a:ln/>
        </p:spPr>
      </p:sp>
      <p:sp>
        <p:nvSpPr>
          <p:cNvPr id="173060" name="Rectangle 3">
            <a:extLst>
              <a:ext uri="{FF2B5EF4-FFF2-40B4-BE49-F238E27FC236}">
                <a16:creationId xmlns:a16="http://schemas.microsoft.com/office/drawing/2014/main" id="{F0FD70CC-278F-BF9D-6BAA-3B9AFE550C2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7" name="Rectangle 6">
            <a:extLst>
              <a:ext uri="{FF2B5EF4-FFF2-40B4-BE49-F238E27FC236}">
                <a16:creationId xmlns:a16="http://schemas.microsoft.com/office/drawing/2014/main" id="{7C181008-CD6B-E67A-D54F-B92E70A8FC70}"/>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rPr>
              <a:t>P. Le Dû</a:t>
            </a:r>
          </a:p>
        </p:txBody>
      </p:sp>
      <p:sp>
        <p:nvSpPr>
          <p:cNvPr id="295938" name="Rectangle 7">
            <a:extLst>
              <a:ext uri="{FF2B5EF4-FFF2-40B4-BE49-F238E27FC236}">
                <a16:creationId xmlns:a16="http://schemas.microsoft.com/office/drawing/2014/main" id="{9B6637A6-E193-FCF7-AC71-BD700559CA2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46EA7F4F-C30A-7D4C-83A2-37C38C3CFE24}"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73</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
        <p:nvSpPr>
          <p:cNvPr id="295939" name="Rectangle 2">
            <a:extLst>
              <a:ext uri="{FF2B5EF4-FFF2-40B4-BE49-F238E27FC236}">
                <a16:creationId xmlns:a16="http://schemas.microsoft.com/office/drawing/2014/main" id="{47513777-8A3E-29AB-0238-8C62BBD6C8E4}"/>
              </a:ext>
            </a:extLst>
          </p:cNvPr>
          <p:cNvSpPr>
            <a:spLocks noGrp="1" noRot="1" noChangeAspect="1" noChangeArrowheads="1" noTextEdit="1"/>
          </p:cNvSpPr>
          <p:nvPr>
            <p:ph type="sldImg"/>
          </p:nvPr>
        </p:nvSpPr>
        <p:spPr>
          <a:solidFill>
            <a:srgbClr val="FFFFFF"/>
          </a:solidFill>
          <a:ln/>
        </p:spPr>
      </p:sp>
      <p:sp>
        <p:nvSpPr>
          <p:cNvPr id="295940" name="Rectangle 3">
            <a:extLst>
              <a:ext uri="{FF2B5EF4-FFF2-40B4-BE49-F238E27FC236}">
                <a16:creationId xmlns:a16="http://schemas.microsoft.com/office/drawing/2014/main" id="{33D49EC8-21C9-ED70-D6AA-DB882ED26DD2}"/>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6">
            <a:extLst>
              <a:ext uri="{FF2B5EF4-FFF2-40B4-BE49-F238E27FC236}">
                <a16:creationId xmlns:a16="http://schemas.microsoft.com/office/drawing/2014/main" id="{306E5ED8-5DCF-3134-DFFA-0D8564253D47}"/>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1506" name="Rectangle 7">
            <a:extLst>
              <a:ext uri="{FF2B5EF4-FFF2-40B4-BE49-F238E27FC236}">
                <a16:creationId xmlns:a16="http://schemas.microsoft.com/office/drawing/2014/main" id="{2849EA23-08BB-41FA-3133-339B2556926F}"/>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DE1BAD94-F98D-1941-B70E-2F44EC9D984B}" type="slidenum">
              <a:rPr lang="en-GB" altLang="fr-FR"/>
              <a:pPr>
                <a:spcBef>
                  <a:spcPct val="0"/>
                </a:spcBef>
              </a:pPr>
              <a:t>4</a:t>
            </a:fld>
            <a:endParaRPr lang="en-GB" altLang="fr-FR"/>
          </a:p>
        </p:txBody>
      </p:sp>
      <p:sp>
        <p:nvSpPr>
          <p:cNvPr id="21507" name="Rectangle 2">
            <a:extLst>
              <a:ext uri="{FF2B5EF4-FFF2-40B4-BE49-F238E27FC236}">
                <a16:creationId xmlns:a16="http://schemas.microsoft.com/office/drawing/2014/main" id="{9E60603B-2F48-545D-2625-BFFA2D172A42}"/>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0CB125B7-5056-ED8F-2B08-0DA0C6514D94}"/>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fr-FR">
                <a:latin typeface="Arial" panose="020B0604020202020204" pitchFamily="34" charset="0"/>
                <a:ea typeface="ＭＳ Ｐゴシック" panose="020B0600070205080204" pitchFamily="34" charset="-128"/>
              </a:rPr>
              <a:t>This overview interdisciplinary talk has the main purpose to present how HEP developments and evolution of front end deadtimeless low noise electronics, parallel read-out , real time selection of events (trigger), terabit data networking (DAQ)  and on-line  processing farms can be use to improve drastically the performances and efficiency of medical imaging devices like the Positron Emission Tomograph (PET) of next genration. The first part of the presentation will introduce the generic architectural model of future large colliding experiments like  the future Colliders (ILC/CLIC) and its main features like the software trigger concept. An example of  possible implementation will be shown using the new Advance Telecom Computing Architecture (ATCA) standard. Then, </a:t>
            </a:r>
            <a:r>
              <a:rPr lang="en-US" altLang="fr-FR">
                <a:latin typeface="Arial" panose="020B0604020202020204" pitchFamily="34" charset="0"/>
                <a:ea typeface="ＭＳ Ｐゴシック" panose="020B0600070205080204" pitchFamily="34" charset="-128"/>
              </a:rPr>
              <a:t> it will be discussed how these innovative ideas, tools  and techniques of modern architectural concept in data acquisition can be  applied in two particular applications of the future:  the whole body Time Of Flight Positron Emission Tomography (TOF-TEP) for tumour diagnostic and  the Hadrontherapy In-Beam PET for cancer treatment.</a:t>
            </a:r>
            <a:endParaRPr lang="fr-FR" altLang="fr-FR">
              <a:latin typeface="Times New Roman" panose="02020603050405020304" pitchFamily="18" charset="0"/>
              <a:ea typeface="ＭＳ Ｐゴシック" panose="020B0600070205080204" pitchFamily="34" charset="-128"/>
            </a:endParaRPr>
          </a:p>
          <a:p>
            <a:pPr eaLnBrk="1" hangingPunct="1"/>
            <a:endParaRPr lang="fr-FR" altLang="fr-FR">
              <a:latin typeface="Times New Roman" panose="02020603050405020304" pitchFamily="18" charset="0"/>
              <a:ea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6">
            <a:extLst>
              <a:ext uri="{FF2B5EF4-FFF2-40B4-BE49-F238E27FC236}">
                <a16:creationId xmlns:a16="http://schemas.microsoft.com/office/drawing/2014/main" id="{E02A0F01-1E26-F5F0-CBC7-A6BEC726CEFA}"/>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23554" name="Rectangle 7">
            <a:extLst>
              <a:ext uri="{FF2B5EF4-FFF2-40B4-BE49-F238E27FC236}">
                <a16:creationId xmlns:a16="http://schemas.microsoft.com/office/drawing/2014/main" id="{BCCD5527-83F0-E984-8E62-8434F4DAE747}"/>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3107DD39-3EB6-2B4D-BF77-73872911F403}" type="slidenum">
              <a:rPr lang="en-GB" altLang="fr-FR"/>
              <a:pPr>
                <a:spcBef>
                  <a:spcPct val="0"/>
                </a:spcBef>
              </a:pPr>
              <a:t>5</a:t>
            </a:fld>
            <a:endParaRPr lang="en-GB" altLang="fr-FR"/>
          </a:p>
        </p:txBody>
      </p:sp>
      <p:sp>
        <p:nvSpPr>
          <p:cNvPr id="23555" name="Rectangle 2">
            <a:extLst>
              <a:ext uri="{FF2B5EF4-FFF2-40B4-BE49-F238E27FC236}">
                <a16:creationId xmlns:a16="http://schemas.microsoft.com/office/drawing/2014/main" id="{B81E5F70-9929-420F-82E9-BBCF33D90F6E}"/>
              </a:ext>
            </a:extLst>
          </p:cNvPr>
          <p:cNvSpPr>
            <a:spLocks noGrp="1" noRot="1" noChangeAspect="1" noChangeArrowheads="1" noTextEdit="1"/>
          </p:cNvSpPr>
          <p:nvPr>
            <p:ph type="sldImg"/>
          </p:nvPr>
        </p:nvSpPr>
        <p:spPr>
          <a:ln/>
        </p:spPr>
      </p:sp>
      <p:sp>
        <p:nvSpPr>
          <p:cNvPr id="710659" name="Rectangle 3">
            <a:extLst>
              <a:ext uri="{FF2B5EF4-FFF2-40B4-BE49-F238E27FC236}">
                <a16:creationId xmlns:a16="http://schemas.microsoft.com/office/drawing/2014/main" id="{FF717F26-EF3A-6492-64F4-E939C93BBA60}"/>
              </a:ext>
            </a:extLst>
          </p:cNvPr>
          <p:cNvSpPr>
            <a:spLocks noGrp="1" noChangeArrowheads="1"/>
          </p:cNvSpPr>
          <p:nvPr>
            <p:ph type="body" idx="1"/>
          </p:nvPr>
        </p:nvSpPr>
        <p:spPr/>
        <p:txBody>
          <a:bodyPr/>
          <a:lstStyle/>
          <a:p>
            <a:pPr eaLnBrk="1" hangingPunct="1">
              <a:defRPr/>
            </a:pPr>
            <a:endParaRPr lang="fr-FR">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6">
            <a:extLst>
              <a:ext uri="{FF2B5EF4-FFF2-40B4-BE49-F238E27FC236}">
                <a16:creationId xmlns:a16="http://schemas.microsoft.com/office/drawing/2014/main" id="{5CAAEB22-88DD-477F-F011-958FDDA8DCEC}"/>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solidFill>
                  <a:srgbClr val="000000"/>
                </a:solidFill>
              </a:rPr>
              <a:t>P. Le Dû</a:t>
            </a:r>
          </a:p>
        </p:txBody>
      </p:sp>
      <p:sp>
        <p:nvSpPr>
          <p:cNvPr id="74754" name="Rectangle 7">
            <a:extLst>
              <a:ext uri="{FF2B5EF4-FFF2-40B4-BE49-F238E27FC236}">
                <a16:creationId xmlns:a16="http://schemas.microsoft.com/office/drawing/2014/main" id="{436BD192-7AC8-ABAE-CA6F-636AC33EA1D2}"/>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B60BE8D1-2522-E945-BD2C-7842AC36F1CD}" type="slidenum">
              <a:rPr lang="en-GB" altLang="fr-FR" smtClean="0">
                <a:solidFill>
                  <a:srgbClr val="000000"/>
                </a:solidFill>
              </a:rPr>
              <a:pPr>
                <a:spcBef>
                  <a:spcPct val="0"/>
                </a:spcBef>
              </a:pPr>
              <a:t>9</a:t>
            </a:fld>
            <a:endParaRPr lang="en-GB" altLang="fr-FR">
              <a:solidFill>
                <a:srgbClr val="000000"/>
              </a:solidFill>
            </a:endParaRPr>
          </a:p>
        </p:txBody>
      </p:sp>
      <p:sp>
        <p:nvSpPr>
          <p:cNvPr id="74755" name="Rectangle 2">
            <a:extLst>
              <a:ext uri="{FF2B5EF4-FFF2-40B4-BE49-F238E27FC236}">
                <a16:creationId xmlns:a16="http://schemas.microsoft.com/office/drawing/2014/main" id="{CB6FBD7E-2B7D-5F3D-87DC-5294CDEFC41D}"/>
              </a:ext>
            </a:extLst>
          </p:cNvPr>
          <p:cNvSpPr>
            <a:spLocks noGrp="1" noRot="1" noChangeAspect="1" noChangeArrowheads="1" noTextEdit="1"/>
          </p:cNvSpPr>
          <p:nvPr>
            <p:ph type="sldImg"/>
          </p:nvPr>
        </p:nvSpPr>
        <p:spPr>
          <a:ln/>
        </p:spPr>
      </p:sp>
      <p:sp>
        <p:nvSpPr>
          <p:cNvPr id="710659" name="Rectangle 3">
            <a:extLst>
              <a:ext uri="{FF2B5EF4-FFF2-40B4-BE49-F238E27FC236}">
                <a16:creationId xmlns:a16="http://schemas.microsoft.com/office/drawing/2014/main" id="{6C62D73A-C64D-B24D-71DE-25DDF2AD23D6}"/>
              </a:ext>
            </a:extLst>
          </p:cNvPr>
          <p:cNvSpPr>
            <a:spLocks noGrp="1" noChangeArrowheads="1"/>
          </p:cNvSpPr>
          <p:nvPr>
            <p:ph type="body" idx="1"/>
          </p:nvPr>
        </p:nvSpPr>
        <p:spPr/>
        <p:txBody>
          <a:bodyPr/>
          <a:lstStyle/>
          <a:p>
            <a:pPr eaLnBrk="1" hangingPunct="1">
              <a:defRPr/>
            </a:pPr>
            <a:endParaRPr lang="fr-FR">
              <a:cs typeface="+mn-cs"/>
            </a:endParaRPr>
          </a:p>
        </p:txBody>
      </p:sp>
    </p:spTree>
    <p:extLst>
      <p:ext uri="{BB962C8B-B14F-4D97-AF65-F5344CB8AC3E}">
        <p14:creationId xmlns:p14="http://schemas.microsoft.com/office/powerpoint/2010/main" val="263270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6">
            <a:extLst>
              <a:ext uri="{FF2B5EF4-FFF2-40B4-BE49-F238E27FC236}">
                <a16:creationId xmlns:a16="http://schemas.microsoft.com/office/drawing/2014/main" id="{B1DE76ED-607D-C686-5119-F76FCD89A4A9}"/>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27100" rtl="0" eaLnBrk="1" fontAlgn="base" latinLnBrk="0" hangingPunct="1">
              <a:lnSpc>
                <a:spcPct val="100000"/>
              </a:lnSpc>
              <a:spcBef>
                <a:spcPct val="0"/>
              </a:spcBef>
              <a:spcAft>
                <a:spcPct val="0"/>
              </a:spcAft>
              <a:buClrTx/>
              <a:buSzTx/>
              <a:buFontTx/>
              <a:buNone/>
              <a:tabLst/>
              <a:defRPr/>
            </a:pPr>
            <a:r>
              <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rPr>
              <a:t>P. Le Dû</a:t>
            </a:r>
          </a:p>
        </p:txBody>
      </p:sp>
      <p:sp>
        <p:nvSpPr>
          <p:cNvPr id="146434" name="Rectangle 7">
            <a:extLst>
              <a:ext uri="{FF2B5EF4-FFF2-40B4-BE49-F238E27FC236}">
                <a16:creationId xmlns:a16="http://schemas.microsoft.com/office/drawing/2014/main" id="{496EC7E4-CA54-A7D9-FEFF-8BB3F1F6C3F6}"/>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2710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C9B18FA7-C219-484E-96CB-9038CD6182F7}" type="slidenum">
              <a:rPr kumimoji="0" lang="en-GB" altLang="fr-FR"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10</a:t>
            </a:fld>
            <a:endParaRPr kumimoji="0" lang="en-GB" altLang="fr-FR"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46435" name="Rectangle 2">
            <a:extLst>
              <a:ext uri="{FF2B5EF4-FFF2-40B4-BE49-F238E27FC236}">
                <a16:creationId xmlns:a16="http://schemas.microsoft.com/office/drawing/2014/main" id="{CE228FA4-77B4-9E70-1F4C-AE3A1E5197A7}"/>
              </a:ext>
            </a:extLst>
          </p:cNvPr>
          <p:cNvSpPr>
            <a:spLocks noGrp="1" noRot="1" noChangeAspect="1" noChangeArrowheads="1" noTextEdit="1"/>
          </p:cNvSpPr>
          <p:nvPr>
            <p:ph type="sldImg"/>
          </p:nvPr>
        </p:nvSpPr>
        <p:spPr>
          <a:solidFill>
            <a:srgbClr val="FFFFFF"/>
          </a:solidFill>
          <a:ln/>
        </p:spPr>
      </p:sp>
      <p:sp>
        <p:nvSpPr>
          <p:cNvPr id="146436" name="Rectangle 3">
            <a:extLst>
              <a:ext uri="{FF2B5EF4-FFF2-40B4-BE49-F238E27FC236}">
                <a16:creationId xmlns:a16="http://schemas.microsoft.com/office/drawing/2014/main" id="{5BB1F02F-A3B1-B6BA-4299-8DE97E73F06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endParaRPr lang="fr-FR" altLang="fr-FR">
              <a:latin typeface="Times New Roman" panose="02020603050405020304"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Espace réservé de l'image des diapositives 1">
            <a:extLst>
              <a:ext uri="{FF2B5EF4-FFF2-40B4-BE49-F238E27FC236}">
                <a16:creationId xmlns:a16="http://schemas.microsoft.com/office/drawing/2014/main" id="{584A154D-0D67-2D54-AA72-9E3628A57884}"/>
              </a:ext>
            </a:extLst>
          </p:cNvPr>
          <p:cNvSpPr>
            <a:spLocks noGrp="1" noRot="1" noChangeAspect="1" noChangeArrowheads="1" noTextEdit="1"/>
          </p:cNvSpPr>
          <p:nvPr>
            <p:ph type="sldImg"/>
          </p:nvPr>
        </p:nvSpPr>
        <p:spPr>
          <a:ln/>
        </p:spPr>
      </p:sp>
      <p:sp>
        <p:nvSpPr>
          <p:cNvPr id="55298" name="Espace réservé des notes 2">
            <a:extLst>
              <a:ext uri="{FF2B5EF4-FFF2-40B4-BE49-F238E27FC236}">
                <a16:creationId xmlns:a16="http://schemas.microsoft.com/office/drawing/2014/main" id="{9BD1C06C-AB67-7F0B-5967-9410F5D0DB5C}"/>
              </a:ext>
            </a:extLst>
          </p:cNvPr>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a:latin typeface="Times New Roman" panose="02020603050405020304" pitchFamily="18" charset="0"/>
              <a:ea typeface="ＭＳ Ｐゴシック" panose="020B0600070205080204" pitchFamily="34" charset="-128"/>
            </a:endParaRPr>
          </a:p>
        </p:txBody>
      </p:sp>
      <p:sp>
        <p:nvSpPr>
          <p:cNvPr id="55299" name="Espace réservé du pied de page 3">
            <a:extLst>
              <a:ext uri="{FF2B5EF4-FFF2-40B4-BE49-F238E27FC236}">
                <a16:creationId xmlns:a16="http://schemas.microsoft.com/office/drawing/2014/main" id="{47E957D3-BD62-5BFE-8870-DD64FF93996C}"/>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r>
              <a:rPr lang="en-GB" altLang="fr-FR" sz="1200" i="0" u="none">
                <a:latin typeface="Times New Roman" panose="02020603050405020304" pitchFamily="18" charset="0"/>
              </a:rPr>
              <a:t>P. Le Dû</a:t>
            </a:r>
          </a:p>
        </p:txBody>
      </p:sp>
      <p:sp>
        <p:nvSpPr>
          <p:cNvPr id="55300" name="Espace réservé du numéro de diapositive 4">
            <a:extLst>
              <a:ext uri="{FF2B5EF4-FFF2-40B4-BE49-F238E27FC236}">
                <a16:creationId xmlns:a16="http://schemas.microsoft.com/office/drawing/2014/main" id="{ECCD575C-23C5-CAB6-7343-0D00C420E78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defTabSz="92710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defTabSz="9271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defTabSz="9271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defTabSz="9271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defTabSz="9271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fld id="{C04E6546-31E7-A949-9C88-D6D94AAFAD2A}" type="slidenum">
              <a:rPr lang="en-GB" altLang="fr-FR" sz="1200" i="0" u="none" smtClean="0">
                <a:latin typeface="Times New Roman" panose="02020603050405020304" pitchFamily="18" charset="0"/>
              </a:rPr>
              <a:pPr/>
              <a:t>12</a:t>
            </a:fld>
            <a:endParaRPr lang="en-GB" altLang="fr-FR" sz="1200" i="0" u="none">
              <a:latin typeface="Times New Roman" panose="02020603050405020304"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6">
            <a:extLst>
              <a:ext uri="{FF2B5EF4-FFF2-40B4-BE49-F238E27FC236}">
                <a16:creationId xmlns:a16="http://schemas.microsoft.com/office/drawing/2014/main" id="{20E07D79-9311-3984-40F0-B3131C15395F}"/>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39938" name="Rectangle 7">
            <a:extLst>
              <a:ext uri="{FF2B5EF4-FFF2-40B4-BE49-F238E27FC236}">
                <a16:creationId xmlns:a16="http://schemas.microsoft.com/office/drawing/2014/main" id="{62ED0ADD-1208-0BDC-60D4-E26508E4B46A}"/>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A2B78BD6-A629-4549-9DCB-4DF1516BBEDF}" type="slidenum">
              <a:rPr lang="en-GB" altLang="fr-FR"/>
              <a:pPr>
                <a:spcBef>
                  <a:spcPct val="0"/>
                </a:spcBef>
              </a:pPr>
              <a:t>13</a:t>
            </a:fld>
            <a:endParaRPr lang="en-GB" altLang="fr-FR"/>
          </a:p>
        </p:txBody>
      </p:sp>
      <p:sp>
        <p:nvSpPr>
          <p:cNvPr id="39939" name="Rectangle 2">
            <a:extLst>
              <a:ext uri="{FF2B5EF4-FFF2-40B4-BE49-F238E27FC236}">
                <a16:creationId xmlns:a16="http://schemas.microsoft.com/office/drawing/2014/main" id="{C51C81C1-47EE-9546-4FB2-93B58D7DCEAA}"/>
              </a:ext>
            </a:extLst>
          </p:cNvPr>
          <p:cNvSpPr>
            <a:spLocks noGrp="1" noRot="1" noChangeAspect="1" noChangeArrowheads="1" noTextEdit="1"/>
          </p:cNvSpPr>
          <p:nvPr>
            <p:ph type="sldImg"/>
          </p:nvPr>
        </p:nvSpPr>
        <p:spPr>
          <a:solidFill>
            <a:srgbClr val="FFFFFF"/>
          </a:solidFill>
          <a:ln/>
        </p:spPr>
      </p:sp>
      <p:sp>
        <p:nvSpPr>
          <p:cNvPr id="626691" name="Rectangle 3">
            <a:extLst>
              <a:ext uri="{FF2B5EF4-FFF2-40B4-BE49-F238E27FC236}">
                <a16:creationId xmlns:a16="http://schemas.microsoft.com/office/drawing/2014/main" id="{03687669-499C-0D69-175C-510029015B6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6">
            <a:extLst>
              <a:ext uri="{FF2B5EF4-FFF2-40B4-BE49-F238E27FC236}">
                <a16:creationId xmlns:a16="http://schemas.microsoft.com/office/drawing/2014/main" id="{39F8BAAD-C338-F68A-054F-30DA82FCC09C}"/>
              </a:ext>
            </a:extLst>
          </p:cNvPr>
          <p:cNvSpPr>
            <a:spLocks noGrp="1" noChangeArrowheads="1"/>
          </p:cNvSpPr>
          <p:nvPr>
            <p:ph type="ftr" sz="quarter" idx="4"/>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r>
              <a:rPr lang="en-GB" altLang="fr-FR"/>
              <a:t>P. Le Dû</a:t>
            </a:r>
          </a:p>
        </p:txBody>
      </p:sp>
      <p:sp>
        <p:nvSpPr>
          <p:cNvPr id="47106" name="Rectangle 7">
            <a:extLst>
              <a:ext uri="{FF2B5EF4-FFF2-40B4-BE49-F238E27FC236}">
                <a16:creationId xmlns:a16="http://schemas.microsoft.com/office/drawing/2014/main" id="{60A5A824-4311-CC54-3EFF-9D85D2619ECC}"/>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1pPr>
            <a:lvl2pPr marL="37931725" indent="-37474525"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2pPr>
            <a:lvl3pPr marL="11430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3pPr>
            <a:lvl4pPr marL="16002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4pPr>
            <a:lvl5pPr marL="2057400" indent="-228600" defTabSz="927100">
              <a:spcBef>
                <a:spcPct val="30000"/>
              </a:spcBef>
              <a:defRPr sz="1200">
                <a:solidFill>
                  <a:schemeClr val="tx1"/>
                </a:solidFill>
                <a:latin typeface="Times New Roman" panose="02020603050405020304" pitchFamily="18" charset="0"/>
                <a:ea typeface="ＭＳ Ｐゴシック" panose="020B0600070205080204" pitchFamily="34" charset="-128"/>
              </a:defRPr>
            </a:lvl5pPr>
            <a:lvl6pPr marL="25146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6pPr>
            <a:lvl7pPr marL="29718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7pPr>
            <a:lvl8pPr marL="34290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8pPr>
            <a:lvl9pPr marL="3886200" indent="-228600" defTabSz="927100"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defRPr>
            </a:lvl9pPr>
          </a:lstStyle>
          <a:p>
            <a:pPr>
              <a:spcBef>
                <a:spcPct val="0"/>
              </a:spcBef>
            </a:pPr>
            <a:fld id="{E693D902-8839-B541-AE04-E542BC41CB11}" type="slidenum">
              <a:rPr lang="en-GB" altLang="fr-FR"/>
              <a:pPr>
                <a:spcBef>
                  <a:spcPct val="0"/>
                </a:spcBef>
              </a:pPr>
              <a:t>22</a:t>
            </a:fld>
            <a:endParaRPr lang="en-GB" altLang="fr-FR"/>
          </a:p>
        </p:txBody>
      </p:sp>
      <p:sp>
        <p:nvSpPr>
          <p:cNvPr id="47107" name="Rectangle 2">
            <a:extLst>
              <a:ext uri="{FF2B5EF4-FFF2-40B4-BE49-F238E27FC236}">
                <a16:creationId xmlns:a16="http://schemas.microsoft.com/office/drawing/2014/main" id="{CE1F8DA9-6CE1-D84E-16A7-CFF013402D8D}"/>
              </a:ext>
            </a:extLst>
          </p:cNvPr>
          <p:cNvSpPr>
            <a:spLocks noGrp="1" noRot="1" noChangeAspect="1" noChangeArrowheads="1" noTextEdit="1"/>
          </p:cNvSpPr>
          <p:nvPr>
            <p:ph type="sldImg"/>
          </p:nvPr>
        </p:nvSpPr>
        <p:spPr>
          <a:solidFill>
            <a:srgbClr val="FFFFFF"/>
          </a:solidFill>
          <a:ln/>
        </p:spPr>
      </p:sp>
      <p:sp>
        <p:nvSpPr>
          <p:cNvPr id="806915" name="Rectangle 3">
            <a:extLst>
              <a:ext uri="{FF2B5EF4-FFF2-40B4-BE49-F238E27FC236}">
                <a16:creationId xmlns:a16="http://schemas.microsoft.com/office/drawing/2014/main" id="{E03EA3E7-83E4-0B2F-3243-C8B2BCA429B8}"/>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defRPr/>
            </a:pPr>
            <a:endParaRPr lang="fr-FR" dirty="0">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2.bin"/><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3.bin"/><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4.bin"/><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5.bin"/><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6.bin"/><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7.bin"/><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8.bin"/><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37644E11-A0C0-76C6-5EB9-E37DB6ED1A35}"/>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7BBE85F4-1B0B-3B08-EE52-F769483EE832}"/>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E748E129-01ED-13E9-33A3-F72BC0A9EF30}"/>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BD0EB303-F60E-CBD2-D4EF-88427AB97A7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66158D04-7FCC-1E45-B4B9-4E3A9BC70D6F}"/>
                </a:ext>
              </a:extLst>
            </p:cNvPr>
            <p:cNvSpPr>
              <a:spLocks/>
            </p:cNvSpPr>
            <p:nvPr/>
          </p:nvSpPr>
          <p:spPr bwMode="hidden">
            <a:xfrm>
              <a:off x="4038" y="3577"/>
              <a:ext cx="1720" cy="65"/>
            </a:xfrm>
            <a:custGeom>
              <a:avLst/>
              <a:gdLst>
                <a:gd name="T0" fmla="*/ 1666 w 1722"/>
                <a:gd name="T1" fmla="*/ 38 h 66"/>
                <a:gd name="T2" fmla="*/ 1666 w 1722"/>
                <a:gd name="T3" fmla="*/ 33 h 66"/>
                <a:gd name="T4" fmla="*/ 0 w 1722"/>
                <a:gd name="T5" fmla="*/ 0 h 66"/>
                <a:gd name="T6" fmla="*/ 0 w 1722"/>
                <a:gd name="T7" fmla="*/ 33 h 66"/>
                <a:gd name="T8" fmla="*/ 1666 w 1722"/>
                <a:gd name="T9" fmla="*/ 38 h 66"/>
                <a:gd name="T10" fmla="*/ 1666 w 1722"/>
                <a:gd name="T11" fmla="*/ 3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FD50AA0B-A254-C0CA-F51F-684CD12F82E3}"/>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8" name="Freeform 8">
              <a:extLst>
                <a:ext uri="{FF2B5EF4-FFF2-40B4-BE49-F238E27FC236}">
                  <a16:creationId xmlns:a16="http://schemas.microsoft.com/office/drawing/2014/main" id="{D0955BCC-9B3F-2226-6104-1638F50BD391}"/>
                </a:ext>
              </a:extLst>
            </p:cNvPr>
            <p:cNvSpPr>
              <a:spLocks/>
            </p:cNvSpPr>
            <p:nvPr/>
          </p:nvSpPr>
          <p:spPr bwMode="hidden">
            <a:xfrm>
              <a:off x="4784" y="3702"/>
              <a:ext cx="974" cy="101"/>
            </a:xfrm>
            <a:custGeom>
              <a:avLst/>
              <a:gdLst>
                <a:gd name="T0" fmla="*/ 947 w 975"/>
                <a:gd name="T1" fmla="*/ 48 h 101"/>
                <a:gd name="T2" fmla="*/ 947 w 975"/>
                <a:gd name="T3" fmla="*/ 0 h 101"/>
                <a:gd name="T4" fmla="*/ 0 w 975"/>
                <a:gd name="T5" fmla="*/ 24 h 101"/>
                <a:gd name="T6" fmla="*/ 0 w 975"/>
                <a:gd name="T7" fmla="*/ 101 h 101"/>
                <a:gd name="T8" fmla="*/ 947 w 975"/>
                <a:gd name="T9" fmla="*/ 48 h 101"/>
                <a:gd name="T10" fmla="*/ 94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0776A4DA-779D-BF8D-B5EE-B9596DC3B793}"/>
                </a:ext>
              </a:extLst>
            </p:cNvPr>
            <p:cNvSpPr>
              <a:spLocks/>
            </p:cNvSpPr>
            <p:nvPr/>
          </p:nvSpPr>
          <p:spPr bwMode="hidden">
            <a:xfrm>
              <a:off x="3619" y="3815"/>
              <a:ext cx="2139" cy="198"/>
            </a:xfrm>
            <a:custGeom>
              <a:avLst/>
              <a:gdLst>
                <a:gd name="T0" fmla="*/ 2085 w 2141"/>
                <a:gd name="T1" fmla="*/ 0 h 198"/>
                <a:gd name="T2" fmla="*/ 0 w 2141"/>
                <a:gd name="T3" fmla="*/ 156 h 198"/>
                <a:gd name="T4" fmla="*/ 0 w 2141"/>
                <a:gd name="T5" fmla="*/ 198 h 198"/>
                <a:gd name="T6" fmla="*/ 2085 w 2141"/>
                <a:gd name="T7" fmla="*/ 0 h 198"/>
                <a:gd name="T8" fmla="*/ 208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445241F-052D-B1E3-0814-827082FCB036}"/>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B37592FE-6511-E903-DBBA-55BF9046D18B}"/>
                </a:ext>
              </a:extLst>
            </p:cNvPr>
            <p:cNvSpPr>
              <a:spLocks/>
            </p:cNvSpPr>
            <p:nvPr/>
          </p:nvSpPr>
          <p:spPr bwMode="hidden">
            <a:xfrm>
              <a:off x="2097" y="4043"/>
              <a:ext cx="2514" cy="276"/>
            </a:xfrm>
            <a:custGeom>
              <a:avLst/>
              <a:gdLst>
                <a:gd name="T0" fmla="*/ 2098 w 2517"/>
                <a:gd name="T1" fmla="*/ 276 h 276"/>
                <a:gd name="T2" fmla="*/ 2433 w 2517"/>
                <a:gd name="T3" fmla="*/ 204 h 276"/>
                <a:gd name="T4" fmla="*/ 2176 w 2517"/>
                <a:gd name="T5" fmla="*/ 0 h 276"/>
                <a:gd name="T6" fmla="*/ 0 w 2517"/>
                <a:gd name="T7" fmla="*/ 276 h 276"/>
                <a:gd name="T8" fmla="*/ 2098 w 2517"/>
                <a:gd name="T9" fmla="*/ 276 h 276"/>
                <a:gd name="T10" fmla="*/ 209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8C4699B6-2F5F-3B4C-F682-5A65A298D35E}"/>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51F44726-1BF6-BBEB-EF00-D161FBAD274B}"/>
                </a:ext>
              </a:extLst>
            </p:cNvPr>
            <p:cNvSpPr>
              <a:spLocks/>
            </p:cNvSpPr>
            <p:nvPr/>
          </p:nvSpPr>
          <p:spPr bwMode="hidden">
            <a:xfrm>
              <a:off x="5030" y="3151"/>
              <a:ext cx="728" cy="240"/>
            </a:xfrm>
            <a:custGeom>
              <a:avLst/>
              <a:gdLst>
                <a:gd name="T0" fmla="*/ 701 w 729"/>
                <a:gd name="T1" fmla="*/ 240 h 240"/>
                <a:gd name="T2" fmla="*/ 0 w 729"/>
                <a:gd name="T3" fmla="*/ 0 h 240"/>
                <a:gd name="T4" fmla="*/ 0 w 729"/>
                <a:gd name="T5" fmla="*/ 6 h 240"/>
                <a:gd name="T6" fmla="*/ 701 w 729"/>
                <a:gd name="T7" fmla="*/ 240 h 240"/>
                <a:gd name="T8" fmla="*/ 70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2F6C9A9A-BC26-49F8-21FA-47EF4146AA2B}"/>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72A8A1CF-655B-8CC2-993C-FD5B56F61399}"/>
                </a:ext>
              </a:extLst>
            </p:cNvPr>
            <p:cNvSpPr>
              <a:spLocks/>
            </p:cNvSpPr>
            <p:nvPr/>
          </p:nvSpPr>
          <p:spPr bwMode="hidden">
            <a:xfrm>
              <a:off x="5030" y="3049"/>
              <a:ext cx="728" cy="318"/>
            </a:xfrm>
            <a:custGeom>
              <a:avLst/>
              <a:gdLst>
                <a:gd name="T0" fmla="*/ 701 w 729"/>
                <a:gd name="T1" fmla="*/ 318 h 318"/>
                <a:gd name="T2" fmla="*/ 701 w 729"/>
                <a:gd name="T3" fmla="*/ 312 h 318"/>
                <a:gd name="T4" fmla="*/ 0 w 729"/>
                <a:gd name="T5" fmla="*/ 0 h 318"/>
                <a:gd name="T6" fmla="*/ 0 w 729"/>
                <a:gd name="T7" fmla="*/ 54 h 318"/>
                <a:gd name="T8" fmla="*/ 701 w 729"/>
                <a:gd name="T9" fmla="*/ 318 h 318"/>
                <a:gd name="T10" fmla="*/ 70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8643D236-ADF9-D4B9-2298-57CEAAA1EB0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F54FBFC4-84E6-B788-9FAB-1BB409B1B14C}"/>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E9A33A6C-EEEA-6F75-2C32-424C9E5233F2}"/>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66DEBAD2-6E89-8680-B3DF-C32CB4E42663}"/>
                </a:ext>
              </a:extLst>
            </p:cNvPr>
            <p:cNvSpPr>
              <a:spLocks/>
            </p:cNvSpPr>
            <p:nvPr/>
          </p:nvSpPr>
          <p:spPr bwMode="hidden">
            <a:xfrm>
              <a:off x="5477" y="2588"/>
              <a:ext cx="282" cy="335"/>
            </a:xfrm>
            <a:custGeom>
              <a:avLst/>
              <a:gdLst>
                <a:gd name="T0" fmla="*/ 284 w 281"/>
                <a:gd name="T1" fmla="*/ 335 h 335"/>
                <a:gd name="T2" fmla="*/ 284 w 281"/>
                <a:gd name="T3" fmla="*/ 173 h 335"/>
                <a:gd name="T4" fmla="*/ 96 w 281"/>
                <a:gd name="T5" fmla="*/ 0 h 335"/>
                <a:gd name="T6" fmla="*/ 0 w 281"/>
                <a:gd name="T7" fmla="*/ 90 h 335"/>
                <a:gd name="T8" fmla="*/ 284 w 281"/>
                <a:gd name="T9" fmla="*/ 335 h 335"/>
                <a:gd name="T10" fmla="*/ 284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63B0B5CB-BDFC-5554-6734-C3058D8F32DE}"/>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CCD04C9B-647E-CFED-E99D-8282DD9D06F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93473973-ADC0-65FA-E9B6-52175BB927F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FD453ADF-F29F-AE39-FBF0-650EFD6CC97C}"/>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24" name="Freeform 24">
              <a:extLst>
                <a:ext uri="{FF2B5EF4-FFF2-40B4-BE49-F238E27FC236}">
                  <a16:creationId xmlns:a16="http://schemas.microsoft.com/office/drawing/2014/main" id="{54512325-3CA0-91FD-35C7-85802EB52E6A}"/>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0899B987-ACFA-A01F-E320-1CB023E4445B}"/>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49B41D80-8B92-C95A-3E01-9BFD7BDB167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7EC93783-7303-FEFC-7D95-5CC54FE310A9}"/>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0FA1AB53-558B-B43A-E9FF-380A7CD57BC0}"/>
                </a:ext>
              </a:extLst>
            </p:cNvPr>
            <p:cNvSpPr>
              <a:spLocks/>
            </p:cNvSpPr>
            <p:nvPr/>
          </p:nvSpPr>
          <p:spPr bwMode="hidden">
            <a:xfrm>
              <a:off x="5698" y="653"/>
              <a:ext cx="60" cy="311"/>
            </a:xfrm>
            <a:custGeom>
              <a:avLst/>
              <a:gdLst>
                <a:gd name="T0" fmla="*/ 0 w 60"/>
                <a:gd name="T1" fmla="*/ 144 h 312"/>
                <a:gd name="T2" fmla="*/ 60 w 60"/>
                <a:gd name="T3" fmla="*/ 28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1F37C083-5D51-E6F1-2F9B-854827830B4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67DBBB21-B59A-359F-1EC1-6DC2179B44A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34160EB1-A8A8-38CD-7856-CBACC71A011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F3CCB152-2537-7418-60E4-F21EA145246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A17705F7-FF53-5462-F789-F4C92735BDA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30494191-0EAF-2EC0-9BE0-010140A2EBC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38B7F6EA-2A72-2A7D-04D5-A01971643351}"/>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860AAC5D-2FEF-65A2-F8A2-ADADE419FB1B}"/>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00B1508B-432D-1902-CFCF-7F74D6C6075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311B8BE2-A793-F6AE-09E3-2A1593E5A4C6}"/>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19A6849B-83C0-46E9-115D-A01972463E80}"/>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F57A0E14-B48D-EA6A-316D-9D077C90B9CD}"/>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0305CBC9-AF14-3F1C-DE8D-477F06B8CD29}"/>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466EAD25-D338-90D4-7A48-4CCD61BD31AE}"/>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132099" name="Object 47">
                        <a:extLst>
                          <a:ext uri="{FF2B5EF4-FFF2-40B4-BE49-F238E27FC236}">
                            <a16:creationId xmlns:a16="http://schemas.microsoft.com/office/drawing/2014/main" id="{90B17B8F-DBEF-30B6-170E-85FE92CB88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1C3A09BD-C1CE-A0C7-432E-697F976F0E19}"/>
              </a:ext>
            </a:extLst>
          </p:cNvPr>
          <p:cNvSpPr>
            <a:spLocks noGrp="1" noChangeArrowheads="1"/>
          </p:cNvSpPr>
          <p:nvPr>
            <p:ph type="dt" sz="quarter" idx="10"/>
          </p:nvPr>
        </p:nvSpPr>
        <p:spPr/>
        <p:txBody>
          <a:bodyPr/>
          <a:lstStyle>
            <a:lvl1pPr>
              <a:defRPr/>
            </a:lvl1pPr>
          </a:lstStyle>
          <a:p>
            <a:pPr>
              <a:defRPr/>
            </a:pPr>
            <a:endParaRPr lang="fr-FR"/>
          </a:p>
        </p:txBody>
      </p:sp>
      <p:sp>
        <p:nvSpPr>
          <p:cNvPr id="44" name="Espace réservé du pied de page 45">
            <a:extLst>
              <a:ext uri="{FF2B5EF4-FFF2-40B4-BE49-F238E27FC236}">
                <a16:creationId xmlns:a16="http://schemas.microsoft.com/office/drawing/2014/main" id="{F4A5479C-100F-F623-CA4B-C4D61F5F1397}"/>
              </a:ext>
            </a:extLst>
          </p:cNvPr>
          <p:cNvSpPr>
            <a:spLocks noGrp="1" noChangeArrowheads="1"/>
          </p:cNvSpPr>
          <p:nvPr>
            <p:ph type="ftr" sz="quarter" idx="11"/>
          </p:nvPr>
        </p:nvSpPr>
        <p:spPr/>
        <p:txBody>
          <a:bodyPr/>
          <a:lstStyle>
            <a:lvl1pPr>
              <a:defRPr/>
            </a:lvl1pPr>
          </a:lstStyle>
          <a:p>
            <a:pPr>
              <a:defRPr/>
            </a:pPr>
            <a:r>
              <a:rPr lang="fr-FR"/>
              <a:t>EDUCOM PEISS JULY 2025</a:t>
            </a:r>
          </a:p>
        </p:txBody>
      </p:sp>
      <p:sp>
        <p:nvSpPr>
          <p:cNvPr id="45" name="Espace réservé du numéro de diapositive 46">
            <a:extLst>
              <a:ext uri="{FF2B5EF4-FFF2-40B4-BE49-F238E27FC236}">
                <a16:creationId xmlns:a16="http://schemas.microsoft.com/office/drawing/2014/main" id="{91F7B92C-1ADD-C918-B346-30B42FB1A24F}"/>
              </a:ext>
            </a:extLst>
          </p:cNvPr>
          <p:cNvSpPr>
            <a:spLocks noGrp="1" noChangeArrowheads="1"/>
          </p:cNvSpPr>
          <p:nvPr>
            <p:ph type="sldNum" sz="quarter" idx="12"/>
          </p:nvPr>
        </p:nvSpPr>
        <p:spPr/>
        <p:txBody>
          <a:bodyPr/>
          <a:lstStyle>
            <a:lvl1pPr>
              <a:defRPr smtClean="0"/>
            </a:lvl1pPr>
          </a:lstStyle>
          <a:p>
            <a:pPr>
              <a:defRPr/>
            </a:pPr>
            <a:fld id="{6EC3A373-9F87-8D4C-870E-DD523253716F}" type="slidenum">
              <a:rPr lang="fr-FR" altLang="fr-FR"/>
              <a:pPr>
                <a:defRPr/>
              </a:pPr>
              <a:t>‹N°›</a:t>
            </a:fld>
            <a:endParaRPr lang="fr-FR" altLang="fr-FR"/>
          </a:p>
        </p:txBody>
      </p:sp>
    </p:spTree>
    <p:extLst>
      <p:ext uri="{BB962C8B-B14F-4D97-AF65-F5344CB8AC3E}">
        <p14:creationId xmlns:p14="http://schemas.microsoft.com/office/powerpoint/2010/main" val="231739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48702C7-D07A-91FB-DABD-FC98854D45B5}"/>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5BDDA5BB-C156-FBBB-7C77-21D14A65739D}"/>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BFA8E3AB-2008-1026-2E9A-CAB3F45B39BA}"/>
              </a:ext>
            </a:extLst>
          </p:cNvPr>
          <p:cNvSpPr>
            <a:spLocks noGrp="1" noChangeArrowheads="1"/>
          </p:cNvSpPr>
          <p:nvPr>
            <p:ph type="sldNum" sz="quarter" idx="12"/>
          </p:nvPr>
        </p:nvSpPr>
        <p:spPr>
          <a:ln/>
        </p:spPr>
        <p:txBody>
          <a:bodyPr/>
          <a:lstStyle>
            <a:lvl1pPr>
              <a:defRPr/>
            </a:lvl1pPr>
          </a:lstStyle>
          <a:p>
            <a:pPr>
              <a:defRPr/>
            </a:pPr>
            <a:fld id="{BBBB64D6-DFCA-F84F-BF65-92F58061BC97}" type="slidenum">
              <a:rPr lang="fr-FR" altLang="fr-FR"/>
              <a:pPr>
                <a:defRPr/>
              </a:pPr>
              <a:t>‹N°›</a:t>
            </a:fld>
            <a:endParaRPr lang="fr-FR" altLang="fr-FR"/>
          </a:p>
        </p:txBody>
      </p:sp>
    </p:spTree>
    <p:extLst>
      <p:ext uri="{BB962C8B-B14F-4D97-AF65-F5344CB8AC3E}">
        <p14:creationId xmlns:p14="http://schemas.microsoft.com/office/powerpoint/2010/main" val="234774419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E2296715-8E71-168B-4249-61BF48FE1D63}"/>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7" name="Rectangle 45">
            <a:extLst>
              <a:ext uri="{FF2B5EF4-FFF2-40B4-BE49-F238E27FC236}">
                <a16:creationId xmlns:a16="http://schemas.microsoft.com/office/drawing/2014/main" id="{FE715572-BD3D-A3E4-8F89-CD75346B372D}"/>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8" name="Rectangle 46">
            <a:extLst>
              <a:ext uri="{FF2B5EF4-FFF2-40B4-BE49-F238E27FC236}">
                <a16:creationId xmlns:a16="http://schemas.microsoft.com/office/drawing/2014/main" id="{EB721967-61A2-BA9C-3596-2F407A7AABD5}"/>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8DD300DA-9A4A-B448-905D-34310ACA4B8F}" type="slidenum">
              <a:rPr lang="fr-FR" altLang="fr-FR"/>
              <a:pPr>
                <a:defRPr/>
              </a:pPr>
              <a:t>‹N°›</a:t>
            </a:fld>
            <a:endParaRPr lang="fr-FR" altLang="fr-FR"/>
          </a:p>
        </p:txBody>
      </p:sp>
    </p:spTree>
    <p:extLst>
      <p:ext uri="{BB962C8B-B14F-4D97-AF65-F5344CB8AC3E}">
        <p14:creationId xmlns:p14="http://schemas.microsoft.com/office/powerpoint/2010/main" val="120933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D0B56F2-737A-5BFA-1AD3-3F9234EBD684}"/>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453FCAC6-0FCF-02CF-8511-52E973195F36}"/>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9211D94B-0EC9-6E32-B3CC-8357D133AE48}"/>
              </a:ext>
            </a:extLst>
          </p:cNvPr>
          <p:cNvSpPr>
            <a:spLocks noGrp="1" noChangeArrowheads="1"/>
          </p:cNvSpPr>
          <p:nvPr>
            <p:ph type="sldNum" sz="quarter" idx="12"/>
          </p:nvPr>
        </p:nvSpPr>
        <p:spPr>
          <a:ln/>
        </p:spPr>
        <p:txBody>
          <a:bodyPr/>
          <a:lstStyle>
            <a:lvl1pPr>
              <a:defRPr/>
            </a:lvl1pPr>
          </a:lstStyle>
          <a:p>
            <a:pPr>
              <a:defRPr/>
            </a:pPr>
            <a:fld id="{CA3743D1-4770-484B-AB56-72BD3B765A9F}" type="slidenum">
              <a:rPr lang="fr-FR" altLang="fr-FR"/>
              <a:pPr>
                <a:defRPr/>
              </a:pPr>
              <a:t>‹N°›</a:t>
            </a:fld>
            <a:endParaRPr lang="fr-FR" altLang="fr-FR"/>
          </a:p>
        </p:txBody>
      </p:sp>
    </p:spTree>
    <p:extLst>
      <p:ext uri="{BB962C8B-B14F-4D97-AF65-F5344CB8AC3E}">
        <p14:creationId xmlns:p14="http://schemas.microsoft.com/office/powerpoint/2010/main" val="12606867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914400" y="0"/>
            <a:ext cx="7086600" cy="838200"/>
          </a:xfrm>
        </p:spPr>
        <p:txBody>
          <a:bodyPr/>
          <a:lstStyle/>
          <a:p>
            <a:r>
              <a:rPr lang="fr-FR"/>
              <a:t>Cliquez et modifiez le titre</a:t>
            </a:r>
          </a:p>
        </p:txBody>
      </p:sp>
      <p:sp>
        <p:nvSpPr>
          <p:cNvPr id="3" name="Espace réservé du contenu 2"/>
          <p:cNvSpPr>
            <a:spLocks noGrp="1"/>
          </p:cNvSpPr>
          <p:nvPr>
            <p:ph sz="quarter" idx="1"/>
          </p:nvPr>
        </p:nvSpPr>
        <p:spPr>
          <a:xfrm>
            <a:off x="739775" y="10668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739775" y="36576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half" idx="3"/>
          </p:nvPr>
        </p:nvSpPr>
        <p:spPr>
          <a:xfrm>
            <a:off x="5026025" y="1066800"/>
            <a:ext cx="4133850" cy="5029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67982744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D8EBC36D-5795-03E7-AF7E-23DBE9C2324E}"/>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5B44715A-E772-1711-E5A9-4329262FF934}"/>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808FC1AC-FA01-F5E1-97BD-716AD7DED403}"/>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8200B057-D9B0-D677-AC99-57DAB3124011}"/>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F6DB5EC1-3038-1EAC-53ED-EA1ED249940F}"/>
                </a:ext>
              </a:extLst>
            </p:cNvPr>
            <p:cNvSpPr>
              <a:spLocks/>
            </p:cNvSpPr>
            <p:nvPr/>
          </p:nvSpPr>
          <p:spPr bwMode="hidden">
            <a:xfrm>
              <a:off x="4038" y="3577"/>
              <a:ext cx="1720" cy="65"/>
            </a:xfrm>
            <a:custGeom>
              <a:avLst/>
              <a:gdLst>
                <a:gd name="T0" fmla="*/ 1662 w 1722"/>
                <a:gd name="T1" fmla="*/ 36 h 66"/>
                <a:gd name="T2" fmla="*/ 1662 w 1722"/>
                <a:gd name="T3" fmla="*/ 33 h 66"/>
                <a:gd name="T4" fmla="*/ 0 w 1722"/>
                <a:gd name="T5" fmla="*/ 0 h 66"/>
                <a:gd name="T6" fmla="*/ 0 w 1722"/>
                <a:gd name="T7" fmla="*/ 33 h 66"/>
                <a:gd name="T8" fmla="*/ 1662 w 1722"/>
                <a:gd name="T9" fmla="*/ 36 h 66"/>
                <a:gd name="T10" fmla="*/ 1662 w 1722"/>
                <a:gd name="T11" fmla="*/ 36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4B900D8E-BB72-938A-E29A-7FAA30739F51}"/>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8" name="Freeform 8">
              <a:extLst>
                <a:ext uri="{FF2B5EF4-FFF2-40B4-BE49-F238E27FC236}">
                  <a16:creationId xmlns:a16="http://schemas.microsoft.com/office/drawing/2014/main" id="{337687EA-8A7A-C845-A23E-764105115391}"/>
                </a:ext>
              </a:extLst>
            </p:cNvPr>
            <p:cNvSpPr>
              <a:spLocks/>
            </p:cNvSpPr>
            <p:nvPr/>
          </p:nvSpPr>
          <p:spPr bwMode="hidden">
            <a:xfrm>
              <a:off x="4784" y="3702"/>
              <a:ext cx="974" cy="101"/>
            </a:xfrm>
            <a:custGeom>
              <a:avLst/>
              <a:gdLst>
                <a:gd name="T0" fmla="*/ 945 w 975"/>
                <a:gd name="T1" fmla="*/ 48 h 101"/>
                <a:gd name="T2" fmla="*/ 945 w 975"/>
                <a:gd name="T3" fmla="*/ 0 h 101"/>
                <a:gd name="T4" fmla="*/ 0 w 975"/>
                <a:gd name="T5" fmla="*/ 24 h 101"/>
                <a:gd name="T6" fmla="*/ 0 w 975"/>
                <a:gd name="T7" fmla="*/ 101 h 101"/>
                <a:gd name="T8" fmla="*/ 945 w 975"/>
                <a:gd name="T9" fmla="*/ 48 h 101"/>
                <a:gd name="T10" fmla="*/ 94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A7895641-8FB2-15A4-65E0-121A7EDB8C2A}"/>
                </a:ext>
              </a:extLst>
            </p:cNvPr>
            <p:cNvSpPr>
              <a:spLocks/>
            </p:cNvSpPr>
            <p:nvPr/>
          </p:nvSpPr>
          <p:spPr bwMode="hidden">
            <a:xfrm>
              <a:off x="3619" y="3815"/>
              <a:ext cx="2139" cy="198"/>
            </a:xfrm>
            <a:custGeom>
              <a:avLst/>
              <a:gdLst>
                <a:gd name="T0" fmla="*/ 2081 w 2141"/>
                <a:gd name="T1" fmla="*/ 0 h 198"/>
                <a:gd name="T2" fmla="*/ 0 w 2141"/>
                <a:gd name="T3" fmla="*/ 156 h 198"/>
                <a:gd name="T4" fmla="*/ 0 w 2141"/>
                <a:gd name="T5" fmla="*/ 198 h 198"/>
                <a:gd name="T6" fmla="*/ 2081 w 2141"/>
                <a:gd name="T7" fmla="*/ 0 h 198"/>
                <a:gd name="T8" fmla="*/ 208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ADEDF84E-3140-D53A-4A58-4BA3520A78F3}"/>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0AD6405F-85D3-66CA-6FA4-DD7D77DDB962}"/>
                </a:ext>
              </a:extLst>
            </p:cNvPr>
            <p:cNvSpPr>
              <a:spLocks/>
            </p:cNvSpPr>
            <p:nvPr/>
          </p:nvSpPr>
          <p:spPr bwMode="hidden">
            <a:xfrm>
              <a:off x="2097" y="4043"/>
              <a:ext cx="2514" cy="276"/>
            </a:xfrm>
            <a:custGeom>
              <a:avLst/>
              <a:gdLst>
                <a:gd name="T0" fmla="*/ 2093 w 2517"/>
                <a:gd name="T1" fmla="*/ 276 h 276"/>
                <a:gd name="T2" fmla="*/ 2427 w 2517"/>
                <a:gd name="T3" fmla="*/ 204 h 276"/>
                <a:gd name="T4" fmla="*/ 2170 w 2517"/>
                <a:gd name="T5" fmla="*/ 0 h 276"/>
                <a:gd name="T6" fmla="*/ 0 w 2517"/>
                <a:gd name="T7" fmla="*/ 276 h 276"/>
                <a:gd name="T8" fmla="*/ 2093 w 2517"/>
                <a:gd name="T9" fmla="*/ 276 h 276"/>
                <a:gd name="T10" fmla="*/ 209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FA7525B4-FB2C-1BFE-D2C4-8D2DDF1A53BD}"/>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E1D100F9-0D24-9A11-65E4-2A070053F40E}"/>
                </a:ext>
              </a:extLst>
            </p:cNvPr>
            <p:cNvSpPr>
              <a:spLocks/>
            </p:cNvSpPr>
            <p:nvPr/>
          </p:nvSpPr>
          <p:spPr bwMode="hidden">
            <a:xfrm>
              <a:off x="5030" y="3151"/>
              <a:ext cx="728" cy="240"/>
            </a:xfrm>
            <a:custGeom>
              <a:avLst/>
              <a:gdLst>
                <a:gd name="T0" fmla="*/ 699 w 729"/>
                <a:gd name="T1" fmla="*/ 240 h 240"/>
                <a:gd name="T2" fmla="*/ 0 w 729"/>
                <a:gd name="T3" fmla="*/ 0 h 240"/>
                <a:gd name="T4" fmla="*/ 0 w 729"/>
                <a:gd name="T5" fmla="*/ 6 h 240"/>
                <a:gd name="T6" fmla="*/ 699 w 729"/>
                <a:gd name="T7" fmla="*/ 240 h 240"/>
                <a:gd name="T8" fmla="*/ 69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6C284614-182C-1A1B-9526-5B1E3C83063C}"/>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FB38BA07-5412-9D0E-2ADC-EB0FB00BB1E5}"/>
                </a:ext>
              </a:extLst>
            </p:cNvPr>
            <p:cNvSpPr>
              <a:spLocks/>
            </p:cNvSpPr>
            <p:nvPr/>
          </p:nvSpPr>
          <p:spPr bwMode="hidden">
            <a:xfrm>
              <a:off x="5030" y="3049"/>
              <a:ext cx="728" cy="318"/>
            </a:xfrm>
            <a:custGeom>
              <a:avLst/>
              <a:gdLst>
                <a:gd name="T0" fmla="*/ 699 w 729"/>
                <a:gd name="T1" fmla="*/ 318 h 318"/>
                <a:gd name="T2" fmla="*/ 699 w 729"/>
                <a:gd name="T3" fmla="*/ 312 h 318"/>
                <a:gd name="T4" fmla="*/ 0 w 729"/>
                <a:gd name="T5" fmla="*/ 0 h 318"/>
                <a:gd name="T6" fmla="*/ 0 w 729"/>
                <a:gd name="T7" fmla="*/ 54 h 318"/>
                <a:gd name="T8" fmla="*/ 699 w 729"/>
                <a:gd name="T9" fmla="*/ 318 h 318"/>
                <a:gd name="T10" fmla="*/ 69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731AEF49-6ADE-4FAA-BB73-04B4BC5771CC}"/>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A87A4511-2AEA-29AD-CFB4-0ED993CAFC5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9E71397F-97A7-BC2E-0AA0-C3D663CB918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9AB0F2CF-CD31-82CB-016E-68E0F23C570D}"/>
                </a:ext>
              </a:extLst>
            </p:cNvPr>
            <p:cNvSpPr>
              <a:spLocks/>
            </p:cNvSpPr>
            <p:nvPr/>
          </p:nvSpPr>
          <p:spPr bwMode="hidden">
            <a:xfrm>
              <a:off x="5477" y="2588"/>
              <a:ext cx="282" cy="335"/>
            </a:xfrm>
            <a:custGeom>
              <a:avLst/>
              <a:gdLst>
                <a:gd name="T0" fmla="*/ 286 w 281"/>
                <a:gd name="T1" fmla="*/ 335 h 335"/>
                <a:gd name="T2" fmla="*/ 286 w 281"/>
                <a:gd name="T3" fmla="*/ 173 h 335"/>
                <a:gd name="T4" fmla="*/ 96 w 281"/>
                <a:gd name="T5" fmla="*/ 0 h 335"/>
                <a:gd name="T6" fmla="*/ 0 w 281"/>
                <a:gd name="T7" fmla="*/ 90 h 335"/>
                <a:gd name="T8" fmla="*/ 286 w 281"/>
                <a:gd name="T9" fmla="*/ 335 h 335"/>
                <a:gd name="T10" fmla="*/ 286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7F740CA1-DF2B-E0CD-B237-1564F3B33900}"/>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FB745A87-F531-0C60-CE6D-A8226A1A6CF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C7065C79-B7B0-6700-A1DD-578644D34F9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8B6F356A-A156-F021-81F5-A08B0055E0D8}"/>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24" name="Freeform 24">
              <a:extLst>
                <a:ext uri="{FF2B5EF4-FFF2-40B4-BE49-F238E27FC236}">
                  <a16:creationId xmlns:a16="http://schemas.microsoft.com/office/drawing/2014/main" id="{C7FB321E-67A7-9ECC-5850-C71A56E715D9}"/>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7B2CC9E8-559E-9E60-AED1-2CBD36461A4D}"/>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EA272DBF-D547-DB47-CE44-49EE8EE599CE}"/>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CE19E676-8887-EEA0-9121-9D3BF7F1103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39FB6A17-74AE-A855-BF66-C43FF131A256}"/>
                </a:ext>
              </a:extLst>
            </p:cNvPr>
            <p:cNvSpPr>
              <a:spLocks/>
            </p:cNvSpPr>
            <p:nvPr/>
          </p:nvSpPr>
          <p:spPr bwMode="hidden">
            <a:xfrm>
              <a:off x="5698" y="653"/>
              <a:ext cx="60" cy="311"/>
            </a:xfrm>
            <a:custGeom>
              <a:avLst/>
              <a:gdLst>
                <a:gd name="T0" fmla="*/ 0 w 60"/>
                <a:gd name="T1" fmla="*/ 144 h 312"/>
                <a:gd name="T2" fmla="*/ 60 w 60"/>
                <a:gd name="T3" fmla="*/ 28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B155083A-7F78-2F07-708B-1FDFE685755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980C0946-B49C-4930-2B72-4758B20CBC1D}"/>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A253F248-3503-DAF8-5178-DBE47033874A}"/>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6ED61E29-42DC-4C55-04FC-7A6FA8DE7D2B}"/>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EFD1A3C0-7F54-B07C-3C68-844D29409132}"/>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4773B2AA-2E0B-EF0A-3251-589716DF8B9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10D9EEAB-27B0-069A-DFE8-8A6EBF8D828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6DE468BD-55E2-F949-5D42-631CBFAFBA9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0D2F2532-4A78-7B2D-E25B-1C87BCCBE7C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B8D73B42-F823-1F54-7767-0B5E2010DF4B}"/>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8628DE5E-1D0F-EC2B-49B2-E54073FDDD3E}"/>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F2C57304-EE63-69B0-75FA-22ABE586362A}"/>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287DAFAE-4792-FA09-8828-C52FDBEF03B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FF6A1B08-08F4-9039-CBF5-653DEB3C357F}"/>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FF6A1B08-08F4-9039-CBF5-653DEB3C35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F1CCCC59-580B-0D09-B478-C7C5864CD84A}"/>
              </a:ext>
            </a:extLst>
          </p:cNvPr>
          <p:cNvSpPr>
            <a:spLocks noGrp="1" noChangeArrowheads="1"/>
          </p:cNvSpPr>
          <p:nvPr>
            <p:ph type="dt" sz="quarter" idx="10"/>
          </p:nvPr>
        </p:nvSpPr>
        <p:spPr/>
        <p:txBody>
          <a:bodyPr/>
          <a:lstStyle>
            <a:lvl1pPr>
              <a:defRPr/>
            </a:lvl1pPr>
          </a:lstStyle>
          <a:p>
            <a:pPr>
              <a:defRPr/>
            </a:pPr>
            <a:endParaRPr lang="fr-FR"/>
          </a:p>
        </p:txBody>
      </p:sp>
      <p:sp>
        <p:nvSpPr>
          <p:cNvPr id="44" name="Espace réservé du pied de page 45">
            <a:extLst>
              <a:ext uri="{FF2B5EF4-FFF2-40B4-BE49-F238E27FC236}">
                <a16:creationId xmlns:a16="http://schemas.microsoft.com/office/drawing/2014/main" id="{DC1B74E3-B799-5F52-8633-DD3E6BBD03DD}"/>
              </a:ext>
            </a:extLst>
          </p:cNvPr>
          <p:cNvSpPr>
            <a:spLocks noGrp="1" noChangeArrowheads="1"/>
          </p:cNvSpPr>
          <p:nvPr>
            <p:ph type="ftr" sz="quarter" idx="11"/>
          </p:nvPr>
        </p:nvSpPr>
        <p:spPr/>
        <p:txBody>
          <a:bodyPr/>
          <a:lstStyle>
            <a:lvl1pPr>
              <a:defRPr/>
            </a:lvl1pPr>
          </a:lstStyle>
          <a:p>
            <a:pPr>
              <a:defRPr/>
            </a:pPr>
            <a:r>
              <a:rPr lang="fr-FR"/>
              <a:t>EDUCOM PEISS JULY 2025</a:t>
            </a:r>
          </a:p>
        </p:txBody>
      </p:sp>
      <p:sp>
        <p:nvSpPr>
          <p:cNvPr id="45" name="Espace réservé du numéro de diapositive 46">
            <a:extLst>
              <a:ext uri="{FF2B5EF4-FFF2-40B4-BE49-F238E27FC236}">
                <a16:creationId xmlns:a16="http://schemas.microsoft.com/office/drawing/2014/main" id="{2299518E-A32A-831A-05A6-C6D0D111C589}"/>
              </a:ext>
            </a:extLst>
          </p:cNvPr>
          <p:cNvSpPr>
            <a:spLocks noGrp="1" noChangeArrowheads="1"/>
          </p:cNvSpPr>
          <p:nvPr>
            <p:ph type="sldNum" sz="quarter" idx="12"/>
          </p:nvPr>
        </p:nvSpPr>
        <p:spPr/>
        <p:txBody>
          <a:bodyPr/>
          <a:lstStyle>
            <a:lvl1pPr>
              <a:defRPr/>
            </a:lvl1pPr>
          </a:lstStyle>
          <a:p>
            <a:pPr>
              <a:defRPr/>
            </a:pPr>
            <a:fld id="{3F6752CA-FEE0-194E-B4ED-DF5114808C97}" type="slidenum">
              <a:rPr lang="fr-FR" altLang="fr-FR"/>
              <a:pPr>
                <a:defRPr/>
              </a:pPr>
              <a:t>‹N°›</a:t>
            </a:fld>
            <a:endParaRPr lang="fr-FR" altLang="fr-FR"/>
          </a:p>
        </p:txBody>
      </p:sp>
    </p:spTree>
    <p:extLst>
      <p:ext uri="{BB962C8B-B14F-4D97-AF65-F5344CB8AC3E}">
        <p14:creationId xmlns:p14="http://schemas.microsoft.com/office/powerpoint/2010/main" val="3139656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760983E-3EE6-F1BB-F5A8-DEAD2668E146}"/>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D4251138-F443-0D83-3F26-2217CFE75CDC}"/>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31A8E2FF-EE16-2B4B-D92A-63A557B612D4}"/>
              </a:ext>
            </a:extLst>
          </p:cNvPr>
          <p:cNvSpPr>
            <a:spLocks noGrp="1" noChangeArrowheads="1"/>
          </p:cNvSpPr>
          <p:nvPr>
            <p:ph type="sldNum" sz="quarter" idx="12"/>
          </p:nvPr>
        </p:nvSpPr>
        <p:spPr>
          <a:ln/>
        </p:spPr>
        <p:txBody>
          <a:bodyPr/>
          <a:lstStyle>
            <a:lvl1pPr>
              <a:defRPr/>
            </a:lvl1pPr>
          </a:lstStyle>
          <a:p>
            <a:pPr>
              <a:defRPr/>
            </a:pPr>
            <a:fld id="{8E94DCEC-634F-1C4E-8EFB-F171DA5C2DE6}" type="slidenum">
              <a:rPr lang="fr-FR" altLang="fr-FR"/>
              <a:pPr>
                <a:defRPr/>
              </a:pPr>
              <a:t>‹N°›</a:t>
            </a:fld>
            <a:endParaRPr lang="fr-FR" altLang="fr-FR"/>
          </a:p>
        </p:txBody>
      </p:sp>
    </p:spTree>
    <p:extLst>
      <p:ext uri="{BB962C8B-B14F-4D97-AF65-F5344CB8AC3E}">
        <p14:creationId xmlns:p14="http://schemas.microsoft.com/office/powerpoint/2010/main" val="3677231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C6B5E20-05A5-1021-B378-7D54F1DC788D}"/>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B98DBD30-0B2A-1674-B28A-020F9F35384C}"/>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C1DFBAE0-85E6-0FB9-AC9D-37790D2F052B}"/>
              </a:ext>
            </a:extLst>
          </p:cNvPr>
          <p:cNvSpPr>
            <a:spLocks noGrp="1" noChangeArrowheads="1"/>
          </p:cNvSpPr>
          <p:nvPr>
            <p:ph type="sldNum" sz="quarter" idx="12"/>
          </p:nvPr>
        </p:nvSpPr>
        <p:spPr>
          <a:ln/>
        </p:spPr>
        <p:txBody>
          <a:bodyPr/>
          <a:lstStyle>
            <a:lvl1pPr>
              <a:defRPr/>
            </a:lvl1pPr>
          </a:lstStyle>
          <a:p>
            <a:pPr>
              <a:defRPr/>
            </a:pPr>
            <a:fld id="{D367D7F1-F265-A846-A801-5626B2DA3A45}" type="slidenum">
              <a:rPr lang="fr-FR" altLang="fr-FR"/>
              <a:pPr>
                <a:defRPr/>
              </a:pPr>
              <a:t>‹N°›</a:t>
            </a:fld>
            <a:endParaRPr lang="fr-FR" altLang="fr-FR"/>
          </a:p>
        </p:txBody>
      </p:sp>
    </p:spTree>
    <p:extLst>
      <p:ext uri="{BB962C8B-B14F-4D97-AF65-F5344CB8AC3E}">
        <p14:creationId xmlns:p14="http://schemas.microsoft.com/office/powerpoint/2010/main" val="2589799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841F3F77-D345-4AE0-6FB2-BEDC4B6FDD41}"/>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B8E2EA3B-960A-6BA8-02E2-8721C46BD60F}"/>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9BFCF917-C1FB-CB85-06CB-5F081D1CCDDE}"/>
              </a:ext>
            </a:extLst>
          </p:cNvPr>
          <p:cNvSpPr>
            <a:spLocks noGrp="1" noChangeArrowheads="1"/>
          </p:cNvSpPr>
          <p:nvPr>
            <p:ph type="sldNum" sz="quarter" idx="12"/>
          </p:nvPr>
        </p:nvSpPr>
        <p:spPr>
          <a:ln/>
        </p:spPr>
        <p:txBody>
          <a:bodyPr/>
          <a:lstStyle>
            <a:lvl1pPr>
              <a:defRPr/>
            </a:lvl1pPr>
          </a:lstStyle>
          <a:p>
            <a:pPr>
              <a:defRPr/>
            </a:pPr>
            <a:fld id="{C94F7F2A-5A58-EC41-A07D-00B03F06CF4A}" type="slidenum">
              <a:rPr lang="fr-FR" altLang="fr-FR"/>
              <a:pPr>
                <a:defRPr/>
              </a:pPr>
              <a:t>‹N°›</a:t>
            </a:fld>
            <a:endParaRPr lang="fr-FR" altLang="fr-FR"/>
          </a:p>
        </p:txBody>
      </p:sp>
    </p:spTree>
    <p:extLst>
      <p:ext uri="{BB962C8B-B14F-4D97-AF65-F5344CB8AC3E}">
        <p14:creationId xmlns:p14="http://schemas.microsoft.com/office/powerpoint/2010/main" val="3285039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51ECC4A8-E4B6-55EC-DD13-03676B287289}"/>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45">
            <a:extLst>
              <a:ext uri="{FF2B5EF4-FFF2-40B4-BE49-F238E27FC236}">
                <a16:creationId xmlns:a16="http://schemas.microsoft.com/office/drawing/2014/main" id="{7D27F35A-4875-46FF-106F-191BCE8E1415}"/>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9" name="Rectangle 46">
            <a:extLst>
              <a:ext uri="{FF2B5EF4-FFF2-40B4-BE49-F238E27FC236}">
                <a16:creationId xmlns:a16="http://schemas.microsoft.com/office/drawing/2014/main" id="{3757AF9A-7803-E320-CA69-0E5D906C27F1}"/>
              </a:ext>
            </a:extLst>
          </p:cNvPr>
          <p:cNvSpPr>
            <a:spLocks noGrp="1" noChangeArrowheads="1"/>
          </p:cNvSpPr>
          <p:nvPr>
            <p:ph type="sldNum" sz="quarter" idx="12"/>
          </p:nvPr>
        </p:nvSpPr>
        <p:spPr>
          <a:ln/>
        </p:spPr>
        <p:txBody>
          <a:bodyPr/>
          <a:lstStyle>
            <a:lvl1pPr>
              <a:defRPr/>
            </a:lvl1pPr>
          </a:lstStyle>
          <a:p>
            <a:pPr>
              <a:defRPr/>
            </a:pPr>
            <a:fld id="{5DD60435-12FF-BF49-94AB-B4C0D8B751F1}" type="slidenum">
              <a:rPr lang="fr-FR" altLang="fr-FR"/>
              <a:pPr>
                <a:defRPr/>
              </a:pPr>
              <a:t>‹N°›</a:t>
            </a:fld>
            <a:endParaRPr lang="fr-FR" altLang="fr-FR"/>
          </a:p>
        </p:txBody>
      </p:sp>
    </p:spTree>
    <p:extLst>
      <p:ext uri="{BB962C8B-B14F-4D97-AF65-F5344CB8AC3E}">
        <p14:creationId xmlns:p14="http://schemas.microsoft.com/office/powerpoint/2010/main" val="12940811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0CE3FE0-9F16-E99A-AB6A-EC3B7B610FE1}"/>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45">
            <a:extLst>
              <a:ext uri="{FF2B5EF4-FFF2-40B4-BE49-F238E27FC236}">
                <a16:creationId xmlns:a16="http://schemas.microsoft.com/office/drawing/2014/main" id="{FA7A8FD8-6015-1513-6E88-22FE1218DB66}"/>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5" name="Rectangle 46">
            <a:extLst>
              <a:ext uri="{FF2B5EF4-FFF2-40B4-BE49-F238E27FC236}">
                <a16:creationId xmlns:a16="http://schemas.microsoft.com/office/drawing/2014/main" id="{4215BE91-6909-4DB4-D86F-BF0CD66B0450}"/>
              </a:ext>
            </a:extLst>
          </p:cNvPr>
          <p:cNvSpPr>
            <a:spLocks noGrp="1" noChangeArrowheads="1"/>
          </p:cNvSpPr>
          <p:nvPr>
            <p:ph type="sldNum" sz="quarter" idx="12"/>
          </p:nvPr>
        </p:nvSpPr>
        <p:spPr>
          <a:ln/>
        </p:spPr>
        <p:txBody>
          <a:bodyPr/>
          <a:lstStyle>
            <a:lvl1pPr>
              <a:defRPr/>
            </a:lvl1pPr>
          </a:lstStyle>
          <a:p>
            <a:pPr>
              <a:defRPr/>
            </a:pPr>
            <a:fld id="{CFF281CD-5474-5E4C-929A-CB1849DD9D22}" type="slidenum">
              <a:rPr lang="fr-FR" altLang="fr-FR"/>
              <a:pPr>
                <a:defRPr/>
              </a:pPr>
              <a:t>‹N°›</a:t>
            </a:fld>
            <a:endParaRPr lang="fr-FR" altLang="fr-FR"/>
          </a:p>
        </p:txBody>
      </p:sp>
    </p:spTree>
    <p:extLst>
      <p:ext uri="{BB962C8B-B14F-4D97-AF65-F5344CB8AC3E}">
        <p14:creationId xmlns:p14="http://schemas.microsoft.com/office/powerpoint/2010/main" val="18093770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87951EEB-86DF-F666-A32B-22A7F66F3040}"/>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45">
            <a:extLst>
              <a:ext uri="{FF2B5EF4-FFF2-40B4-BE49-F238E27FC236}">
                <a16:creationId xmlns:a16="http://schemas.microsoft.com/office/drawing/2014/main" id="{42A2C102-1281-6065-5B3A-44D8A2B1C2C0}"/>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4" name="Rectangle 46">
            <a:extLst>
              <a:ext uri="{FF2B5EF4-FFF2-40B4-BE49-F238E27FC236}">
                <a16:creationId xmlns:a16="http://schemas.microsoft.com/office/drawing/2014/main" id="{1DFC6289-D082-26BD-D89E-B8783618B218}"/>
              </a:ext>
            </a:extLst>
          </p:cNvPr>
          <p:cNvSpPr>
            <a:spLocks noGrp="1" noChangeArrowheads="1"/>
          </p:cNvSpPr>
          <p:nvPr>
            <p:ph type="sldNum" sz="quarter" idx="12"/>
          </p:nvPr>
        </p:nvSpPr>
        <p:spPr>
          <a:ln/>
        </p:spPr>
        <p:txBody>
          <a:bodyPr/>
          <a:lstStyle>
            <a:lvl1pPr>
              <a:defRPr/>
            </a:lvl1pPr>
          </a:lstStyle>
          <a:p>
            <a:pPr>
              <a:defRPr/>
            </a:pPr>
            <a:fld id="{9FA3AF06-AB3B-914E-8B76-52804DFEF97A}" type="slidenum">
              <a:rPr lang="fr-FR" altLang="fr-FR"/>
              <a:pPr>
                <a:defRPr/>
              </a:pPr>
              <a:t>‹N°›</a:t>
            </a:fld>
            <a:endParaRPr lang="fr-FR" altLang="fr-FR"/>
          </a:p>
        </p:txBody>
      </p:sp>
    </p:spTree>
    <p:extLst>
      <p:ext uri="{BB962C8B-B14F-4D97-AF65-F5344CB8AC3E}">
        <p14:creationId xmlns:p14="http://schemas.microsoft.com/office/powerpoint/2010/main" val="1790151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59CE17B1-DF87-D96D-2B1A-C4AB619494A0}"/>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BD0682B7-74CE-11E8-3F79-001181C82EFA}"/>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BFF79FDE-48DB-D829-7DB2-8452E092D52C}"/>
              </a:ext>
            </a:extLst>
          </p:cNvPr>
          <p:cNvSpPr>
            <a:spLocks noGrp="1" noChangeArrowheads="1"/>
          </p:cNvSpPr>
          <p:nvPr>
            <p:ph type="sldNum" sz="quarter" idx="12"/>
          </p:nvPr>
        </p:nvSpPr>
        <p:spPr>
          <a:ln/>
        </p:spPr>
        <p:txBody>
          <a:bodyPr/>
          <a:lstStyle>
            <a:lvl1pPr>
              <a:defRPr/>
            </a:lvl1pPr>
          </a:lstStyle>
          <a:p>
            <a:pPr>
              <a:defRPr/>
            </a:pPr>
            <a:fld id="{F238CFB6-D344-744A-ACE9-829E237FC0BC}" type="slidenum">
              <a:rPr lang="fr-FR" altLang="fr-FR"/>
              <a:pPr>
                <a:defRPr/>
              </a:pPr>
              <a:t>‹N°›</a:t>
            </a:fld>
            <a:endParaRPr lang="fr-FR" altLang="fr-FR"/>
          </a:p>
        </p:txBody>
      </p:sp>
    </p:spTree>
    <p:extLst>
      <p:ext uri="{BB962C8B-B14F-4D97-AF65-F5344CB8AC3E}">
        <p14:creationId xmlns:p14="http://schemas.microsoft.com/office/powerpoint/2010/main" val="10351697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A84472C-894F-5BF2-0026-CBFDBEADF839}"/>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F5E25795-3D20-3E9E-2AAD-5E6D759012CF}"/>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67EE0F3A-A5AC-85E3-9D39-CD9839040B95}"/>
              </a:ext>
            </a:extLst>
          </p:cNvPr>
          <p:cNvSpPr>
            <a:spLocks noGrp="1" noChangeArrowheads="1"/>
          </p:cNvSpPr>
          <p:nvPr>
            <p:ph type="sldNum" sz="quarter" idx="12"/>
          </p:nvPr>
        </p:nvSpPr>
        <p:spPr>
          <a:ln/>
        </p:spPr>
        <p:txBody>
          <a:bodyPr/>
          <a:lstStyle>
            <a:lvl1pPr>
              <a:defRPr/>
            </a:lvl1pPr>
          </a:lstStyle>
          <a:p>
            <a:pPr>
              <a:defRPr/>
            </a:pPr>
            <a:fld id="{000F8701-58AB-FE4D-B9D1-614A75748315}" type="slidenum">
              <a:rPr lang="fr-FR" altLang="fr-FR"/>
              <a:pPr>
                <a:defRPr/>
              </a:pPr>
              <a:t>‹N°›</a:t>
            </a:fld>
            <a:endParaRPr lang="fr-FR" altLang="fr-FR"/>
          </a:p>
        </p:txBody>
      </p:sp>
    </p:spTree>
    <p:extLst>
      <p:ext uri="{BB962C8B-B14F-4D97-AF65-F5344CB8AC3E}">
        <p14:creationId xmlns:p14="http://schemas.microsoft.com/office/powerpoint/2010/main" val="3494655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ED7AEE84-C63C-2F61-4907-FC1B774AB960}"/>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70178DC6-0404-DB7F-764E-2EE70515B5D4}"/>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9AAEA0DE-AA10-1091-CBCF-E80C703EFB67}"/>
              </a:ext>
            </a:extLst>
          </p:cNvPr>
          <p:cNvSpPr>
            <a:spLocks noGrp="1" noChangeArrowheads="1"/>
          </p:cNvSpPr>
          <p:nvPr>
            <p:ph type="sldNum" sz="quarter" idx="12"/>
          </p:nvPr>
        </p:nvSpPr>
        <p:spPr>
          <a:ln/>
        </p:spPr>
        <p:txBody>
          <a:bodyPr/>
          <a:lstStyle>
            <a:lvl1pPr>
              <a:defRPr/>
            </a:lvl1pPr>
          </a:lstStyle>
          <a:p>
            <a:pPr>
              <a:defRPr/>
            </a:pPr>
            <a:fld id="{0595FA36-F908-DA40-821C-610313B3A094}" type="slidenum">
              <a:rPr lang="fr-FR" altLang="fr-FR"/>
              <a:pPr>
                <a:defRPr/>
              </a:pPr>
              <a:t>‹N°›</a:t>
            </a:fld>
            <a:endParaRPr lang="fr-FR" altLang="fr-FR"/>
          </a:p>
        </p:txBody>
      </p:sp>
    </p:spTree>
    <p:extLst>
      <p:ext uri="{BB962C8B-B14F-4D97-AF65-F5344CB8AC3E}">
        <p14:creationId xmlns:p14="http://schemas.microsoft.com/office/powerpoint/2010/main" val="2151470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298A3000-11A4-89E2-1CF8-04E957F1692B}"/>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0D7F2987-334A-1CEA-E773-5708A9DC90BC}"/>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0C682921-3507-5EE2-5887-5BB89E1BE93E}"/>
              </a:ext>
            </a:extLst>
          </p:cNvPr>
          <p:cNvSpPr>
            <a:spLocks noGrp="1" noChangeArrowheads="1"/>
          </p:cNvSpPr>
          <p:nvPr>
            <p:ph type="sldNum" sz="quarter" idx="12"/>
          </p:nvPr>
        </p:nvSpPr>
        <p:spPr>
          <a:ln/>
        </p:spPr>
        <p:txBody>
          <a:bodyPr/>
          <a:lstStyle>
            <a:lvl1pPr>
              <a:defRPr/>
            </a:lvl1pPr>
          </a:lstStyle>
          <a:p>
            <a:pPr>
              <a:defRPr/>
            </a:pPr>
            <a:fld id="{7AD75657-A8AC-4E4A-9C87-77759522DFB1}" type="slidenum">
              <a:rPr lang="fr-FR" altLang="fr-FR"/>
              <a:pPr>
                <a:defRPr/>
              </a:pPr>
              <a:t>‹N°›</a:t>
            </a:fld>
            <a:endParaRPr lang="fr-FR" altLang="fr-FR"/>
          </a:p>
        </p:txBody>
      </p:sp>
    </p:spTree>
    <p:extLst>
      <p:ext uri="{BB962C8B-B14F-4D97-AF65-F5344CB8AC3E}">
        <p14:creationId xmlns:p14="http://schemas.microsoft.com/office/powerpoint/2010/main" val="19559933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66F9C872-79C5-3CEA-BA92-E2BA25E9D0E9}"/>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F97FF02E-EF9B-B147-3BFF-F1F84611061A}"/>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5BF53F2F-BC3B-D04E-BF2F-5956A4C9A7C4}"/>
              </a:ext>
            </a:extLst>
          </p:cNvPr>
          <p:cNvSpPr>
            <a:spLocks noGrp="1" noChangeArrowheads="1"/>
          </p:cNvSpPr>
          <p:nvPr>
            <p:ph type="sldNum" sz="quarter" idx="12"/>
          </p:nvPr>
        </p:nvSpPr>
        <p:spPr>
          <a:ln/>
        </p:spPr>
        <p:txBody>
          <a:bodyPr/>
          <a:lstStyle>
            <a:lvl1pPr>
              <a:defRPr/>
            </a:lvl1pPr>
          </a:lstStyle>
          <a:p>
            <a:pPr>
              <a:defRPr/>
            </a:pPr>
            <a:fld id="{4C977899-AB63-BE4F-9D36-FA2C3D26FC35}" type="slidenum">
              <a:rPr lang="fr-FR" altLang="fr-FR"/>
              <a:pPr>
                <a:defRPr/>
              </a:pPr>
              <a:t>‹N°›</a:t>
            </a:fld>
            <a:endParaRPr lang="fr-FR" altLang="fr-FR"/>
          </a:p>
        </p:txBody>
      </p:sp>
    </p:spTree>
    <p:extLst>
      <p:ext uri="{BB962C8B-B14F-4D97-AF65-F5344CB8AC3E}">
        <p14:creationId xmlns:p14="http://schemas.microsoft.com/office/powerpoint/2010/main" val="41593985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AndTx">
  <p:cSld name="Titre. 2 contenus et texte">
    <p:spTree>
      <p:nvGrpSpPr>
        <p:cNvPr id="1" name=""/>
        <p:cNvGrpSpPr/>
        <p:nvPr/>
      </p:nvGrpSpPr>
      <p:grpSpPr>
        <a:xfrm>
          <a:off x="0" y="0"/>
          <a:ext cx="0" cy="0"/>
          <a:chOff x="0" y="0"/>
          <a:chExt cx="0" cy="0"/>
        </a:xfrm>
      </p:grpSpPr>
      <p:sp>
        <p:nvSpPr>
          <p:cNvPr id="2" name="Titre 1"/>
          <p:cNvSpPr>
            <a:spLocks noGrp="1"/>
          </p:cNvSpPr>
          <p:nvPr>
            <p:ph type="title"/>
          </p:nvPr>
        </p:nvSpPr>
        <p:spPr>
          <a:xfrm>
            <a:off x="914400" y="0"/>
            <a:ext cx="7086600" cy="838200"/>
          </a:xfrm>
        </p:spPr>
        <p:txBody>
          <a:bodyPr/>
          <a:lstStyle/>
          <a:p>
            <a:r>
              <a:rPr lang="fr-FR"/>
              <a:t>Cliquez et modifiez le titre</a:t>
            </a:r>
          </a:p>
        </p:txBody>
      </p:sp>
      <p:sp>
        <p:nvSpPr>
          <p:cNvPr id="3" name="Espace réservé du contenu 2"/>
          <p:cNvSpPr>
            <a:spLocks noGrp="1"/>
          </p:cNvSpPr>
          <p:nvPr>
            <p:ph sz="quarter" idx="1"/>
          </p:nvPr>
        </p:nvSpPr>
        <p:spPr>
          <a:xfrm>
            <a:off x="739775" y="10668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739775" y="3657600"/>
            <a:ext cx="4133850" cy="24384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half" idx="3"/>
          </p:nvPr>
        </p:nvSpPr>
        <p:spPr>
          <a:xfrm>
            <a:off x="5026025" y="1066800"/>
            <a:ext cx="4133850" cy="5029200"/>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920884529"/>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15925" y="0"/>
            <a:ext cx="8137525" cy="1196975"/>
          </a:xfrm>
        </p:spPr>
        <p:txBody>
          <a:bodyPr/>
          <a:lstStyle/>
          <a:p>
            <a:r>
              <a:rPr lang="fr-FR"/>
              <a:t>Cliquez et modifiez le titre</a:t>
            </a:r>
          </a:p>
        </p:txBody>
      </p:sp>
      <p:sp>
        <p:nvSpPr>
          <p:cNvPr id="3" name="Espace réservé du texte 2"/>
          <p:cNvSpPr>
            <a:spLocks noGrp="1"/>
          </p:cNvSpPr>
          <p:nvPr>
            <p:ph type="body" sz="half" idx="1"/>
          </p:nvPr>
        </p:nvSpPr>
        <p:spPr>
          <a:xfrm>
            <a:off x="152400" y="1125538"/>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208121B1-AD5E-2E2C-D4CC-CB575686A080}"/>
              </a:ext>
            </a:extLst>
          </p:cNvPr>
          <p:cNvSpPr>
            <a:spLocks noGrp="1"/>
          </p:cNvSpPr>
          <p:nvPr>
            <p:ph type="dt" sz="half" idx="10"/>
          </p:nvPr>
        </p:nvSpPr>
        <p:spPr/>
        <p:txBody>
          <a:bodyPr/>
          <a:lstStyle>
            <a:lvl1pPr>
              <a:defRPr/>
            </a:lvl1pPr>
          </a:lstStyle>
          <a:p>
            <a:pPr>
              <a:defRPr/>
            </a:pPr>
            <a:endParaRPr lang="fr-FR"/>
          </a:p>
        </p:txBody>
      </p:sp>
      <p:sp>
        <p:nvSpPr>
          <p:cNvPr id="6" name="Espace réservé du pied de page 5">
            <a:extLst>
              <a:ext uri="{FF2B5EF4-FFF2-40B4-BE49-F238E27FC236}">
                <a16:creationId xmlns:a16="http://schemas.microsoft.com/office/drawing/2014/main" id="{BC1A3EBD-FFE3-7E7E-03EF-B2B70A57B7B9}"/>
              </a:ext>
            </a:extLst>
          </p:cNvPr>
          <p:cNvSpPr>
            <a:spLocks noGrp="1"/>
          </p:cNvSpPr>
          <p:nvPr>
            <p:ph type="ftr" sz="quarter" idx="11"/>
          </p:nvPr>
        </p:nvSpPr>
        <p:spPr>
          <a:xfrm>
            <a:off x="3513138" y="6400800"/>
            <a:ext cx="2447925" cy="457200"/>
          </a:xfrm>
        </p:spPr>
        <p:txBody>
          <a:bodyPr/>
          <a:lstStyle>
            <a:lvl1pPr>
              <a:defRPr/>
            </a:lvl1pPr>
          </a:lstStyle>
          <a:p>
            <a:pPr>
              <a:defRPr/>
            </a:pPr>
            <a:r>
              <a:rPr lang="fr-FR"/>
              <a:t>EDUCOM PEISS JULY 2025</a:t>
            </a:r>
          </a:p>
        </p:txBody>
      </p:sp>
      <p:sp>
        <p:nvSpPr>
          <p:cNvPr id="7" name="Espace réservé du numéro de diapositive 6">
            <a:extLst>
              <a:ext uri="{FF2B5EF4-FFF2-40B4-BE49-F238E27FC236}">
                <a16:creationId xmlns:a16="http://schemas.microsoft.com/office/drawing/2014/main" id="{53090DDA-DD3F-3072-3841-A4874F022608}"/>
              </a:ext>
            </a:extLst>
          </p:cNvPr>
          <p:cNvSpPr>
            <a:spLocks noGrp="1"/>
          </p:cNvSpPr>
          <p:nvPr>
            <p:ph type="sldNum" sz="quarter" idx="12"/>
          </p:nvPr>
        </p:nvSpPr>
        <p:spPr/>
        <p:txBody>
          <a:bodyPr/>
          <a:lstStyle>
            <a:lvl1pPr>
              <a:defRPr/>
            </a:lvl1pPr>
          </a:lstStyle>
          <a:p>
            <a:pPr>
              <a:defRPr/>
            </a:pPr>
            <a:fld id="{6EE22C4F-46BA-C041-9EB9-4D286478B510}" type="slidenum">
              <a:rPr lang="fr-FR" altLang="fr-FR"/>
              <a:pPr>
                <a:defRPr/>
              </a:pPr>
              <a:t>‹N°›</a:t>
            </a:fld>
            <a:endParaRPr lang="fr-FR" altLang="fr-FR"/>
          </a:p>
        </p:txBody>
      </p:sp>
    </p:spTree>
    <p:extLst>
      <p:ext uri="{BB962C8B-B14F-4D97-AF65-F5344CB8AC3E}">
        <p14:creationId xmlns:p14="http://schemas.microsoft.com/office/powerpoint/2010/main" val="19788867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6DFDF2E4-0DDC-1EE5-5A40-D9CBCF1E9D8F}"/>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2C3795F9-6345-164E-624F-3F64518BEAE6}"/>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 name="Freeform 4">
              <a:extLst>
                <a:ext uri="{FF2B5EF4-FFF2-40B4-BE49-F238E27FC236}">
                  <a16:creationId xmlns:a16="http://schemas.microsoft.com/office/drawing/2014/main" id="{94C09741-A6C0-78D3-730D-F3E87317B67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5" name="Freeform 5">
              <a:extLst>
                <a:ext uri="{FF2B5EF4-FFF2-40B4-BE49-F238E27FC236}">
                  <a16:creationId xmlns:a16="http://schemas.microsoft.com/office/drawing/2014/main" id="{3B4A1C0F-CF50-E42D-BF3C-C911967A7C4A}"/>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6" name="Freeform 6">
              <a:extLst>
                <a:ext uri="{FF2B5EF4-FFF2-40B4-BE49-F238E27FC236}">
                  <a16:creationId xmlns:a16="http://schemas.microsoft.com/office/drawing/2014/main" id="{F977016A-7C46-3F50-06C2-33CCA08F7D7E}"/>
                </a:ext>
              </a:extLst>
            </p:cNvPr>
            <p:cNvSpPr>
              <a:spLocks/>
            </p:cNvSpPr>
            <p:nvPr/>
          </p:nvSpPr>
          <p:spPr bwMode="hidden">
            <a:xfrm>
              <a:off x="4038" y="3577"/>
              <a:ext cx="1720" cy="65"/>
            </a:xfrm>
            <a:custGeom>
              <a:avLst/>
              <a:gdLst>
                <a:gd name="T0" fmla="*/ 1478 w 1722"/>
                <a:gd name="T1" fmla="*/ 33 h 66"/>
                <a:gd name="T2" fmla="*/ 1478 w 1722"/>
                <a:gd name="T3" fmla="*/ 33 h 66"/>
                <a:gd name="T4" fmla="*/ 0 w 1722"/>
                <a:gd name="T5" fmla="*/ 0 h 66"/>
                <a:gd name="T6" fmla="*/ 0 w 1722"/>
                <a:gd name="T7" fmla="*/ 33 h 66"/>
                <a:gd name="T8" fmla="*/ 1478 w 1722"/>
                <a:gd name="T9" fmla="*/ 33 h 66"/>
                <a:gd name="T10" fmla="*/ 147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DD8FAF4E-4B09-BBD1-D9F7-A1F92D4DA031}"/>
                </a:ext>
              </a:extLst>
            </p:cNvPr>
            <p:cNvSpPr>
              <a:spLocks/>
            </p:cNvSpPr>
            <p:nvPr/>
          </p:nvSpPr>
          <p:spPr bwMode="hidden">
            <a:xfrm>
              <a:off x="0" y="3726"/>
              <a:ext cx="4784" cy="329"/>
            </a:xfrm>
            <a:custGeom>
              <a:avLst/>
              <a:gdLst>
                <a:gd name="T0" fmla="*/ 0 w 4789"/>
                <a:gd name="T1" fmla="*/ 329 h 329"/>
                <a:gd name="T2" fmla="*/ 4664 w 4789"/>
                <a:gd name="T3" fmla="*/ 77 h 329"/>
                <a:gd name="T4" fmla="*/ 466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3606C38B-4AF4-2EDC-2B97-8E3ECBD2AA75}"/>
                </a:ext>
              </a:extLst>
            </p:cNvPr>
            <p:cNvSpPr>
              <a:spLocks/>
            </p:cNvSpPr>
            <p:nvPr/>
          </p:nvSpPr>
          <p:spPr bwMode="hidden">
            <a:xfrm>
              <a:off x="4784" y="3702"/>
              <a:ext cx="974" cy="101"/>
            </a:xfrm>
            <a:custGeom>
              <a:avLst/>
              <a:gdLst>
                <a:gd name="T0" fmla="*/ 853 w 975"/>
                <a:gd name="T1" fmla="*/ 48 h 101"/>
                <a:gd name="T2" fmla="*/ 853 w 975"/>
                <a:gd name="T3" fmla="*/ 0 h 101"/>
                <a:gd name="T4" fmla="*/ 0 w 975"/>
                <a:gd name="T5" fmla="*/ 24 h 101"/>
                <a:gd name="T6" fmla="*/ 0 w 975"/>
                <a:gd name="T7" fmla="*/ 101 h 101"/>
                <a:gd name="T8" fmla="*/ 853 w 975"/>
                <a:gd name="T9" fmla="*/ 48 h 101"/>
                <a:gd name="T10" fmla="*/ 85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EA61C0B8-8011-9201-D95B-27371C7708B6}"/>
                </a:ext>
              </a:extLst>
            </p:cNvPr>
            <p:cNvSpPr>
              <a:spLocks/>
            </p:cNvSpPr>
            <p:nvPr/>
          </p:nvSpPr>
          <p:spPr bwMode="hidden">
            <a:xfrm>
              <a:off x="3619" y="3815"/>
              <a:ext cx="2139" cy="198"/>
            </a:xfrm>
            <a:custGeom>
              <a:avLst/>
              <a:gdLst>
                <a:gd name="T0" fmla="*/ 1897 w 2141"/>
                <a:gd name="T1" fmla="*/ 0 h 198"/>
                <a:gd name="T2" fmla="*/ 0 w 2141"/>
                <a:gd name="T3" fmla="*/ 156 h 198"/>
                <a:gd name="T4" fmla="*/ 0 w 2141"/>
                <a:gd name="T5" fmla="*/ 198 h 198"/>
                <a:gd name="T6" fmla="*/ 1897 w 2141"/>
                <a:gd name="T7" fmla="*/ 0 h 198"/>
                <a:gd name="T8" fmla="*/ 189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3228919-9755-790D-722D-49F1C72A7EED}"/>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1" name="Freeform 11">
              <a:extLst>
                <a:ext uri="{FF2B5EF4-FFF2-40B4-BE49-F238E27FC236}">
                  <a16:creationId xmlns:a16="http://schemas.microsoft.com/office/drawing/2014/main" id="{A9E07294-F882-CA0E-1D02-6A1523C4F9B4}"/>
                </a:ext>
              </a:extLst>
            </p:cNvPr>
            <p:cNvSpPr>
              <a:spLocks/>
            </p:cNvSpPr>
            <p:nvPr/>
          </p:nvSpPr>
          <p:spPr bwMode="hidden">
            <a:xfrm>
              <a:off x="2097" y="4043"/>
              <a:ext cx="2514" cy="276"/>
            </a:xfrm>
            <a:custGeom>
              <a:avLst/>
              <a:gdLst>
                <a:gd name="T0" fmla="*/ 1909 w 2517"/>
                <a:gd name="T1" fmla="*/ 276 h 276"/>
                <a:gd name="T2" fmla="*/ 2151 w 2517"/>
                <a:gd name="T3" fmla="*/ 204 h 276"/>
                <a:gd name="T4" fmla="*/ 1961 w 2517"/>
                <a:gd name="T5" fmla="*/ 0 h 276"/>
                <a:gd name="T6" fmla="*/ 0 w 2517"/>
                <a:gd name="T7" fmla="*/ 276 h 276"/>
                <a:gd name="T8" fmla="*/ 1909 w 2517"/>
                <a:gd name="T9" fmla="*/ 276 h 276"/>
                <a:gd name="T10" fmla="*/ 190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C6AC9D4D-49DB-CFC7-F23A-0C3347BACC8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3" name="Freeform 13">
              <a:extLst>
                <a:ext uri="{FF2B5EF4-FFF2-40B4-BE49-F238E27FC236}">
                  <a16:creationId xmlns:a16="http://schemas.microsoft.com/office/drawing/2014/main" id="{C7236CE1-8182-E7B6-1915-C84FFC11AA5E}"/>
                </a:ext>
              </a:extLst>
            </p:cNvPr>
            <p:cNvSpPr>
              <a:spLocks/>
            </p:cNvSpPr>
            <p:nvPr/>
          </p:nvSpPr>
          <p:spPr bwMode="hidden">
            <a:xfrm>
              <a:off x="5030" y="3151"/>
              <a:ext cx="728" cy="240"/>
            </a:xfrm>
            <a:custGeom>
              <a:avLst/>
              <a:gdLst>
                <a:gd name="T0" fmla="*/ 607 w 729"/>
                <a:gd name="T1" fmla="*/ 240 h 240"/>
                <a:gd name="T2" fmla="*/ 0 w 729"/>
                <a:gd name="T3" fmla="*/ 0 h 240"/>
                <a:gd name="T4" fmla="*/ 0 w 729"/>
                <a:gd name="T5" fmla="*/ 6 h 240"/>
                <a:gd name="T6" fmla="*/ 607 w 729"/>
                <a:gd name="T7" fmla="*/ 240 h 240"/>
                <a:gd name="T8" fmla="*/ 60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33F542A0-A5D2-D6CA-A35E-8E7895AC3FB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5" name="Freeform 15">
              <a:extLst>
                <a:ext uri="{FF2B5EF4-FFF2-40B4-BE49-F238E27FC236}">
                  <a16:creationId xmlns:a16="http://schemas.microsoft.com/office/drawing/2014/main" id="{892527C1-0163-D6CC-A13D-DCA7292556DA}"/>
                </a:ext>
              </a:extLst>
            </p:cNvPr>
            <p:cNvSpPr>
              <a:spLocks/>
            </p:cNvSpPr>
            <p:nvPr/>
          </p:nvSpPr>
          <p:spPr bwMode="hidden">
            <a:xfrm>
              <a:off x="5030" y="3049"/>
              <a:ext cx="728" cy="318"/>
            </a:xfrm>
            <a:custGeom>
              <a:avLst/>
              <a:gdLst>
                <a:gd name="T0" fmla="*/ 607 w 729"/>
                <a:gd name="T1" fmla="*/ 318 h 318"/>
                <a:gd name="T2" fmla="*/ 607 w 729"/>
                <a:gd name="T3" fmla="*/ 312 h 318"/>
                <a:gd name="T4" fmla="*/ 0 w 729"/>
                <a:gd name="T5" fmla="*/ 0 h 318"/>
                <a:gd name="T6" fmla="*/ 0 w 729"/>
                <a:gd name="T7" fmla="*/ 54 h 318"/>
                <a:gd name="T8" fmla="*/ 607 w 729"/>
                <a:gd name="T9" fmla="*/ 318 h 318"/>
                <a:gd name="T10" fmla="*/ 60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D3676B22-AEF5-470C-7EB4-B55F11DDE22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7" name="Freeform 17">
              <a:extLst>
                <a:ext uri="{FF2B5EF4-FFF2-40B4-BE49-F238E27FC236}">
                  <a16:creationId xmlns:a16="http://schemas.microsoft.com/office/drawing/2014/main" id="{84425D57-CCE2-6F73-E778-0127B1E91665}"/>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8" name="Freeform 18">
              <a:extLst>
                <a:ext uri="{FF2B5EF4-FFF2-40B4-BE49-F238E27FC236}">
                  <a16:creationId xmlns:a16="http://schemas.microsoft.com/office/drawing/2014/main" id="{7A452621-260A-A062-B009-A68A38397FD2}"/>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9" name="Freeform 19">
              <a:extLst>
                <a:ext uri="{FF2B5EF4-FFF2-40B4-BE49-F238E27FC236}">
                  <a16:creationId xmlns:a16="http://schemas.microsoft.com/office/drawing/2014/main" id="{346E8B68-B9AB-ACA0-94AD-7A97CF2924AA}"/>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CDE9C4CF-73A7-2593-3A86-63B78E8C8EFC}"/>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1" name="Freeform 21">
              <a:extLst>
                <a:ext uri="{FF2B5EF4-FFF2-40B4-BE49-F238E27FC236}">
                  <a16:creationId xmlns:a16="http://schemas.microsoft.com/office/drawing/2014/main" id="{C4EC695C-CB1F-E046-956E-2877DA2BA2F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7987BC5B-D77B-9074-D25F-B0D5FC8806D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3" name="Freeform 23">
              <a:extLst>
                <a:ext uri="{FF2B5EF4-FFF2-40B4-BE49-F238E27FC236}">
                  <a16:creationId xmlns:a16="http://schemas.microsoft.com/office/drawing/2014/main" id="{88B027CD-9B41-AC1A-46A8-FE1498355EFA}"/>
                </a:ext>
              </a:extLst>
            </p:cNvPr>
            <p:cNvSpPr>
              <a:spLocks/>
            </p:cNvSpPr>
            <p:nvPr/>
          </p:nvSpPr>
          <p:spPr bwMode="hidden">
            <a:xfrm>
              <a:off x="3488" y="0"/>
              <a:ext cx="2198" cy="2480"/>
            </a:xfrm>
            <a:custGeom>
              <a:avLst/>
              <a:gdLst>
                <a:gd name="T0" fmla="*/ 0 w 2200"/>
                <a:gd name="T1" fmla="*/ 0 h 2482"/>
                <a:gd name="T2" fmla="*/ 2138 w 2200"/>
                <a:gd name="T3" fmla="*/ 2432 h 2482"/>
                <a:gd name="T4" fmla="*/ 2150 w 2200"/>
                <a:gd name="T5" fmla="*/ 242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E57B5E78-C6F1-C5A9-5DC6-809C157B552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25" name="Freeform 25">
              <a:extLst>
                <a:ext uri="{FF2B5EF4-FFF2-40B4-BE49-F238E27FC236}">
                  <a16:creationId xmlns:a16="http://schemas.microsoft.com/office/drawing/2014/main" id="{6F866B5B-1460-D35C-0B67-FC2EAA5FE6E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CBC1B966-599A-7FD5-6AA9-ED3F428B315F}"/>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7" name="Freeform 27">
              <a:extLst>
                <a:ext uri="{FF2B5EF4-FFF2-40B4-BE49-F238E27FC236}">
                  <a16:creationId xmlns:a16="http://schemas.microsoft.com/office/drawing/2014/main" id="{05BEE5AE-9C2F-83E5-975D-80399EC0BE8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28" name="Freeform 28">
              <a:extLst>
                <a:ext uri="{FF2B5EF4-FFF2-40B4-BE49-F238E27FC236}">
                  <a16:creationId xmlns:a16="http://schemas.microsoft.com/office/drawing/2014/main" id="{3AD442CB-C7B9-D6BD-AEF6-2F893BB106AF}"/>
                </a:ext>
              </a:extLst>
            </p:cNvPr>
            <p:cNvSpPr>
              <a:spLocks/>
            </p:cNvSpPr>
            <p:nvPr/>
          </p:nvSpPr>
          <p:spPr bwMode="hidden">
            <a:xfrm>
              <a:off x="5698" y="653"/>
              <a:ext cx="60" cy="311"/>
            </a:xfrm>
            <a:custGeom>
              <a:avLst/>
              <a:gdLst>
                <a:gd name="T0" fmla="*/ 0 w 60"/>
                <a:gd name="T1" fmla="*/ 144 h 312"/>
                <a:gd name="T2" fmla="*/ 60 w 60"/>
                <a:gd name="T3" fmla="*/ 19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5DA25AA5-4600-445C-CF3C-4F0A8F75D7B5}"/>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0" name="Freeform 30">
              <a:extLst>
                <a:ext uri="{FF2B5EF4-FFF2-40B4-BE49-F238E27FC236}">
                  <a16:creationId xmlns:a16="http://schemas.microsoft.com/office/drawing/2014/main" id="{36B5495C-94E7-B9B9-0600-A03C34E7435C}"/>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D72EA222-4087-E9F4-95B7-AA00FFAAC7B2}"/>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2" name="Freeform 32">
              <a:extLst>
                <a:ext uri="{FF2B5EF4-FFF2-40B4-BE49-F238E27FC236}">
                  <a16:creationId xmlns:a16="http://schemas.microsoft.com/office/drawing/2014/main" id="{C28B9124-972F-D0F2-41B1-80D2F8798E0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33" name="Freeform 33">
              <a:extLst>
                <a:ext uri="{FF2B5EF4-FFF2-40B4-BE49-F238E27FC236}">
                  <a16:creationId xmlns:a16="http://schemas.microsoft.com/office/drawing/2014/main" id="{3BFB2469-A126-47EF-1907-56F3B4B385F1}"/>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4" name="Freeform 34">
              <a:extLst>
                <a:ext uri="{FF2B5EF4-FFF2-40B4-BE49-F238E27FC236}">
                  <a16:creationId xmlns:a16="http://schemas.microsoft.com/office/drawing/2014/main" id="{68390E76-1DC2-9D35-19AC-38FED805A94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5" name="Freeform 35">
              <a:extLst>
                <a:ext uri="{FF2B5EF4-FFF2-40B4-BE49-F238E27FC236}">
                  <a16:creationId xmlns:a16="http://schemas.microsoft.com/office/drawing/2014/main" id="{CB94A552-7369-816C-4595-789169CB8875}"/>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36" name="Freeform 36">
              <a:extLst>
                <a:ext uri="{FF2B5EF4-FFF2-40B4-BE49-F238E27FC236}">
                  <a16:creationId xmlns:a16="http://schemas.microsoft.com/office/drawing/2014/main" id="{47C1718A-141B-2381-CFA0-7DCA5289EE9F}"/>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7" name="Freeform 37">
              <a:extLst>
                <a:ext uri="{FF2B5EF4-FFF2-40B4-BE49-F238E27FC236}">
                  <a16:creationId xmlns:a16="http://schemas.microsoft.com/office/drawing/2014/main" id="{37959024-4A63-E309-40E1-C11EE66174E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38" name="Freeform 38">
              <a:extLst>
                <a:ext uri="{FF2B5EF4-FFF2-40B4-BE49-F238E27FC236}">
                  <a16:creationId xmlns:a16="http://schemas.microsoft.com/office/drawing/2014/main" id="{FF76D64E-77C7-CC59-1D18-C7EE81E74E4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39" name="Group 39">
              <a:extLst>
                <a:ext uri="{FF2B5EF4-FFF2-40B4-BE49-F238E27FC236}">
                  <a16:creationId xmlns:a16="http://schemas.microsoft.com/office/drawing/2014/main" id="{176AC80F-55C4-1395-CEBB-E254C4EF3CBA}"/>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39AFD26B-87EC-6C09-8187-8748B2CD3B9E}"/>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41" name="Freeform 41">
                <a:extLst>
                  <a:ext uri="{FF2B5EF4-FFF2-40B4-BE49-F238E27FC236}">
                    <a16:creationId xmlns:a16="http://schemas.microsoft.com/office/drawing/2014/main" id="{E5D482E7-9A7D-E93D-A037-4A304024DCF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C19E880-3760-C911-65E6-41187BCA9C0F}"/>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C19E880-3760-C911-65E6-41187BCA9C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3E22FBD3-3E16-0CEF-A03F-E6436AB4699E}"/>
              </a:ext>
            </a:extLst>
          </p:cNvPr>
          <p:cNvSpPr>
            <a:spLocks noGrp="1" noChangeArrowheads="1"/>
          </p:cNvSpPr>
          <p:nvPr>
            <p:ph type="dt" sz="quarter" idx="10"/>
          </p:nvPr>
        </p:nvSpPr>
        <p:spPr/>
        <p:txBody>
          <a:bodyPr/>
          <a:lstStyle>
            <a:lvl1pPr>
              <a:defRPr/>
            </a:lvl1pPr>
          </a:lstStyle>
          <a:p>
            <a:pPr>
              <a:defRPr/>
            </a:pPr>
            <a:endParaRPr lang="fr-FR" altLang="fr-FR"/>
          </a:p>
        </p:txBody>
      </p:sp>
      <p:sp>
        <p:nvSpPr>
          <p:cNvPr id="44" name="Espace réservé du pied de page 45">
            <a:extLst>
              <a:ext uri="{FF2B5EF4-FFF2-40B4-BE49-F238E27FC236}">
                <a16:creationId xmlns:a16="http://schemas.microsoft.com/office/drawing/2014/main" id="{6C6B0142-087D-70CF-75DF-5578AA149717}"/>
              </a:ext>
            </a:extLst>
          </p:cNvPr>
          <p:cNvSpPr>
            <a:spLocks noGrp="1" noChangeArrowheads="1"/>
          </p:cNvSpPr>
          <p:nvPr>
            <p:ph type="ftr" sz="quarter" idx="11"/>
          </p:nvPr>
        </p:nvSpPr>
        <p:spPr/>
        <p:txBody>
          <a:bodyPr/>
          <a:lstStyle>
            <a:lvl1pPr>
              <a:defRPr/>
            </a:lvl1pPr>
          </a:lstStyle>
          <a:p>
            <a:pPr>
              <a:defRPr/>
            </a:pPr>
            <a:r>
              <a:rPr lang="fr-FR" altLang="fr-FR"/>
              <a:t>EDUCOM PEISS JULY 2025</a:t>
            </a:r>
          </a:p>
        </p:txBody>
      </p:sp>
      <p:sp>
        <p:nvSpPr>
          <p:cNvPr id="45" name="Espace réservé du numéro de diapositive 46">
            <a:extLst>
              <a:ext uri="{FF2B5EF4-FFF2-40B4-BE49-F238E27FC236}">
                <a16:creationId xmlns:a16="http://schemas.microsoft.com/office/drawing/2014/main" id="{CEF612E2-C2E7-3E34-AA43-8FE788DF354A}"/>
              </a:ext>
            </a:extLst>
          </p:cNvPr>
          <p:cNvSpPr>
            <a:spLocks noGrp="1" noChangeArrowheads="1"/>
          </p:cNvSpPr>
          <p:nvPr>
            <p:ph type="sldNum" sz="quarter" idx="12"/>
          </p:nvPr>
        </p:nvSpPr>
        <p:spPr/>
        <p:txBody>
          <a:bodyPr/>
          <a:lstStyle>
            <a:lvl1pPr>
              <a:defRPr/>
            </a:lvl1pPr>
          </a:lstStyle>
          <a:p>
            <a:pPr>
              <a:defRPr/>
            </a:pPr>
            <a:fld id="{7FFCB343-16A3-374F-9DEE-78452E2D2555}" type="slidenum">
              <a:rPr lang="fr-FR" altLang="fr-FR"/>
              <a:pPr>
                <a:defRPr/>
              </a:pPr>
              <a:t>‹N°›</a:t>
            </a:fld>
            <a:endParaRPr lang="fr-FR" altLang="fr-FR"/>
          </a:p>
        </p:txBody>
      </p:sp>
    </p:spTree>
    <p:extLst>
      <p:ext uri="{BB962C8B-B14F-4D97-AF65-F5344CB8AC3E}">
        <p14:creationId xmlns:p14="http://schemas.microsoft.com/office/powerpoint/2010/main" val="7956629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E97E59AE-44FE-6E40-C508-2F277DAC767D}"/>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7D74A81E-0B22-6264-CD8F-F63F3371AB28}"/>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6F737E45-E4CE-D08C-DB3D-4C451EFDCE99}"/>
              </a:ext>
            </a:extLst>
          </p:cNvPr>
          <p:cNvSpPr>
            <a:spLocks noGrp="1" noChangeArrowheads="1"/>
          </p:cNvSpPr>
          <p:nvPr>
            <p:ph type="sldNum" sz="quarter" idx="12"/>
          </p:nvPr>
        </p:nvSpPr>
        <p:spPr>
          <a:ln/>
        </p:spPr>
        <p:txBody>
          <a:bodyPr/>
          <a:lstStyle>
            <a:lvl1pPr>
              <a:defRPr/>
            </a:lvl1pPr>
          </a:lstStyle>
          <a:p>
            <a:pPr>
              <a:defRPr/>
            </a:pPr>
            <a:fld id="{0D8D0D87-F486-C444-8D56-05210CF94326}" type="slidenum">
              <a:rPr lang="fr-FR" altLang="fr-FR"/>
              <a:pPr>
                <a:defRPr/>
              </a:pPr>
              <a:t>‹N°›</a:t>
            </a:fld>
            <a:endParaRPr lang="fr-FR" altLang="fr-FR"/>
          </a:p>
        </p:txBody>
      </p:sp>
    </p:spTree>
    <p:extLst>
      <p:ext uri="{BB962C8B-B14F-4D97-AF65-F5344CB8AC3E}">
        <p14:creationId xmlns:p14="http://schemas.microsoft.com/office/powerpoint/2010/main" val="67535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7E07E18-893A-83C7-FEA4-1F8DFDC008FC}"/>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6EF78209-B8A5-AD67-6DBE-4CBE2DB5841C}"/>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83648817-5277-95EB-8997-F4AFA6CE7C79}"/>
              </a:ext>
            </a:extLst>
          </p:cNvPr>
          <p:cNvSpPr>
            <a:spLocks noGrp="1" noChangeArrowheads="1"/>
          </p:cNvSpPr>
          <p:nvPr>
            <p:ph type="sldNum" sz="quarter" idx="12"/>
          </p:nvPr>
        </p:nvSpPr>
        <p:spPr>
          <a:ln/>
        </p:spPr>
        <p:txBody>
          <a:bodyPr/>
          <a:lstStyle>
            <a:lvl1pPr>
              <a:defRPr/>
            </a:lvl1pPr>
          </a:lstStyle>
          <a:p>
            <a:pPr>
              <a:defRPr/>
            </a:pPr>
            <a:fld id="{EDA23B25-BBE2-7642-A065-91C97AB07640}" type="slidenum">
              <a:rPr lang="fr-FR" altLang="fr-FR"/>
              <a:pPr>
                <a:defRPr/>
              </a:pPr>
              <a:t>‹N°›</a:t>
            </a:fld>
            <a:endParaRPr lang="fr-FR" altLang="fr-FR"/>
          </a:p>
        </p:txBody>
      </p:sp>
    </p:spTree>
    <p:extLst>
      <p:ext uri="{BB962C8B-B14F-4D97-AF65-F5344CB8AC3E}">
        <p14:creationId xmlns:p14="http://schemas.microsoft.com/office/powerpoint/2010/main" val="230693989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15E45844-3BAC-EC73-77BA-CE1E5B2F08D0}"/>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00431EF1-B8D0-2A02-C200-91D81DC24B64}"/>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7" name="Rectangle 46">
            <a:extLst>
              <a:ext uri="{FF2B5EF4-FFF2-40B4-BE49-F238E27FC236}">
                <a16:creationId xmlns:a16="http://schemas.microsoft.com/office/drawing/2014/main" id="{F992365C-94D7-0E9B-ED66-32E561566E87}"/>
              </a:ext>
            </a:extLst>
          </p:cNvPr>
          <p:cNvSpPr>
            <a:spLocks noGrp="1" noChangeArrowheads="1"/>
          </p:cNvSpPr>
          <p:nvPr>
            <p:ph type="sldNum" sz="quarter" idx="12"/>
          </p:nvPr>
        </p:nvSpPr>
        <p:spPr>
          <a:ln/>
        </p:spPr>
        <p:txBody>
          <a:bodyPr/>
          <a:lstStyle>
            <a:lvl1pPr>
              <a:defRPr/>
            </a:lvl1pPr>
          </a:lstStyle>
          <a:p>
            <a:pPr>
              <a:defRPr/>
            </a:pPr>
            <a:fld id="{677CEB6D-13E7-FF4D-98AA-5695A0E0DECD}" type="slidenum">
              <a:rPr lang="fr-FR" altLang="fr-FR"/>
              <a:pPr>
                <a:defRPr/>
              </a:pPr>
              <a:t>‹N°›</a:t>
            </a:fld>
            <a:endParaRPr lang="fr-FR" altLang="fr-FR"/>
          </a:p>
        </p:txBody>
      </p:sp>
    </p:spTree>
    <p:extLst>
      <p:ext uri="{BB962C8B-B14F-4D97-AF65-F5344CB8AC3E}">
        <p14:creationId xmlns:p14="http://schemas.microsoft.com/office/powerpoint/2010/main" val="728759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3E104900-A09F-5EAE-E011-A107FC4D7822}"/>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1008854B-6F11-A01A-CA8D-DF06717B641A}"/>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6FE043D9-4366-2852-4289-9FFC167C60B5}"/>
              </a:ext>
            </a:extLst>
          </p:cNvPr>
          <p:cNvSpPr>
            <a:spLocks noGrp="1" noChangeArrowheads="1"/>
          </p:cNvSpPr>
          <p:nvPr>
            <p:ph type="sldNum" sz="quarter" idx="12"/>
          </p:nvPr>
        </p:nvSpPr>
        <p:spPr>
          <a:ln/>
        </p:spPr>
        <p:txBody>
          <a:bodyPr/>
          <a:lstStyle>
            <a:lvl1pPr>
              <a:defRPr/>
            </a:lvl1pPr>
          </a:lstStyle>
          <a:p>
            <a:pPr>
              <a:defRPr/>
            </a:pPr>
            <a:fld id="{9C983441-E3D3-FB4E-9D4A-D81201535780}" type="slidenum">
              <a:rPr lang="fr-FR" altLang="fr-FR"/>
              <a:pPr>
                <a:defRPr/>
              </a:pPr>
              <a:t>‹N°›</a:t>
            </a:fld>
            <a:endParaRPr lang="fr-FR" altLang="fr-FR"/>
          </a:p>
        </p:txBody>
      </p:sp>
    </p:spTree>
    <p:extLst>
      <p:ext uri="{BB962C8B-B14F-4D97-AF65-F5344CB8AC3E}">
        <p14:creationId xmlns:p14="http://schemas.microsoft.com/office/powerpoint/2010/main" val="8248811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650627F8-9F7A-8B11-B581-D46AD553357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8" name="Rectangle 45">
            <a:extLst>
              <a:ext uri="{FF2B5EF4-FFF2-40B4-BE49-F238E27FC236}">
                <a16:creationId xmlns:a16="http://schemas.microsoft.com/office/drawing/2014/main" id="{858935E2-CED5-88B1-359C-37D095530DC7}"/>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9" name="Rectangle 46">
            <a:extLst>
              <a:ext uri="{FF2B5EF4-FFF2-40B4-BE49-F238E27FC236}">
                <a16:creationId xmlns:a16="http://schemas.microsoft.com/office/drawing/2014/main" id="{B803552E-2742-A089-25DD-65D1EBA6A46E}"/>
              </a:ext>
            </a:extLst>
          </p:cNvPr>
          <p:cNvSpPr>
            <a:spLocks noGrp="1" noChangeArrowheads="1"/>
          </p:cNvSpPr>
          <p:nvPr>
            <p:ph type="sldNum" sz="quarter" idx="12"/>
          </p:nvPr>
        </p:nvSpPr>
        <p:spPr>
          <a:ln/>
        </p:spPr>
        <p:txBody>
          <a:bodyPr/>
          <a:lstStyle>
            <a:lvl1pPr>
              <a:defRPr/>
            </a:lvl1pPr>
          </a:lstStyle>
          <a:p>
            <a:pPr>
              <a:defRPr/>
            </a:pPr>
            <a:fld id="{703D52EC-70E7-0A4C-AC78-78BD40F7AAF9}" type="slidenum">
              <a:rPr lang="fr-FR" altLang="fr-FR"/>
              <a:pPr>
                <a:defRPr/>
              </a:pPr>
              <a:t>‹N°›</a:t>
            </a:fld>
            <a:endParaRPr lang="fr-FR" altLang="fr-FR"/>
          </a:p>
        </p:txBody>
      </p:sp>
    </p:spTree>
    <p:extLst>
      <p:ext uri="{BB962C8B-B14F-4D97-AF65-F5344CB8AC3E}">
        <p14:creationId xmlns:p14="http://schemas.microsoft.com/office/powerpoint/2010/main" val="6433629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1BA3393F-7607-B1AC-D272-589EB310E25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4" name="Rectangle 45">
            <a:extLst>
              <a:ext uri="{FF2B5EF4-FFF2-40B4-BE49-F238E27FC236}">
                <a16:creationId xmlns:a16="http://schemas.microsoft.com/office/drawing/2014/main" id="{7DC3C1DF-FE56-2F5A-09EF-85E2E72D9AFF}"/>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5" name="Rectangle 46">
            <a:extLst>
              <a:ext uri="{FF2B5EF4-FFF2-40B4-BE49-F238E27FC236}">
                <a16:creationId xmlns:a16="http://schemas.microsoft.com/office/drawing/2014/main" id="{FF92C149-5282-0399-4156-F71FD3BF3F75}"/>
              </a:ext>
            </a:extLst>
          </p:cNvPr>
          <p:cNvSpPr>
            <a:spLocks noGrp="1" noChangeArrowheads="1"/>
          </p:cNvSpPr>
          <p:nvPr>
            <p:ph type="sldNum" sz="quarter" idx="12"/>
          </p:nvPr>
        </p:nvSpPr>
        <p:spPr>
          <a:ln/>
        </p:spPr>
        <p:txBody>
          <a:bodyPr/>
          <a:lstStyle>
            <a:lvl1pPr>
              <a:defRPr/>
            </a:lvl1pPr>
          </a:lstStyle>
          <a:p>
            <a:pPr>
              <a:defRPr/>
            </a:pPr>
            <a:fld id="{7CF5DBA0-B144-544F-9697-0043BEBAE8B0}" type="slidenum">
              <a:rPr lang="fr-FR" altLang="fr-FR"/>
              <a:pPr>
                <a:defRPr/>
              </a:pPr>
              <a:t>‹N°›</a:t>
            </a:fld>
            <a:endParaRPr lang="fr-FR" altLang="fr-FR"/>
          </a:p>
        </p:txBody>
      </p:sp>
    </p:spTree>
    <p:extLst>
      <p:ext uri="{BB962C8B-B14F-4D97-AF65-F5344CB8AC3E}">
        <p14:creationId xmlns:p14="http://schemas.microsoft.com/office/powerpoint/2010/main" val="17520867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3B9EABB9-1E35-6150-9845-BB2097137E35}"/>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3" name="Rectangle 45">
            <a:extLst>
              <a:ext uri="{FF2B5EF4-FFF2-40B4-BE49-F238E27FC236}">
                <a16:creationId xmlns:a16="http://schemas.microsoft.com/office/drawing/2014/main" id="{7F4FF989-2059-497B-095A-306D8830CA66}"/>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4" name="Rectangle 46">
            <a:extLst>
              <a:ext uri="{FF2B5EF4-FFF2-40B4-BE49-F238E27FC236}">
                <a16:creationId xmlns:a16="http://schemas.microsoft.com/office/drawing/2014/main" id="{A2DA6D43-0462-2170-78AC-08B05B1951ED}"/>
              </a:ext>
            </a:extLst>
          </p:cNvPr>
          <p:cNvSpPr>
            <a:spLocks noGrp="1" noChangeArrowheads="1"/>
          </p:cNvSpPr>
          <p:nvPr>
            <p:ph type="sldNum" sz="quarter" idx="12"/>
          </p:nvPr>
        </p:nvSpPr>
        <p:spPr>
          <a:ln/>
        </p:spPr>
        <p:txBody>
          <a:bodyPr/>
          <a:lstStyle>
            <a:lvl1pPr>
              <a:defRPr/>
            </a:lvl1pPr>
          </a:lstStyle>
          <a:p>
            <a:pPr>
              <a:defRPr/>
            </a:pPr>
            <a:fld id="{05D52DEC-5AC5-654A-AFF3-5E5591477FE2}" type="slidenum">
              <a:rPr lang="fr-FR" altLang="fr-FR"/>
              <a:pPr>
                <a:defRPr/>
              </a:pPr>
              <a:t>‹N°›</a:t>
            </a:fld>
            <a:endParaRPr lang="fr-FR" altLang="fr-FR"/>
          </a:p>
        </p:txBody>
      </p:sp>
    </p:spTree>
    <p:extLst>
      <p:ext uri="{BB962C8B-B14F-4D97-AF65-F5344CB8AC3E}">
        <p14:creationId xmlns:p14="http://schemas.microsoft.com/office/powerpoint/2010/main" val="42941764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1898DAA9-2E1F-5743-5EDB-91020C7278B4}"/>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B6E1E3EB-8189-DE89-D4EC-3D3991A7AC69}"/>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7" name="Rectangle 46">
            <a:extLst>
              <a:ext uri="{FF2B5EF4-FFF2-40B4-BE49-F238E27FC236}">
                <a16:creationId xmlns:a16="http://schemas.microsoft.com/office/drawing/2014/main" id="{6524F44A-A535-C3F5-A9FD-57CEE8967F71}"/>
              </a:ext>
            </a:extLst>
          </p:cNvPr>
          <p:cNvSpPr>
            <a:spLocks noGrp="1" noChangeArrowheads="1"/>
          </p:cNvSpPr>
          <p:nvPr>
            <p:ph type="sldNum" sz="quarter" idx="12"/>
          </p:nvPr>
        </p:nvSpPr>
        <p:spPr>
          <a:ln/>
        </p:spPr>
        <p:txBody>
          <a:bodyPr/>
          <a:lstStyle>
            <a:lvl1pPr>
              <a:defRPr/>
            </a:lvl1pPr>
          </a:lstStyle>
          <a:p>
            <a:pPr>
              <a:defRPr/>
            </a:pPr>
            <a:fld id="{E70D1E1C-4974-4640-A28B-05B7679FE8DE}" type="slidenum">
              <a:rPr lang="fr-FR" altLang="fr-FR"/>
              <a:pPr>
                <a:defRPr/>
              </a:pPr>
              <a:t>‹N°›</a:t>
            </a:fld>
            <a:endParaRPr lang="fr-FR" altLang="fr-FR"/>
          </a:p>
        </p:txBody>
      </p:sp>
    </p:spTree>
    <p:extLst>
      <p:ext uri="{BB962C8B-B14F-4D97-AF65-F5344CB8AC3E}">
        <p14:creationId xmlns:p14="http://schemas.microsoft.com/office/powerpoint/2010/main" val="34666836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2BCD6F27-7DBF-79F0-9979-D45E17C615CA}"/>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45">
            <a:extLst>
              <a:ext uri="{FF2B5EF4-FFF2-40B4-BE49-F238E27FC236}">
                <a16:creationId xmlns:a16="http://schemas.microsoft.com/office/drawing/2014/main" id="{B3BC12DE-BF50-40D1-3F04-BBA53C34B394}"/>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7" name="Rectangle 46">
            <a:extLst>
              <a:ext uri="{FF2B5EF4-FFF2-40B4-BE49-F238E27FC236}">
                <a16:creationId xmlns:a16="http://schemas.microsoft.com/office/drawing/2014/main" id="{5A758A8A-ABBC-4130-283F-2E1670F44611}"/>
              </a:ext>
            </a:extLst>
          </p:cNvPr>
          <p:cNvSpPr>
            <a:spLocks noGrp="1" noChangeArrowheads="1"/>
          </p:cNvSpPr>
          <p:nvPr>
            <p:ph type="sldNum" sz="quarter" idx="12"/>
          </p:nvPr>
        </p:nvSpPr>
        <p:spPr>
          <a:ln/>
        </p:spPr>
        <p:txBody>
          <a:bodyPr/>
          <a:lstStyle>
            <a:lvl1pPr>
              <a:defRPr/>
            </a:lvl1pPr>
          </a:lstStyle>
          <a:p>
            <a:pPr>
              <a:defRPr/>
            </a:pPr>
            <a:fld id="{DA50497B-5B74-1546-956F-51DFAE8F1D30}" type="slidenum">
              <a:rPr lang="fr-FR" altLang="fr-FR"/>
              <a:pPr>
                <a:defRPr/>
              </a:pPr>
              <a:t>‹N°›</a:t>
            </a:fld>
            <a:endParaRPr lang="fr-FR" altLang="fr-FR"/>
          </a:p>
        </p:txBody>
      </p:sp>
    </p:spTree>
    <p:extLst>
      <p:ext uri="{BB962C8B-B14F-4D97-AF65-F5344CB8AC3E}">
        <p14:creationId xmlns:p14="http://schemas.microsoft.com/office/powerpoint/2010/main" val="33191227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91A833F8-7C48-936E-E5BF-0AD2086C9FEA}"/>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951482E7-3880-BD6F-FACF-0BE29D21C798}"/>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9AC52005-BF11-850E-2074-6F4AEA5A7718}"/>
              </a:ext>
            </a:extLst>
          </p:cNvPr>
          <p:cNvSpPr>
            <a:spLocks noGrp="1" noChangeArrowheads="1"/>
          </p:cNvSpPr>
          <p:nvPr>
            <p:ph type="sldNum" sz="quarter" idx="12"/>
          </p:nvPr>
        </p:nvSpPr>
        <p:spPr>
          <a:ln/>
        </p:spPr>
        <p:txBody>
          <a:bodyPr/>
          <a:lstStyle>
            <a:lvl1pPr>
              <a:defRPr/>
            </a:lvl1pPr>
          </a:lstStyle>
          <a:p>
            <a:pPr>
              <a:defRPr/>
            </a:pPr>
            <a:fld id="{84AC727E-E71A-C94B-9361-D3CC1868CAD8}" type="slidenum">
              <a:rPr lang="fr-FR" altLang="fr-FR"/>
              <a:pPr>
                <a:defRPr/>
              </a:pPr>
              <a:t>‹N°›</a:t>
            </a:fld>
            <a:endParaRPr lang="fr-FR" altLang="fr-FR"/>
          </a:p>
        </p:txBody>
      </p:sp>
    </p:spTree>
    <p:extLst>
      <p:ext uri="{BB962C8B-B14F-4D97-AF65-F5344CB8AC3E}">
        <p14:creationId xmlns:p14="http://schemas.microsoft.com/office/powerpoint/2010/main" val="360845668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2F3029A0-203F-BF71-AC83-222D268D6CCF}"/>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45">
            <a:extLst>
              <a:ext uri="{FF2B5EF4-FFF2-40B4-BE49-F238E27FC236}">
                <a16:creationId xmlns:a16="http://schemas.microsoft.com/office/drawing/2014/main" id="{3F202784-4984-A99D-1102-4F9326FC1A8A}"/>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551E9AF0-A2CE-6AE6-735B-54776ECE3D47}"/>
              </a:ext>
            </a:extLst>
          </p:cNvPr>
          <p:cNvSpPr>
            <a:spLocks noGrp="1" noChangeArrowheads="1"/>
          </p:cNvSpPr>
          <p:nvPr>
            <p:ph type="sldNum" sz="quarter" idx="12"/>
          </p:nvPr>
        </p:nvSpPr>
        <p:spPr>
          <a:ln/>
        </p:spPr>
        <p:txBody>
          <a:bodyPr/>
          <a:lstStyle>
            <a:lvl1pPr>
              <a:defRPr/>
            </a:lvl1pPr>
          </a:lstStyle>
          <a:p>
            <a:pPr>
              <a:defRPr/>
            </a:pPr>
            <a:fld id="{8556A619-20D8-9D48-9E2F-4A37EB053D79}" type="slidenum">
              <a:rPr lang="fr-FR" altLang="fr-FR"/>
              <a:pPr>
                <a:defRPr/>
              </a:pPr>
              <a:t>‹N°›</a:t>
            </a:fld>
            <a:endParaRPr lang="fr-FR" altLang="fr-FR"/>
          </a:p>
        </p:txBody>
      </p:sp>
    </p:spTree>
    <p:extLst>
      <p:ext uri="{BB962C8B-B14F-4D97-AF65-F5344CB8AC3E}">
        <p14:creationId xmlns:p14="http://schemas.microsoft.com/office/powerpoint/2010/main" val="162160151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18"/>
            <a:ext cx="8137526" cy="1196975"/>
          </a:xfrm>
        </p:spPr>
        <p:txBody>
          <a:bodyPr/>
          <a:lstStyle/>
          <a:p>
            <a:r>
              <a:rPr lang="fr-FR"/>
              <a:t>Cliquez et modifiez le titre</a:t>
            </a:r>
          </a:p>
        </p:txBody>
      </p:sp>
      <p:sp>
        <p:nvSpPr>
          <p:cNvPr id="3" name="Espace réservé du texte 2"/>
          <p:cNvSpPr>
            <a:spLocks noGrp="1"/>
          </p:cNvSpPr>
          <p:nvPr>
            <p:ph type="body" sz="half" idx="1"/>
          </p:nvPr>
        </p:nvSpPr>
        <p:spPr>
          <a:xfrm>
            <a:off x="152409" y="1125556"/>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18"/>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Rectangle 44">
            <a:extLst>
              <a:ext uri="{FF2B5EF4-FFF2-40B4-BE49-F238E27FC236}">
                <a16:creationId xmlns:a16="http://schemas.microsoft.com/office/drawing/2014/main" id="{BFAEC22F-4944-5700-BEBB-1FB321AF6DF2}"/>
              </a:ext>
            </a:extLst>
          </p:cNvPr>
          <p:cNvSpPr>
            <a:spLocks noGrp="1" noChangeArrowheads="1"/>
          </p:cNvSpPr>
          <p:nvPr>
            <p:ph type="dt" sz="half" idx="10"/>
          </p:nvPr>
        </p:nvSpPr>
        <p:spPr>
          <a:ln/>
        </p:spPr>
        <p:txBody>
          <a:bodyPr/>
          <a:lstStyle>
            <a:lvl1pPr>
              <a:defRPr/>
            </a:lvl1pPr>
          </a:lstStyle>
          <a:p>
            <a:pPr>
              <a:defRPr/>
            </a:pPr>
            <a:endParaRPr lang="fr-FR" altLang="fr-FR"/>
          </a:p>
        </p:txBody>
      </p:sp>
      <p:sp>
        <p:nvSpPr>
          <p:cNvPr id="7" name="Rectangle 45">
            <a:extLst>
              <a:ext uri="{FF2B5EF4-FFF2-40B4-BE49-F238E27FC236}">
                <a16:creationId xmlns:a16="http://schemas.microsoft.com/office/drawing/2014/main" id="{8D95A30C-8018-E84D-6C5B-B5026983870F}"/>
              </a:ext>
            </a:extLst>
          </p:cNvPr>
          <p:cNvSpPr>
            <a:spLocks noGrp="1" noChangeArrowheads="1"/>
          </p:cNvSpPr>
          <p:nvPr>
            <p:ph type="ftr" sz="quarter" idx="11"/>
          </p:nvPr>
        </p:nvSpPr>
        <p:spPr>
          <a:ln/>
        </p:spPr>
        <p:txBody>
          <a:bodyPr/>
          <a:lstStyle>
            <a:lvl1pPr>
              <a:defRPr/>
            </a:lvl1pPr>
          </a:lstStyle>
          <a:p>
            <a:pPr>
              <a:defRPr/>
            </a:pPr>
            <a:r>
              <a:rPr lang="fr-FR" altLang="fr-FR"/>
              <a:t>EDUCOM PEISS JULY 2025</a:t>
            </a:r>
          </a:p>
        </p:txBody>
      </p:sp>
      <p:sp>
        <p:nvSpPr>
          <p:cNvPr id="8" name="Rectangle 46">
            <a:extLst>
              <a:ext uri="{FF2B5EF4-FFF2-40B4-BE49-F238E27FC236}">
                <a16:creationId xmlns:a16="http://schemas.microsoft.com/office/drawing/2014/main" id="{B617BD7E-679F-3161-8DB8-0B3B3A507B3C}"/>
              </a:ext>
            </a:extLst>
          </p:cNvPr>
          <p:cNvSpPr>
            <a:spLocks noGrp="1" noChangeArrowheads="1"/>
          </p:cNvSpPr>
          <p:nvPr>
            <p:ph type="sldNum" sz="quarter" idx="12"/>
          </p:nvPr>
        </p:nvSpPr>
        <p:spPr>
          <a:ln/>
        </p:spPr>
        <p:txBody>
          <a:bodyPr/>
          <a:lstStyle>
            <a:lvl1pPr>
              <a:defRPr/>
            </a:lvl1pPr>
          </a:lstStyle>
          <a:p>
            <a:pPr>
              <a:defRPr/>
            </a:pPr>
            <a:fld id="{77FBEA4B-871C-3C42-8606-B5FF3A48D7A3}" type="slidenum">
              <a:rPr lang="fr-FR" altLang="fr-FR"/>
              <a:pPr>
                <a:defRPr/>
              </a:pPr>
              <a:t>‹N°›</a:t>
            </a:fld>
            <a:endParaRPr lang="fr-FR" altLang="fr-FR"/>
          </a:p>
        </p:txBody>
      </p:sp>
    </p:spTree>
    <p:extLst>
      <p:ext uri="{BB962C8B-B14F-4D97-AF65-F5344CB8AC3E}">
        <p14:creationId xmlns:p14="http://schemas.microsoft.com/office/powerpoint/2010/main" val="33100060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9F67A18B-7579-FFA6-5434-006981396B41}"/>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F2789502-ECEE-4636-16F3-63BD747BF021}"/>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a:p>
          </p:txBody>
        </p:sp>
        <p:sp>
          <p:nvSpPr>
            <p:cNvPr id="4" name="Freeform 4">
              <a:extLst>
                <a:ext uri="{FF2B5EF4-FFF2-40B4-BE49-F238E27FC236}">
                  <a16:creationId xmlns:a16="http://schemas.microsoft.com/office/drawing/2014/main" id="{BE43B6EF-8221-E855-40B0-4EF72073B799}"/>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5" name="Freeform 5">
              <a:extLst>
                <a:ext uri="{FF2B5EF4-FFF2-40B4-BE49-F238E27FC236}">
                  <a16:creationId xmlns:a16="http://schemas.microsoft.com/office/drawing/2014/main" id="{50D370B1-FDDC-4A7A-C14B-99FC6F094EE2}"/>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a:p>
          </p:txBody>
        </p:sp>
        <p:sp>
          <p:nvSpPr>
            <p:cNvPr id="6" name="Freeform 6">
              <a:extLst>
                <a:ext uri="{FF2B5EF4-FFF2-40B4-BE49-F238E27FC236}">
                  <a16:creationId xmlns:a16="http://schemas.microsoft.com/office/drawing/2014/main" id="{8CF8F42A-1B93-7EA9-4743-2CF9F2277591}"/>
                </a:ext>
              </a:extLst>
            </p:cNvPr>
            <p:cNvSpPr>
              <a:spLocks/>
            </p:cNvSpPr>
            <p:nvPr/>
          </p:nvSpPr>
          <p:spPr bwMode="hidden">
            <a:xfrm>
              <a:off x="4038" y="3577"/>
              <a:ext cx="1720" cy="65"/>
            </a:xfrm>
            <a:custGeom>
              <a:avLst/>
              <a:gdLst>
                <a:gd name="T0" fmla="*/ 1664 w 1722"/>
                <a:gd name="T1" fmla="*/ 37 h 66"/>
                <a:gd name="T2" fmla="*/ 1664 w 1722"/>
                <a:gd name="T3" fmla="*/ 33 h 66"/>
                <a:gd name="T4" fmla="*/ 0 w 1722"/>
                <a:gd name="T5" fmla="*/ 0 h 66"/>
                <a:gd name="T6" fmla="*/ 0 w 1722"/>
                <a:gd name="T7" fmla="*/ 33 h 66"/>
                <a:gd name="T8" fmla="*/ 1664 w 1722"/>
                <a:gd name="T9" fmla="*/ 37 h 66"/>
                <a:gd name="T10" fmla="*/ 1664 w 1722"/>
                <a:gd name="T11" fmla="*/ 37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7B45AD6F-FCA2-9FE9-F83E-2A9DB9C05E72}"/>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a:defRPr/>
              </a:pPr>
              <a:endParaRPr lang="fr-FR"/>
            </a:p>
          </p:txBody>
        </p:sp>
        <p:sp>
          <p:nvSpPr>
            <p:cNvPr id="8" name="Freeform 8">
              <a:extLst>
                <a:ext uri="{FF2B5EF4-FFF2-40B4-BE49-F238E27FC236}">
                  <a16:creationId xmlns:a16="http://schemas.microsoft.com/office/drawing/2014/main" id="{01E164A0-1CD3-3E16-D55E-B67DB9FA7688}"/>
                </a:ext>
              </a:extLst>
            </p:cNvPr>
            <p:cNvSpPr>
              <a:spLocks/>
            </p:cNvSpPr>
            <p:nvPr/>
          </p:nvSpPr>
          <p:spPr bwMode="hidden">
            <a:xfrm>
              <a:off x="4784" y="3702"/>
              <a:ext cx="974" cy="101"/>
            </a:xfrm>
            <a:custGeom>
              <a:avLst/>
              <a:gdLst>
                <a:gd name="T0" fmla="*/ 946 w 975"/>
                <a:gd name="T1" fmla="*/ 48 h 101"/>
                <a:gd name="T2" fmla="*/ 946 w 975"/>
                <a:gd name="T3" fmla="*/ 0 h 101"/>
                <a:gd name="T4" fmla="*/ 0 w 975"/>
                <a:gd name="T5" fmla="*/ 24 h 101"/>
                <a:gd name="T6" fmla="*/ 0 w 975"/>
                <a:gd name="T7" fmla="*/ 101 h 101"/>
                <a:gd name="T8" fmla="*/ 946 w 975"/>
                <a:gd name="T9" fmla="*/ 48 h 101"/>
                <a:gd name="T10" fmla="*/ 946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6791E92E-B33C-FBE8-3369-E0BE525309F3}"/>
                </a:ext>
              </a:extLst>
            </p:cNvPr>
            <p:cNvSpPr>
              <a:spLocks/>
            </p:cNvSpPr>
            <p:nvPr/>
          </p:nvSpPr>
          <p:spPr bwMode="hidden">
            <a:xfrm>
              <a:off x="3619" y="3815"/>
              <a:ext cx="2139" cy="198"/>
            </a:xfrm>
            <a:custGeom>
              <a:avLst/>
              <a:gdLst>
                <a:gd name="T0" fmla="*/ 2083 w 2141"/>
                <a:gd name="T1" fmla="*/ 0 h 198"/>
                <a:gd name="T2" fmla="*/ 0 w 2141"/>
                <a:gd name="T3" fmla="*/ 156 h 198"/>
                <a:gd name="T4" fmla="*/ 0 w 2141"/>
                <a:gd name="T5" fmla="*/ 198 h 198"/>
                <a:gd name="T6" fmla="*/ 2083 w 2141"/>
                <a:gd name="T7" fmla="*/ 0 h 198"/>
                <a:gd name="T8" fmla="*/ 208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863E18F3-D176-7619-607A-ABD758AD6ED9}"/>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11" name="Freeform 11">
              <a:extLst>
                <a:ext uri="{FF2B5EF4-FFF2-40B4-BE49-F238E27FC236}">
                  <a16:creationId xmlns:a16="http://schemas.microsoft.com/office/drawing/2014/main" id="{62AF39E3-F8F6-15AD-9199-F37AEB9DFDC9}"/>
                </a:ext>
              </a:extLst>
            </p:cNvPr>
            <p:cNvSpPr>
              <a:spLocks/>
            </p:cNvSpPr>
            <p:nvPr/>
          </p:nvSpPr>
          <p:spPr bwMode="hidden">
            <a:xfrm>
              <a:off x="2097" y="4043"/>
              <a:ext cx="2514" cy="276"/>
            </a:xfrm>
            <a:custGeom>
              <a:avLst/>
              <a:gdLst>
                <a:gd name="T0" fmla="*/ 2095 w 2517"/>
                <a:gd name="T1" fmla="*/ 276 h 276"/>
                <a:gd name="T2" fmla="*/ 2430 w 2517"/>
                <a:gd name="T3" fmla="*/ 204 h 276"/>
                <a:gd name="T4" fmla="*/ 2173 w 2517"/>
                <a:gd name="T5" fmla="*/ 0 h 276"/>
                <a:gd name="T6" fmla="*/ 0 w 2517"/>
                <a:gd name="T7" fmla="*/ 276 h 276"/>
                <a:gd name="T8" fmla="*/ 2095 w 2517"/>
                <a:gd name="T9" fmla="*/ 276 h 276"/>
                <a:gd name="T10" fmla="*/ 209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13710A89-E48B-BC81-511F-E4B88269EF0C}"/>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a:p>
          </p:txBody>
        </p:sp>
        <p:sp>
          <p:nvSpPr>
            <p:cNvPr id="13" name="Freeform 13">
              <a:extLst>
                <a:ext uri="{FF2B5EF4-FFF2-40B4-BE49-F238E27FC236}">
                  <a16:creationId xmlns:a16="http://schemas.microsoft.com/office/drawing/2014/main" id="{A219A3C0-DA84-1B43-5DDD-8C846F669B2C}"/>
                </a:ext>
              </a:extLst>
            </p:cNvPr>
            <p:cNvSpPr>
              <a:spLocks/>
            </p:cNvSpPr>
            <p:nvPr/>
          </p:nvSpPr>
          <p:spPr bwMode="hidden">
            <a:xfrm>
              <a:off x="5030" y="3151"/>
              <a:ext cx="728" cy="240"/>
            </a:xfrm>
            <a:custGeom>
              <a:avLst/>
              <a:gdLst>
                <a:gd name="T0" fmla="*/ 700 w 729"/>
                <a:gd name="T1" fmla="*/ 240 h 240"/>
                <a:gd name="T2" fmla="*/ 0 w 729"/>
                <a:gd name="T3" fmla="*/ 0 h 240"/>
                <a:gd name="T4" fmla="*/ 0 w 729"/>
                <a:gd name="T5" fmla="*/ 6 h 240"/>
                <a:gd name="T6" fmla="*/ 700 w 729"/>
                <a:gd name="T7" fmla="*/ 240 h 240"/>
                <a:gd name="T8" fmla="*/ 700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0B1C6C43-DD00-5AE5-1C77-9E3B359AF065}"/>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a:p>
          </p:txBody>
        </p:sp>
        <p:sp>
          <p:nvSpPr>
            <p:cNvPr id="15" name="Freeform 15">
              <a:extLst>
                <a:ext uri="{FF2B5EF4-FFF2-40B4-BE49-F238E27FC236}">
                  <a16:creationId xmlns:a16="http://schemas.microsoft.com/office/drawing/2014/main" id="{F0298FD3-8F87-F4E1-AA39-9F81DD53C23F}"/>
                </a:ext>
              </a:extLst>
            </p:cNvPr>
            <p:cNvSpPr>
              <a:spLocks/>
            </p:cNvSpPr>
            <p:nvPr/>
          </p:nvSpPr>
          <p:spPr bwMode="hidden">
            <a:xfrm>
              <a:off x="5030" y="3049"/>
              <a:ext cx="728" cy="318"/>
            </a:xfrm>
            <a:custGeom>
              <a:avLst/>
              <a:gdLst>
                <a:gd name="T0" fmla="*/ 700 w 729"/>
                <a:gd name="T1" fmla="*/ 318 h 318"/>
                <a:gd name="T2" fmla="*/ 700 w 729"/>
                <a:gd name="T3" fmla="*/ 312 h 318"/>
                <a:gd name="T4" fmla="*/ 0 w 729"/>
                <a:gd name="T5" fmla="*/ 0 h 318"/>
                <a:gd name="T6" fmla="*/ 0 w 729"/>
                <a:gd name="T7" fmla="*/ 54 h 318"/>
                <a:gd name="T8" fmla="*/ 700 w 729"/>
                <a:gd name="T9" fmla="*/ 318 h 318"/>
                <a:gd name="T10" fmla="*/ 700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D385B05D-B6C8-4F67-4A40-CE2F994ECFC6}"/>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a:p>
          </p:txBody>
        </p:sp>
        <p:sp>
          <p:nvSpPr>
            <p:cNvPr id="17" name="Freeform 17">
              <a:extLst>
                <a:ext uri="{FF2B5EF4-FFF2-40B4-BE49-F238E27FC236}">
                  <a16:creationId xmlns:a16="http://schemas.microsoft.com/office/drawing/2014/main" id="{3195E7AD-5D85-D929-FB33-195678F5BE1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a:p>
          </p:txBody>
        </p:sp>
        <p:sp>
          <p:nvSpPr>
            <p:cNvPr id="18" name="Freeform 18">
              <a:extLst>
                <a:ext uri="{FF2B5EF4-FFF2-40B4-BE49-F238E27FC236}">
                  <a16:creationId xmlns:a16="http://schemas.microsoft.com/office/drawing/2014/main" id="{7AD8588A-7288-ACD2-A1FD-92278E04D33D}"/>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a:p>
          </p:txBody>
        </p:sp>
        <p:sp>
          <p:nvSpPr>
            <p:cNvPr id="19" name="Freeform 19">
              <a:extLst>
                <a:ext uri="{FF2B5EF4-FFF2-40B4-BE49-F238E27FC236}">
                  <a16:creationId xmlns:a16="http://schemas.microsoft.com/office/drawing/2014/main" id="{FFD5ABEF-E794-036F-2D43-F3C47FD4E4C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C0A94BC7-5157-D436-3124-FE3D684FA15D}"/>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a:p>
          </p:txBody>
        </p:sp>
        <p:sp>
          <p:nvSpPr>
            <p:cNvPr id="21" name="Freeform 21">
              <a:extLst>
                <a:ext uri="{FF2B5EF4-FFF2-40B4-BE49-F238E27FC236}">
                  <a16:creationId xmlns:a16="http://schemas.microsoft.com/office/drawing/2014/main" id="{B2BB5BBC-4003-0F22-D2C5-B2A80B02402C}"/>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8D79BC1E-A675-99F7-FE07-B51A3D5F2EB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a:p>
          </p:txBody>
        </p:sp>
        <p:sp>
          <p:nvSpPr>
            <p:cNvPr id="23" name="Freeform 23">
              <a:extLst>
                <a:ext uri="{FF2B5EF4-FFF2-40B4-BE49-F238E27FC236}">
                  <a16:creationId xmlns:a16="http://schemas.microsoft.com/office/drawing/2014/main" id="{7BB3D3E9-D3BC-7310-D12B-F1BFFFB80DA5}"/>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a:defRPr/>
              </a:pPr>
              <a:endParaRPr lang="fr-FR"/>
            </a:p>
          </p:txBody>
        </p:sp>
        <p:sp>
          <p:nvSpPr>
            <p:cNvPr id="24" name="Freeform 24">
              <a:extLst>
                <a:ext uri="{FF2B5EF4-FFF2-40B4-BE49-F238E27FC236}">
                  <a16:creationId xmlns:a16="http://schemas.microsoft.com/office/drawing/2014/main" id="{FA435FE2-8D2E-BA16-1D25-46DBB4277144}"/>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a:p>
          </p:txBody>
        </p:sp>
        <p:sp>
          <p:nvSpPr>
            <p:cNvPr id="25" name="Freeform 25">
              <a:extLst>
                <a:ext uri="{FF2B5EF4-FFF2-40B4-BE49-F238E27FC236}">
                  <a16:creationId xmlns:a16="http://schemas.microsoft.com/office/drawing/2014/main" id="{E7CAE7BA-4931-392C-7A6A-B978005B41C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79B80FB2-E6B0-1478-2C5F-C83AE589BFC1}"/>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a:p>
          </p:txBody>
        </p:sp>
        <p:sp>
          <p:nvSpPr>
            <p:cNvPr id="27" name="Freeform 27">
              <a:extLst>
                <a:ext uri="{FF2B5EF4-FFF2-40B4-BE49-F238E27FC236}">
                  <a16:creationId xmlns:a16="http://schemas.microsoft.com/office/drawing/2014/main" id="{F1D35C54-CA72-8831-B820-C7DA726C9DA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a:p>
          </p:txBody>
        </p:sp>
        <p:sp>
          <p:nvSpPr>
            <p:cNvPr id="28" name="Freeform 28">
              <a:extLst>
                <a:ext uri="{FF2B5EF4-FFF2-40B4-BE49-F238E27FC236}">
                  <a16:creationId xmlns:a16="http://schemas.microsoft.com/office/drawing/2014/main" id="{EBBC5A5C-DD56-E6AE-5D7B-BC3C286BF7E9}"/>
                </a:ext>
              </a:extLst>
            </p:cNvPr>
            <p:cNvSpPr>
              <a:spLocks/>
            </p:cNvSpPr>
            <p:nvPr/>
          </p:nvSpPr>
          <p:spPr bwMode="hidden">
            <a:xfrm>
              <a:off x="5698" y="653"/>
              <a:ext cx="60" cy="311"/>
            </a:xfrm>
            <a:custGeom>
              <a:avLst/>
              <a:gdLst>
                <a:gd name="T0" fmla="*/ 0 w 60"/>
                <a:gd name="T1" fmla="*/ 144 h 312"/>
                <a:gd name="T2" fmla="*/ 60 w 60"/>
                <a:gd name="T3" fmla="*/ 283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5210F488-ECF7-E497-9A53-D8E89587BD82}"/>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a:p>
          </p:txBody>
        </p:sp>
        <p:sp>
          <p:nvSpPr>
            <p:cNvPr id="30" name="Freeform 30">
              <a:extLst>
                <a:ext uri="{FF2B5EF4-FFF2-40B4-BE49-F238E27FC236}">
                  <a16:creationId xmlns:a16="http://schemas.microsoft.com/office/drawing/2014/main" id="{23DB6DBF-9755-2175-9261-4A11F91B741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B0F52B0C-766B-21FB-EFD8-11BC6CE3A65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32" name="Freeform 32">
              <a:extLst>
                <a:ext uri="{FF2B5EF4-FFF2-40B4-BE49-F238E27FC236}">
                  <a16:creationId xmlns:a16="http://schemas.microsoft.com/office/drawing/2014/main" id="{6E79DC7A-6E67-82DE-C713-0FF350AC59FD}"/>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a:p>
          </p:txBody>
        </p:sp>
        <p:sp>
          <p:nvSpPr>
            <p:cNvPr id="33" name="Freeform 33">
              <a:extLst>
                <a:ext uri="{FF2B5EF4-FFF2-40B4-BE49-F238E27FC236}">
                  <a16:creationId xmlns:a16="http://schemas.microsoft.com/office/drawing/2014/main" id="{362B563A-24A4-BA03-D71C-6A0298583AD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a:p>
          </p:txBody>
        </p:sp>
        <p:sp>
          <p:nvSpPr>
            <p:cNvPr id="34" name="Freeform 34">
              <a:extLst>
                <a:ext uri="{FF2B5EF4-FFF2-40B4-BE49-F238E27FC236}">
                  <a16:creationId xmlns:a16="http://schemas.microsoft.com/office/drawing/2014/main" id="{B4261531-3E03-E367-915C-2B4C196CF251}"/>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a:p>
          </p:txBody>
        </p:sp>
        <p:sp>
          <p:nvSpPr>
            <p:cNvPr id="35" name="Freeform 35">
              <a:extLst>
                <a:ext uri="{FF2B5EF4-FFF2-40B4-BE49-F238E27FC236}">
                  <a16:creationId xmlns:a16="http://schemas.microsoft.com/office/drawing/2014/main" id="{8FB6FD4D-0549-9E14-2180-8DB6E3EDF11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a:p>
          </p:txBody>
        </p:sp>
        <p:sp>
          <p:nvSpPr>
            <p:cNvPr id="36" name="Freeform 36">
              <a:extLst>
                <a:ext uri="{FF2B5EF4-FFF2-40B4-BE49-F238E27FC236}">
                  <a16:creationId xmlns:a16="http://schemas.microsoft.com/office/drawing/2014/main" id="{0624465D-E5E1-D370-D976-E8B9D42FD7AF}"/>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a:p>
          </p:txBody>
        </p:sp>
        <p:sp>
          <p:nvSpPr>
            <p:cNvPr id="37" name="Freeform 37">
              <a:extLst>
                <a:ext uri="{FF2B5EF4-FFF2-40B4-BE49-F238E27FC236}">
                  <a16:creationId xmlns:a16="http://schemas.microsoft.com/office/drawing/2014/main" id="{833C08CD-F95A-2EF6-B28F-932911B4626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a:p>
          </p:txBody>
        </p:sp>
        <p:sp>
          <p:nvSpPr>
            <p:cNvPr id="38" name="Freeform 38">
              <a:extLst>
                <a:ext uri="{FF2B5EF4-FFF2-40B4-BE49-F238E27FC236}">
                  <a16:creationId xmlns:a16="http://schemas.microsoft.com/office/drawing/2014/main" id="{0CB76B5B-63B1-1C99-E42F-8FE1755B046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a:p>
          </p:txBody>
        </p:sp>
        <p:grpSp>
          <p:nvGrpSpPr>
            <p:cNvPr id="39" name="Group 39">
              <a:extLst>
                <a:ext uri="{FF2B5EF4-FFF2-40B4-BE49-F238E27FC236}">
                  <a16:creationId xmlns:a16="http://schemas.microsoft.com/office/drawing/2014/main" id="{56AFBE9E-06C1-8216-329A-BA0AACA8F0A4}"/>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D447FF67-2EFE-4151-45CE-DCB2EDD3B04F}"/>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41" name="Freeform 41">
                <a:extLst>
                  <a:ext uri="{FF2B5EF4-FFF2-40B4-BE49-F238E27FC236}">
                    <a16:creationId xmlns:a16="http://schemas.microsoft.com/office/drawing/2014/main" id="{31018A9E-D037-1F90-2F87-D5C3B10F7765}"/>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a:p>
            </p:txBody>
          </p:sp>
        </p:grpSp>
      </p:grpSp>
      <p:graphicFrame>
        <p:nvGraphicFramePr>
          <p:cNvPr id="42" name="Object 47">
            <a:extLst>
              <a:ext uri="{FF2B5EF4-FFF2-40B4-BE49-F238E27FC236}">
                <a16:creationId xmlns:a16="http://schemas.microsoft.com/office/drawing/2014/main" id="{C15DA13A-646B-DC49-0970-2FDD14885926}"/>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C15DA13A-646B-DC49-0970-2FDD148859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E7431EBF-EEBC-80EB-7361-91007B16D7D3}"/>
              </a:ext>
            </a:extLst>
          </p:cNvPr>
          <p:cNvSpPr>
            <a:spLocks noGrp="1" noChangeArrowheads="1"/>
          </p:cNvSpPr>
          <p:nvPr>
            <p:ph type="dt" sz="quarter" idx="10"/>
          </p:nvPr>
        </p:nvSpPr>
        <p:spPr/>
        <p:txBody>
          <a:bodyPr/>
          <a:lstStyle>
            <a:lvl1pPr>
              <a:defRPr/>
            </a:lvl1pPr>
          </a:lstStyle>
          <a:p>
            <a:pPr>
              <a:defRPr/>
            </a:pPr>
            <a:endParaRPr lang="fr-FR"/>
          </a:p>
        </p:txBody>
      </p:sp>
      <p:sp>
        <p:nvSpPr>
          <p:cNvPr id="44" name="Espace réservé du pied de page 45">
            <a:extLst>
              <a:ext uri="{FF2B5EF4-FFF2-40B4-BE49-F238E27FC236}">
                <a16:creationId xmlns:a16="http://schemas.microsoft.com/office/drawing/2014/main" id="{1D93502A-225A-20D9-6DA1-B56A643B6E4B}"/>
              </a:ext>
            </a:extLst>
          </p:cNvPr>
          <p:cNvSpPr>
            <a:spLocks noGrp="1" noChangeArrowheads="1"/>
          </p:cNvSpPr>
          <p:nvPr>
            <p:ph type="ftr" sz="quarter" idx="11"/>
          </p:nvPr>
        </p:nvSpPr>
        <p:spPr/>
        <p:txBody>
          <a:bodyPr/>
          <a:lstStyle>
            <a:lvl1pPr>
              <a:defRPr/>
            </a:lvl1pPr>
          </a:lstStyle>
          <a:p>
            <a:pPr>
              <a:defRPr/>
            </a:pPr>
            <a:r>
              <a:rPr lang="fr-FR"/>
              <a:t>EDUCOM PEISS JULY 2025</a:t>
            </a:r>
          </a:p>
        </p:txBody>
      </p:sp>
      <p:sp>
        <p:nvSpPr>
          <p:cNvPr id="45" name="Espace réservé du numéro de diapositive 46">
            <a:extLst>
              <a:ext uri="{FF2B5EF4-FFF2-40B4-BE49-F238E27FC236}">
                <a16:creationId xmlns:a16="http://schemas.microsoft.com/office/drawing/2014/main" id="{C4E3B4E6-B5A9-C8A2-9147-2C920AA6C4FA}"/>
              </a:ext>
            </a:extLst>
          </p:cNvPr>
          <p:cNvSpPr>
            <a:spLocks noGrp="1" noChangeArrowheads="1"/>
          </p:cNvSpPr>
          <p:nvPr>
            <p:ph type="sldNum" sz="quarter" idx="12"/>
          </p:nvPr>
        </p:nvSpPr>
        <p:spPr/>
        <p:txBody>
          <a:bodyPr/>
          <a:lstStyle>
            <a:lvl1pPr>
              <a:defRPr/>
            </a:lvl1pPr>
          </a:lstStyle>
          <a:p>
            <a:pPr>
              <a:defRPr/>
            </a:pPr>
            <a:fld id="{530138F0-28F7-B84B-A3B7-3C3070E5C5F3}" type="slidenum">
              <a:rPr lang="fr-FR"/>
              <a:pPr>
                <a:defRPr/>
              </a:pPr>
              <a:t>‹N°›</a:t>
            </a:fld>
            <a:endParaRPr lang="fr-FR"/>
          </a:p>
        </p:txBody>
      </p:sp>
    </p:spTree>
    <p:extLst>
      <p:ext uri="{BB962C8B-B14F-4D97-AF65-F5344CB8AC3E}">
        <p14:creationId xmlns:p14="http://schemas.microsoft.com/office/powerpoint/2010/main" val="5731384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426F7997-5EF5-600E-7CBA-86EAF92EAD2C}"/>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743D7DF0-776B-6618-A18A-CE3B6AD29503}"/>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C8845C89-644A-2477-1F05-18B836AA491E}"/>
              </a:ext>
            </a:extLst>
          </p:cNvPr>
          <p:cNvSpPr>
            <a:spLocks noGrp="1" noChangeArrowheads="1"/>
          </p:cNvSpPr>
          <p:nvPr>
            <p:ph type="sldNum" sz="quarter" idx="12"/>
          </p:nvPr>
        </p:nvSpPr>
        <p:spPr>
          <a:ln/>
        </p:spPr>
        <p:txBody>
          <a:bodyPr/>
          <a:lstStyle>
            <a:lvl1pPr>
              <a:defRPr/>
            </a:lvl1pPr>
          </a:lstStyle>
          <a:p>
            <a:pPr>
              <a:defRPr/>
            </a:pPr>
            <a:fld id="{D677279D-5E77-AE4E-A06A-DA955ACD61C6}" type="slidenum">
              <a:rPr lang="fr-FR"/>
              <a:pPr>
                <a:defRPr/>
              </a:pPr>
              <a:t>‹N°›</a:t>
            </a:fld>
            <a:endParaRPr lang="fr-FR"/>
          </a:p>
        </p:txBody>
      </p:sp>
    </p:spTree>
    <p:extLst>
      <p:ext uri="{BB962C8B-B14F-4D97-AF65-F5344CB8AC3E}">
        <p14:creationId xmlns:p14="http://schemas.microsoft.com/office/powerpoint/2010/main" val="108107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27447245-1425-36D8-CDA8-6F8BB6D756CE}"/>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98BBCB35-529F-5CF9-EAB7-8F5A69CC5F58}"/>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C56310B1-9040-DEA0-EE62-68C56FC367E5}"/>
              </a:ext>
            </a:extLst>
          </p:cNvPr>
          <p:cNvSpPr>
            <a:spLocks noGrp="1" noChangeArrowheads="1"/>
          </p:cNvSpPr>
          <p:nvPr>
            <p:ph type="sldNum" sz="quarter" idx="12"/>
          </p:nvPr>
        </p:nvSpPr>
        <p:spPr>
          <a:ln/>
        </p:spPr>
        <p:txBody>
          <a:bodyPr/>
          <a:lstStyle>
            <a:lvl1pPr>
              <a:defRPr/>
            </a:lvl1pPr>
          </a:lstStyle>
          <a:p>
            <a:pPr>
              <a:defRPr/>
            </a:pPr>
            <a:fld id="{AC0653E5-6C17-CD4E-B4D2-AF7D5A0F7140}" type="slidenum">
              <a:rPr lang="fr-FR" altLang="fr-FR"/>
              <a:pPr>
                <a:defRPr/>
              </a:pPr>
              <a:t>‹N°›</a:t>
            </a:fld>
            <a:endParaRPr lang="fr-FR" altLang="fr-FR"/>
          </a:p>
        </p:txBody>
      </p:sp>
    </p:spTree>
    <p:extLst>
      <p:ext uri="{BB962C8B-B14F-4D97-AF65-F5344CB8AC3E}">
        <p14:creationId xmlns:p14="http://schemas.microsoft.com/office/powerpoint/2010/main" val="21795349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8D7048D7-C22D-A8D3-EE5B-F8B98EF0DF1B}"/>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D637CD0D-4B21-6005-1C54-AC25AC5C5BCE}"/>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0AAA3C4D-EAE8-7672-7065-885925A47A6A}"/>
              </a:ext>
            </a:extLst>
          </p:cNvPr>
          <p:cNvSpPr>
            <a:spLocks noGrp="1" noChangeArrowheads="1"/>
          </p:cNvSpPr>
          <p:nvPr>
            <p:ph type="sldNum" sz="quarter" idx="12"/>
          </p:nvPr>
        </p:nvSpPr>
        <p:spPr>
          <a:ln/>
        </p:spPr>
        <p:txBody>
          <a:bodyPr/>
          <a:lstStyle>
            <a:lvl1pPr>
              <a:defRPr/>
            </a:lvl1pPr>
          </a:lstStyle>
          <a:p>
            <a:pPr>
              <a:defRPr/>
            </a:pPr>
            <a:fld id="{F14FF58D-B2DD-DC4B-A568-5C3A606AB3E6}" type="slidenum">
              <a:rPr lang="fr-FR"/>
              <a:pPr>
                <a:defRPr/>
              </a:pPr>
              <a:t>‹N°›</a:t>
            </a:fld>
            <a:endParaRPr lang="fr-FR"/>
          </a:p>
        </p:txBody>
      </p:sp>
    </p:spTree>
    <p:extLst>
      <p:ext uri="{BB962C8B-B14F-4D97-AF65-F5344CB8AC3E}">
        <p14:creationId xmlns:p14="http://schemas.microsoft.com/office/powerpoint/2010/main" val="36572830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CB27A175-1533-CBA0-D93D-186C7084BC58}"/>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1B9F1D6C-ABA4-2AE2-F6A6-4D46C43931E4}"/>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8B012D44-230A-A7C4-C270-C0531734E17C}"/>
              </a:ext>
            </a:extLst>
          </p:cNvPr>
          <p:cNvSpPr>
            <a:spLocks noGrp="1" noChangeArrowheads="1"/>
          </p:cNvSpPr>
          <p:nvPr>
            <p:ph type="sldNum" sz="quarter" idx="12"/>
          </p:nvPr>
        </p:nvSpPr>
        <p:spPr>
          <a:ln/>
        </p:spPr>
        <p:txBody>
          <a:bodyPr/>
          <a:lstStyle>
            <a:lvl1pPr>
              <a:defRPr/>
            </a:lvl1pPr>
          </a:lstStyle>
          <a:p>
            <a:pPr>
              <a:defRPr/>
            </a:pPr>
            <a:fld id="{1CE2BBDC-A227-1548-AADA-FF52D6960318}" type="slidenum">
              <a:rPr lang="fr-FR"/>
              <a:pPr>
                <a:defRPr/>
              </a:pPr>
              <a:t>‹N°›</a:t>
            </a:fld>
            <a:endParaRPr lang="fr-FR"/>
          </a:p>
        </p:txBody>
      </p:sp>
    </p:spTree>
    <p:extLst>
      <p:ext uri="{BB962C8B-B14F-4D97-AF65-F5344CB8AC3E}">
        <p14:creationId xmlns:p14="http://schemas.microsoft.com/office/powerpoint/2010/main" val="18743941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175F73F6-C2A5-CDE6-084D-6AA953DD2C6A}"/>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45">
            <a:extLst>
              <a:ext uri="{FF2B5EF4-FFF2-40B4-BE49-F238E27FC236}">
                <a16:creationId xmlns:a16="http://schemas.microsoft.com/office/drawing/2014/main" id="{6D88FED7-57B2-410E-D874-D870E1730A74}"/>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9" name="Rectangle 46">
            <a:extLst>
              <a:ext uri="{FF2B5EF4-FFF2-40B4-BE49-F238E27FC236}">
                <a16:creationId xmlns:a16="http://schemas.microsoft.com/office/drawing/2014/main" id="{353346E5-4396-6659-751D-F00C134B07DD}"/>
              </a:ext>
            </a:extLst>
          </p:cNvPr>
          <p:cNvSpPr>
            <a:spLocks noGrp="1" noChangeArrowheads="1"/>
          </p:cNvSpPr>
          <p:nvPr>
            <p:ph type="sldNum" sz="quarter" idx="12"/>
          </p:nvPr>
        </p:nvSpPr>
        <p:spPr>
          <a:ln/>
        </p:spPr>
        <p:txBody>
          <a:bodyPr/>
          <a:lstStyle>
            <a:lvl1pPr>
              <a:defRPr/>
            </a:lvl1pPr>
          </a:lstStyle>
          <a:p>
            <a:pPr>
              <a:defRPr/>
            </a:pPr>
            <a:fld id="{A1391AA7-C5F6-1145-91E6-4EF9C0A32234}" type="slidenum">
              <a:rPr lang="fr-FR"/>
              <a:pPr>
                <a:defRPr/>
              </a:pPr>
              <a:t>‹N°›</a:t>
            </a:fld>
            <a:endParaRPr lang="fr-FR"/>
          </a:p>
        </p:txBody>
      </p:sp>
    </p:spTree>
    <p:extLst>
      <p:ext uri="{BB962C8B-B14F-4D97-AF65-F5344CB8AC3E}">
        <p14:creationId xmlns:p14="http://schemas.microsoft.com/office/powerpoint/2010/main" val="214258023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3F24C3A3-3654-BCE5-A1D5-8AC82AAAB29C}"/>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45">
            <a:extLst>
              <a:ext uri="{FF2B5EF4-FFF2-40B4-BE49-F238E27FC236}">
                <a16:creationId xmlns:a16="http://schemas.microsoft.com/office/drawing/2014/main" id="{B1B52729-F72E-1927-34FD-928831CFB7DF}"/>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5" name="Rectangle 46">
            <a:extLst>
              <a:ext uri="{FF2B5EF4-FFF2-40B4-BE49-F238E27FC236}">
                <a16:creationId xmlns:a16="http://schemas.microsoft.com/office/drawing/2014/main" id="{252792D0-927E-9BF9-60FC-A59419CAA309}"/>
              </a:ext>
            </a:extLst>
          </p:cNvPr>
          <p:cNvSpPr>
            <a:spLocks noGrp="1" noChangeArrowheads="1"/>
          </p:cNvSpPr>
          <p:nvPr>
            <p:ph type="sldNum" sz="quarter" idx="12"/>
          </p:nvPr>
        </p:nvSpPr>
        <p:spPr>
          <a:ln/>
        </p:spPr>
        <p:txBody>
          <a:bodyPr/>
          <a:lstStyle>
            <a:lvl1pPr>
              <a:defRPr/>
            </a:lvl1pPr>
          </a:lstStyle>
          <a:p>
            <a:pPr>
              <a:defRPr/>
            </a:pPr>
            <a:fld id="{3C7E6DBB-D742-7F47-BFEE-06DB562EBA2C}" type="slidenum">
              <a:rPr lang="fr-FR"/>
              <a:pPr>
                <a:defRPr/>
              </a:pPr>
              <a:t>‹N°›</a:t>
            </a:fld>
            <a:endParaRPr lang="fr-FR"/>
          </a:p>
        </p:txBody>
      </p:sp>
    </p:spTree>
    <p:extLst>
      <p:ext uri="{BB962C8B-B14F-4D97-AF65-F5344CB8AC3E}">
        <p14:creationId xmlns:p14="http://schemas.microsoft.com/office/powerpoint/2010/main" val="39056709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CB607552-78D7-BDDC-CC72-91B25E9AFE04}"/>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45">
            <a:extLst>
              <a:ext uri="{FF2B5EF4-FFF2-40B4-BE49-F238E27FC236}">
                <a16:creationId xmlns:a16="http://schemas.microsoft.com/office/drawing/2014/main" id="{97976E11-6F7F-3585-1925-8F9BC7342EB4}"/>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4" name="Rectangle 46">
            <a:extLst>
              <a:ext uri="{FF2B5EF4-FFF2-40B4-BE49-F238E27FC236}">
                <a16:creationId xmlns:a16="http://schemas.microsoft.com/office/drawing/2014/main" id="{1F5EED3A-AD7E-CE98-9CB6-BF1F497B1A2F}"/>
              </a:ext>
            </a:extLst>
          </p:cNvPr>
          <p:cNvSpPr>
            <a:spLocks noGrp="1" noChangeArrowheads="1"/>
          </p:cNvSpPr>
          <p:nvPr>
            <p:ph type="sldNum" sz="quarter" idx="12"/>
          </p:nvPr>
        </p:nvSpPr>
        <p:spPr>
          <a:ln/>
        </p:spPr>
        <p:txBody>
          <a:bodyPr/>
          <a:lstStyle>
            <a:lvl1pPr>
              <a:defRPr/>
            </a:lvl1pPr>
          </a:lstStyle>
          <a:p>
            <a:pPr>
              <a:defRPr/>
            </a:pPr>
            <a:fld id="{443542B3-F394-9041-AE1C-9776DB8454F1}" type="slidenum">
              <a:rPr lang="fr-FR"/>
              <a:pPr>
                <a:defRPr/>
              </a:pPr>
              <a:t>‹N°›</a:t>
            </a:fld>
            <a:endParaRPr lang="fr-FR"/>
          </a:p>
        </p:txBody>
      </p:sp>
    </p:spTree>
    <p:extLst>
      <p:ext uri="{BB962C8B-B14F-4D97-AF65-F5344CB8AC3E}">
        <p14:creationId xmlns:p14="http://schemas.microsoft.com/office/powerpoint/2010/main" val="289683213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272F95A-0238-B010-7689-1572EA48C147}"/>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63460331-D2CE-5D2C-9FB6-9D0C573C7985}"/>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BB6F17C5-DA03-E566-C8CC-9248DEE686FD}"/>
              </a:ext>
            </a:extLst>
          </p:cNvPr>
          <p:cNvSpPr>
            <a:spLocks noGrp="1" noChangeArrowheads="1"/>
          </p:cNvSpPr>
          <p:nvPr>
            <p:ph type="sldNum" sz="quarter" idx="12"/>
          </p:nvPr>
        </p:nvSpPr>
        <p:spPr>
          <a:ln/>
        </p:spPr>
        <p:txBody>
          <a:bodyPr/>
          <a:lstStyle>
            <a:lvl1pPr>
              <a:defRPr/>
            </a:lvl1pPr>
          </a:lstStyle>
          <a:p>
            <a:pPr>
              <a:defRPr/>
            </a:pPr>
            <a:fld id="{4F4F31AC-01B4-E54D-85CB-B363CA758681}" type="slidenum">
              <a:rPr lang="fr-FR"/>
              <a:pPr>
                <a:defRPr/>
              </a:pPr>
              <a:t>‹N°›</a:t>
            </a:fld>
            <a:endParaRPr lang="fr-FR"/>
          </a:p>
        </p:txBody>
      </p:sp>
    </p:spTree>
    <p:extLst>
      <p:ext uri="{BB962C8B-B14F-4D97-AF65-F5344CB8AC3E}">
        <p14:creationId xmlns:p14="http://schemas.microsoft.com/office/powerpoint/2010/main" val="1702128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C0335A85-00A7-F5F2-702D-E1CDFE304CF7}"/>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BE0F63BE-2B62-AE55-4C0A-CA8833BF1487}"/>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683342BC-8197-005E-B8CC-2973BC8E30BB}"/>
              </a:ext>
            </a:extLst>
          </p:cNvPr>
          <p:cNvSpPr>
            <a:spLocks noGrp="1" noChangeArrowheads="1"/>
          </p:cNvSpPr>
          <p:nvPr>
            <p:ph type="sldNum" sz="quarter" idx="12"/>
          </p:nvPr>
        </p:nvSpPr>
        <p:spPr>
          <a:ln/>
        </p:spPr>
        <p:txBody>
          <a:bodyPr/>
          <a:lstStyle>
            <a:lvl1pPr>
              <a:defRPr/>
            </a:lvl1pPr>
          </a:lstStyle>
          <a:p>
            <a:pPr>
              <a:defRPr/>
            </a:pPr>
            <a:fld id="{7E1D33E0-DDBE-8C4E-ADBD-F759EBFCFEC9}" type="slidenum">
              <a:rPr lang="fr-FR"/>
              <a:pPr>
                <a:defRPr/>
              </a:pPr>
              <a:t>‹N°›</a:t>
            </a:fld>
            <a:endParaRPr lang="fr-FR"/>
          </a:p>
        </p:txBody>
      </p:sp>
    </p:spTree>
    <p:extLst>
      <p:ext uri="{BB962C8B-B14F-4D97-AF65-F5344CB8AC3E}">
        <p14:creationId xmlns:p14="http://schemas.microsoft.com/office/powerpoint/2010/main" val="6063137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CFA60CB1-45B0-04AC-1707-6D9C5657CB2A}"/>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EE52BE8B-0544-7BCC-272B-717814343552}"/>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4813754B-197B-C434-6467-175B450CFFFB}"/>
              </a:ext>
            </a:extLst>
          </p:cNvPr>
          <p:cNvSpPr>
            <a:spLocks noGrp="1" noChangeArrowheads="1"/>
          </p:cNvSpPr>
          <p:nvPr>
            <p:ph type="sldNum" sz="quarter" idx="12"/>
          </p:nvPr>
        </p:nvSpPr>
        <p:spPr>
          <a:ln/>
        </p:spPr>
        <p:txBody>
          <a:bodyPr/>
          <a:lstStyle>
            <a:lvl1pPr>
              <a:defRPr/>
            </a:lvl1pPr>
          </a:lstStyle>
          <a:p>
            <a:pPr>
              <a:defRPr/>
            </a:pPr>
            <a:fld id="{207F08B4-29C4-F646-82FA-16482D1F1C8F}" type="slidenum">
              <a:rPr lang="fr-FR"/>
              <a:pPr>
                <a:defRPr/>
              </a:pPr>
              <a:t>‹N°›</a:t>
            </a:fld>
            <a:endParaRPr lang="fr-FR"/>
          </a:p>
        </p:txBody>
      </p:sp>
    </p:spTree>
    <p:extLst>
      <p:ext uri="{BB962C8B-B14F-4D97-AF65-F5344CB8AC3E}">
        <p14:creationId xmlns:p14="http://schemas.microsoft.com/office/powerpoint/2010/main" val="65789566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D74B7EC4-42AE-8331-AFD9-847E711F8EE6}"/>
              </a:ext>
            </a:extLst>
          </p:cNvPr>
          <p:cNvSpPr>
            <a:spLocks noGrp="1" noChangeArrowheads="1"/>
          </p:cNvSpPr>
          <p:nvPr>
            <p:ph type="dt" sz="half" idx="10"/>
          </p:nvPr>
        </p:nvSpPr>
        <p:spPr>
          <a:ln/>
        </p:spPr>
        <p:txBody>
          <a:bodyPr/>
          <a:lstStyle>
            <a:lvl1pPr>
              <a:defRPr/>
            </a:lvl1pPr>
          </a:lstStyle>
          <a:p>
            <a:pPr>
              <a:defRPr/>
            </a:pPr>
            <a:endParaRPr lang="fr-FR"/>
          </a:p>
        </p:txBody>
      </p:sp>
      <p:sp>
        <p:nvSpPr>
          <p:cNvPr id="5" name="Rectangle 45">
            <a:extLst>
              <a:ext uri="{FF2B5EF4-FFF2-40B4-BE49-F238E27FC236}">
                <a16:creationId xmlns:a16="http://schemas.microsoft.com/office/drawing/2014/main" id="{8972AA64-0840-BF53-572A-3EDA29B94F80}"/>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a:extLst>
              <a:ext uri="{FF2B5EF4-FFF2-40B4-BE49-F238E27FC236}">
                <a16:creationId xmlns:a16="http://schemas.microsoft.com/office/drawing/2014/main" id="{5AA7BC09-1F0D-5121-0F05-821C1FFC571C}"/>
              </a:ext>
            </a:extLst>
          </p:cNvPr>
          <p:cNvSpPr>
            <a:spLocks noGrp="1" noChangeArrowheads="1"/>
          </p:cNvSpPr>
          <p:nvPr>
            <p:ph type="sldNum" sz="quarter" idx="12"/>
          </p:nvPr>
        </p:nvSpPr>
        <p:spPr>
          <a:ln/>
        </p:spPr>
        <p:txBody>
          <a:bodyPr/>
          <a:lstStyle>
            <a:lvl1pPr>
              <a:defRPr/>
            </a:lvl1pPr>
          </a:lstStyle>
          <a:p>
            <a:pPr>
              <a:defRPr/>
            </a:pPr>
            <a:fld id="{A4BD9849-ED70-7242-A381-40838EBBF9C5}" type="slidenum">
              <a:rPr lang="fr-FR"/>
              <a:pPr>
                <a:defRPr/>
              </a:pPr>
              <a:t>‹N°›</a:t>
            </a:fld>
            <a:endParaRPr lang="fr-FR"/>
          </a:p>
        </p:txBody>
      </p:sp>
    </p:spTree>
    <p:extLst>
      <p:ext uri="{BB962C8B-B14F-4D97-AF65-F5344CB8AC3E}">
        <p14:creationId xmlns:p14="http://schemas.microsoft.com/office/powerpoint/2010/main" val="6575724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0EC21F4C-6E68-2145-BBF7-A08A30276B86}"/>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ADCFBF3B-5BC8-9ACA-3ECF-9243F8D16259}"/>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A1CDD65D-7E22-1A3C-28E3-BAD4EB2D0A4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0308E80A-9D97-4EEE-B960-04E7949A9768}"/>
              </a:ext>
            </a:extLst>
          </p:cNvPr>
          <p:cNvSpPr>
            <a:spLocks noChangeArrowheads="1"/>
          </p:cNvSpPr>
          <p:nvPr/>
        </p:nvSpPr>
        <p:spPr bwMode="auto">
          <a:xfrm>
            <a:off x="350838" y="6661150"/>
            <a:ext cx="1539875"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defRPr/>
            </a:pPr>
            <a:r>
              <a:rPr lang="de-DE" altLang="fr-FR"/>
              <a:t>Stefan Ritt</a:t>
            </a:r>
          </a:p>
        </p:txBody>
      </p:sp>
      <p:sp>
        <p:nvSpPr>
          <p:cNvPr id="7" name="Datumsplatzhalter 3">
            <a:extLst>
              <a:ext uri="{FF2B5EF4-FFF2-40B4-BE49-F238E27FC236}">
                <a16:creationId xmlns:a16="http://schemas.microsoft.com/office/drawing/2014/main" id="{0475853D-EC58-10FF-D72A-FEF6292179E2}"/>
              </a:ext>
            </a:extLst>
          </p:cNvPr>
          <p:cNvSpPr>
            <a:spLocks noChangeArrowheads="1"/>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a:defRPr/>
            </a:pPr>
            <a:fld id="{82A719E7-F0A0-8F4A-AD97-BAA1EC320B3D}" type="slidenum">
              <a:rPr lang="en-US" altLang="fr-FR" smtClean="0"/>
              <a:pPr algn="r">
                <a:defRPr/>
              </a:pPr>
              <a:t>‹N°›</a:t>
            </a:fld>
            <a:r>
              <a:rPr lang="en-US" altLang="fr-FR"/>
              <a:t>/33</a:t>
            </a:r>
            <a:endParaRPr lang="de-DE" altLang="fr-F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1"/>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14C58E4F-2139-EF9B-DFBC-A5DA41F4FB37}"/>
              </a:ext>
            </a:extLst>
          </p:cNvPr>
          <p:cNvSpPr>
            <a:spLocks noGrp="1"/>
          </p:cNvSpPr>
          <p:nvPr>
            <p:ph type="dt" sz="half" idx="10"/>
          </p:nvPr>
        </p:nvSpPr>
        <p:spPr/>
        <p:txBody>
          <a:bodyPr/>
          <a:lstStyle>
            <a:lvl1pPr>
              <a:defRPr/>
            </a:lvl1pPr>
          </a:lstStyle>
          <a:p>
            <a:pPr>
              <a:defRPr/>
            </a:pPr>
            <a:endParaRPr lang="de-DE"/>
          </a:p>
        </p:txBody>
      </p:sp>
      <p:sp>
        <p:nvSpPr>
          <p:cNvPr id="10" name="Fußzeilenplatzhalter 4">
            <a:extLst>
              <a:ext uri="{FF2B5EF4-FFF2-40B4-BE49-F238E27FC236}">
                <a16:creationId xmlns:a16="http://schemas.microsoft.com/office/drawing/2014/main" id="{5E7EA52E-9B72-5FEA-5042-7623DE0B94DF}"/>
              </a:ext>
            </a:extLst>
          </p:cNvPr>
          <p:cNvSpPr>
            <a:spLocks noGrp="1"/>
          </p:cNvSpPr>
          <p:nvPr>
            <p:ph type="ftr" sz="quarter" idx="11"/>
          </p:nvPr>
        </p:nvSpPr>
        <p:spPr/>
        <p:txBody>
          <a:bodyPr/>
          <a:lstStyle>
            <a:lvl1pPr>
              <a:defRPr/>
            </a:lvl1pPr>
          </a:lstStyle>
          <a:p>
            <a:pPr>
              <a:defRPr/>
            </a:pPr>
            <a:r>
              <a:rPr lang="de-DE"/>
              <a:t>EDUCOM PEISS JULY 2025</a:t>
            </a:r>
          </a:p>
        </p:txBody>
      </p:sp>
    </p:spTree>
    <p:extLst>
      <p:ext uri="{BB962C8B-B14F-4D97-AF65-F5344CB8AC3E}">
        <p14:creationId xmlns:p14="http://schemas.microsoft.com/office/powerpoint/2010/main" val="194888997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0EB9426D-789A-D25D-14C5-21F73152E19E}"/>
              </a:ext>
            </a:extLst>
          </p:cNvPr>
          <p:cNvSpPr>
            <a:spLocks noGrp="1" noChangeArrowheads="1"/>
          </p:cNvSpPr>
          <p:nvPr>
            <p:ph type="dt" sz="half" idx="10"/>
          </p:nvPr>
        </p:nvSpPr>
        <p:spPr>
          <a:ln/>
        </p:spPr>
        <p:txBody>
          <a:bodyPr/>
          <a:lstStyle>
            <a:lvl1pPr>
              <a:defRPr/>
            </a:lvl1pPr>
          </a:lstStyle>
          <a:p>
            <a:pPr>
              <a:defRPr/>
            </a:pPr>
            <a:endParaRPr lang="fr-FR"/>
          </a:p>
        </p:txBody>
      </p:sp>
      <p:sp>
        <p:nvSpPr>
          <p:cNvPr id="8" name="Rectangle 45">
            <a:extLst>
              <a:ext uri="{FF2B5EF4-FFF2-40B4-BE49-F238E27FC236}">
                <a16:creationId xmlns:a16="http://schemas.microsoft.com/office/drawing/2014/main" id="{741D157F-3130-4A04-8CC2-854F2C60740C}"/>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9" name="Rectangle 46">
            <a:extLst>
              <a:ext uri="{FF2B5EF4-FFF2-40B4-BE49-F238E27FC236}">
                <a16:creationId xmlns:a16="http://schemas.microsoft.com/office/drawing/2014/main" id="{62F5AFC4-E818-3AB9-6F2F-D05F370B33B6}"/>
              </a:ext>
            </a:extLst>
          </p:cNvPr>
          <p:cNvSpPr>
            <a:spLocks noGrp="1" noChangeArrowheads="1"/>
          </p:cNvSpPr>
          <p:nvPr>
            <p:ph type="sldNum" sz="quarter" idx="12"/>
          </p:nvPr>
        </p:nvSpPr>
        <p:spPr>
          <a:ln/>
        </p:spPr>
        <p:txBody>
          <a:bodyPr/>
          <a:lstStyle>
            <a:lvl1pPr>
              <a:defRPr/>
            </a:lvl1pPr>
          </a:lstStyle>
          <a:p>
            <a:pPr>
              <a:defRPr/>
            </a:pPr>
            <a:fld id="{3EF33A21-EEDD-6C40-AE1B-80D7E93D1BCB}" type="slidenum">
              <a:rPr lang="fr-FR" altLang="fr-FR"/>
              <a:pPr>
                <a:defRPr/>
              </a:pPr>
              <a:t>‹N°›</a:t>
            </a:fld>
            <a:endParaRPr lang="fr-FR" altLang="fr-FR"/>
          </a:p>
        </p:txBody>
      </p:sp>
    </p:spTree>
    <p:extLst>
      <p:ext uri="{BB962C8B-B14F-4D97-AF65-F5344CB8AC3E}">
        <p14:creationId xmlns:p14="http://schemas.microsoft.com/office/powerpoint/2010/main" val="185495102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8442BDA-D8CF-E00F-279A-30134A842146}"/>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E129E046-89AF-AF6B-9B50-7892AF0A538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 name="Freeform 4">
              <a:extLst>
                <a:ext uri="{FF2B5EF4-FFF2-40B4-BE49-F238E27FC236}">
                  <a16:creationId xmlns:a16="http://schemas.microsoft.com/office/drawing/2014/main" id="{011FB23E-BBC5-A255-7BF9-7027B9B2EDE6}"/>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5" name="Freeform 5">
              <a:extLst>
                <a:ext uri="{FF2B5EF4-FFF2-40B4-BE49-F238E27FC236}">
                  <a16:creationId xmlns:a16="http://schemas.microsoft.com/office/drawing/2014/main" id="{22496CBF-C3A4-717F-140C-4EB05F006A3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6" name="Freeform 6">
              <a:extLst>
                <a:ext uri="{FF2B5EF4-FFF2-40B4-BE49-F238E27FC236}">
                  <a16:creationId xmlns:a16="http://schemas.microsoft.com/office/drawing/2014/main" id="{67E155E5-3167-2C41-B7F5-AFE49ED77290}"/>
                </a:ext>
              </a:extLst>
            </p:cNvPr>
            <p:cNvSpPr>
              <a:spLocks/>
            </p:cNvSpPr>
            <p:nvPr/>
          </p:nvSpPr>
          <p:spPr bwMode="hidden">
            <a:xfrm>
              <a:off x="4038" y="3577"/>
              <a:ext cx="1720" cy="65"/>
            </a:xfrm>
            <a:custGeom>
              <a:avLst/>
              <a:gdLst>
                <a:gd name="T0" fmla="*/ 1512 w 1722"/>
                <a:gd name="T1" fmla="*/ 33 h 66"/>
                <a:gd name="T2" fmla="*/ 1512 w 1722"/>
                <a:gd name="T3" fmla="*/ 33 h 66"/>
                <a:gd name="T4" fmla="*/ 0 w 1722"/>
                <a:gd name="T5" fmla="*/ 0 h 66"/>
                <a:gd name="T6" fmla="*/ 0 w 1722"/>
                <a:gd name="T7" fmla="*/ 33 h 66"/>
                <a:gd name="T8" fmla="*/ 1512 w 1722"/>
                <a:gd name="T9" fmla="*/ 33 h 66"/>
                <a:gd name="T10" fmla="*/ 151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84310E10-DF6F-D0D8-EBE2-B02065D3CB73}"/>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F0533047-2B3A-CD23-E1D9-2659FD09A11B}"/>
                </a:ext>
              </a:extLst>
            </p:cNvPr>
            <p:cNvSpPr>
              <a:spLocks/>
            </p:cNvSpPr>
            <p:nvPr/>
          </p:nvSpPr>
          <p:spPr bwMode="hidden">
            <a:xfrm>
              <a:off x="4784" y="3702"/>
              <a:ext cx="974" cy="101"/>
            </a:xfrm>
            <a:custGeom>
              <a:avLst/>
              <a:gdLst>
                <a:gd name="T0" fmla="*/ 870 w 975"/>
                <a:gd name="T1" fmla="*/ 48 h 101"/>
                <a:gd name="T2" fmla="*/ 870 w 975"/>
                <a:gd name="T3" fmla="*/ 0 h 101"/>
                <a:gd name="T4" fmla="*/ 0 w 975"/>
                <a:gd name="T5" fmla="*/ 24 h 101"/>
                <a:gd name="T6" fmla="*/ 0 w 975"/>
                <a:gd name="T7" fmla="*/ 101 h 101"/>
                <a:gd name="T8" fmla="*/ 870 w 975"/>
                <a:gd name="T9" fmla="*/ 48 h 101"/>
                <a:gd name="T10" fmla="*/ 87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3EB9F4E3-E602-0E34-7970-DB9A58A6D845}"/>
                </a:ext>
              </a:extLst>
            </p:cNvPr>
            <p:cNvSpPr>
              <a:spLocks/>
            </p:cNvSpPr>
            <p:nvPr/>
          </p:nvSpPr>
          <p:spPr bwMode="hidden">
            <a:xfrm>
              <a:off x="3619" y="3815"/>
              <a:ext cx="2139" cy="198"/>
            </a:xfrm>
            <a:custGeom>
              <a:avLst/>
              <a:gdLst>
                <a:gd name="T0" fmla="*/ 1931 w 2141"/>
                <a:gd name="T1" fmla="*/ 0 h 198"/>
                <a:gd name="T2" fmla="*/ 0 w 2141"/>
                <a:gd name="T3" fmla="*/ 156 h 198"/>
                <a:gd name="T4" fmla="*/ 0 w 2141"/>
                <a:gd name="T5" fmla="*/ 198 h 198"/>
                <a:gd name="T6" fmla="*/ 1931 w 2141"/>
                <a:gd name="T7" fmla="*/ 0 h 198"/>
                <a:gd name="T8" fmla="*/ 193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4D418216-AF67-E2CA-76BE-503AF6452B31}"/>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1" name="Freeform 11">
              <a:extLst>
                <a:ext uri="{FF2B5EF4-FFF2-40B4-BE49-F238E27FC236}">
                  <a16:creationId xmlns:a16="http://schemas.microsoft.com/office/drawing/2014/main" id="{F0D74B20-5314-1E59-51E6-900E33A75900}"/>
                </a:ext>
              </a:extLst>
            </p:cNvPr>
            <p:cNvSpPr>
              <a:spLocks/>
            </p:cNvSpPr>
            <p:nvPr/>
          </p:nvSpPr>
          <p:spPr bwMode="hidden">
            <a:xfrm>
              <a:off x="2097" y="4043"/>
              <a:ext cx="2514" cy="276"/>
            </a:xfrm>
            <a:custGeom>
              <a:avLst/>
              <a:gdLst>
                <a:gd name="T0" fmla="*/ 1943 w 2517"/>
                <a:gd name="T1" fmla="*/ 276 h 276"/>
                <a:gd name="T2" fmla="*/ 2202 w 2517"/>
                <a:gd name="T3" fmla="*/ 204 h 276"/>
                <a:gd name="T4" fmla="*/ 1995 w 2517"/>
                <a:gd name="T5" fmla="*/ 0 h 276"/>
                <a:gd name="T6" fmla="*/ 0 w 2517"/>
                <a:gd name="T7" fmla="*/ 276 h 276"/>
                <a:gd name="T8" fmla="*/ 1943 w 2517"/>
                <a:gd name="T9" fmla="*/ 276 h 276"/>
                <a:gd name="T10" fmla="*/ 19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1E46B9EA-D693-017F-FD27-F1E8012A9E3F}"/>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3" name="Freeform 13">
              <a:extLst>
                <a:ext uri="{FF2B5EF4-FFF2-40B4-BE49-F238E27FC236}">
                  <a16:creationId xmlns:a16="http://schemas.microsoft.com/office/drawing/2014/main" id="{E5FF0D48-CDD4-1244-A21C-D63400F85F28}"/>
                </a:ext>
              </a:extLst>
            </p:cNvPr>
            <p:cNvSpPr>
              <a:spLocks/>
            </p:cNvSpPr>
            <p:nvPr/>
          </p:nvSpPr>
          <p:spPr bwMode="hidden">
            <a:xfrm>
              <a:off x="5030" y="3151"/>
              <a:ext cx="728" cy="240"/>
            </a:xfrm>
            <a:custGeom>
              <a:avLst/>
              <a:gdLst>
                <a:gd name="T0" fmla="*/ 624 w 729"/>
                <a:gd name="T1" fmla="*/ 240 h 240"/>
                <a:gd name="T2" fmla="*/ 0 w 729"/>
                <a:gd name="T3" fmla="*/ 0 h 240"/>
                <a:gd name="T4" fmla="*/ 0 w 729"/>
                <a:gd name="T5" fmla="*/ 6 h 240"/>
                <a:gd name="T6" fmla="*/ 624 w 729"/>
                <a:gd name="T7" fmla="*/ 240 h 240"/>
                <a:gd name="T8" fmla="*/ 62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DEE6F1AD-BFAA-905E-CF05-4E03F7344011}"/>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5" name="Freeform 15">
              <a:extLst>
                <a:ext uri="{FF2B5EF4-FFF2-40B4-BE49-F238E27FC236}">
                  <a16:creationId xmlns:a16="http://schemas.microsoft.com/office/drawing/2014/main" id="{DF93CE63-9D47-45A5-F356-7734F5F86A49}"/>
                </a:ext>
              </a:extLst>
            </p:cNvPr>
            <p:cNvSpPr>
              <a:spLocks/>
            </p:cNvSpPr>
            <p:nvPr/>
          </p:nvSpPr>
          <p:spPr bwMode="hidden">
            <a:xfrm>
              <a:off x="5030" y="3049"/>
              <a:ext cx="728" cy="318"/>
            </a:xfrm>
            <a:custGeom>
              <a:avLst/>
              <a:gdLst>
                <a:gd name="T0" fmla="*/ 624 w 729"/>
                <a:gd name="T1" fmla="*/ 318 h 318"/>
                <a:gd name="T2" fmla="*/ 624 w 729"/>
                <a:gd name="T3" fmla="*/ 312 h 318"/>
                <a:gd name="T4" fmla="*/ 0 w 729"/>
                <a:gd name="T5" fmla="*/ 0 h 318"/>
                <a:gd name="T6" fmla="*/ 0 w 729"/>
                <a:gd name="T7" fmla="*/ 54 h 318"/>
                <a:gd name="T8" fmla="*/ 624 w 729"/>
                <a:gd name="T9" fmla="*/ 318 h 318"/>
                <a:gd name="T10" fmla="*/ 62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F2C3232C-77AE-099A-FCDF-20C2C7750448}"/>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7" name="Freeform 17">
              <a:extLst>
                <a:ext uri="{FF2B5EF4-FFF2-40B4-BE49-F238E27FC236}">
                  <a16:creationId xmlns:a16="http://schemas.microsoft.com/office/drawing/2014/main" id="{5FE7D51A-D35D-CD05-A807-F8866CC1448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8" name="Freeform 18">
              <a:extLst>
                <a:ext uri="{FF2B5EF4-FFF2-40B4-BE49-F238E27FC236}">
                  <a16:creationId xmlns:a16="http://schemas.microsoft.com/office/drawing/2014/main" id="{4856057A-312F-3375-9AA7-397167B1754A}"/>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9" name="Freeform 19">
              <a:extLst>
                <a:ext uri="{FF2B5EF4-FFF2-40B4-BE49-F238E27FC236}">
                  <a16:creationId xmlns:a16="http://schemas.microsoft.com/office/drawing/2014/main" id="{5C7F9591-CA2A-D007-9DF2-84137279CBFE}"/>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1C249A06-B6B6-1A45-9768-64C61AB1651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1" name="Freeform 21">
              <a:extLst>
                <a:ext uri="{FF2B5EF4-FFF2-40B4-BE49-F238E27FC236}">
                  <a16:creationId xmlns:a16="http://schemas.microsoft.com/office/drawing/2014/main" id="{605081F0-CD2E-240A-67EC-8559D11BF0A7}"/>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80EBD440-86A6-85F3-329A-7D560CCBF4CD}"/>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3" name="Freeform 23">
              <a:extLst>
                <a:ext uri="{FF2B5EF4-FFF2-40B4-BE49-F238E27FC236}">
                  <a16:creationId xmlns:a16="http://schemas.microsoft.com/office/drawing/2014/main" id="{10C22185-3668-723D-B4B9-E6B87A25D768}"/>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709A41F6-3539-7810-7446-1CDE36E5ECF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5" name="Freeform 25">
              <a:extLst>
                <a:ext uri="{FF2B5EF4-FFF2-40B4-BE49-F238E27FC236}">
                  <a16:creationId xmlns:a16="http://schemas.microsoft.com/office/drawing/2014/main" id="{1D72371E-7B19-C793-B83D-AD50F930839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1E086A83-2F2A-972C-5578-86133643BEEC}"/>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7" name="Freeform 27">
              <a:extLst>
                <a:ext uri="{FF2B5EF4-FFF2-40B4-BE49-F238E27FC236}">
                  <a16:creationId xmlns:a16="http://schemas.microsoft.com/office/drawing/2014/main" id="{2D4CF6DE-7799-9CD3-0428-BF10324F220E}"/>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8" name="Freeform 28">
              <a:extLst>
                <a:ext uri="{FF2B5EF4-FFF2-40B4-BE49-F238E27FC236}">
                  <a16:creationId xmlns:a16="http://schemas.microsoft.com/office/drawing/2014/main" id="{985170FD-DDBE-FF67-B59E-FAC416EBB727}"/>
                </a:ext>
              </a:extLst>
            </p:cNvPr>
            <p:cNvSpPr>
              <a:spLocks/>
            </p:cNvSpPr>
            <p:nvPr/>
          </p:nvSpPr>
          <p:spPr bwMode="hidden">
            <a:xfrm>
              <a:off x="5698" y="653"/>
              <a:ext cx="60" cy="311"/>
            </a:xfrm>
            <a:custGeom>
              <a:avLst/>
              <a:gdLst>
                <a:gd name="T0" fmla="*/ 0 w 60"/>
                <a:gd name="T1" fmla="*/ 144 h 312"/>
                <a:gd name="T2" fmla="*/ 60 w 60"/>
                <a:gd name="T3" fmla="*/ 20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429F2783-7C00-3C85-D6B9-13D250DEF686}"/>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0" name="Freeform 30">
              <a:extLst>
                <a:ext uri="{FF2B5EF4-FFF2-40B4-BE49-F238E27FC236}">
                  <a16:creationId xmlns:a16="http://schemas.microsoft.com/office/drawing/2014/main" id="{D361CB46-A0E0-6D2F-62AE-3E3E78B1B8D7}"/>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379A3D97-D1CA-76B0-A96D-BB36A858C224}"/>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2" name="Freeform 32">
              <a:extLst>
                <a:ext uri="{FF2B5EF4-FFF2-40B4-BE49-F238E27FC236}">
                  <a16:creationId xmlns:a16="http://schemas.microsoft.com/office/drawing/2014/main" id="{F4D5484B-C6A3-8292-0AD3-F071277B471C}"/>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3" name="Freeform 33">
              <a:extLst>
                <a:ext uri="{FF2B5EF4-FFF2-40B4-BE49-F238E27FC236}">
                  <a16:creationId xmlns:a16="http://schemas.microsoft.com/office/drawing/2014/main" id="{972E70F5-B90F-A682-C951-4E64FDB208D3}"/>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4" name="Freeform 34">
              <a:extLst>
                <a:ext uri="{FF2B5EF4-FFF2-40B4-BE49-F238E27FC236}">
                  <a16:creationId xmlns:a16="http://schemas.microsoft.com/office/drawing/2014/main" id="{58BBFBC9-0D91-3EBF-7263-475801F621E1}"/>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5" name="Freeform 35">
              <a:extLst>
                <a:ext uri="{FF2B5EF4-FFF2-40B4-BE49-F238E27FC236}">
                  <a16:creationId xmlns:a16="http://schemas.microsoft.com/office/drawing/2014/main" id="{D59FAC05-3C11-4D1D-8047-82DA116AE548}"/>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6" name="Freeform 36">
              <a:extLst>
                <a:ext uri="{FF2B5EF4-FFF2-40B4-BE49-F238E27FC236}">
                  <a16:creationId xmlns:a16="http://schemas.microsoft.com/office/drawing/2014/main" id="{09A5DE3F-6312-C719-C6C5-2E66AA47908C}"/>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7" name="Freeform 37">
              <a:extLst>
                <a:ext uri="{FF2B5EF4-FFF2-40B4-BE49-F238E27FC236}">
                  <a16:creationId xmlns:a16="http://schemas.microsoft.com/office/drawing/2014/main" id="{0D65F2DE-519C-7DE5-050C-BA892C0581EC}"/>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8" name="Freeform 38">
              <a:extLst>
                <a:ext uri="{FF2B5EF4-FFF2-40B4-BE49-F238E27FC236}">
                  <a16:creationId xmlns:a16="http://schemas.microsoft.com/office/drawing/2014/main" id="{11A30694-18C5-0300-D807-634FD289631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39" name="Group 39">
              <a:extLst>
                <a:ext uri="{FF2B5EF4-FFF2-40B4-BE49-F238E27FC236}">
                  <a16:creationId xmlns:a16="http://schemas.microsoft.com/office/drawing/2014/main" id="{717C2A4B-3B3F-4176-5727-A355BC94FC36}"/>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DAF7461D-BE81-2967-8618-EF952AE5232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1" name="Freeform 41">
                <a:extLst>
                  <a:ext uri="{FF2B5EF4-FFF2-40B4-BE49-F238E27FC236}">
                    <a16:creationId xmlns:a16="http://schemas.microsoft.com/office/drawing/2014/main" id="{733312BA-9846-73DD-D5BD-0A8AF78459E2}"/>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8CA1A229-9BE5-E680-100A-0B3A11DD4F85}"/>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8CA1A229-9BE5-E680-100A-0B3A11DD4F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C78C47D6-1FE7-72F5-1089-BCDC686F2886}"/>
              </a:ext>
            </a:extLst>
          </p:cNvPr>
          <p:cNvSpPr>
            <a:spLocks noGrp="1" noChangeArrowheads="1"/>
          </p:cNvSpPr>
          <p:nvPr>
            <p:ph type="dt" sz="quarter" idx="10"/>
          </p:nvPr>
        </p:nvSpPr>
        <p:spPr/>
        <p:txBody>
          <a:bodyPr/>
          <a:lstStyle>
            <a:lvl1pPr>
              <a:defRPr u="sng"/>
            </a:lvl1pPr>
          </a:lstStyle>
          <a:p>
            <a:pPr>
              <a:defRPr/>
            </a:pPr>
            <a:endParaRPr lang="fr-FR" altLang="fr-FR"/>
          </a:p>
        </p:txBody>
      </p:sp>
      <p:sp>
        <p:nvSpPr>
          <p:cNvPr id="44" name="Espace réservé du pied de page 45">
            <a:extLst>
              <a:ext uri="{FF2B5EF4-FFF2-40B4-BE49-F238E27FC236}">
                <a16:creationId xmlns:a16="http://schemas.microsoft.com/office/drawing/2014/main" id="{4C047B8D-AB83-45E3-A84F-4C91E8ECBD1E}"/>
              </a:ext>
            </a:extLst>
          </p:cNvPr>
          <p:cNvSpPr>
            <a:spLocks noGrp="1" noChangeArrowheads="1"/>
          </p:cNvSpPr>
          <p:nvPr>
            <p:ph type="ftr" sz="quarter" idx="11"/>
          </p:nvPr>
        </p:nvSpPr>
        <p:spPr/>
        <p:txBody>
          <a:bodyPr/>
          <a:lstStyle>
            <a:lvl1pPr>
              <a:defRPr u="sng"/>
            </a:lvl1pPr>
          </a:lstStyle>
          <a:p>
            <a:pPr>
              <a:defRPr/>
            </a:pPr>
            <a:r>
              <a:rPr lang="fr-FR" altLang="fr-FR"/>
              <a:t>EDUCOM PEISS JULY 2025</a:t>
            </a:r>
          </a:p>
        </p:txBody>
      </p:sp>
      <p:sp>
        <p:nvSpPr>
          <p:cNvPr id="45" name="Espace réservé du numéro de diapositive 46">
            <a:extLst>
              <a:ext uri="{FF2B5EF4-FFF2-40B4-BE49-F238E27FC236}">
                <a16:creationId xmlns:a16="http://schemas.microsoft.com/office/drawing/2014/main" id="{35CF5686-36C7-853A-4436-622626C83C18}"/>
              </a:ext>
            </a:extLst>
          </p:cNvPr>
          <p:cNvSpPr>
            <a:spLocks noGrp="1" noChangeArrowheads="1"/>
          </p:cNvSpPr>
          <p:nvPr>
            <p:ph type="sldNum" sz="quarter" idx="12"/>
          </p:nvPr>
        </p:nvSpPr>
        <p:spPr/>
        <p:txBody>
          <a:bodyPr/>
          <a:lstStyle>
            <a:lvl1pPr>
              <a:defRPr u="sng"/>
            </a:lvl1pPr>
          </a:lstStyle>
          <a:p>
            <a:pPr>
              <a:defRPr/>
            </a:pPr>
            <a:fld id="{470FEAA2-981F-8548-A5BF-00673ED3B4BB}" type="slidenum">
              <a:rPr lang="fr-FR" altLang="fr-FR"/>
              <a:pPr>
                <a:defRPr/>
              </a:pPr>
              <a:t>‹N°›</a:t>
            </a:fld>
            <a:endParaRPr lang="fr-FR" altLang="fr-FR"/>
          </a:p>
        </p:txBody>
      </p:sp>
    </p:spTree>
    <p:extLst>
      <p:ext uri="{BB962C8B-B14F-4D97-AF65-F5344CB8AC3E}">
        <p14:creationId xmlns:p14="http://schemas.microsoft.com/office/powerpoint/2010/main" val="25602423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514F5C6-407B-8660-AAC5-FBAB10DCDD07}"/>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4F2494D2-F8D1-6CF5-C8B9-5330CD794116}"/>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1999BFF7-91A6-CA21-2E1C-617F2258169D}"/>
              </a:ext>
            </a:extLst>
          </p:cNvPr>
          <p:cNvSpPr>
            <a:spLocks noGrp="1"/>
          </p:cNvSpPr>
          <p:nvPr>
            <p:ph type="sldNum" sz="quarter" idx="12"/>
          </p:nvPr>
        </p:nvSpPr>
        <p:spPr/>
        <p:txBody>
          <a:bodyPr/>
          <a:lstStyle>
            <a:lvl1pPr>
              <a:defRPr u="sng"/>
            </a:lvl1pPr>
          </a:lstStyle>
          <a:p>
            <a:pPr>
              <a:defRPr/>
            </a:pPr>
            <a:fld id="{87DA6368-AA74-7C4D-9EC6-CEE7FE658DE9}" type="slidenum">
              <a:rPr lang="fr-FR" altLang="fr-FR"/>
              <a:pPr>
                <a:defRPr/>
              </a:pPr>
              <a:t>‹N°›</a:t>
            </a:fld>
            <a:endParaRPr lang="fr-FR" altLang="fr-FR"/>
          </a:p>
        </p:txBody>
      </p:sp>
    </p:spTree>
    <p:extLst>
      <p:ext uri="{BB962C8B-B14F-4D97-AF65-F5344CB8AC3E}">
        <p14:creationId xmlns:p14="http://schemas.microsoft.com/office/powerpoint/2010/main" val="5889797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05EC0041-FC20-E9B0-1EF5-4B48F36D01AA}"/>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F9E28070-9A49-5A2C-099F-0D4922747AAA}"/>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2AE20B7C-6393-8D1E-A7C8-5740F28C6EE4}"/>
              </a:ext>
            </a:extLst>
          </p:cNvPr>
          <p:cNvSpPr>
            <a:spLocks noGrp="1"/>
          </p:cNvSpPr>
          <p:nvPr>
            <p:ph type="sldNum" sz="quarter" idx="12"/>
          </p:nvPr>
        </p:nvSpPr>
        <p:spPr/>
        <p:txBody>
          <a:bodyPr/>
          <a:lstStyle>
            <a:lvl1pPr>
              <a:defRPr u="sng"/>
            </a:lvl1pPr>
          </a:lstStyle>
          <a:p>
            <a:pPr>
              <a:defRPr/>
            </a:pPr>
            <a:fld id="{5CDFAD50-F9DD-8A49-AF53-3C553C98324D}" type="slidenum">
              <a:rPr lang="fr-FR" altLang="fr-FR"/>
              <a:pPr>
                <a:defRPr/>
              </a:pPr>
              <a:t>‹N°›</a:t>
            </a:fld>
            <a:endParaRPr lang="fr-FR" altLang="fr-FR"/>
          </a:p>
        </p:txBody>
      </p:sp>
    </p:spTree>
    <p:extLst>
      <p:ext uri="{BB962C8B-B14F-4D97-AF65-F5344CB8AC3E}">
        <p14:creationId xmlns:p14="http://schemas.microsoft.com/office/powerpoint/2010/main" val="6569325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6DCF0B8-48C8-A3F9-E311-E9399041ACFF}"/>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4ACFD28B-207B-523E-FACA-2362AB866834}"/>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7" name="Espace réservé du numéro de diapositive 6">
            <a:extLst>
              <a:ext uri="{FF2B5EF4-FFF2-40B4-BE49-F238E27FC236}">
                <a16:creationId xmlns:a16="http://schemas.microsoft.com/office/drawing/2014/main" id="{68DAB9BC-3D05-C649-2DC0-05AAA5950AD7}"/>
              </a:ext>
            </a:extLst>
          </p:cNvPr>
          <p:cNvSpPr>
            <a:spLocks noGrp="1"/>
          </p:cNvSpPr>
          <p:nvPr>
            <p:ph type="sldNum" sz="quarter" idx="12"/>
          </p:nvPr>
        </p:nvSpPr>
        <p:spPr/>
        <p:txBody>
          <a:bodyPr/>
          <a:lstStyle>
            <a:lvl1pPr>
              <a:defRPr u="sng"/>
            </a:lvl1pPr>
          </a:lstStyle>
          <a:p>
            <a:pPr>
              <a:defRPr/>
            </a:pPr>
            <a:fld id="{96B0B712-58D6-4C48-94B6-8071EBD35046}" type="slidenum">
              <a:rPr lang="fr-FR" altLang="fr-FR"/>
              <a:pPr>
                <a:defRPr/>
              </a:pPr>
              <a:t>‹N°›</a:t>
            </a:fld>
            <a:endParaRPr lang="fr-FR" altLang="fr-FR"/>
          </a:p>
        </p:txBody>
      </p:sp>
    </p:spTree>
    <p:extLst>
      <p:ext uri="{BB962C8B-B14F-4D97-AF65-F5344CB8AC3E}">
        <p14:creationId xmlns:p14="http://schemas.microsoft.com/office/powerpoint/2010/main" val="72993043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E172226-9739-AF4B-367C-8598093B0D13}"/>
              </a:ext>
            </a:extLst>
          </p:cNvPr>
          <p:cNvSpPr>
            <a:spLocks noGrp="1"/>
          </p:cNvSpPr>
          <p:nvPr>
            <p:ph type="dt" sz="half" idx="10"/>
          </p:nvPr>
        </p:nvSpPr>
        <p:spPr/>
        <p:txBody>
          <a:bodyPr/>
          <a:lstStyle>
            <a:lvl1pPr>
              <a:defRPr u="sng"/>
            </a:lvl1pPr>
          </a:lstStyle>
          <a:p>
            <a:pPr>
              <a:defRPr/>
            </a:pPr>
            <a:endParaRPr lang="fr-FR" altLang="fr-FR"/>
          </a:p>
        </p:txBody>
      </p:sp>
      <p:sp>
        <p:nvSpPr>
          <p:cNvPr id="8" name="Espace réservé du pied de page 7">
            <a:extLst>
              <a:ext uri="{FF2B5EF4-FFF2-40B4-BE49-F238E27FC236}">
                <a16:creationId xmlns:a16="http://schemas.microsoft.com/office/drawing/2014/main" id="{F78F70DA-6F52-469F-9E25-0B7F41BB9E0F}"/>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9" name="Espace réservé du numéro de diapositive 8">
            <a:extLst>
              <a:ext uri="{FF2B5EF4-FFF2-40B4-BE49-F238E27FC236}">
                <a16:creationId xmlns:a16="http://schemas.microsoft.com/office/drawing/2014/main" id="{A91120EF-6A91-E7BA-F098-374C37565963}"/>
              </a:ext>
            </a:extLst>
          </p:cNvPr>
          <p:cNvSpPr>
            <a:spLocks noGrp="1"/>
          </p:cNvSpPr>
          <p:nvPr>
            <p:ph type="sldNum" sz="quarter" idx="12"/>
          </p:nvPr>
        </p:nvSpPr>
        <p:spPr/>
        <p:txBody>
          <a:bodyPr/>
          <a:lstStyle>
            <a:lvl1pPr>
              <a:defRPr u="sng"/>
            </a:lvl1pPr>
          </a:lstStyle>
          <a:p>
            <a:pPr>
              <a:defRPr/>
            </a:pPr>
            <a:fld id="{4C311E1F-EBEB-554D-867B-439FF2BE77B0}" type="slidenum">
              <a:rPr lang="fr-FR" altLang="fr-FR"/>
              <a:pPr>
                <a:defRPr/>
              </a:pPr>
              <a:t>‹N°›</a:t>
            </a:fld>
            <a:endParaRPr lang="fr-FR" altLang="fr-FR"/>
          </a:p>
        </p:txBody>
      </p:sp>
    </p:spTree>
    <p:extLst>
      <p:ext uri="{BB962C8B-B14F-4D97-AF65-F5344CB8AC3E}">
        <p14:creationId xmlns:p14="http://schemas.microsoft.com/office/powerpoint/2010/main" val="334414499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86A3B6BA-C2F6-1101-5040-3FC88F07CB84}"/>
              </a:ext>
            </a:extLst>
          </p:cNvPr>
          <p:cNvSpPr>
            <a:spLocks noGrp="1"/>
          </p:cNvSpPr>
          <p:nvPr>
            <p:ph type="dt" sz="half" idx="10"/>
          </p:nvPr>
        </p:nvSpPr>
        <p:spPr/>
        <p:txBody>
          <a:bodyPr/>
          <a:lstStyle>
            <a:lvl1pPr>
              <a:defRPr u="sng"/>
            </a:lvl1pPr>
          </a:lstStyle>
          <a:p>
            <a:pPr>
              <a:defRPr/>
            </a:pPr>
            <a:endParaRPr lang="fr-FR" altLang="fr-FR"/>
          </a:p>
        </p:txBody>
      </p:sp>
      <p:sp>
        <p:nvSpPr>
          <p:cNvPr id="4" name="Espace réservé du pied de page 3">
            <a:extLst>
              <a:ext uri="{FF2B5EF4-FFF2-40B4-BE49-F238E27FC236}">
                <a16:creationId xmlns:a16="http://schemas.microsoft.com/office/drawing/2014/main" id="{A5E2DED9-A7C4-B318-A29C-22F420C717C3}"/>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5" name="Espace réservé du numéro de diapositive 4">
            <a:extLst>
              <a:ext uri="{FF2B5EF4-FFF2-40B4-BE49-F238E27FC236}">
                <a16:creationId xmlns:a16="http://schemas.microsoft.com/office/drawing/2014/main" id="{A0D4F9AD-37DA-6808-0215-EE983421A851}"/>
              </a:ext>
            </a:extLst>
          </p:cNvPr>
          <p:cNvSpPr>
            <a:spLocks noGrp="1"/>
          </p:cNvSpPr>
          <p:nvPr>
            <p:ph type="sldNum" sz="quarter" idx="12"/>
          </p:nvPr>
        </p:nvSpPr>
        <p:spPr/>
        <p:txBody>
          <a:bodyPr/>
          <a:lstStyle>
            <a:lvl1pPr>
              <a:defRPr u="sng"/>
            </a:lvl1pPr>
          </a:lstStyle>
          <a:p>
            <a:pPr>
              <a:defRPr/>
            </a:pPr>
            <a:fld id="{0A9C5212-64D3-9B43-99B1-DA3939FE3558}" type="slidenum">
              <a:rPr lang="fr-FR" altLang="fr-FR"/>
              <a:pPr>
                <a:defRPr/>
              </a:pPr>
              <a:t>‹N°›</a:t>
            </a:fld>
            <a:endParaRPr lang="fr-FR" altLang="fr-FR"/>
          </a:p>
        </p:txBody>
      </p:sp>
    </p:spTree>
    <p:extLst>
      <p:ext uri="{BB962C8B-B14F-4D97-AF65-F5344CB8AC3E}">
        <p14:creationId xmlns:p14="http://schemas.microsoft.com/office/powerpoint/2010/main" val="72691025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140C8082-4740-CCEB-E80F-F2B7C58B9D34}"/>
              </a:ext>
            </a:extLst>
          </p:cNvPr>
          <p:cNvSpPr>
            <a:spLocks noGrp="1"/>
          </p:cNvSpPr>
          <p:nvPr>
            <p:ph type="dt" sz="half" idx="10"/>
          </p:nvPr>
        </p:nvSpPr>
        <p:spPr/>
        <p:txBody>
          <a:bodyPr/>
          <a:lstStyle>
            <a:lvl1pPr>
              <a:defRPr u="sng"/>
            </a:lvl1pPr>
          </a:lstStyle>
          <a:p>
            <a:pPr>
              <a:defRPr/>
            </a:pPr>
            <a:endParaRPr lang="fr-FR" altLang="fr-FR"/>
          </a:p>
        </p:txBody>
      </p:sp>
      <p:sp>
        <p:nvSpPr>
          <p:cNvPr id="3" name="Espace réservé du pied de page 2">
            <a:extLst>
              <a:ext uri="{FF2B5EF4-FFF2-40B4-BE49-F238E27FC236}">
                <a16:creationId xmlns:a16="http://schemas.microsoft.com/office/drawing/2014/main" id="{C80B347C-4966-96C0-346B-16D18AFE5DC9}"/>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4" name="Espace réservé du numéro de diapositive 3">
            <a:extLst>
              <a:ext uri="{FF2B5EF4-FFF2-40B4-BE49-F238E27FC236}">
                <a16:creationId xmlns:a16="http://schemas.microsoft.com/office/drawing/2014/main" id="{360C48E5-6691-287B-2A0F-D7D16BB22B1D}"/>
              </a:ext>
            </a:extLst>
          </p:cNvPr>
          <p:cNvSpPr>
            <a:spLocks noGrp="1"/>
          </p:cNvSpPr>
          <p:nvPr>
            <p:ph type="sldNum" sz="quarter" idx="12"/>
          </p:nvPr>
        </p:nvSpPr>
        <p:spPr/>
        <p:txBody>
          <a:bodyPr/>
          <a:lstStyle>
            <a:lvl1pPr>
              <a:defRPr u="sng"/>
            </a:lvl1pPr>
          </a:lstStyle>
          <a:p>
            <a:pPr>
              <a:defRPr/>
            </a:pPr>
            <a:fld id="{B3B91171-0440-914D-B96C-BAFF0B8939F7}" type="slidenum">
              <a:rPr lang="fr-FR" altLang="fr-FR"/>
              <a:pPr>
                <a:defRPr/>
              </a:pPr>
              <a:t>‹N°›</a:t>
            </a:fld>
            <a:endParaRPr lang="fr-FR" altLang="fr-FR"/>
          </a:p>
        </p:txBody>
      </p:sp>
    </p:spTree>
    <p:extLst>
      <p:ext uri="{BB962C8B-B14F-4D97-AF65-F5344CB8AC3E}">
        <p14:creationId xmlns:p14="http://schemas.microsoft.com/office/powerpoint/2010/main" val="79911873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B61874D-C9FD-233F-08B1-A5F2F01A4F17}"/>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DEA2D7C4-74F6-67F1-63E6-EAC92945F004}"/>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7" name="Espace réservé du numéro de diapositive 6">
            <a:extLst>
              <a:ext uri="{FF2B5EF4-FFF2-40B4-BE49-F238E27FC236}">
                <a16:creationId xmlns:a16="http://schemas.microsoft.com/office/drawing/2014/main" id="{F7C52517-041B-D250-E572-F66B514D5446}"/>
              </a:ext>
            </a:extLst>
          </p:cNvPr>
          <p:cNvSpPr>
            <a:spLocks noGrp="1"/>
          </p:cNvSpPr>
          <p:nvPr>
            <p:ph type="sldNum" sz="quarter" idx="12"/>
          </p:nvPr>
        </p:nvSpPr>
        <p:spPr/>
        <p:txBody>
          <a:bodyPr/>
          <a:lstStyle>
            <a:lvl1pPr>
              <a:defRPr u="sng"/>
            </a:lvl1pPr>
          </a:lstStyle>
          <a:p>
            <a:pPr>
              <a:defRPr/>
            </a:pPr>
            <a:fld id="{84BA122B-5398-9043-9613-AA245DE7A8E4}" type="slidenum">
              <a:rPr lang="fr-FR" altLang="fr-FR"/>
              <a:pPr>
                <a:defRPr/>
              </a:pPr>
              <a:t>‹N°›</a:t>
            </a:fld>
            <a:endParaRPr lang="fr-FR" altLang="fr-FR"/>
          </a:p>
        </p:txBody>
      </p:sp>
    </p:spTree>
    <p:extLst>
      <p:ext uri="{BB962C8B-B14F-4D97-AF65-F5344CB8AC3E}">
        <p14:creationId xmlns:p14="http://schemas.microsoft.com/office/powerpoint/2010/main" val="130931187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B9E6C44D-B71E-C7F0-F0D2-9905BEBA92FD}"/>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95E78600-A383-7A93-EE7A-205C7111896F}"/>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7" name="Espace réservé du numéro de diapositive 6">
            <a:extLst>
              <a:ext uri="{FF2B5EF4-FFF2-40B4-BE49-F238E27FC236}">
                <a16:creationId xmlns:a16="http://schemas.microsoft.com/office/drawing/2014/main" id="{C4A3F662-51EE-7977-CEC1-CEA2228153DF}"/>
              </a:ext>
            </a:extLst>
          </p:cNvPr>
          <p:cNvSpPr>
            <a:spLocks noGrp="1"/>
          </p:cNvSpPr>
          <p:nvPr>
            <p:ph type="sldNum" sz="quarter" idx="12"/>
          </p:nvPr>
        </p:nvSpPr>
        <p:spPr/>
        <p:txBody>
          <a:bodyPr/>
          <a:lstStyle>
            <a:lvl1pPr>
              <a:defRPr u="sng"/>
            </a:lvl1pPr>
          </a:lstStyle>
          <a:p>
            <a:pPr>
              <a:defRPr/>
            </a:pPr>
            <a:fld id="{BA78413A-0FBF-3A43-888B-167D9067AB68}" type="slidenum">
              <a:rPr lang="fr-FR" altLang="fr-FR"/>
              <a:pPr>
                <a:defRPr/>
              </a:pPr>
              <a:t>‹N°›</a:t>
            </a:fld>
            <a:endParaRPr lang="fr-FR" altLang="fr-FR"/>
          </a:p>
        </p:txBody>
      </p:sp>
    </p:spTree>
    <p:extLst>
      <p:ext uri="{BB962C8B-B14F-4D97-AF65-F5344CB8AC3E}">
        <p14:creationId xmlns:p14="http://schemas.microsoft.com/office/powerpoint/2010/main" val="6186420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0AA80AE-86C6-77E3-4628-6A70CC28DF6E}"/>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7E6EC66F-EBA3-8D89-4743-B7774C9E2078}"/>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F0AF2D04-7E9E-134D-6AAA-64AAE612CC76}"/>
              </a:ext>
            </a:extLst>
          </p:cNvPr>
          <p:cNvSpPr>
            <a:spLocks noGrp="1"/>
          </p:cNvSpPr>
          <p:nvPr>
            <p:ph type="sldNum" sz="quarter" idx="12"/>
          </p:nvPr>
        </p:nvSpPr>
        <p:spPr/>
        <p:txBody>
          <a:bodyPr/>
          <a:lstStyle>
            <a:lvl1pPr>
              <a:defRPr u="sng"/>
            </a:lvl1pPr>
          </a:lstStyle>
          <a:p>
            <a:pPr>
              <a:defRPr/>
            </a:pPr>
            <a:fld id="{22C2D347-1A82-3C47-96C5-26884E1FCFFE}" type="slidenum">
              <a:rPr lang="fr-FR" altLang="fr-FR"/>
              <a:pPr>
                <a:defRPr/>
              </a:pPr>
              <a:t>‹N°›</a:t>
            </a:fld>
            <a:endParaRPr lang="fr-FR" altLang="fr-FR"/>
          </a:p>
        </p:txBody>
      </p:sp>
    </p:spTree>
    <p:extLst>
      <p:ext uri="{BB962C8B-B14F-4D97-AF65-F5344CB8AC3E}">
        <p14:creationId xmlns:p14="http://schemas.microsoft.com/office/powerpoint/2010/main" val="2627723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664CAD0E-E901-C1F1-4D97-483A53580C68}"/>
              </a:ext>
            </a:extLst>
          </p:cNvPr>
          <p:cNvSpPr>
            <a:spLocks noGrp="1" noChangeArrowheads="1"/>
          </p:cNvSpPr>
          <p:nvPr>
            <p:ph type="dt" sz="half" idx="10"/>
          </p:nvPr>
        </p:nvSpPr>
        <p:spPr>
          <a:ln/>
        </p:spPr>
        <p:txBody>
          <a:bodyPr/>
          <a:lstStyle>
            <a:lvl1pPr>
              <a:defRPr/>
            </a:lvl1pPr>
          </a:lstStyle>
          <a:p>
            <a:pPr>
              <a:defRPr/>
            </a:pPr>
            <a:endParaRPr lang="fr-FR"/>
          </a:p>
        </p:txBody>
      </p:sp>
      <p:sp>
        <p:nvSpPr>
          <p:cNvPr id="4" name="Rectangle 45">
            <a:extLst>
              <a:ext uri="{FF2B5EF4-FFF2-40B4-BE49-F238E27FC236}">
                <a16:creationId xmlns:a16="http://schemas.microsoft.com/office/drawing/2014/main" id="{DBC93DA2-8E13-E594-F36C-7EBF02D73521}"/>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5" name="Rectangle 46">
            <a:extLst>
              <a:ext uri="{FF2B5EF4-FFF2-40B4-BE49-F238E27FC236}">
                <a16:creationId xmlns:a16="http://schemas.microsoft.com/office/drawing/2014/main" id="{727D3A59-32C9-CFFF-100C-B18DBA5BC173}"/>
              </a:ext>
            </a:extLst>
          </p:cNvPr>
          <p:cNvSpPr>
            <a:spLocks noGrp="1" noChangeArrowheads="1"/>
          </p:cNvSpPr>
          <p:nvPr>
            <p:ph type="sldNum" sz="quarter" idx="12"/>
          </p:nvPr>
        </p:nvSpPr>
        <p:spPr>
          <a:ln/>
        </p:spPr>
        <p:txBody>
          <a:bodyPr/>
          <a:lstStyle>
            <a:lvl1pPr>
              <a:defRPr/>
            </a:lvl1pPr>
          </a:lstStyle>
          <a:p>
            <a:pPr>
              <a:defRPr/>
            </a:pPr>
            <a:fld id="{24AA8631-4774-B049-B90A-4D2F9CB0C8BF}" type="slidenum">
              <a:rPr lang="fr-FR" altLang="fr-FR"/>
              <a:pPr>
                <a:defRPr/>
              </a:pPr>
              <a:t>‹N°›</a:t>
            </a:fld>
            <a:endParaRPr lang="fr-FR" altLang="fr-FR"/>
          </a:p>
        </p:txBody>
      </p:sp>
    </p:spTree>
    <p:extLst>
      <p:ext uri="{BB962C8B-B14F-4D97-AF65-F5344CB8AC3E}">
        <p14:creationId xmlns:p14="http://schemas.microsoft.com/office/powerpoint/2010/main" val="30537517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93D4C7E4-940F-5BD8-6556-FA24A0491C58}"/>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90A56B6C-26C6-0637-D9B8-3628142FABF0}"/>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08882923-2DB0-C8B3-CCE4-02B6C7CD2BE9}"/>
              </a:ext>
            </a:extLst>
          </p:cNvPr>
          <p:cNvSpPr>
            <a:spLocks noGrp="1"/>
          </p:cNvSpPr>
          <p:nvPr>
            <p:ph type="sldNum" sz="quarter" idx="12"/>
          </p:nvPr>
        </p:nvSpPr>
        <p:spPr/>
        <p:txBody>
          <a:bodyPr/>
          <a:lstStyle>
            <a:lvl1pPr>
              <a:defRPr u="sng"/>
            </a:lvl1pPr>
          </a:lstStyle>
          <a:p>
            <a:pPr>
              <a:defRPr/>
            </a:pPr>
            <a:fld id="{66D7C1AE-4B7C-C448-8922-E07B5CCB915F}" type="slidenum">
              <a:rPr lang="fr-FR" altLang="fr-FR"/>
              <a:pPr>
                <a:defRPr/>
              </a:pPr>
              <a:t>‹N°›</a:t>
            </a:fld>
            <a:endParaRPr lang="fr-FR" altLang="fr-FR"/>
          </a:p>
        </p:txBody>
      </p:sp>
    </p:spTree>
    <p:extLst>
      <p:ext uri="{BB962C8B-B14F-4D97-AF65-F5344CB8AC3E}">
        <p14:creationId xmlns:p14="http://schemas.microsoft.com/office/powerpoint/2010/main" val="250287037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A5E1EC3C-C602-DAB9-24AE-4208BE7729A6}"/>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4D953612-04E5-4615-A03F-3770BBCDCF01}"/>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C010A1C3-584E-4735-4947-24D2C4F2E0D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435C3B8D-B25D-A5D2-BFC5-6857E2552DC0}"/>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de-DE" altLang="fr-FR" sz="3200" u="none">
                <a:solidFill>
                  <a:srgbClr val="FFFFFF"/>
                </a:solidFill>
              </a:rPr>
              <a:t>Stefan Ritt</a:t>
            </a:r>
          </a:p>
        </p:txBody>
      </p:sp>
      <p:sp>
        <p:nvSpPr>
          <p:cNvPr id="7" name="Datumsplatzhalter 3">
            <a:extLst>
              <a:ext uri="{FF2B5EF4-FFF2-40B4-BE49-F238E27FC236}">
                <a16:creationId xmlns:a16="http://schemas.microsoft.com/office/drawing/2014/main" id="{90098775-A623-2875-ACE1-5BAE484F70F2}"/>
              </a:ext>
            </a:extLst>
          </p:cNvPr>
          <p:cNvSpPr>
            <a:spLocks/>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eaLnBrk="1" hangingPunct="1">
              <a:defRPr/>
            </a:pPr>
            <a:fld id="{8F8FBE1C-8D68-9C44-B142-B08411BDAAB0}" type="slidenum">
              <a:rPr lang="en-US" altLang="fr-FR" sz="3200" u="none" smtClean="0">
                <a:solidFill>
                  <a:srgbClr val="FFFFFF"/>
                </a:solidFill>
              </a:rPr>
              <a:pPr algn="r" eaLnBrk="1" hangingPunct="1">
                <a:defRPr/>
              </a:pPr>
              <a:t>‹N°›</a:t>
            </a:fld>
            <a:r>
              <a:rPr lang="en-US" altLang="fr-FR" sz="3200" u="none">
                <a:solidFill>
                  <a:srgbClr val="FFFFFF"/>
                </a:solidFill>
              </a:rPr>
              <a:t>/33</a:t>
            </a:r>
            <a:endParaRPr lang="de-DE" altLang="fr-FR" sz="3200" u="none">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B2AF251A-E1F1-BD62-64E0-E39DF0B697B6}"/>
              </a:ext>
            </a:extLst>
          </p:cNvPr>
          <p:cNvSpPr>
            <a:spLocks noGrp="1"/>
          </p:cNvSpPr>
          <p:nvPr>
            <p:ph type="dt" sz="half" idx="10"/>
          </p:nvPr>
        </p:nvSpPr>
        <p:spPr/>
        <p:txBody>
          <a:bodyPr/>
          <a:lstStyle>
            <a:lvl1pPr>
              <a:defRPr u="sng">
                <a:latin typeface="Arial" charset="0"/>
                <a:ea typeface="ＭＳ Ｐゴシック" charset="0"/>
                <a:cs typeface="ＭＳ Ｐゴシック" charset="0"/>
              </a:defRPr>
            </a:lvl1pPr>
          </a:lstStyle>
          <a:p>
            <a:pPr>
              <a:defRPr/>
            </a:pPr>
            <a:endParaRPr lang="de-DE"/>
          </a:p>
        </p:txBody>
      </p:sp>
      <p:sp>
        <p:nvSpPr>
          <p:cNvPr id="10" name="Fußzeilenplatzhalter 4">
            <a:extLst>
              <a:ext uri="{FF2B5EF4-FFF2-40B4-BE49-F238E27FC236}">
                <a16:creationId xmlns:a16="http://schemas.microsoft.com/office/drawing/2014/main" id="{76B8AB40-CC27-B547-C41E-4AF5B5A3F7D0}"/>
              </a:ext>
            </a:extLst>
          </p:cNvPr>
          <p:cNvSpPr>
            <a:spLocks noGrp="1"/>
          </p:cNvSpPr>
          <p:nvPr>
            <p:ph type="ftr" sz="quarter" idx="11"/>
          </p:nvPr>
        </p:nvSpPr>
        <p:spPr/>
        <p:txBody>
          <a:bodyPr/>
          <a:lstStyle>
            <a:lvl1pPr>
              <a:defRPr u="sng"/>
            </a:lvl1pPr>
          </a:lstStyle>
          <a:p>
            <a:pPr>
              <a:defRPr/>
            </a:pPr>
            <a:r>
              <a:rPr lang="de-DE" altLang="fr-FR"/>
              <a:t>EDUCOM PEISS JULY 2025</a:t>
            </a:r>
          </a:p>
        </p:txBody>
      </p:sp>
    </p:spTree>
    <p:extLst>
      <p:ext uri="{BB962C8B-B14F-4D97-AF65-F5344CB8AC3E}">
        <p14:creationId xmlns:p14="http://schemas.microsoft.com/office/powerpoint/2010/main" val="3782728075"/>
      </p:ext>
    </p:extLst>
  </p:cSld>
  <p:clrMapOvr>
    <a:masterClrMapping/>
  </p:clrMapOvr>
  <p:transition spd="med"/>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F7B868F5-2517-FCF4-9B67-03FA401C28EC}"/>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082882E2-DF73-C566-E36F-8D99AF2C786F}"/>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 name="Freeform 4">
              <a:extLst>
                <a:ext uri="{FF2B5EF4-FFF2-40B4-BE49-F238E27FC236}">
                  <a16:creationId xmlns:a16="http://schemas.microsoft.com/office/drawing/2014/main" id="{8EB0E7DE-C64F-C8E6-136C-57A9FB3F5BB7}"/>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5" name="Freeform 5">
              <a:extLst>
                <a:ext uri="{FF2B5EF4-FFF2-40B4-BE49-F238E27FC236}">
                  <a16:creationId xmlns:a16="http://schemas.microsoft.com/office/drawing/2014/main" id="{173A5B24-60E4-3C75-30F1-087BFE97ABA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6" name="Freeform 6">
              <a:extLst>
                <a:ext uri="{FF2B5EF4-FFF2-40B4-BE49-F238E27FC236}">
                  <a16:creationId xmlns:a16="http://schemas.microsoft.com/office/drawing/2014/main" id="{6AF61B5F-DC96-44A1-E345-72A430416F05}"/>
                </a:ext>
              </a:extLst>
            </p:cNvPr>
            <p:cNvSpPr>
              <a:spLocks/>
            </p:cNvSpPr>
            <p:nvPr/>
          </p:nvSpPr>
          <p:spPr bwMode="hidden">
            <a:xfrm>
              <a:off x="4038" y="3577"/>
              <a:ext cx="1720" cy="65"/>
            </a:xfrm>
            <a:custGeom>
              <a:avLst/>
              <a:gdLst>
                <a:gd name="T0" fmla="*/ 1516 w 1722"/>
                <a:gd name="T1" fmla="*/ 33 h 66"/>
                <a:gd name="T2" fmla="*/ 1516 w 1722"/>
                <a:gd name="T3" fmla="*/ 33 h 66"/>
                <a:gd name="T4" fmla="*/ 0 w 1722"/>
                <a:gd name="T5" fmla="*/ 0 h 66"/>
                <a:gd name="T6" fmla="*/ 0 w 1722"/>
                <a:gd name="T7" fmla="*/ 33 h 66"/>
                <a:gd name="T8" fmla="*/ 1516 w 1722"/>
                <a:gd name="T9" fmla="*/ 33 h 66"/>
                <a:gd name="T10" fmla="*/ 15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7">
              <a:extLst>
                <a:ext uri="{FF2B5EF4-FFF2-40B4-BE49-F238E27FC236}">
                  <a16:creationId xmlns:a16="http://schemas.microsoft.com/office/drawing/2014/main" id="{213DF34F-43BF-E33C-CBA7-918A168D9294}"/>
                </a:ext>
              </a:extLst>
            </p:cNvPr>
            <p:cNvSpPr>
              <a:spLocks/>
            </p:cNvSpPr>
            <p:nvPr/>
          </p:nvSpPr>
          <p:spPr bwMode="hidden">
            <a:xfrm>
              <a:off x="0" y="3726"/>
              <a:ext cx="4784" cy="329"/>
            </a:xfrm>
            <a:custGeom>
              <a:avLst/>
              <a:gdLst>
                <a:gd name="T0" fmla="*/ 0 w 4789"/>
                <a:gd name="T1" fmla="*/ 329 h 329"/>
                <a:gd name="T2" fmla="*/ 4619 w 4789"/>
                <a:gd name="T3" fmla="*/ 77 h 329"/>
                <a:gd name="T4" fmla="*/ 461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8">
              <a:extLst>
                <a:ext uri="{FF2B5EF4-FFF2-40B4-BE49-F238E27FC236}">
                  <a16:creationId xmlns:a16="http://schemas.microsoft.com/office/drawing/2014/main" id="{D27AF129-4DD1-C225-FE02-9D873B63B2D6}"/>
                </a:ext>
              </a:extLst>
            </p:cNvPr>
            <p:cNvSpPr>
              <a:spLocks/>
            </p:cNvSpPr>
            <p:nvPr/>
          </p:nvSpPr>
          <p:spPr bwMode="hidden">
            <a:xfrm>
              <a:off x="4784" y="3702"/>
              <a:ext cx="974" cy="101"/>
            </a:xfrm>
            <a:custGeom>
              <a:avLst/>
              <a:gdLst>
                <a:gd name="T0" fmla="*/ 872 w 975"/>
                <a:gd name="T1" fmla="*/ 48 h 101"/>
                <a:gd name="T2" fmla="*/ 872 w 975"/>
                <a:gd name="T3" fmla="*/ 0 h 101"/>
                <a:gd name="T4" fmla="*/ 0 w 975"/>
                <a:gd name="T5" fmla="*/ 24 h 101"/>
                <a:gd name="T6" fmla="*/ 0 w 975"/>
                <a:gd name="T7" fmla="*/ 101 h 101"/>
                <a:gd name="T8" fmla="*/ 872 w 975"/>
                <a:gd name="T9" fmla="*/ 48 h 101"/>
                <a:gd name="T10" fmla="*/ 87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9">
              <a:extLst>
                <a:ext uri="{FF2B5EF4-FFF2-40B4-BE49-F238E27FC236}">
                  <a16:creationId xmlns:a16="http://schemas.microsoft.com/office/drawing/2014/main" id="{3FF4FB10-6485-AA2F-2E05-718778EB80D5}"/>
                </a:ext>
              </a:extLst>
            </p:cNvPr>
            <p:cNvSpPr>
              <a:spLocks/>
            </p:cNvSpPr>
            <p:nvPr/>
          </p:nvSpPr>
          <p:spPr bwMode="hidden">
            <a:xfrm>
              <a:off x="3619" y="3815"/>
              <a:ext cx="2139" cy="198"/>
            </a:xfrm>
            <a:custGeom>
              <a:avLst/>
              <a:gdLst>
                <a:gd name="T0" fmla="*/ 1935 w 2141"/>
                <a:gd name="T1" fmla="*/ 0 h 198"/>
                <a:gd name="T2" fmla="*/ 0 w 2141"/>
                <a:gd name="T3" fmla="*/ 156 h 198"/>
                <a:gd name="T4" fmla="*/ 0 w 2141"/>
                <a:gd name="T5" fmla="*/ 198 h 198"/>
                <a:gd name="T6" fmla="*/ 1935 w 2141"/>
                <a:gd name="T7" fmla="*/ 0 h 198"/>
                <a:gd name="T8" fmla="*/ 19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10">
              <a:extLst>
                <a:ext uri="{FF2B5EF4-FFF2-40B4-BE49-F238E27FC236}">
                  <a16:creationId xmlns:a16="http://schemas.microsoft.com/office/drawing/2014/main" id="{331EF77C-0F2A-1856-05A2-1596D4C582F1}"/>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1" name="Freeform 11">
              <a:extLst>
                <a:ext uri="{FF2B5EF4-FFF2-40B4-BE49-F238E27FC236}">
                  <a16:creationId xmlns:a16="http://schemas.microsoft.com/office/drawing/2014/main" id="{9CB84A14-65AD-0CAA-6804-0A579D578338}"/>
                </a:ext>
              </a:extLst>
            </p:cNvPr>
            <p:cNvSpPr>
              <a:spLocks/>
            </p:cNvSpPr>
            <p:nvPr/>
          </p:nvSpPr>
          <p:spPr bwMode="hidden">
            <a:xfrm>
              <a:off x="2097" y="4043"/>
              <a:ext cx="2514" cy="276"/>
            </a:xfrm>
            <a:custGeom>
              <a:avLst/>
              <a:gdLst>
                <a:gd name="T0" fmla="*/ 1947 w 2517"/>
                <a:gd name="T1" fmla="*/ 276 h 276"/>
                <a:gd name="T2" fmla="*/ 2208 w 2517"/>
                <a:gd name="T3" fmla="*/ 204 h 276"/>
                <a:gd name="T4" fmla="*/ 1999 w 2517"/>
                <a:gd name="T5" fmla="*/ 0 h 276"/>
                <a:gd name="T6" fmla="*/ 0 w 2517"/>
                <a:gd name="T7" fmla="*/ 276 h 276"/>
                <a:gd name="T8" fmla="*/ 1947 w 2517"/>
                <a:gd name="T9" fmla="*/ 276 h 276"/>
                <a:gd name="T10" fmla="*/ 19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2">
              <a:extLst>
                <a:ext uri="{FF2B5EF4-FFF2-40B4-BE49-F238E27FC236}">
                  <a16:creationId xmlns:a16="http://schemas.microsoft.com/office/drawing/2014/main" id="{0D0C9DEB-80B6-477E-F9A7-FE68A5ABCB52}"/>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3" name="Freeform 13">
              <a:extLst>
                <a:ext uri="{FF2B5EF4-FFF2-40B4-BE49-F238E27FC236}">
                  <a16:creationId xmlns:a16="http://schemas.microsoft.com/office/drawing/2014/main" id="{8B61B9CB-39AC-7F0D-0097-E1D23E1906BC}"/>
                </a:ext>
              </a:extLst>
            </p:cNvPr>
            <p:cNvSpPr>
              <a:spLocks/>
            </p:cNvSpPr>
            <p:nvPr/>
          </p:nvSpPr>
          <p:spPr bwMode="hidden">
            <a:xfrm>
              <a:off x="5030" y="3151"/>
              <a:ext cx="728" cy="240"/>
            </a:xfrm>
            <a:custGeom>
              <a:avLst/>
              <a:gdLst>
                <a:gd name="T0" fmla="*/ 626 w 729"/>
                <a:gd name="T1" fmla="*/ 240 h 240"/>
                <a:gd name="T2" fmla="*/ 0 w 729"/>
                <a:gd name="T3" fmla="*/ 0 h 240"/>
                <a:gd name="T4" fmla="*/ 0 w 729"/>
                <a:gd name="T5" fmla="*/ 6 h 240"/>
                <a:gd name="T6" fmla="*/ 626 w 729"/>
                <a:gd name="T7" fmla="*/ 240 h 240"/>
                <a:gd name="T8" fmla="*/ 62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4">
              <a:extLst>
                <a:ext uri="{FF2B5EF4-FFF2-40B4-BE49-F238E27FC236}">
                  <a16:creationId xmlns:a16="http://schemas.microsoft.com/office/drawing/2014/main" id="{D2B41A39-6868-BBBF-2C44-E1C1536E99E6}"/>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5" name="Freeform 15">
              <a:extLst>
                <a:ext uri="{FF2B5EF4-FFF2-40B4-BE49-F238E27FC236}">
                  <a16:creationId xmlns:a16="http://schemas.microsoft.com/office/drawing/2014/main" id="{45C4E62B-2416-EAE0-186D-6F76F5C3DE9B}"/>
                </a:ext>
              </a:extLst>
            </p:cNvPr>
            <p:cNvSpPr>
              <a:spLocks/>
            </p:cNvSpPr>
            <p:nvPr/>
          </p:nvSpPr>
          <p:spPr bwMode="hidden">
            <a:xfrm>
              <a:off x="5030" y="3049"/>
              <a:ext cx="728" cy="318"/>
            </a:xfrm>
            <a:custGeom>
              <a:avLst/>
              <a:gdLst>
                <a:gd name="T0" fmla="*/ 626 w 729"/>
                <a:gd name="T1" fmla="*/ 318 h 318"/>
                <a:gd name="T2" fmla="*/ 626 w 729"/>
                <a:gd name="T3" fmla="*/ 312 h 318"/>
                <a:gd name="T4" fmla="*/ 0 w 729"/>
                <a:gd name="T5" fmla="*/ 0 h 318"/>
                <a:gd name="T6" fmla="*/ 0 w 729"/>
                <a:gd name="T7" fmla="*/ 54 h 318"/>
                <a:gd name="T8" fmla="*/ 626 w 729"/>
                <a:gd name="T9" fmla="*/ 318 h 318"/>
                <a:gd name="T10" fmla="*/ 62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6">
              <a:extLst>
                <a:ext uri="{FF2B5EF4-FFF2-40B4-BE49-F238E27FC236}">
                  <a16:creationId xmlns:a16="http://schemas.microsoft.com/office/drawing/2014/main" id="{AFD993A2-867B-20DE-CD5B-E241189C32F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7" name="Freeform 17">
              <a:extLst>
                <a:ext uri="{FF2B5EF4-FFF2-40B4-BE49-F238E27FC236}">
                  <a16:creationId xmlns:a16="http://schemas.microsoft.com/office/drawing/2014/main" id="{38492765-53D8-15EB-68A9-BC2B367254D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8" name="Freeform 18">
              <a:extLst>
                <a:ext uri="{FF2B5EF4-FFF2-40B4-BE49-F238E27FC236}">
                  <a16:creationId xmlns:a16="http://schemas.microsoft.com/office/drawing/2014/main" id="{DCEAA0F8-868F-AA3F-1520-B1134CE41BD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19" name="Freeform 19">
              <a:extLst>
                <a:ext uri="{FF2B5EF4-FFF2-40B4-BE49-F238E27FC236}">
                  <a16:creationId xmlns:a16="http://schemas.microsoft.com/office/drawing/2014/main" id="{62557B80-D7DA-72FF-29FC-800865517246}"/>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20">
              <a:extLst>
                <a:ext uri="{FF2B5EF4-FFF2-40B4-BE49-F238E27FC236}">
                  <a16:creationId xmlns:a16="http://schemas.microsoft.com/office/drawing/2014/main" id="{66941620-2792-BC1A-704F-0F9A55D8DD53}"/>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1" name="Freeform 21">
              <a:extLst>
                <a:ext uri="{FF2B5EF4-FFF2-40B4-BE49-F238E27FC236}">
                  <a16:creationId xmlns:a16="http://schemas.microsoft.com/office/drawing/2014/main" id="{A440AB78-359E-162E-4108-4F1C684D1713}"/>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2">
              <a:extLst>
                <a:ext uri="{FF2B5EF4-FFF2-40B4-BE49-F238E27FC236}">
                  <a16:creationId xmlns:a16="http://schemas.microsoft.com/office/drawing/2014/main" id="{AE680001-B4F0-DDB9-8A8A-21631E13B696}"/>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3" name="Freeform 23">
              <a:extLst>
                <a:ext uri="{FF2B5EF4-FFF2-40B4-BE49-F238E27FC236}">
                  <a16:creationId xmlns:a16="http://schemas.microsoft.com/office/drawing/2014/main" id="{E6F61ACB-2819-85C4-B189-877A6B8ACB82}"/>
                </a:ext>
              </a:extLst>
            </p:cNvPr>
            <p:cNvSpPr>
              <a:spLocks/>
            </p:cNvSpPr>
            <p:nvPr/>
          </p:nvSpPr>
          <p:spPr bwMode="hidden">
            <a:xfrm>
              <a:off x="3488" y="0"/>
              <a:ext cx="2198" cy="2480"/>
            </a:xfrm>
            <a:custGeom>
              <a:avLst/>
              <a:gdLst>
                <a:gd name="T0" fmla="*/ 0 w 2200"/>
                <a:gd name="T1" fmla="*/ 0 h 2482"/>
                <a:gd name="T2" fmla="*/ 2120 w 2200"/>
                <a:gd name="T3" fmla="*/ 2414 h 2482"/>
                <a:gd name="T4" fmla="*/ 2132 w 2200"/>
                <a:gd name="T5" fmla="*/ 2408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4">
              <a:extLst>
                <a:ext uri="{FF2B5EF4-FFF2-40B4-BE49-F238E27FC236}">
                  <a16:creationId xmlns:a16="http://schemas.microsoft.com/office/drawing/2014/main" id="{5A795BBB-7615-0D5E-5471-32B2EE5661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5" name="Freeform 25">
              <a:extLst>
                <a:ext uri="{FF2B5EF4-FFF2-40B4-BE49-F238E27FC236}">
                  <a16:creationId xmlns:a16="http://schemas.microsoft.com/office/drawing/2014/main" id="{1B2F712B-637A-0FEC-BEB0-B592BEE64D1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6">
              <a:extLst>
                <a:ext uri="{FF2B5EF4-FFF2-40B4-BE49-F238E27FC236}">
                  <a16:creationId xmlns:a16="http://schemas.microsoft.com/office/drawing/2014/main" id="{54B784D2-D0F2-8533-64E3-F3CB2FFE61B9}"/>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7" name="Freeform 27">
              <a:extLst>
                <a:ext uri="{FF2B5EF4-FFF2-40B4-BE49-F238E27FC236}">
                  <a16:creationId xmlns:a16="http://schemas.microsoft.com/office/drawing/2014/main" id="{9AAB49A7-3520-454E-9318-45243501C64C}"/>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28" name="Freeform 28">
              <a:extLst>
                <a:ext uri="{FF2B5EF4-FFF2-40B4-BE49-F238E27FC236}">
                  <a16:creationId xmlns:a16="http://schemas.microsoft.com/office/drawing/2014/main" id="{2F3DDAD3-B6F0-2499-BBBC-BDCF3A60E9D9}"/>
                </a:ext>
              </a:extLst>
            </p:cNvPr>
            <p:cNvSpPr>
              <a:spLocks/>
            </p:cNvSpPr>
            <p:nvPr/>
          </p:nvSpPr>
          <p:spPr bwMode="hidden">
            <a:xfrm>
              <a:off x="5698" y="653"/>
              <a:ext cx="60" cy="311"/>
            </a:xfrm>
            <a:custGeom>
              <a:avLst/>
              <a:gdLst>
                <a:gd name="T0" fmla="*/ 0 w 60"/>
                <a:gd name="T1" fmla="*/ 144 h 312"/>
                <a:gd name="T2" fmla="*/ 60 w 60"/>
                <a:gd name="T3" fmla="*/ 20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9">
              <a:extLst>
                <a:ext uri="{FF2B5EF4-FFF2-40B4-BE49-F238E27FC236}">
                  <a16:creationId xmlns:a16="http://schemas.microsoft.com/office/drawing/2014/main" id="{E14DCA42-1995-CFC9-3A1C-95EB56E20953}"/>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0" name="Freeform 30">
              <a:extLst>
                <a:ext uri="{FF2B5EF4-FFF2-40B4-BE49-F238E27FC236}">
                  <a16:creationId xmlns:a16="http://schemas.microsoft.com/office/drawing/2014/main" id="{EC85E149-FA97-64A6-BE01-248AD5A5E7B5}"/>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31">
              <a:extLst>
                <a:ext uri="{FF2B5EF4-FFF2-40B4-BE49-F238E27FC236}">
                  <a16:creationId xmlns:a16="http://schemas.microsoft.com/office/drawing/2014/main" id="{95B7C553-16C9-242D-67AD-6B89EDC91E40}"/>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2" name="Freeform 32">
              <a:extLst>
                <a:ext uri="{FF2B5EF4-FFF2-40B4-BE49-F238E27FC236}">
                  <a16:creationId xmlns:a16="http://schemas.microsoft.com/office/drawing/2014/main" id="{78521C2C-32C8-690F-BFDF-32E0C4DBB5E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3" name="Freeform 33">
              <a:extLst>
                <a:ext uri="{FF2B5EF4-FFF2-40B4-BE49-F238E27FC236}">
                  <a16:creationId xmlns:a16="http://schemas.microsoft.com/office/drawing/2014/main" id="{703D76DD-F608-424D-680D-228BCD5D0CB1}"/>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4" name="Freeform 34">
              <a:extLst>
                <a:ext uri="{FF2B5EF4-FFF2-40B4-BE49-F238E27FC236}">
                  <a16:creationId xmlns:a16="http://schemas.microsoft.com/office/drawing/2014/main" id="{CD6954B6-3E77-AE13-D8D9-FCF9B9E1EA7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5" name="Freeform 35">
              <a:extLst>
                <a:ext uri="{FF2B5EF4-FFF2-40B4-BE49-F238E27FC236}">
                  <a16:creationId xmlns:a16="http://schemas.microsoft.com/office/drawing/2014/main" id="{897CFE17-18C4-8DA3-A4D3-B351F754144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6" name="Freeform 36">
              <a:extLst>
                <a:ext uri="{FF2B5EF4-FFF2-40B4-BE49-F238E27FC236}">
                  <a16:creationId xmlns:a16="http://schemas.microsoft.com/office/drawing/2014/main" id="{EA0BEC40-49C1-E438-91F2-78F5D056B72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7" name="Freeform 37">
              <a:extLst>
                <a:ext uri="{FF2B5EF4-FFF2-40B4-BE49-F238E27FC236}">
                  <a16:creationId xmlns:a16="http://schemas.microsoft.com/office/drawing/2014/main" id="{80834D79-9355-4544-FA36-697533BD061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38" name="Freeform 38">
              <a:extLst>
                <a:ext uri="{FF2B5EF4-FFF2-40B4-BE49-F238E27FC236}">
                  <a16:creationId xmlns:a16="http://schemas.microsoft.com/office/drawing/2014/main" id="{50277859-3DB6-66EB-7F5B-B4F76A0923EC}"/>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39" name="Group 39">
              <a:extLst>
                <a:ext uri="{FF2B5EF4-FFF2-40B4-BE49-F238E27FC236}">
                  <a16:creationId xmlns:a16="http://schemas.microsoft.com/office/drawing/2014/main" id="{3B710C38-C31B-45F3-BF2D-58FF0D524381}"/>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68908B0D-00AC-EE4A-69AD-B1316647248C}"/>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1" name="Freeform 41">
                <a:extLst>
                  <a:ext uri="{FF2B5EF4-FFF2-40B4-BE49-F238E27FC236}">
                    <a16:creationId xmlns:a16="http://schemas.microsoft.com/office/drawing/2014/main" id="{ABF1C2F4-2A29-CA07-6A3E-DD62727C3CFA}"/>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graphicFrame>
        <p:nvGraphicFramePr>
          <p:cNvPr id="42" name="Object 47">
            <a:extLst>
              <a:ext uri="{FF2B5EF4-FFF2-40B4-BE49-F238E27FC236}">
                <a16:creationId xmlns:a16="http://schemas.microsoft.com/office/drawing/2014/main" id="{9F07E990-05A8-94F7-CFB7-D695027C6C20}"/>
              </a:ext>
            </a:extLst>
          </p:cNvPr>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9F07E990-05A8-94F7-CFB7-D695027C6C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4184FC64-0D12-C169-3280-475330988A57}"/>
              </a:ext>
            </a:extLst>
          </p:cNvPr>
          <p:cNvSpPr>
            <a:spLocks noGrp="1" noChangeArrowheads="1"/>
          </p:cNvSpPr>
          <p:nvPr>
            <p:ph type="dt" sz="quarter" idx="10"/>
          </p:nvPr>
        </p:nvSpPr>
        <p:spPr/>
        <p:txBody>
          <a:bodyPr/>
          <a:lstStyle>
            <a:lvl1pPr>
              <a:defRPr u="sng"/>
            </a:lvl1pPr>
          </a:lstStyle>
          <a:p>
            <a:pPr>
              <a:defRPr/>
            </a:pPr>
            <a:endParaRPr lang="fr-FR" altLang="fr-FR"/>
          </a:p>
        </p:txBody>
      </p:sp>
      <p:sp>
        <p:nvSpPr>
          <p:cNvPr id="44" name="Espace réservé du pied de page 45">
            <a:extLst>
              <a:ext uri="{FF2B5EF4-FFF2-40B4-BE49-F238E27FC236}">
                <a16:creationId xmlns:a16="http://schemas.microsoft.com/office/drawing/2014/main" id="{ED37E804-0AAA-39EB-F18B-A29DB52A8126}"/>
              </a:ext>
            </a:extLst>
          </p:cNvPr>
          <p:cNvSpPr>
            <a:spLocks noGrp="1" noChangeArrowheads="1"/>
          </p:cNvSpPr>
          <p:nvPr>
            <p:ph type="ftr" sz="quarter" idx="11"/>
          </p:nvPr>
        </p:nvSpPr>
        <p:spPr/>
        <p:txBody>
          <a:bodyPr/>
          <a:lstStyle>
            <a:lvl1pPr>
              <a:defRPr u="sng"/>
            </a:lvl1pPr>
          </a:lstStyle>
          <a:p>
            <a:pPr>
              <a:defRPr/>
            </a:pPr>
            <a:r>
              <a:rPr lang="fr-FR" altLang="fr-FR"/>
              <a:t>EDUCOM PEISS JULY 2025</a:t>
            </a:r>
          </a:p>
        </p:txBody>
      </p:sp>
      <p:sp>
        <p:nvSpPr>
          <p:cNvPr id="45" name="Espace réservé du numéro de diapositive 46">
            <a:extLst>
              <a:ext uri="{FF2B5EF4-FFF2-40B4-BE49-F238E27FC236}">
                <a16:creationId xmlns:a16="http://schemas.microsoft.com/office/drawing/2014/main" id="{C295D086-EEAB-BE6A-7DA9-D2174509E252}"/>
              </a:ext>
            </a:extLst>
          </p:cNvPr>
          <p:cNvSpPr>
            <a:spLocks noGrp="1" noChangeArrowheads="1"/>
          </p:cNvSpPr>
          <p:nvPr>
            <p:ph type="sldNum" sz="quarter" idx="12"/>
          </p:nvPr>
        </p:nvSpPr>
        <p:spPr/>
        <p:txBody>
          <a:bodyPr/>
          <a:lstStyle>
            <a:lvl1pPr>
              <a:defRPr u="sng"/>
            </a:lvl1pPr>
          </a:lstStyle>
          <a:p>
            <a:pPr>
              <a:defRPr/>
            </a:pPr>
            <a:fld id="{21A2D0A5-26FA-FA4E-9E6D-B4816D9DE7BE}" type="slidenum">
              <a:rPr lang="fr-FR" altLang="fr-FR"/>
              <a:pPr>
                <a:defRPr/>
              </a:pPr>
              <a:t>‹N°›</a:t>
            </a:fld>
            <a:endParaRPr lang="fr-FR" altLang="fr-FR"/>
          </a:p>
        </p:txBody>
      </p:sp>
    </p:spTree>
    <p:extLst>
      <p:ext uri="{BB962C8B-B14F-4D97-AF65-F5344CB8AC3E}">
        <p14:creationId xmlns:p14="http://schemas.microsoft.com/office/powerpoint/2010/main" val="41698951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2214C39-CB8C-251B-0CA9-105833C7BB40}"/>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A965E6FD-4872-0BD2-84AF-BCD196C5ACBA}"/>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5DC69291-3556-6B2C-1D49-4F49A94A0D45}"/>
              </a:ext>
            </a:extLst>
          </p:cNvPr>
          <p:cNvSpPr>
            <a:spLocks noGrp="1"/>
          </p:cNvSpPr>
          <p:nvPr>
            <p:ph type="sldNum" sz="quarter" idx="12"/>
          </p:nvPr>
        </p:nvSpPr>
        <p:spPr/>
        <p:txBody>
          <a:bodyPr/>
          <a:lstStyle>
            <a:lvl1pPr>
              <a:defRPr u="sng"/>
            </a:lvl1pPr>
          </a:lstStyle>
          <a:p>
            <a:pPr>
              <a:defRPr/>
            </a:pPr>
            <a:fld id="{5190C7BE-7815-E74C-898A-9573C45682AA}" type="slidenum">
              <a:rPr lang="fr-FR" altLang="fr-FR"/>
              <a:pPr>
                <a:defRPr/>
              </a:pPr>
              <a:t>‹N°›</a:t>
            </a:fld>
            <a:endParaRPr lang="fr-FR" altLang="fr-FR"/>
          </a:p>
        </p:txBody>
      </p:sp>
    </p:spTree>
    <p:extLst>
      <p:ext uri="{BB962C8B-B14F-4D97-AF65-F5344CB8AC3E}">
        <p14:creationId xmlns:p14="http://schemas.microsoft.com/office/powerpoint/2010/main" val="130446149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6"/>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78B77A4-3796-37F5-3FD3-26AADC2D48C9}"/>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1831BD52-C33C-7766-7D64-08D8D2C08C61}"/>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0291D72F-B778-EC5D-CF56-D110536AEC56}"/>
              </a:ext>
            </a:extLst>
          </p:cNvPr>
          <p:cNvSpPr>
            <a:spLocks noGrp="1"/>
          </p:cNvSpPr>
          <p:nvPr>
            <p:ph type="sldNum" sz="quarter" idx="12"/>
          </p:nvPr>
        </p:nvSpPr>
        <p:spPr/>
        <p:txBody>
          <a:bodyPr/>
          <a:lstStyle>
            <a:lvl1pPr>
              <a:defRPr u="sng"/>
            </a:lvl1pPr>
          </a:lstStyle>
          <a:p>
            <a:pPr>
              <a:defRPr/>
            </a:pPr>
            <a:fld id="{3177674E-09DB-714F-B0E2-97772F9EADAB}" type="slidenum">
              <a:rPr lang="fr-FR" altLang="fr-FR"/>
              <a:pPr>
                <a:defRPr/>
              </a:pPr>
              <a:t>‹N°›</a:t>
            </a:fld>
            <a:endParaRPr lang="fr-FR" altLang="fr-FR"/>
          </a:p>
        </p:txBody>
      </p:sp>
    </p:spTree>
    <p:extLst>
      <p:ext uri="{BB962C8B-B14F-4D97-AF65-F5344CB8AC3E}">
        <p14:creationId xmlns:p14="http://schemas.microsoft.com/office/powerpoint/2010/main" val="423769315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3" y="1125544"/>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44"/>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3F0522AB-4EE2-4F8A-3834-BAFEC26CEED7}"/>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E0591240-F620-0F53-DBB9-0E126BBA7886}"/>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7" name="Espace réservé du numéro de diapositive 6">
            <a:extLst>
              <a:ext uri="{FF2B5EF4-FFF2-40B4-BE49-F238E27FC236}">
                <a16:creationId xmlns:a16="http://schemas.microsoft.com/office/drawing/2014/main" id="{F0CA2A07-4A19-C70F-EB49-CF9773EA4EF2}"/>
              </a:ext>
            </a:extLst>
          </p:cNvPr>
          <p:cNvSpPr>
            <a:spLocks noGrp="1"/>
          </p:cNvSpPr>
          <p:nvPr>
            <p:ph type="sldNum" sz="quarter" idx="12"/>
          </p:nvPr>
        </p:nvSpPr>
        <p:spPr/>
        <p:txBody>
          <a:bodyPr/>
          <a:lstStyle>
            <a:lvl1pPr>
              <a:defRPr u="sng"/>
            </a:lvl1pPr>
          </a:lstStyle>
          <a:p>
            <a:pPr>
              <a:defRPr/>
            </a:pPr>
            <a:fld id="{52EFC3E0-2ACE-2C41-BA33-F26FA6F85A61}" type="slidenum">
              <a:rPr lang="fr-FR" altLang="fr-FR"/>
              <a:pPr>
                <a:defRPr/>
              </a:pPr>
              <a:t>‹N°›</a:t>
            </a:fld>
            <a:endParaRPr lang="fr-FR" altLang="fr-FR"/>
          </a:p>
        </p:txBody>
      </p:sp>
    </p:spTree>
    <p:extLst>
      <p:ext uri="{BB962C8B-B14F-4D97-AF65-F5344CB8AC3E}">
        <p14:creationId xmlns:p14="http://schemas.microsoft.com/office/powerpoint/2010/main" val="169852910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7BCBB407-722A-8A8B-CDE4-DA58713A8D82}"/>
              </a:ext>
            </a:extLst>
          </p:cNvPr>
          <p:cNvSpPr>
            <a:spLocks noGrp="1"/>
          </p:cNvSpPr>
          <p:nvPr>
            <p:ph type="dt" sz="half" idx="10"/>
          </p:nvPr>
        </p:nvSpPr>
        <p:spPr/>
        <p:txBody>
          <a:bodyPr/>
          <a:lstStyle>
            <a:lvl1pPr>
              <a:defRPr u="sng"/>
            </a:lvl1pPr>
          </a:lstStyle>
          <a:p>
            <a:pPr>
              <a:defRPr/>
            </a:pPr>
            <a:endParaRPr lang="fr-FR" altLang="fr-FR"/>
          </a:p>
        </p:txBody>
      </p:sp>
      <p:sp>
        <p:nvSpPr>
          <p:cNvPr id="8" name="Espace réservé du pied de page 7">
            <a:extLst>
              <a:ext uri="{FF2B5EF4-FFF2-40B4-BE49-F238E27FC236}">
                <a16:creationId xmlns:a16="http://schemas.microsoft.com/office/drawing/2014/main" id="{5E1E1FF2-BDEB-82E2-08B6-118ED300D1AE}"/>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9" name="Espace réservé du numéro de diapositive 8">
            <a:extLst>
              <a:ext uri="{FF2B5EF4-FFF2-40B4-BE49-F238E27FC236}">
                <a16:creationId xmlns:a16="http://schemas.microsoft.com/office/drawing/2014/main" id="{38B46D23-6DE9-4749-01E4-78EA1D14B3DA}"/>
              </a:ext>
            </a:extLst>
          </p:cNvPr>
          <p:cNvSpPr>
            <a:spLocks noGrp="1"/>
          </p:cNvSpPr>
          <p:nvPr>
            <p:ph type="sldNum" sz="quarter" idx="12"/>
          </p:nvPr>
        </p:nvSpPr>
        <p:spPr/>
        <p:txBody>
          <a:bodyPr/>
          <a:lstStyle>
            <a:lvl1pPr>
              <a:defRPr u="sng"/>
            </a:lvl1pPr>
          </a:lstStyle>
          <a:p>
            <a:pPr>
              <a:defRPr/>
            </a:pPr>
            <a:fld id="{08D106DD-3D04-E947-9A87-97E18EC5BBF9}" type="slidenum">
              <a:rPr lang="fr-FR" altLang="fr-FR"/>
              <a:pPr>
                <a:defRPr/>
              </a:pPr>
              <a:t>‹N°›</a:t>
            </a:fld>
            <a:endParaRPr lang="fr-FR" altLang="fr-FR"/>
          </a:p>
        </p:txBody>
      </p:sp>
    </p:spTree>
    <p:extLst>
      <p:ext uri="{BB962C8B-B14F-4D97-AF65-F5344CB8AC3E}">
        <p14:creationId xmlns:p14="http://schemas.microsoft.com/office/powerpoint/2010/main" val="216648465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a:extLst>
              <a:ext uri="{FF2B5EF4-FFF2-40B4-BE49-F238E27FC236}">
                <a16:creationId xmlns:a16="http://schemas.microsoft.com/office/drawing/2014/main" id="{B2807F16-0CE1-27BF-F4B4-65B874B9C275}"/>
              </a:ext>
            </a:extLst>
          </p:cNvPr>
          <p:cNvSpPr>
            <a:spLocks noGrp="1"/>
          </p:cNvSpPr>
          <p:nvPr>
            <p:ph type="dt" sz="half" idx="10"/>
          </p:nvPr>
        </p:nvSpPr>
        <p:spPr/>
        <p:txBody>
          <a:bodyPr/>
          <a:lstStyle>
            <a:lvl1pPr>
              <a:defRPr u="sng"/>
            </a:lvl1pPr>
          </a:lstStyle>
          <a:p>
            <a:pPr>
              <a:defRPr/>
            </a:pPr>
            <a:endParaRPr lang="fr-FR" altLang="fr-FR"/>
          </a:p>
        </p:txBody>
      </p:sp>
      <p:sp>
        <p:nvSpPr>
          <p:cNvPr id="4" name="Espace réservé du pied de page 3">
            <a:extLst>
              <a:ext uri="{FF2B5EF4-FFF2-40B4-BE49-F238E27FC236}">
                <a16:creationId xmlns:a16="http://schemas.microsoft.com/office/drawing/2014/main" id="{A1658C00-7C30-5D53-EB8F-6C3591B2C128}"/>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5" name="Espace réservé du numéro de diapositive 4">
            <a:extLst>
              <a:ext uri="{FF2B5EF4-FFF2-40B4-BE49-F238E27FC236}">
                <a16:creationId xmlns:a16="http://schemas.microsoft.com/office/drawing/2014/main" id="{B64012FA-EC39-C083-6473-0C647E0C314F}"/>
              </a:ext>
            </a:extLst>
          </p:cNvPr>
          <p:cNvSpPr>
            <a:spLocks noGrp="1"/>
          </p:cNvSpPr>
          <p:nvPr>
            <p:ph type="sldNum" sz="quarter" idx="12"/>
          </p:nvPr>
        </p:nvSpPr>
        <p:spPr/>
        <p:txBody>
          <a:bodyPr/>
          <a:lstStyle>
            <a:lvl1pPr>
              <a:defRPr u="sng"/>
            </a:lvl1pPr>
          </a:lstStyle>
          <a:p>
            <a:pPr>
              <a:defRPr/>
            </a:pPr>
            <a:fld id="{B8BFAA51-8B95-AA40-BD00-058939B3A3D0}" type="slidenum">
              <a:rPr lang="fr-FR" altLang="fr-FR"/>
              <a:pPr>
                <a:defRPr/>
              </a:pPr>
              <a:t>‹N°›</a:t>
            </a:fld>
            <a:endParaRPr lang="fr-FR" altLang="fr-FR"/>
          </a:p>
        </p:txBody>
      </p:sp>
    </p:spTree>
    <p:extLst>
      <p:ext uri="{BB962C8B-B14F-4D97-AF65-F5344CB8AC3E}">
        <p14:creationId xmlns:p14="http://schemas.microsoft.com/office/powerpoint/2010/main" val="25163495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D126C25D-6DD6-DDB1-54F4-82EED49150B8}"/>
              </a:ext>
            </a:extLst>
          </p:cNvPr>
          <p:cNvSpPr>
            <a:spLocks noGrp="1"/>
          </p:cNvSpPr>
          <p:nvPr>
            <p:ph type="dt" sz="half" idx="10"/>
          </p:nvPr>
        </p:nvSpPr>
        <p:spPr/>
        <p:txBody>
          <a:bodyPr/>
          <a:lstStyle>
            <a:lvl1pPr>
              <a:defRPr u="sng"/>
            </a:lvl1pPr>
          </a:lstStyle>
          <a:p>
            <a:pPr>
              <a:defRPr/>
            </a:pPr>
            <a:endParaRPr lang="fr-FR" altLang="fr-FR"/>
          </a:p>
        </p:txBody>
      </p:sp>
      <p:sp>
        <p:nvSpPr>
          <p:cNvPr id="3" name="Espace réservé du pied de page 2">
            <a:extLst>
              <a:ext uri="{FF2B5EF4-FFF2-40B4-BE49-F238E27FC236}">
                <a16:creationId xmlns:a16="http://schemas.microsoft.com/office/drawing/2014/main" id="{CA0EB0E4-9235-72DD-697B-7D624C10DE43}"/>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4" name="Espace réservé du numéro de diapositive 3">
            <a:extLst>
              <a:ext uri="{FF2B5EF4-FFF2-40B4-BE49-F238E27FC236}">
                <a16:creationId xmlns:a16="http://schemas.microsoft.com/office/drawing/2014/main" id="{F30D2348-8D9F-3924-4C3C-7149CA11108B}"/>
              </a:ext>
            </a:extLst>
          </p:cNvPr>
          <p:cNvSpPr>
            <a:spLocks noGrp="1"/>
          </p:cNvSpPr>
          <p:nvPr>
            <p:ph type="sldNum" sz="quarter" idx="12"/>
          </p:nvPr>
        </p:nvSpPr>
        <p:spPr/>
        <p:txBody>
          <a:bodyPr/>
          <a:lstStyle>
            <a:lvl1pPr>
              <a:defRPr u="sng"/>
            </a:lvl1pPr>
          </a:lstStyle>
          <a:p>
            <a:pPr>
              <a:defRPr/>
            </a:pPr>
            <a:fld id="{4610CC4A-47E0-074B-B442-B852FB4BF907}" type="slidenum">
              <a:rPr lang="fr-FR" altLang="fr-FR"/>
              <a:pPr>
                <a:defRPr/>
              </a:pPr>
              <a:t>‹N°›</a:t>
            </a:fld>
            <a:endParaRPr lang="fr-FR" altLang="fr-FR"/>
          </a:p>
        </p:txBody>
      </p:sp>
    </p:spTree>
    <p:extLst>
      <p:ext uri="{BB962C8B-B14F-4D97-AF65-F5344CB8AC3E}">
        <p14:creationId xmlns:p14="http://schemas.microsoft.com/office/powerpoint/2010/main" val="323332667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3"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DEAB99A3-4CEF-22D2-4D41-9A7D290D7301}"/>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0F279FBD-0E97-3620-51B9-89FD8E81D7A0}"/>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7" name="Espace réservé du numéro de diapositive 6">
            <a:extLst>
              <a:ext uri="{FF2B5EF4-FFF2-40B4-BE49-F238E27FC236}">
                <a16:creationId xmlns:a16="http://schemas.microsoft.com/office/drawing/2014/main" id="{6C0AE93A-A527-0E71-FA2E-02637749B7CB}"/>
              </a:ext>
            </a:extLst>
          </p:cNvPr>
          <p:cNvSpPr>
            <a:spLocks noGrp="1"/>
          </p:cNvSpPr>
          <p:nvPr>
            <p:ph type="sldNum" sz="quarter" idx="12"/>
          </p:nvPr>
        </p:nvSpPr>
        <p:spPr/>
        <p:txBody>
          <a:bodyPr/>
          <a:lstStyle>
            <a:lvl1pPr>
              <a:defRPr u="sng"/>
            </a:lvl1pPr>
          </a:lstStyle>
          <a:p>
            <a:pPr>
              <a:defRPr/>
            </a:pPr>
            <a:fld id="{1B95D34B-E5B0-BC49-9000-00F4303E3293}" type="slidenum">
              <a:rPr lang="fr-FR" altLang="fr-FR"/>
              <a:pPr>
                <a:defRPr/>
              </a:pPr>
              <a:t>‹N°›</a:t>
            </a:fld>
            <a:endParaRPr lang="fr-FR" altLang="fr-FR"/>
          </a:p>
        </p:txBody>
      </p:sp>
    </p:spTree>
    <p:extLst>
      <p:ext uri="{BB962C8B-B14F-4D97-AF65-F5344CB8AC3E}">
        <p14:creationId xmlns:p14="http://schemas.microsoft.com/office/powerpoint/2010/main" val="10974774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7D84DB0F-6A38-DF12-8A3D-4117DDFB3446}"/>
              </a:ext>
            </a:extLst>
          </p:cNvPr>
          <p:cNvSpPr>
            <a:spLocks noGrp="1" noChangeArrowheads="1"/>
          </p:cNvSpPr>
          <p:nvPr>
            <p:ph type="dt" sz="half" idx="10"/>
          </p:nvPr>
        </p:nvSpPr>
        <p:spPr>
          <a:ln/>
        </p:spPr>
        <p:txBody>
          <a:bodyPr/>
          <a:lstStyle>
            <a:lvl1pPr>
              <a:defRPr/>
            </a:lvl1pPr>
          </a:lstStyle>
          <a:p>
            <a:pPr>
              <a:defRPr/>
            </a:pPr>
            <a:endParaRPr lang="fr-FR"/>
          </a:p>
        </p:txBody>
      </p:sp>
      <p:sp>
        <p:nvSpPr>
          <p:cNvPr id="3" name="Rectangle 45">
            <a:extLst>
              <a:ext uri="{FF2B5EF4-FFF2-40B4-BE49-F238E27FC236}">
                <a16:creationId xmlns:a16="http://schemas.microsoft.com/office/drawing/2014/main" id="{17114C67-5730-2A64-62C6-5879510D3C14}"/>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4" name="Rectangle 46">
            <a:extLst>
              <a:ext uri="{FF2B5EF4-FFF2-40B4-BE49-F238E27FC236}">
                <a16:creationId xmlns:a16="http://schemas.microsoft.com/office/drawing/2014/main" id="{B7B2C4D0-36D5-1DD4-8FA5-098973766DA2}"/>
              </a:ext>
            </a:extLst>
          </p:cNvPr>
          <p:cNvSpPr>
            <a:spLocks noGrp="1" noChangeArrowheads="1"/>
          </p:cNvSpPr>
          <p:nvPr>
            <p:ph type="sldNum" sz="quarter" idx="12"/>
          </p:nvPr>
        </p:nvSpPr>
        <p:spPr>
          <a:ln/>
        </p:spPr>
        <p:txBody>
          <a:bodyPr/>
          <a:lstStyle>
            <a:lvl1pPr>
              <a:defRPr/>
            </a:lvl1pPr>
          </a:lstStyle>
          <a:p>
            <a:pPr>
              <a:defRPr/>
            </a:pPr>
            <a:fld id="{183F1B3D-2C2F-ED4A-804A-F59F49C94F59}" type="slidenum">
              <a:rPr lang="fr-FR" altLang="fr-FR"/>
              <a:pPr>
                <a:defRPr/>
              </a:pPr>
              <a:t>‹N°›</a:t>
            </a:fld>
            <a:endParaRPr lang="fr-FR" altLang="fr-FR"/>
          </a:p>
        </p:txBody>
      </p:sp>
    </p:spTree>
    <p:extLst>
      <p:ext uri="{BB962C8B-B14F-4D97-AF65-F5344CB8AC3E}">
        <p14:creationId xmlns:p14="http://schemas.microsoft.com/office/powerpoint/2010/main" val="155046153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3646E76-B495-B309-F184-F96E73A72AA8}"/>
              </a:ext>
            </a:extLst>
          </p:cNvPr>
          <p:cNvSpPr>
            <a:spLocks noGrp="1"/>
          </p:cNvSpPr>
          <p:nvPr>
            <p:ph type="dt" sz="half" idx="10"/>
          </p:nvPr>
        </p:nvSpPr>
        <p:spPr/>
        <p:txBody>
          <a:bodyPr/>
          <a:lstStyle>
            <a:lvl1pPr>
              <a:defRPr u="sng"/>
            </a:lvl1pPr>
          </a:lstStyle>
          <a:p>
            <a:pPr>
              <a:defRPr/>
            </a:pPr>
            <a:endParaRPr lang="fr-FR" altLang="fr-FR"/>
          </a:p>
        </p:txBody>
      </p:sp>
      <p:sp>
        <p:nvSpPr>
          <p:cNvPr id="6" name="Espace réservé du pied de page 5">
            <a:extLst>
              <a:ext uri="{FF2B5EF4-FFF2-40B4-BE49-F238E27FC236}">
                <a16:creationId xmlns:a16="http://schemas.microsoft.com/office/drawing/2014/main" id="{A555BD22-453F-CEAE-8677-E8CD6BF3D64F}"/>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7" name="Espace réservé du numéro de diapositive 6">
            <a:extLst>
              <a:ext uri="{FF2B5EF4-FFF2-40B4-BE49-F238E27FC236}">
                <a16:creationId xmlns:a16="http://schemas.microsoft.com/office/drawing/2014/main" id="{39D7C979-91D4-B4F2-2D08-ED7B2AB917C1}"/>
              </a:ext>
            </a:extLst>
          </p:cNvPr>
          <p:cNvSpPr>
            <a:spLocks noGrp="1"/>
          </p:cNvSpPr>
          <p:nvPr>
            <p:ph type="sldNum" sz="quarter" idx="12"/>
          </p:nvPr>
        </p:nvSpPr>
        <p:spPr/>
        <p:txBody>
          <a:bodyPr/>
          <a:lstStyle>
            <a:lvl1pPr>
              <a:defRPr u="sng"/>
            </a:lvl1pPr>
          </a:lstStyle>
          <a:p>
            <a:pPr>
              <a:defRPr/>
            </a:pPr>
            <a:fld id="{B34207DC-4941-D64A-A64D-B81C8F77F09E}" type="slidenum">
              <a:rPr lang="fr-FR" altLang="fr-FR"/>
              <a:pPr>
                <a:defRPr/>
              </a:pPr>
              <a:t>‹N°›</a:t>
            </a:fld>
            <a:endParaRPr lang="fr-FR" altLang="fr-FR"/>
          </a:p>
        </p:txBody>
      </p:sp>
    </p:spTree>
    <p:extLst>
      <p:ext uri="{BB962C8B-B14F-4D97-AF65-F5344CB8AC3E}">
        <p14:creationId xmlns:p14="http://schemas.microsoft.com/office/powerpoint/2010/main" val="27515292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A17E32C-BE21-2349-AA9D-B13B1A539F20}"/>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01959089-F2CD-AE83-FE88-F1E66CCA373F}"/>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CEA95BEB-43E3-9A22-AAB0-796A3B6A382F}"/>
              </a:ext>
            </a:extLst>
          </p:cNvPr>
          <p:cNvSpPr>
            <a:spLocks noGrp="1"/>
          </p:cNvSpPr>
          <p:nvPr>
            <p:ph type="sldNum" sz="quarter" idx="12"/>
          </p:nvPr>
        </p:nvSpPr>
        <p:spPr/>
        <p:txBody>
          <a:bodyPr/>
          <a:lstStyle>
            <a:lvl1pPr>
              <a:defRPr u="sng"/>
            </a:lvl1pPr>
          </a:lstStyle>
          <a:p>
            <a:pPr>
              <a:defRPr/>
            </a:pPr>
            <a:fld id="{19E938FD-F31B-9C49-A6E1-1A4224D697A2}" type="slidenum">
              <a:rPr lang="fr-FR" altLang="fr-FR"/>
              <a:pPr>
                <a:defRPr/>
              </a:pPr>
              <a:t>‹N°›</a:t>
            </a:fld>
            <a:endParaRPr lang="fr-FR" altLang="fr-FR"/>
          </a:p>
        </p:txBody>
      </p:sp>
    </p:spTree>
    <p:extLst>
      <p:ext uri="{BB962C8B-B14F-4D97-AF65-F5344CB8AC3E}">
        <p14:creationId xmlns:p14="http://schemas.microsoft.com/office/powerpoint/2010/main" val="284970375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6"/>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3" y="6"/>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E179A93E-6959-CDFE-B198-70B3CE3097AE}"/>
              </a:ext>
            </a:extLst>
          </p:cNvPr>
          <p:cNvSpPr>
            <a:spLocks noGrp="1"/>
          </p:cNvSpPr>
          <p:nvPr>
            <p:ph type="dt" sz="half" idx="10"/>
          </p:nvPr>
        </p:nvSpPr>
        <p:spPr/>
        <p:txBody>
          <a:bodyPr/>
          <a:lstStyle>
            <a:lvl1pPr>
              <a:defRPr u="sng"/>
            </a:lvl1pPr>
          </a:lstStyle>
          <a:p>
            <a:pPr>
              <a:defRPr/>
            </a:pPr>
            <a:endParaRPr lang="fr-FR" altLang="fr-FR"/>
          </a:p>
        </p:txBody>
      </p:sp>
      <p:sp>
        <p:nvSpPr>
          <p:cNvPr id="5" name="Espace réservé du pied de page 4">
            <a:extLst>
              <a:ext uri="{FF2B5EF4-FFF2-40B4-BE49-F238E27FC236}">
                <a16:creationId xmlns:a16="http://schemas.microsoft.com/office/drawing/2014/main" id="{2AEF44E3-98F8-B1DA-3C3A-47B7E508647F}"/>
              </a:ext>
            </a:extLst>
          </p:cNvPr>
          <p:cNvSpPr>
            <a:spLocks noGrp="1"/>
          </p:cNvSpPr>
          <p:nvPr>
            <p:ph type="ftr" sz="quarter" idx="11"/>
          </p:nvPr>
        </p:nvSpPr>
        <p:spPr/>
        <p:txBody>
          <a:bodyPr/>
          <a:lstStyle>
            <a:lvl1pPr>
              <a:defRPr u="sng"/>
            </a:lvl1pPr>
          </a:lstStyle>
          <a:p>
            <a:pPr>
              <a:defRPr/>
            </a:pPr>
            <a:r>
              <a:rPr lang="fr-FR" altLang="fr-FR"/>
              <a:t>EDUCOM PEISS JULY 2025</a:t>
            </a:r>
          </a:p>
        </p:txBody>
      </p:sp>
      <p:sp>
        <p:nvSpPr>
          <p:cNvPr id="6" name="Espace réservé du numéro de diapositive 5">
            <a:extLst>
              <a:ext uri="{FF2B5EF4-FFF2-40B4-BE49-F238E27FC236}">
                <a16:creationId xmlns:a16="http://schemas.microsoft.com/office/drawing/2014/main" id="{2993204D-189A-6B27-8ADE-D3DFF6D9B9B0}"/>
              </a:ext>
            </a:extLst>
          </p:cNvPr>
          <p:cNvSpPr>
            <a:spLocks noGrp="1"/>
          </p:cNvSpPr>
          <p:nvPr>
            <p:ph type="sldNum" sz="quarter" idx="12"/>
          </p:nvPr>
        </p:nvSpPr>
        <p:spPr/>
        <p:txBody>
          <a:bodyPr/>
          <a:lstStyle>
            <a:lvl1pPr>
              <a:defRPr u="sng"/>
            </a:lvl1pPr>
          </a:lstStyle>
          <a:p>
            <a:pPr>
              <a:defRPr/>
            </a:pPr>
            <a:fld id="{F002EDB9-1CE1-EF4E-88B7-0B4E3C62FF5F}" type="slidenum">
              <a:rPr lang="fr-FR" altLang="fr-FR"/>
              <a:pPr>
                <a:defRPr/>
              </a:pPr>
              <a:t>‹N°›</a:t>
            </a:fld>
            <a:endParaRPr lang="fr-FR" altLang="fr-FR"/>
          </a:p>
        </p:txBody>
      </p:sp>
    </p:spTree>
    <p:extLst>
      <p:ext uri="{BB962C8B-B14F-4D97-AF65-F5344CB8AC3E}">
        <p14:creationId xmlns:p14="http://schemas.microsoft.com/office/powerpoint/2010/main" val="297081636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Line 5">
            <a:extLst>
              <a:ext uri="{FF2B5EF4-FFF2-40B4-BE49-F238E27FC236}">
                <a16:creationId xmlns:a16="http://schemas.microsoft.com/office/drawing/2014/main" id="{4F78D6C7-A202-16CB-8673-7C375B605111}"/>
              </a:ext>
            </a:extLst>
          </p:cNvPr>
          <p:cNvSpPr>
            <a:spLocks noChangeShapeType="1"/>
          </p:cNvSpPr>
          <p:nvPr userDrawn="1"/>
        </p:nvSpPr>
        <p:spPr bwMode="auto">
          <a:xfrm>
            <a:off x="0" y="662940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4" name="Line 10">
            <a:extLst>
              <a:ext uri="{FF2B5EF4-FFF2-40B4-BE49-F238E27FC236}">
                <a16:creationId xmlns:a16="http://schemas.microsoft.com/office/drawing/2014/main" id="{29110423-EBE8-5487-0FE5-104BFAA58A65}"/>
              </a:ext>
            </a:extLst>
          </p:cNvPr>
          <p:cNvSpPr>
            <a:spLocks noChangeShapeType="1"/>
          </p:cNvSpPr>
          <p:nvPr userDrawn="1"/>
        </p:nvSpPr>
        <p:spPr bwMode="auto">
          <a:xfrm>
            <a:off x="0" y="685800"/>
            <a:ext cx="9906000" cy="0"/>
          </a:xfrm>
          <a:prstGeom prst="line">
            <a:avLst/>
          </a:prstGeom>
          <a:noFill/>
          <a:ln w="25400">
            <a:solidFill>
              <a:srgbClr val="0080FF"/>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pic>
        <p:nvPicPr>
          <p:cNvPr id="5" name="Picture 37">
            <a:extLst>
              <a:ext uri="{FF2B5EF4-FFF2-40B4-BE49-F238E27FC236}">
                <a16:creationId xmlns:a16="http://schemas.microsoft.com/office/drawing/2014/main" id="{6853EBAD-8601-863C-68DF-39EA4A615BF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 y="128588"/>
            <a:ext cx="1238250"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ußzeilenplatzhalter 4">
            <a:extLst>
              <a:ext uri="{FF2B5EF4-FFF2-40B4-BE49-F238E27FC236}">
                <a16:creationId xmlns:a16="http://schemas.microsoft.com/office/drawing/2014/main" id="{C960617B-65C4-DBDC-A39A-E19C2E943CC8}"/>
              </a:ext>
            </a:extLst>
          </p:cNvPr>
          <p:cNvSpPr>
            <a:spLocks/>
          </p:cNvSpPr>
          <p:nvPr/>
        </p:nvSpPr>
        <p:spPr bwMode="auto">
          <a:xfrm>
            <a:off x="350838" y="6661150"/>
            <a:ext cx="1539875" cy="196850"/>
          </a:xfrm>
          <a:prstGeom prst="rect">
            <a:avLst/>
          </a:prstGeom>
          <a:noFill/>
          <a:ln>
            <a:noFill/>
          </a:ln>
        </p:spPr>
        <p:txBody>
          <a:bodyPr lIns="0" tIns="0" rIns="0" bIns="0"/>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de-DE" altLang="fr-FR" sz="3200" u="none">
                <a:solidFill>
                  <a:srgbClr val="FFFFFF"/>
                </a:solidFill>
              </a:rPr>
              <a:t>Stefan Ritt</a:t>
            </a:r>
          </a:p>
        </p:txBody>
      </p:sp>
      <p:sp>
        <p:nvSpPr>
          <p:cNvPr id="7" name="Datumsplatzhalter 3">
            <a:extLst>
              <a:ext uri="{FF2B5EF4-FFF2-40B4-BE49-F238E27FC236}">
                <a16:creationId xmlns:a16="http://schemas.microsoft.com/office/drawing/2014/main" id="{C6F6A6AB-4A18-410B-F8E0-AA2CCC3E19C8}"/>
              </a:ext>
            </a:extLst>
          </p:cNvPr>
          <p:cNvSpPr>
            <a:spLocks/>
          </p:cNvSpPr>
          <p:nvPr/>
        </p:nvSpPr>
        <p:spPr bwMode="auto">
          <a:xfrm>
            <a:off x="8915400" y="6661150"/>
            <a:ext cx="639763" cy="196850"/>
          </a:xfrm>
          <a:prstGeom prst="rect">
            <a:avLst/>
          </a:prstGeom>
          <a:noFill/>
          <a:ln>
            <a:noFill/>
          </a:ln>
        </p:spPr>
        <p:txBody>
          <a:bodyPr lIns="0" tIns="0" rIns="0" bIns="0"/>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r" eaLnBrk="1" hangingPunct="1">
              <a:defRPr/>
            </a:pPr>
            <a:fld id="{6D210F20-547B-B544-B8E3-185B3A397516}" type="slidenum">
              <a:rPr lang="en-US" altLang="fr-FR" sz="3200" u="none" smtClean="0">
                <a:solidFill>
                  <a:srgbClr val="FFFFFF"/>
                </a:solidFill>
              </a:rPr>
              <a:pPr algn="r" eaLnBrk="1" hangingPunct="1">
                <a:defRPr/>
              </a:pPr>
              <a:t>‹N°›</a:t>
            </a:fld>
            <a:r>
              <a:rPr lang="en-US" altLang="fr-FR" sz="3200" u="none">
                <a:solidFill>
                  <a:srgbClr val="FFFFFF"/>
                </a:solidFill>
              </a:rPr>
              <a:t>/33</a:t>
            </a:r>
            <a:endParaRPr lang="de-DE" altLang="fr-FR" sz="3200" u="none">
              <a:solidFill>
                <a:srgbClr val="FFFFFF"/>
              </a:solidFill>
            </a:endParaRPr>
          </a:p>
        </p:txBody>
      </p:sp>
      <p:sp>
        <p:nvSpPr>
          <p:cNvPr id="3" name="Inhaltsplatzhalter 2"/>
          <p:cNvSpPr>
            <a:spLocks noGrp="1"/>
          </p:cNvSpPr>
          <p:nvPr>
            <p:ph idx="1"/>
          </p:nvPr>
        </p:nvSpPr>
        <p:spPr>
          <a:xfrm>
            <a:off x="331500" y="900000"/>
            <a:ext cx="9244300" cy="5653200"/>
          </a:xfrm>
          <a:noFill/>
        </p:spPr>
        <p:txBody>
          <a:bodyPr/>
          <a:lstStyle>
            <a:lvl1pPr marL="0" indent="0">
              <a:spcBef>
                <a:spcPts val="0"/>
              </a:spcBef>
              <a:tabLst/>
              <a:defRPr sz="1700"/>
            </a:lvl1pPr>
            <a:lvl2pPr marL="179388" indent="-179388">
              <a:spcBef>
                <a:spcPts val="0"/>
              </a:spcBef>
              <a:buFont typeface="Lucida Grande"/>
              <a:buChar char="•"/>
              <a:tabLst/>
              <a:defRPr sz="1700"/>
            </a:lvl2pPr>
            <a:lvl3pPr marL="358775" indent="-179388">
              <a:spcBef>
                <a:spcPts val="0"/>
              </a:spcBef>
              <a:buFont typeface="Lucida Grande"/>
              <a:buChar char="–"/>
              <a:tabLst/>
              <a:defRPr sz="1700"/>
            </a:lvl3pPr>
            <a:lvl4pPr marL="627063" indent="-179388">
              <a:spcBef>
                <a:spcPts val="0"/>
              </a:spcBef>
              <a:tabLst/>
              <a:defRPr sz="1700"/>
            </a:lvl4pPr>
            <a:lvl5pPr marL="1435100" indent="-182563">
              <a:buNone/>
              <a:tabLst/>
              <a:defRPr sz="1500"/>
            </a:lvl5pPr>
          </a:lstStyle>
          <a:p>
            <a:pPr lvl="0"/>
            <a:r>
              <a:rPr lang="de-CH" dirty="0"/>
              <a:t>Mastertextformat bearbeiten</a:t>
            </a:r>
          </a:p>
          <a:p>
            <a:pPr lvl="1"/>
            <a:r>
              <a:rPr lang="de-CH" dirty="0"/>
              <a:t>Zweite Ebene</a:t>
            </a:r>
          </a:p>
          <a:p>
            <a:pPr lvl="2"/>
            <a:r>
              <a:rPr lang="de-CH" dirty="0"/>
              <a:t>Dritte Ebene</a:t>
            </a:r>
          </a:p>
          <a:p>
            <a:pPr lvl="3"/>
            <a:r>
              <a:rPr lang="de-CH" dirty="0"/>
              <a:t>Vierte Ebene</a:t>
            </a:r>
            <a:endParaRPr lang="de-DE" dirty="0"/>
          </a:p>
        </p:txBody>
      </p:sp>
      <p:sp>
        <p:nvSpPr>
          <p:cNvPr id="9" name="Title 8"/>
          <p:cNvSpPr>
            <a:spLocks noGrp="1" noChangeArrowheads="1"/>
          </p:cNvSpPr>
          <p:nvPr>
            <p:ph type="title"/>
          </p:nvPr>
        </p:nvSpPr>
        <p:spPr bwMode="auto">
          <a:xfrm>
            <a:off x="1755000" y="144007"/>
            <a:ext cx="7820800" cy="550333"/>
          </a:xfrm>
          <a:prstGeom prst="rect">
            <a:avLst/>
          </a:prstGeom>
          <a:noFill/>
          <a:ln w="9525">
            <a:noFill/>
            <a:miter lim="800000"/>
            <a:headEnd/>
            <a:tailEnd/>
          </a:ln>
        </p:spPr>
        <p:txBody>
          <a:bodyPr/>
          <a:lstStyle/>
          <a:p>
            <a:pPr lvl="0"/>
            <a:r>
              <a:rPr lang="en-GB" dirty="0" err="1"/>
              <a:t>Mastertitelformat</a:t>
            </a:r>
            <a:r>
              <a:rPr lang="en-GB" dirty="0"/>
              <a:t> </a:t>
            </a:r>
            <a:r>
              <a:rPr lang="en-GB" dirty="0" err="1"/>
              <a:t>bearbeiten</a:t>
            </a:r>
            <a:endParaRPr lang="en-GB" dirty="0"/>
          </a:p>
        </p:txBody>
      </p:sp>
      <p:sp>
        <p:nvSpPr>
          <p:cNvPr id="8" name="Datumsplatzhalter 3">
            <a:extLst>
              <a:ext uri="{FF2B5EF4-FFF2-40B4-BE49-F238E27FC236}">
                <a16:creationId xmlns:a16="http://schemas.microsoft.com/office/drawing/2014/main" id="{CFFD539C-9BA0-9D76-E773-E47F641D0674}"/>
              </a:ext>
            </a:extLst>
          </p:cNvPr>
          <p:cNvSpPr>
            <a:spLocks noGrp="1"/>
          </p:cNvSpPr>
          <p:nvPr>
            <p:ph type="dt" sz="half" idx="10"/>
          </p:nvPr>
        </p:nvSpPr>
        <p:spPr/>
        <p:txBody>
          <a:bodyPr/>
          <a:lstStyle>
            <a:lvl1pPr>
              <a:defRPr u="sng">
                <a:latin typeface="Arial" charset="0"/>
                <a:ea typeface="ＭＳ Ｐゴシック" charset="0"/>
                <a:cs typeface="ＭＳ Ｐゴシック" charset="0"/>
              </a:defRPr>
            </a:lvl1pPr>
          </a:lstStyle>
          <a:p>
            <a:pPr>
              <a:defRPr/>
            </a:pPr>
            <a:endParaRPr lang="de-DE"/>
          </a:p>
        </p:txBody>
      </p:sp>
      <p:sp>
        <p:nvSpPr>
          <p:cNvPr id="10" name="Fußzeilenplatzhalter 4">
            <a:extLst>
              <a:ext uri="{FF2B5EF4-FFF2-40B4-BE49-F238E27FC236}">
                <a16:creationId xmlns:a16="http://schemas.microsoft.com/office/drawing/2014/main" id="{A863100A-3D36-3311-9458-98C205CF97CA}"/>
              </a:ext>
            </a:extLst>
          </p:cNvPr>
          <p:cNvSpPr>
            <a:spLocks noGrp="1"/>
          </p:cNvSpPr>
          <p:nvPr>
            <p:ph type="ftr" sz="quarter" idx="11"/>
          </p:nvPr>
        </p:nvSpPr>
        <p:spPr/>
        <p:txBody>
          <a:bodyPr/>
          <a:lstStyle>
            <a:lvl1pPr>
              <a:defRPr u="sng"/>
            </a:lvl1pPr>
          </a:lstStyle>
          <a:p>
            <a:pPr>
              <a:defRPr/>
            </a:pPr>
            <a:r>
              <a:rPr lang="de-DE" altLang="fr-FR"/>
              <a:t>EDUCOM PEISS JULY 2025</a:t>
            </a:r>
          </a:p>
        </p:txBody>
      </p:sp>
    </p:spTree>
    <p:extLst>
      <p:ext uri="{BB962C8B-B14F-4D97-AF65-F5344CB8AC3E}">
        <p14:creationId xmlns:p14="http://schemas.microsoft.com/office/powerpoint/2010/main" val="291183032"/>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906000" cy="6856413"/>
            <a:chOff x="0" y="0"/>
            <a:chExt cx="5760" cy="4319"/>
          </a:xfrm>
        </p:grpSpPr>
        <p:sp>
          <p:nvSpPr>
            <p:cNvPr id="5"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6" name="Freeform 4"/>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7"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8" name="Freeform 6"/>
            <p:cNvSpPr>
              <a:spLocks/>
            </p:cNvSpPr>
            <p:nvPr/>
          </p:nvSpPr>
          <p:spPr bwMode="hidden">
            <a:xfrm>
              <a:off x="4038" y="3577"/>
              <a:ext cx="1720" cy="65"/>
            </a:xfrm>
            <a:custGeom>
              <a:avLst/>
              <a:gdLst>
                <a:gd name="T0" fmla="*/ 1696 w 1722"/>
                <a:gd name="T1" fmla="*/ 53 h 66"/>
                <a:gd name="T2" fmla="*/ 1696 w 1722"/>
                <a:gd name="T3" fmla="*/ 47 h 66"/>
                <a:gd name="T4" fmla="*/ 0 w 1722"/>
                <a:gd name="T5" fmla="*/ 0 h 66"/>
                <a:gd name="T6" fmla="*/ 0 w 1722"/>
                <a:gd name="T7" fmla="*/ 35 h 66"/>
                <a:gd name="T8" fmla="*/ 1696 w 1722"/>
                <a:gd name="T9" fmla="*/ 53 h 66"/>
                <a:gd name="T10" fmla="*/ 1696 w 1722"/>
                <a:gd name="T11" fmla="*/ 5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10" name="Freeform 8"/>
            <p:cNvSpPr>
              <a:spLocks/>
            </p:cNvSpPr>
            <p:nvPr/>
          </p:nvSpPr>
          <p:spPr bwMode="hidden">
            <a:xfrm>
              <a:off x="4784" y="3702"/>
              <a:ext cx="974" cy="101"/>
            </a:xfrm>
            <a:custGeom>
              <a:avLst/>
              <a:gdLst>
                <a:gd name="T0" fmla="*/ 962 w 975"/>
                <a:gd name="T1" fmla="*/ 48 h 101"/>
                <a:gd name="T2" fmla="*/ 962 w 975"/>
                <a:gd name="T3" fmla="*/ 0 h 101"/>
                <a:gd name="T4" fmla="*/ 0 w 975"/>
                <a:gd name="T5" fmla="*/ 24 h 101"/>
                <a:gd name="T6" fmla="*/ 0 w 975"/>
                <a:gd name="T7" fmla="*/ 101 h 101"/>
                <a:gd name="T8" fmla="*/ 962 w 975"/>
                <a:gd name="T9" fmla="*/ 48 h 101"/>
                <a:gd name="T10" fmla="*/ 96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1" name="Freeform 9"/>
            <p:cNvSpPr>
              <a:spLocks/>
            </p:cNvSpPr>
            <p:nvPr/>
          </p:nvSpPr>
          <p:spPr bwMode="hidden">
            <a:xfrm>
              <a:off x="3619" y="3815"/>
              <a:ext cx="2139" cy="198"/>
            </a:xfrm>
            <a:custGeom>
              <a:avLst/>
              <a:gdLst>
                <a:gd name="T0" fmla="*/ 2115 w 2141"/>
                <a:gd name="T1" fmla="*/ 0 h 198"/>
                <a:gd name="T2" fmla="*/ 0 w 2141"/>
                <a:gd name="T3" fmla="*/ 156 h 198"/>
                <a:gd name="T4" fmla="*/ 0 w 2141"/>
                <a:gd name="T5" fmla="*/ 198 h 198"/>
                <a:gd name="T6" fmla="*/ 2115 w 2141"/>
                <a:gd name="T7" fmla="*/ 0 h 198"/>
                <a:gd name="T8" fmla="*/ 211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2"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3" name="Freeform 11"/>
            <p:cNvSpPr>
              <a:spLocks/>
            </p:cNvSpPr>
            <p:nvPr/>
          </p:nvSpPr>
          <p:spPr bwMode="hidden">
            <a:xfrm>
              <a:off x="2097" y="4043"/>
              <a:ext cx="2514" cy="276"/>
            </a:xfrm>
            <a:custGeom>
              <a:avLst/>
              <a:gdLst>
                <a:gd name="T0" fmla="*/ 2143 w 2517"/>
                <a:gd name="T1" fmla="*/ 276 h 276"/>
                <a:gd name="T2" fmla="*/ 2478 w 2517"/>
                <a:gd name="T3" fmla="*/ 204 h 276"/>
                <a:gd name="T4" fmla="*/ 2221 w 2517"/>
                <a:gd name="T5" fmla="*/ 0 h 276"/>
                <a:gd name="T6" fmla="*/ 0 w 2517"/>
                <a:gd name="T7" fmla="*/ 276 h 276"/>
                <a:gd name="T8" fmla="*/ 2143 w 2517"/>
                <a:gd name="T9" fmla="*/ 276 h 276"/>
                <a:gd name="T10" fmla="*/ 21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4"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5" name="Freeform 13"/>
            <p:cNvSpPr>
              <a:spLocks/>
            </p:cNvSpPr>
            <p:nvPr/>
          </p:nvSpPr>
          <p:spPr bwMode="hidden">
            <a:xfrm>
              <a:off x="5030" y="3151"/>
              <a:ext cx="728" cy="240"/>
            </a:xfrm>
            <a:custGeom>
              <a:avLst/>
              <a:gdLst>
                <a:gd name="T0" fmla="*/ 716 w 729"/>
                <a:gd name="T1" fmla="*/ 240 h 240"/>
                <a:gd name="T2" fmla="*/ 0 w 729"/>
                <a:gd name="T3" fmla="*/ 0 h 240"/>
                <a:gd name="T4" fmla="*/ 0 w 729"/>
                <a:gd name="T5" fmla="*/ 6 h 240"/>
                <a:gd name="T6" fmla="*/ 716 w 729"/>
                <a:gd name="T7" fmla="*/ 240 h 240"/>
                <a:gd name="T8" fmla="*/ 71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6"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7" name="Freeform 15"/>
            <p:cNvSpPr>
              <a:spLocks/>
            </p:cNvSpPr>
            <p:nvPr/>
          </p:nvSpPr>
          <p:spPr bwMode="hidden">
            <a:xfrm>
              <a:off x="5030" y="3049"/>
              <a:ext cx="728" cy="318"/>
            </a:xfrm>
            <a:custGeom>
              <a:avLst/>
              <a:gdLst>
                <a:gd name="T0" fmla="*/ 716 w 729"/>
                <a:gd name="T1" fmla="*/ 318 h 318"/>
                <a:gd name="T2" fmla="*/ 716 w 729"/>
                <a:gd name="T3" fmla="*/ 312 h 318"/>
                <a:gd name="T4" fmla="*/ 0 w 729"/>
                <a:gd name="T5" fmla="*/ 0 h 318"/>
                <a:gd name="T6" fmla="*/ 0 w 729"/>
                <a:gd name="T7" fmla="*/ 54 h 318"/>
                <a:gd name="T8" fmla="*/ 716 w 729"/>
                <a:gd name="T9" fmla="*/ 318 h 318"/>
                <a:gd name="T10" fmla="*/ 71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8"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9"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0"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1"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22" name="Freeform 20"/>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3"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24"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5"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26"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7"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28" name="Freeform 26"/>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29"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0" name="Freeform 28"/>
            <p:cNvSpPr>
              <a:spLocks/>
            </p:cNvSpPr>
            <p:nvPr/>
          </p:nvSpPr>
          <p:spPr bwMode="hidden">
            <a:xfrm>
              <a:off x="5698" y="653"/>
              <a:ext cx="60" cy="311"/>
            </a:xfrm>
            <a:custGeom>
              <a:avLst/>
              <a:gdLst>
                <a:gd name="T0" fmla="*/ 0 w 60"/>
                <a:gd name="T1" fmla="*/ 144 h 312"/>
                <a:gd name="T2" fmla="*/ 60 w 60"/>
                <a:gd name="T3" fmla="*/ 29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31" name="Freeform 29"/>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2"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33" name="Freeform 31"/>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4" name="Freeform 32"/>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5" name="Freeform 33"/>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6"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7" name="Freeform 35"/>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8"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39" name="Freeform 37"/>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40" name="Freeform 38"/>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nvGrpSpPr>
            <p:cNvPr id="41" name="Group 39"/>
            <p:cNvGrpSpPr>
              <a:grpSpLocks/>
            </p:cNvGrpSpPr>
            <p:nvPr userDrawn="1"/>
          </p:nvGrpSpPr>
          <p:grpSpPr bwMode="auto">
            <a:xfrm>
              <a:off x="0" y="1632"/>
              <a:ext cx="5758" cy="1858"/>
              <a:chOff x="0" y="1632"/>
              <a:chExt cx="5758" cy="1858"/>
            </a:xfrm>
          </p:grpSpPr>
          <p:sp>
            <p:nvSpPr>
              <p:cNvPr id="42"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43"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grpSp>
      <p:graphicFrame>
        <p:nvGraphicFramePr>
          <p:cNvPr id="44" name="Object 47"/>
          <p:cNvGraphicFramePr>
            <a:graphicFrameLocks noChangeAspect="1"/>
          </p:cNvGraphicFramePr>
          <p:nvPr userDrawn="1"/>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4610744" imgH="1819529" progId="Paint.Picture">
                  <p:embed/>
                </p:oleObj>
              </mc:Choice>
              <mc:Fallback>
                <p:oleObj name="Image Bitmap" r:id="rId2" imgW="4610744" imgH="1819529" progId="Paint.Picture">
                  <p:embed/>
                  <p:pic>
                    <p:nvPicPr>
                      <p:cNvPr id="44" name="Object 4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4250" name="Rectangle 42"/>
          <p:cNvSpPr>
            <a:spLocks noGrp="1" noChangeArrowheads="1"/>
          </p:cNvSpPr>
          <p:nvPr>
            <p:ph type="ctrTitle" sz="quarter"/>
          </p:nvPr>
        </p:nvSpPr>
        <p:spPr>
          <a:xfrm>
            <a:off x="152400" y="260350"/>
            <a:ext cx="8915400" cy="1828800"/>
          </a:xfrm>
        </p:spPr>
        <p:txBody>
          <a:bodyPr/>
          <a:lstStyle>
            <a:lvl1pPr>
              <a:defRPr sz="2000"/>
            </a:lvl1pPr>
          </a:lstStyle>
          <a:p>
            <a:pPr lvl="0"/>
            <a:r>
              <a:rPr lang="fr-FR" noProof="0"/>
              <a:t>Cliquez et modifiez le titre</a:t>
            </a:r>
          </a:p>
        </p:txBody>
      </p:sp>
      <p:sp>
        <p:nvSpPr>
          <p:cNvPr id="94251" name="Rectangle 43"/>
          <p:cNvSpPr>
            <a:spLocks noGrp="1" noChangeArrowheads="1"/>
          </p:cNvSpPr>
          <p:nvPr>
            <p:ph type="subTitle" sz="quarter" idx="1"/>
          </p:nvPr>
        </p:nvSpPr>
        <p:spPr>
          <a:xfrm>
            <a:off x="2216150"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5" name="Rectangle 44"/>
          <p:cNvSpPr>
            <a:spLocks noGrp="1" noChangeArrowheads="1"/>
          </p:cNvSpPr>
          <p:nvPr>
            <p:ph type="dt" sz="quarter" idx="10"/>
          </p:nvPr>
        </p:nvSpPr>
        <p:spPr/>
        <p:txBody>
          <a:bodyPr/>
          <a:lstStyle>
            <a:lvl1pPr>
              <a:defRPr/>
            </a:lvl1pPr>
          </a:lstStyle>
          <a:p>
            <a:pPr>
              <a:defRPr/>
            </a:pPr>
            <a:endParaRPr lang="fr-FR"/>
          </a:p>
        </p:txBody>
      </p:sp>
      <p:sp>
        <p:nvSpPr>
          <p:cNvPr id="46" name="Rectangle 45"/>
          <p:cNvSpPr>
            <a:spLocks noGrp="1" noChangeArrowheads="1"/>
          </p:cNvSpPr>
          <p:nvPr>
            <p:ph type="ftr" sz="quarter" idx="11"/>
          </p:nvPr>
        </p:nvSpPr>
        <p:spPr/>
        <p:txBody>
          <a:bodyPr/>
          <a:lstStyle>
            <a:lvl1pPr>
              <a:defRPr/>
            </a:lvl1pPr>
          </a:lstStyle>
          <a:p>
            <a:pPr>
              <a:defRPr/>
            </a:pPr>
            <a:r>
              <a:rPr lang="fr-FR"/>
              <a:t>EDUCOM PEISS JULY 2025</a:t>
            </a:r>
          </a:p>
        </p:txBody>
      </p:sp>
      <p:sp>
        <p:nvSpPr>
          <p:cNvPr id="47" name="Rectangle 46"/>
          <p:cNvSpPr>
            <a:spLocks noGrp="1" noChangeArrowheads="1"/>
          </p:cNvSpPr>
          <p:nvPr>
            <p:ph type="sldNum" sz="quarter" idx="12"/>
          </p:nvPr>
        </p:nvSpPr>
        <p:spPr/>
        <p:txBody>
          <a:bodyPr/>
          <a:lstStyle>
            <a:lvl1pPr>
              <a:defRPr/>
            </a:lvl1pPr>
          </a:lstStyle>
          <a:p>
            <a:pPr>
              <a:defRPr/>
            </a:pPr>
            <a:fld id="{BB1DC550-E8D9-1745-950B-A31661DB0502}" type="slidenum">
              <a:rPr lang="fr-FR"/>
              <a:pPr>
                <a:defRPr/>
              </a:pPr>
              <a:t>‹N°›</a:t>
            </a:fld>
            <a:endParaRPr lang="fr-FR"/>
          </a:p>
        </p:txBody>
      </p:sp>
    </p:spTree>
    <p:extLst>
      <p:ext uri="{BB962C8B-B14F-4D97-AF65-F5344CB8AC3E}">
        <p14:creationId xmlns:p14="http://schemas.microsoft.com/office/powerpoint/2010/main" val="394406397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p:cNvSpPr>
            <a:spLocks noGrp="1" noChangeArrowheads="1"/>
          </p:cNvSpPr>
          <p:nvPr>
            <p:ph type="sldNum" sz="quarter" idx="12"/>
          </p:nvPr>
        </p:nvSpPr>
        <p:spPr>
          <a:ln/>
        </p:spPr>
        <p:txBody>
          <a:bodyPr/>
          <a:lstStyle>
            <a:lvl1pPr>
              <a:defRPr/>
            </a:lvl1pPr>
          </a:lstStyle>
          <a:p>
            <a:pPr>
              <a:defRPr/>
            </a:pPr>
            <a:fld id="{9C536B7B-58F0-AA46-A954-80CF1B187DE9}" type="slidenum">
              <a:rPr lang="fr-FR"/>
              <a:pPr>
                <a:defRPr/>
              </a:pPr>
              <a:t>‹N°›</a:t>
            </a:fld>
            <a:endParaRPr lang="fr-FR"/>
          </a:p>
        </p:txBody>
      </p:sp>
    </p:spTree>
    <p:extLst>
      <p:ext uri="{BB962C8B-B14F-4D97-AF65-F5344CB8AC3E}">
        <p14:creationId xmlns:p14="http://schemas.microsoft.com/office/powerpoint/2010/main" val="273842005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638" y="4406900"/>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p:cNvSpPr>
            <a:spLocks noGrp="1" noChangeArrowheads="1"/>
          </p:cNvSpPr>
          <p:nvPr>
            <p:ph type="sldNum" sz="quarter" idx="12"/>
          </p:nvPr>
        </p:nvSpPr>
        <p:spPr>
          <a:ln/>
        </p:spPr>
        <p:txBody>
          <a:bodyPr/>
          <a:lstStyle>
            <a:lvl1pPr>
              <a:defRPr/>
            </a:lvl1pPr>
          </a:lstStyle>
          <a:p>
            <a:pPr>
              <a:defRPr/>
            </a:pPr>
            <a:fld id="{798B8FAA-BFBD-4844-9441-13933A9D1F97}" type="slidenum">
              <a:rPr lang="fr-FR"/>
              <a:pPr>
                <a:defRPr/>
              </a:pPr>
              <a:t>‹N°›</a:t>
            </a:fld>
            <a:endParaRPr lang="fr-FR"/>
          </a:p>
        </p:txBody>
      </p:sp>
    </p:spTree>
    <p:extLst>
      <p:ext uri="{BB962C8B-B14F-4D97-AF65-F5344CB8AC3E}">
        <p14:creationId xmlns:p14="http://schemas.microsoft.com/office/powerpoint/2010/main" val="24321604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2400" y="1125538"/>
            <a:ext cx="3775075"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79875" y="1125538"/>
            <a:ext cx="37766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p:cNvSpPr>
            <a:spLocks noGrp="1" noChangeArrowheads="1"/>
          </p:cNvSpPr>
          <p:nvPr>
            <p:ph type="sldNum" sz="quarter" idx="12"/>
          </p:nvPr>
        </p:nvSpPr>
        <p:spPr>
          <a:ln/>
        </p:spPr>
        <p:txBody>
          <a:bodyPr/>
          <a:lstStyle>
            <a:lvl1pPr>
              <a:defRPr/>
            </a:lvl1pPr>
          </a:lstStyle>
          <a:p>
            <a:pPr>
              <a:defRPr/>
            </a:pPr>
            <a:fld id="{69B4264F-D9A1-234C-A4FE-59960B56A268}" type="slidenum">
              <a:rPr lang="fr-FR"/>
              <a:pPr>
                <a:defRPr/>
              </a:pPr>
              <a:t>‹N°›</a:t>
            </a:fld>
            <a:endParaRPr lang="fr-FR"/>
          </a:p>
        </p:txBody>
      </p:sp>
    </p:spTree>
    <p:extLst>
      <p:ext uri="{BB962C8B-B14F-4D97-AF65-F5344CB8AC3E}">
        <p14:creationId xmlns:p14="http://schemas.microsoft.com/office/powerpoint/2010/main" val="14115877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p:cNvSpPr>
            <a:spLocks noGrp="1" noChangeArrowheads="1"/>
          </p:cNvSpPr>
          <p:nvPr>
            <p:ph type="dt" sz="half" idx="10"/>
          </p:nvPr>
        </p:nvSpPr>
        <p:spPr>
          <a:ln/>
        </p:spPr>
        <p:txBody>
          <a:bodyPr/>
          <a:lstStyle>
            <a:lvl1pPr>
              <a:defRPr/>
            </a:lvl1pPr>
          </a:lstStyle>
          <a:p>
            <a:pPr>
              <a:defRPr/>
            </a:pPr>
            <a:endParaRPr lang="fr-FR"/>
          </a:p>
        </p:txBody>
      </p:sp>
      <p:sp>
        <p:nvSpPr>
          <p:cNvPr id="8"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9" name="Rectangle 46"/>
          <p:cNvSpPr>
            <a:spLocks noGrp="1" noChangeArrowheads="1"/>
          </p:cNvSpPr>
          <p:nvPr>
            <p:ph type="sldNum" sz="quarter" idx="12"/>
          </p:nvPr>
        </p:nvSpPr>
        <p:spPr>
          <a:ln/>
        </p:spPr>
        <p:txBody>
          <a:bodyPr/>
          <a:lstStyle>
            <a:lvl1pPr>
              <a:defRPr/>
            </a:lvl1pPr>
          </a:lstStyle>
          <a:p>
            <a:pPr>
              <a:defRPr/>
            </a:pPr>
            <a:fld id="{7593B182-760A-C944-8031-9D7F15FAC859}" type="slidenum">
              <a:rPr lang="fr-FR"/>
              <a:pPr>
                <a:defRPr/>
              </a:pPr>
              <a:t>‹N°›</a:t>
            </a:fld>
            <a:endParaRPr lang="fr-FR"/>
          </a:p>
        </p:txBody>
      </p:sp>
    </p:spTree>
    <p:extLst>
      <p:ext uri="{BB962C8B-B14F-4D97-AF65-F5344CB8AC3E}">
        <p14:creationId xmlns:p14="http://schemas.microsoft.com/office/powerpoint/2010/main" val="106781148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p:cNvSpPr>
            <a:spLocks noGrp="1" noChangeArrowheads="1"/>
          </p:cNvSpPr>
          <p:nvPr>
            <p:ph type="dt" sz="half" idx="10"/>
          </p:nvPr>
        </p:nvSpPr>
        <p:spPr>
          <a:ln/>
        </p:spPr>
        <p:txBody>
          <a:bodyPr/>
          <a:lstStyle>
            <a:lvl1pPr>
              <a:defRPr/>
            </a:lvl1pPr>
          </a:lstStyle>
          <a:p>
            <a:pPr>
              <a:defRPr/>
            </a:pPr>
            <a:endParaRPr lang="fr-FR"/>
          </a:p>
        </p:txBody>
      </p:sp>
      <p:sp>
        <p:nvSpPr>
          <p:cNvPr id="4"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5" name="Rectangle 46"/>
          <p:cNvSpPr>
            <a:spLocks noGrp="1" noChangeArrowheads="1"/>
          </p:cNvSpPr>
          <p:nvPr>
            <p:ph type="sldNum" sz="quarter" idx="12"/>
          </p:nvPr>
        </p:nvSpPr>
        <p:spPr>
          <a:ln/>
        </p:spPr>
        <p:txBody>
          <a:bodyPr/>
          <a:lstStyle>
            <a:lvl1pPr>
              <a:defRPr/>
            </a:lvl1pPr>
          </a:lstStyle>
          <a:p>
            <a:pPr>
              <a:defRPr/>
            </a:pPr>
            <a:fld id="{663B0C87-1B74-2D4A-A994-87AA111E2334}" type="slidenum">
              <a:rPr lang="fr-FR"/>
              <a:pPr>
                <a:defRPr/>
              </a:pPr>
              <a:t>‹N°›</a:t>
            </a:fld>
            <a:endParaRPr lang="fr-FR"/>
          </a:p>
        </p:txBody>
      </p:sp>
    </p:spTree>
    <p:extLst>
      <p:ext uri="{BB962C8B-B14F-4D97-AF65-F5344CB8AC3E}">
        <p14:creationId xmlns:p14="http://schemas.microsoft.com/office/powerpoint/2010/main" val="2005247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B8B8473A-040C-F7C4-682C-6CFAAE4CE6E9}"/>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C29E1303-3759-241A-E644-5C45EBE71857}"/>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F070166C-0218-4103-D548-8FAF090B76AF}"/>
              </a:ext>
            </a:extLst>
          </p:cNvPr>
          <p:cNvSpPr>
            <a:spLocks noGrp="1" noChangeArrowheads="1"/>
          </p:cNvSpPr>
          <p:nvPr>
            <p:ph type="sldNum" sz="quarter" idx="12"/>
          </p:nvPr>
        </p:nvSpPr>
        <p:spPr>
          <a:ln/>
        </p:spPr>
        <p:txBody>
          <a:bodyPr/>
          <a:lstStyle>
            <a:lvl1pPr>
              <a:defRPr/>
            </a:lvl1pPr>
          </a:lstStyle>
          <a:p>
            <a:pPr>
              <a:defRPr/>
            </a:pPr>
            <a:fld id="{3764AB07-AB5E-C54E-B78E-64F23232C23E}" type="slidenum">
              <a:rPr lang="fr-FR" altLang="fr-FR"/>
              <a:pPr>
                <a:defRPr/>
              </a:pPr>
              <a:t>‹N°›</a:t>
            </a:fld>
            <a:endParaRPr lang="fr-FR" altLang="fr-FR"/>
          </a:p>
        </p:txBody>
      </p:sp>
    </p:spTree>
    <p:extLst>
      <p:ext uri="{BB962C8B-B14F-4D97-AF65-F5344CB8AC3E}">
        <p14:creationId xmlns:p14="http://schemas.microsoft.com/office/powerpoint/2010/main" val="79196614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p:cNvSpPr>
            <a:spLocks noGrp="1" noChangeArrowheads="1"/>
          </p:cNvSpPr>
          <p:nvPr>
            <p:ph type="dt" sz="half" idx="10"/>
          </p:nvPr>
        </p:nvSpPr>
        <p:spPr>
          <a:ln/>
        </p:spPr>
        <p:txBody>
          <a:bodyPr/>
          <a:lstStyle>
            <a:lvl1pPr>
              <a:defRPr/>
            </a:lvl1pPr>
          </a:lstStyle>
          <a:p>
            <a:pPr>
              <a:defRPr/>
            </a:pPr>
            <a:endParaRPr lang="fr-FR"/>
          </a:p>
        </p:txBody>
      </p:sp>
      <p:sp>
        <p:nvSpPr>
          <p:cNvPr id="3"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4" name="Rectangle 46"/>
          <p:cNvSpPr>
            <a:spLocks noGrp="1" noChangeArrowheads="1"/>
          </p:cNvSpPr>
          <p:nvPr>
            <p:ph type="sldNum" sz="quarter" idx="12"/>
          </p:nvPr>
        </p:nvSpPr>
        <p:spPr>
          <a:ln/>
        </p:spPr>
        <p:txBody>
          <a:bodyPr/>
          <a:lstStyle>
            <a:lvl1pPr>
              <a:defRPr/>
            </a:lvl1pPr>
          </a:lstStyle>
          <a:p>
            <a:pPr>
              <a:defRPr/>
            </a:pPr>
            <a:fld id="{60912FFC-F1A3-2C40-91BC-3868B2F5BA96}" type="slidenum">
              <a:rPr lang="fr-FR"/>
              <a:pPr>
                <a:defRPr/>
              </a:pPr>
              <a:t>‹N°›</a:t>
            </a:fld>
            <a:endParaRPr lang="fr-FR"/>
          </a:p>
        </p:txBody>
      </p:sp>
    </p:spTree>
    <p:extLst>
      <p:ext uri="{BB962C8B-B14F-4D97-AF65-F5344CB8AC3E}">
        <p14:creationId xmlns:p14="http://schemas.microsoft.com/office/powerpoint/2010/main" val="235489169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138"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p:cNvSpPr>
            <a:spLocks noGrp="1" noChangeArrowheads="1"/>
          </p:cNvSpPr>
          <p:nvPr>
            <p:ph type="sldNum" sz="quarter" idx="12"/>
          </p:nvPr>
        </p:nvSpPr>
        <p:spPr>
          <a:ln/>
        </p:spPr>
        <p:txBody>
          <a:bodyPr/>
          <a:lstStyle>
            <a:lvl1pPr>
              <a:defRPr/>
            </a:lvl1pPr>
          </a:lstStyle>
          <a:p>
            <a:pPr>
              <a:defRPr/>
            </a:pPr>
            <a:fld id="{E03C57E7-9EDE-2546-93D9-48A9EC92E17E}" type="slidenum">
              <a:rPr lang="fr-FR"/>
              <a:pPr>
                <a:defRPr/>
              </a:pPr>
              <a:t>‹N°›</a:t>
            </a:fld>
            <a:endParaRPr lang="fr-FR"/>
          </a:p>
        </p:txBody>
      </p:sp>
    </p:spTree>
    <p:extLst>
      <p:ext uri="{BB962C8B-B14F-4D97-AF65-F5344CB8AC3E}">
        <p14:creationId xmlns:p14="http://schemas.microsoft.com/office/powerpoint/2010/main" val="92208851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p:cNvSpPr>
            <a:spLocks noGrp="1" noChangeArrowheads="1"/>
          </p:cNvSpPr>
          <p:nvPr>
            <p:ph type="dt" sz="half" idx="10"/>
          </p:nvPr>
        </p:nvSpPr>
        <p:spPr>
          <a:ln/>
        </p:spPr>
        <p:txBody>
          <a:bodyPr/>
          <a:lstStyle>
            <a:lvl1pPr>
              <a:defRPr/>
            </a:lvl1pPr>
          </a:lstStyle>
          <a:p>
            <a:pPr>
              <a:defRPr/>
            </a:pPr>
            <a:endParaRPr lang="fr-FR"/>
          </a:p>
        </p:txBody>
      </p:sp>
      <p:sp>
        <p:nvSpPr>
          <p:cNvPr id="6"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p:cNvSpPr>
            <a:spLocks noGrp="1" noChangeArrowheads="1"/>
          </p:cNvSpPr>
          <p:nvPr>
            <p:ph type="sldNum" sz="quarter" idx="12"/>
          </p:nvPr>
        </p:nvSpPr>
        <p:spPr>
          <a:ln/>
        </p:spPr>
        <p:txBody>
          <a:bodyPr/>
          <a:lstStyle>
            <a:lvl1pPr>
              <a:defRPr/>
            </a:lvl1pPr>
          </a:lstStyle>
          <a:p>
            <a:pPr>
              <a:defRPr/>
            </a:pPr>
            <a:fld id="{9AF3F031-0833-604B-9D91-222EE8777D1A}" type="slidenum">
              <a:rPr lang="fr-FR"/>
              <a:pPr>
                <a:defRPr/>
              </a:pPr>
              <a:t>‹N°›</a:t>
            </a:fld>
            <a:endParaRPr lang="fr-FR"/>
          </a:p>
        </p:txBody>
      </p:sp>
    </p:spTree>
    <p:extLst>
      <p:ext uri="{BB962C8B-B14F-4D97-AF65-F5344CB8AC3E}">
        <p14:creationId xmlns:p14="http://schemas.microsoft.com/office/powerpoint/2010/main" val="196347002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p:cNvSpPr>
            <a:spLocks noGrp="1" noChangeArrowheads="1"/>
          </p:cNvSpPr>
          <p:nvPr>
            <p:ph type="sldNum" sz="quarter" idx="12"/>
          </p:nvPr>
        </p:nvSpPr>
        <p:spPr>
          <a:ln/>
        </p:spPr>
        <p:txBody>
          <a:bodyPr/>
          <a:lstStyle>
            <a:lvl1pPr>
              <a:defRPr/>
            </a:lvl1pPr>
          </a:lstStyle>
          <a:p>
            <a:pPr>
              <a:defRPr/>
            </a:pPr>
            <a:fld id="{6DCAEE9A-3D32-9D42-8619-AD8D1B380B02}" type="slidenum">
              <a:rPr lang="fr-FR"/>
              <a:pPr>
                <a:defRPr/>
              </a:pPr>
              <a:t>‹N°›</a:t>
            </a:fld>
            <a:endParaRPr lang="fr-FR"/>
          </a:p>
        </p:txBody>
      </p:sp>
    </p:spTree>
    <p:extLst>
      <p:ext uri="{BB962C8B-B14F-4D97-AF65-F5344CB8AC3E}">
        <p14:creationId xmlns:p14="http://schemas.microsoft.com/office/powerpoint/2010/main" val="2805509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3188" y="0"/>
            <a:ext cx="2100262"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2400" y="0"/>
            <a:ext cx="6148388"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p:cNvSpPr>
            <a:spLocks noGrp="1" noChangeArrowheads="1"/>
          </p:cNvSpPr>
          <p:nvPr>
            <p:ph type="dt" sz="half" idx="10"/>
          </p:nvPr>
        </p:nvSpPr>
        <p:spPr>
          <a:ln/>
        </p:spPr>
        <p:txBody>
          <a:bodyPr/>
          <a:lstStyle>
            <a:lvl1pPr>
              <a:defRPr/>
            </a:lvl1pPr>
          </a:lstStyle>
          <a:p>
            <a:pPr>
              <a:defRPr/>
            </a:pPr>
            <a:endParaRPr lang="fr-FR"/>
          </a:p>
        </p:txBody>
      </p:sp>
      <p:sp>
        <p:nvSpPr>
          <p:cNvPr id="5" name="Rectangle 45"/>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6" name="Rectangle 46"/>
          <p:cNvSpPr>
            <a:spLocks noGrp="1" noChangeArrowheads="1"/>
          </p:cNvSpPr>
          <p:nvPr>
            <p:ph type="sldNum" sz="quarter" idx="12"/>
          </p:nvPr>
        </p:nvSpPr>
        <p:spPr>
          <a:ln/>
        </p:spPr>
        <p:txBody>
          <a:bodyPr/>
          <a:lstStyle>
            <a:lvl1pPr>
              <a:defRPr/>
            </a:lvl1pPr>
          </a:lstStyle>
          <a:p>
            <a:pPr>
              <a:defRPr/>
            </a:pPr>
            <a:fld id="{283EBB0F-9940-DB4F-A857-6803CB2251A5}" type="slidenum">
              <a:rPr lang="fr-FR"/>
              <a:pPr>
                <a:defRPr/>
              </a:pPr>
              <a:t>‹N°›</a:t>
            </a:fld>
            <a:endParaRPr lang="fr-FR"/>
          </a:p>
        </p:txBody>
      </p:sp>
    </p:spTree>
    <p:extLst>
      <p:ext uri="{BB962C8B-B14F-4D97-AF65-F5344CB8AC3E}">
        <p14:creationId xmlns:p14="http://schemas.microsoft.com/office/powerpoint/2010/main" val="400434008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OverTx">
  <p:cSld name="Titel und Inhalt über Text">
    <p:spTree>
      <p:nvGrpSpPr>
        <p:cNvPr id="1" name=""/>
        <p:cNvGrpSpPr/>
        <p:nvPr/>
      </p:nvGrpSpPr>
      <p:grpSpPr>
        <a:xfrm>
          <a:off x="0" y="0"/>
          <a:ext cx="0" cy="0"/>
          <a:chOff x="0" y="0"/>
          <a:chExt cx="0" cy="0"/>
        </a:xfrm>
      </p:grpSpPr>
      <p:sp>
        <p:nvSpPr>
          <p:cNvPr id="2" name="Titel 1"/>
          <p:cNvSpPr>
            <a:spLocks noGrp="1"/>
          </p:cNvSpPr>
          <p:nvPr>
            <p:ph type="title"/>
          </p:nvPr>
        </p:nvSpPr>
        <p:spPr>
          <a:xfrm>
            <a:off x="415925" y="157163"/>
            <a:ext cx="9121775" cy="533400"/>
          </a:xfrm>
        </p:spPr>
        <p:txBody>
          <a:bodyPr/>
          <a:lstStyle/>
          <a:p>
            <a:r>
              <a:rPr lang="de-DE"/>
              <a:t>Titelmasterformat durch Klicken bearbeiten</a:t>
            </a:r>
          </a:p>
        </p:txBody>
      </p:sp>
      <p:sp>
        <p:nvSpPr>
          <p:cNvPr id="3" name="Inhaltsplatzhalter 2"/>
          <p:cNvSpPr>
            <a:spLocks noGrp="1"/>
          </p:cNvSpPr>
          <p:nvPr>
            <p:ph sz="half" idx="1"/>
          </p:nvPr>
        </p:nvSpPr>
        <p:spPr>
          <a:xfrm>
            <a:off x="379413" y="884238"/>
            <a:ext cx="8859837" cy="26304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379413" y="3667125"/>
            <a:ext cx="8859837" cy="26304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4"/>
          <p:cNvSpPr>
            <a:spLocks noGrp="1"/>
          </p:cNvSpPr>
          <p:nvPr>
            <p:ph type="sldNum" sz="quarter" idx="10"/>
          </p:nvPr>
        </p:nvSpPr>
        <p:spPr>
          <a:xfrm>
            <a:off x="8731250" y="6505575"/>
            <a:ext cx="774700" cy="296863"/>
          </a:xfrm>
        </p:spPr>
        <p:txBody>
          <a:bodyPr/>
          <a:lstStyle>
            <a:lvl1pPr>
              <a:defRPr/>
            </a:lvl1pPr>
          </a:lstStyle>
          <a:p>
            <a:pPr>
              <a:defRPr/>
            </a:pPr>
            <a:fld id="{FC0A061C-4A2F-BB4A-8ED8-D7F8C4780A98}" type="slidenum">
              <a:rPr lang="de-DE"/>
              <a:pPr>
                <a:defRPr/>
              </a:pPr>
              <a:t>‹N°›</a:t>
            </a:fld>
            <a:endParaRPr lang="de-DE"/>
          </a:p>
        </p:txBody>
      </p:sp>
      <p:sp>
        <p:nvSpPr>
          <p:cNvPr id="6" name="Fußzeilenplatzhalter 5"/>
          <p:cNvSpPr>
            <a:spLocks noGrp="1"/>
          </p:cNvSpPr>
          <p:nvPr>
            <p:ph type="ftr" sz="quarter" idx="11"/>
          </p:nvPr>
        </p:nvSpPr>
        <p:spPr>
          <a:xfrm>
            <a:off x="1152525" y="6510338"/>
            <a:ext cx="6416675" cy="295275"/>
          </a:xfrm>
        </p:spPr>
        <p:txBody>
          <a:bodyPr/>
          <a:lstStyle>
            <a:lvl1pPr>
              <a:defRPr/>
            </a:lvl1pPr>
          </a:lstStyle>
          <a:p>
            <a:pPr>
              <a:defRPr/>
            </a:pPr>
            <a:r>
              <a:rPr lang="en-US"/>
              <a:t>EDUCOM PEISS JULY 2025</a:t>
            </a:r>
            <a:endParaRPr lang="de-DE"/>
          </a:p>
        </p:txBody>
      </p:sp>
      <p:sp>
        <p:nvSpPr>
          <p:cNvPr id="7" name="Datumsplatzhalter 6"/>
          <p:cNvSpPr>
            <a:spLocks noGrp="1"/>
          </p:cNvSpPr>
          <p:nvPr>
            <p:ph type="dt" sz="half" idx="12"/>
          </p:nvPr>
        </p:nvSpPr>
        <p:spPr>
          <a:xfrm>
            <a:off x="7562850" y="6510338"/>
            <a:ext cx="2343150" cy="295275"/>
          </a:xfrm>
        </p:spPr>
        <p:txBody>
          <a:bodyPr/>
          <a:lstStyle>
            <a:lvl1pPr>
              <a:defRPr/>
            </a:lvl1pPr>
          </a:lstStyle>
          <a:p>
            <a:pPr>
              <a:defRPr/>
            </a:pPr>
            <a:endParaRPr lang="de-DE"/>
          </a:p>
        </p:txBody>
      </p:sp>
    </p:spTree>
    <p:extLst>
      <p:ext uri="{BB962C8B-B14F-4D97-AF65-F5344CB8AC3E}">
        <p14:creationId xmlns:p14="http://schemas.microsoft.com/office/powerpoint/2010/main" val="310282728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AndTx">
  <p:cSld name="Titel, zwei Inhalte und Text">
    <p:spTree>
      <p:nvGrpSpPr>
        <p:cNvPr id="1" name=""/>
        <p:cNvGrpSpPr/>
        <p:nvPr/>
      </p:nvGrpSpPr>
      <p:grpSpPr>
        <a:xfrm>
          <a:off x="0" y="0"/>
          <a:ext cx="0" cy="0"/>
          <a:chOff x="0" y="0"/>
          <a:chExt cx="0" cy="0"/>
        </a:xfrm>
      </p:grpSpPr>
      <p:sp>
        <p:nvSpPr>
          <p:cNvPr id="2" name="Titel 1"/>
          <p:cNvSpPr>
            <a:spLocks noGrp="1"/>
          </p:cNvSpPr>
          <p:nvPr>
            <p:ph type="title"/>
          </p:nvPr>
        </p:nvSpPr>
        <p:spPr>
          <a:xfrm>
            <a:off x="415925" y="157163"/>
            <a:ext cx="9121775" cy="533400"/>
          </a:xfrm>
        </p:spPr>
        <p:txBody>
          <a:bodyPr/>
          <a:lstStyle/>
          <a:p>
            <a:r>
              <a:rPr lang="de-DE"/>
              <a:t>Titelmasterformat durch Klicken bearbeiten</a:t>
            </a:r>
          </a:p>
        </p:txBody>
      </p:sp>
      <p:sp>
        <p:nvSpPr>
          <p:cNvPr id="3" name="Inhaltsplatzhalter 2"/>
          <p:cNvSpPr>
            <a:spLocks noGrp="1"/>
          </p:cNvSpPr>
          <p:nvPr>
            <p:ph sz="quarter" idx="1"/>
          </p:nvPr>
        </p:nvSpPr>
        <p:spPr>
          <a:xfrm>
            <a:off x="379413" y="884238"/>
            <a:ext cx="4352925" cy="263048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quarter" idx="2"/>
          </p:nvPr>
        </p:nvSpPr>
        <p:spPr>
          <a:xfrm>
            <a:off x="379413" y="3667125"/>
            <a:ext cx="4352925" cy="26304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half" idx="3"/>
          </p:nvPr>
        </p:nvSpPr>
        <p:spPr>
          <a:xfrm>
            <a:off x="4884738" y="884238"/>
            <a:ext cx="4354512" cy="5413375"/>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oliennummernplatzhalter 5"/>
          <p:cNvSpPr>
            <a:spLocks noGrp="1"/>
          </p:cNvSpPr>
          <p:nvPr>
            <p:ph type="sldNum" sz="quarter" idx="10"/>
          </p:nvPr>
        </p:nvSpPr>
        <p:spPr>
          <a:xfrm>
            <a:off x="8731250" y="6505575"/>
            <a:ext cx="774700" cy="296863"/>
          </a:xfrm>
        </p:spPr>
        <p:txBody>
          <a:bodyPr/>
          <a:lstStyle>
            <a:lvl1pPr>
              <a:defRPr/>
            </a:lvl1pPr>
          </a:lstStyle>
          <a:p>
            <a:pPr>
              <a:defRPr/>
            </a:pPr>
            <a:fld id="{08AD2567-4828-2048-AE46-59D4345034BA}" type="slidenum">
              <a:rPr lang="de-DE"/>
              <a:pPr>
                <a:defRPr/>
              </a:pPr>
              <a:t>‹N°›</a:t>
            </a:fld>
            <a:endParaRPr lang="de-DE"/>
          </a:p>
        </p:txBody>
      </p:sp>
      <p:sp>
        <p:nvSpPr>
          <p:cNvPr id="7" name="Fußzeilenplatzhalter 6"/>
          <p:cNvSpPr>
            <a:spLocks noGrp="1"/>
          </p:cNvSpPr>
          <p:nvPr>
            <p:ph type="ftr" sz="quarter" idx="11"/>
          </p:nvPr>
        </p:nvSpPr>
        <p:spPr>
          <a:xfrm>
            <a:off x="1152525" y="6510338"/>
            <a:ext cx="6416675" cy="295275"/>
          </a:xfrm>
        </p:spPr>
        <p:txBody>
          <a:bodyPr/>
          <a:lstStyle>
            <a:lvl1pPr>
              <a:defRPr/>
            </a:lvl1pPr>
          </a:lstStyle>
          <a:p>
            <a:pPr>
              <a:defRPr/>
            </a:pPr>
            <a:r>
              <a:rPr lang="en-US"/>
              <a:t>EDUCOM PEISS JULY 2025</a:t>
            </a:r>
            <a:endParaRPr lang="de-DE"/>
          </a:p>
        </p:txBody>
      </p:sp>
      <p:sp>
        <p:nvSpPr>
          <p:cNvPr id="8" name="Datumsplatzhalter 7"/>
          <p:cNvSpPr>
            <a:spLocks noGrp="1"/>
          </p:cNvSpPr>
          <p:nvPr>
            <p:ph type="dt" sz="half" idx="12"/>
          </p:nvPr>
        </p:nvSpPr>
        <p:spPr>
          <a:xfrm>
            <a:off x="7562850" y="6510338"/>
            <a:ext cx="2343150" cy="295275"/>
          </a:xfrm>
        </p:spPr>
        <p:txBody>
          <a:bodyPr/>
          <a:lstStyle>
            <a:lvl1pPr>
              <a:defRPr/>
            </a:lvl1pPr>
          </a:lstStyle>
          <a:p>
            <a:pPr>
              <a:defRPr/>
            </a:pPr>
            <a:endParaRPr lang="de-DE"/>
          </a:p>
        </p:txBody>
      </p:sp>
    </p:spTree>
    <p:extLst>
      <p:ext uri="{BB962C8B-B14F-4D97-AF65-F5344CB8AC3E}">
        <p14:creationId xmlns:p14="http://schemas.microsoft.com/office/powerpoint/2010/main" val="121199624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15925" y="0"/>
            <a:ext cx="8137525" cy="1196975"/>
          </a:xfrm>
        </p:spPr>
        <p:txBody>
          <a:bodyPr/>
          <a:lstStyle/>
          <a:p>
            <a:r>
              <a:rPr lang="fr-FR"/>
              <a:t>Cliquez et modifiez le titre</a:t>
            </a:r>
          </a:p>
        </p:txBody>
      </p:sp>
      <p:sp>
        <p:nvSpPr>
          <p:cNvPr id="3" name="Espace réservé du texte 2"/>
          <p:cNvSpPr>
            <a:spLocks noGrp="1"/>
          </p:cNvSpPr>
          <p:nvPr>
            <p:ph type="body" sz="half" idx="1"/>
          </p:nvPr>
        </p:nvSpPr>
        <p:spPr>
          <a:xfrm>
            <a:off x="152400" y="1125538"/>
            <a:ext cx="3775075" cy="453072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79875" y="1125538"/>
            <a:ext cx="37766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4079875" y="3467100"/>
            <a:ext cx="37766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e la date 5"/>
          <p:cNvSpPr>
            <a:spLocks noGrp="1"/>
          </p:cNvSpPr>
          <p:nvPr>
            <p:ph type="dt" sz="half" idx="10"/>
          </p:nvPr>
        </p:nvSpPr>
        <p:spPr>
          <a:xfrm>
            <a:off x="495300" y="6243638"/>
            <a:ext cx="2311400" cy="457200"/>
          </a:xfrm>
        </p:spPr>
        <p:txBody>
          <a:bodyPr/>
          <a:lstStyle>
            <a:lvl1pPr>
              <a:defRPr/>
            </a:lvl1pPr>
          </a:lstStyle>
          <a:p>
            <a:endParaRPr lang="fr-FR"/>
          </a:p>
        </p:txBody>
      </p:sp>
      <p:sp>
        <p:nvSpPr>
          <p:cNvPr id="7" name="Espace réservé du pied de page 6"/>
          <p:cNvSpPr>
            <a:spLocks noGrp="1"/>
          </p:cNvSpPr>
          <p:nvPr>
            <p:ph type="ftr" sz="quarter" idx="11"/>
          </p:nvPr>
        </p:nvSpPr>
        <p:spPr>
          <a:xfrm>
            <a:off x="3384550" y="6248400"/>
            <a:ext cx="3136900" cy="457200"/>
          </a:xfrm>
        </p:spPr>
        <p:txBody>
          <a:bodyPr/>
          <a:lstStyle>
            <a:lvl1pPr>
              <a:defRPr/>
            </a:lvl1pPr>
          </a:lstStyle>
          <a:p>
            <a:r>
              <a:rPr lang="fr-FR"/>
              <a:t>EDUCOM PEISS JULY 2025</a:t>
            </a:r>
          </a:p>
        </p:txBody>
      </p:sp>
      <p:sp>
        <p:nvSpPr>
          <p:cNvPr id="8" name="Espace réservé du numéro de diapositive 7"/>
          <p:cNvSpPr>
            <a:spLocks noGrp="1"/>
          </p:cNvSpPr>
          <p:nvPr>
            <p:ph type="sldNum" sz="quarter" idx="12"/>
          </p:nvPr>
        </p:nvSpPr>
        <p:spPr>
          <a:xfrm>
            <a:off x="7099300" y="6243638"/>
            <a:ext cx="2311400" cy="457200"/>
          </a:xfrm>
        </p:spPr>
        <p:txBody>
          <a:bodyPr/>
          <a:lstStyle>
            <a:lvl1pPr>
              <a:defRPr/>
            </a:lvl1pPr>
          </a:lstStyle>
          <a:p>
            <a:fld id="{3429CA70-F8B3-2343-9C11-E010827B5931}" type="slidenum">
              <a:rPr lang="fr-FR"/>
              <a:pPr/>
              <a:t>‹N°›</a:t>
            </a:fld>
            <a:endParaRPr lang="fr-FR"/>
          </a:p>
        </p:txBody>
      </p:sp>
    </p:spTree>
    <p:extLst>
      <p:ext uri="{BB962C8B-B14F-4D97-AF65-F5344CB8AC3E}">
        <p14:creationId xmlns:p14="http://schemas.microsoft.com/office/powerpoint/2010/main" val="201786106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431F221-B442-5604-5E83-8D270A0E291E}"/>
              </a:ext>
            </a:extLst>
          </p:cNvPr>
          <p:cNvGrpSpPr>
            <a:grpSpLocks/>
          </p:cNvGrpSpPr>
          <p:nvPr/>
        </p:nvGrpSpPr>
        <p:grpSpPr bwMode="auto">
          <a:xfrm>
            <a:off x="0" y="0"/>
            <a:ext cx="9906000" cy="6856413"/>
            <a:chOff x="0" y="0"/>
            <a:chExt cx="5760" cy="4319"/>
          </a:xfrm>
        </p:grpSpPr>
        <p:sp>
          <p:nvSpPr>
            <p:cNvPr id="3" name="Freeform 3">
              <a:extLst>
                <a:ext uri="{FF2B5EF4-FFF2-40B4-BE49-F238E27FC236}">
                  <a16:creationId xmlns:a16="http://schemas.microsoft.com/office/drawing/2014/main" id="{CE6DFA39-F2D2-0590-0233-8403F6012BD4}"/>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4" name="Freeform 4">
              <a:extLst>
                <a:ext uri="{FF2B5EF4-FFF2-40B4-BE49-F238E27FC236}">
                  <a16:creationId xmlns:a16="http://schemas.microsoft.com/office/drawing/2014/main" id="{FFE2DEFF-0979-AE36-E601-E140AB0B57ED}"/>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5" name="Freeform 5">
              <a:extLst>
                <a:ext uri="{FF2B5EF4-FFF2-40B4-BE49-F238E27FC236}">
                  <a16:creationId xmlns:a16="http://schemas.microsoft.com/office/drawing/2014/main" id="{AC7EFC3D-C3E9-FF1E-EEF8-109336693BC7}"/>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6" name="Freeform 6">
              <a:extLst>
                <a:ext uri="{FF2B5EF4-FFF2-40B4-BE49-F238E27FC236}">
                  <a16:creationId xmlns:a16="http://schemas.microsoft.com/office/drawing/2014/main" id="{3BB327A2-FE63-F547-70EE-A09A1005A5F6}"/>
                </a:ext>
              </a:extLst>
            </p:cNvPr>
            <p:cNvSpPr>
              <a:spLocks/>
            </p:cNvSpPr>
            <p:nvPr/>
          </p:nvSpPr>
          <p:spPr bwMode="hidden">
            <a:xfrm>
              <a:off x="4038" y="3577"/>
              <a:ext cx="1720" cy="65"/>
            </a:xfrm>
            <a:custGeom>
              <a:avLst/>
              <a:gdLst>
                <a:gd name="T0" fmla="*/ 1416 w 1722"/>
                <a:gd name="T1" fmla="*/ 33 h 66"/>
                <a:gd name="T2" fmla="*/ 1416 w 1722"/>
                <a:gd name="T3" fmla="*/ 33 h 66"/>
                <a:gd name="T4" fmla="*/ 0 w 1722"/>
                <a:gd name="T5" fmla="*/ 0 h 66"/>
                <a:gd name="T6" fmla="*/ 0 w 1722"/>
                <a:gd name="T7" fmla="*/ 33 h 66"/>
                <a:gd name="T8" fmla="*/ 1416 w 1722"/>
                <a:gd name="T9" fmla="*/ 33 h 66"/>
                <a:gd name="T10" fmla="*/ 14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7" name="Freeform 7">
              <a:extLst>
                <a:ext uri="{FF2B5EF4-FFF2-40B4-BE49-F238E27FC236}">
                  <a16:creationId xmlns:a16="http://schemas.microsoft.com/office/drawing/2014/main" id="{ECAA82F9-176B-F4E5-4F4B-F8B05BF31815}"/>
                </a:ext>
              </a:extLst>
            </p:cNvPr>
            <p:cNvSpPr>
              <a:spLocks/>
            </p:cNvSpPr>
            <p:nvPr/>
          </p:nvSpPr>
          <p:spPr bwMode="hidden">
            <a:xfrm>
              <a:off x="0" y="3726"/>
              <a:ext cx="4784" cy="329"/>
            </a:xfrm>
            <a:custGeom>
              <a:avLst/>
              <a:gdLst>
                <a:gd name="T0" fmla="*/ 0 w 4789"/>
                <a:gd name="T1" fmla="*/ 329 h 329"/>
                <a:gd name="T2" fmla="*/ 4589 w 4789"/>
                <a:gd name="T3" fmla="*/ 77 h 329"/>
                <a:gd name="T4" fmla="*/ 458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8" name="Freeform 8">
              <a:extLst>
                <a:ext uri="{FF2B5EF4-FFF2-40B4-BE49-F238E27FC236}">
                  <a16:creationId xmlns:a16="http://schemas.microsoft.com/office/drawing/2014/main" id="{E01EBEC4-6D0E-E27B-D0B9-DA9E1DC3CEDB}"/>
                </a:ext>
              </a:extLst>
            </p:cNvPr>
            <p:cNvSpPr>
              <a:spLocks/>
            </p:cNvSpPr>
            <p:nvPr/>
          </p:nvSpPr>
          <p:spPr bwMode="hidden">
            <a:xfrm>
              <a:off x="4784" y="3702"/>
              <a:ext cx="974" cy="101"/>
            </a:xfrm>
            <a:custGeom>
              <a:avLst/>
              <a:gdLst>
                <a:gd name="T0" fmla="*/ 822 w 975"/>
                <a:gd name="T1" fmla="*/ 48 h 101"/>
                <a:gd name="T2" fmla="*/ 822 w 975"/>
                <a:gd name="T3" fmla="*/ 0 h 101"/>
                <a:gd name="T4" fmla="*/ 0 w 975"/>
                <a:gd name="T5" fmla="*/ 24 h 101"/>
                <a:gd name="T6" fmla="*/ 0 w 975"/>
                <a:gd name="T7" fmla="*/ 101 h 101"/>
                <a:gd name="T8" fmla="*/ 822 w 975"/>
                <a:gd name="T9" fmla="*/ 48 h 101"/>
                <a:gd name="T10" fmla="*/ 82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9" name="Freeform 9">
              <a:extLst>
                <a:ext uri="{FF2B5EF4-FFF2-40B4-BE49-F238E27FC236}">
                  <a16:creationId xmlns:a16="http://schemas.microsoft.com/office/drawing/2014/main" id="{AF5CF30C-B982-BDF3-9AB7-DFCFCD45F37C}"/>
                </a:ext>
              </a:extLst>
            </p:cNvPr>
            <p:cNvSpPr>
              <a:spLocks/>
            </p:cNvSpPr>
            <p:nvPr/>
          </p:nvSpPr>
          <p:spPr bwMode="hidden">
            <a:xfrm>
              <a:off x="3619" y="3815"/>
              <a:ext cx="2139" cy="198"/>
            </a:xfrm>
            <a:custGeom>
              <a:avLst/>
              <a:gdLst>
                <a:gd name="T0" fmla="*/ 1835 w 2141"/>
                <a:gd name="T1" fmla="*/ 0 h 198"/>
                <a:gd name="T2" fmla="*/ 0 w 2141"/>
                <a:gd name="T3" fmla="*/ 156 h 198"/>
                <a:gd name="T4" fmla="*/ 0 w 2141"/>
                <a:gd name="T5" fmla="*/ 198 h 198"/>
                <a:gd name="T6" fmla="*/ 1835 w 2141"/>
                <a:gd name="T7" fmla="*/ 0 h 198"/>
                <a:gd name="T8" fmla="*/ 18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0" name="Freeform 10">
              <a:extLst>
                <a:ext uri="{FF2B5EF4-FFF2-40B4-BE49-F238E27FC236}">
                  <a16:creationId xmlns:a16="http://schemas.microsoft.com/office/drawing/2014/main" id="{C6CC0E5B-6E58-B54F-AD12-CBC05C71027A}"/>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1" name="Freeform 11">
              <a:extLst>
                <a:ext uri="{FF2B5EF4-FFF2-40B4-BE49-F238E27FC236}">
                  <a16:creationId xmlns:a16="http://schemas.microsoft.com/office/drawing/2014/main" id="{8B7994D6-4464-A6B3-C961-089C71406FCD}"/>
                </a:ext>
              </a:extLst>
            </p:cNvPr>
            <p:cNvSpPr>
              <a:spLocks/>
            </p:cNvSpPr>
            <p:nvPr/>
          </p:nvSpPr>
          <p:spPr bwMode="hidden">
            <a:xfrm>
              <a:off x="2097" y="4043"/>
              <a:ext cx="2514" cy="276"/>
            </a:xfrm>
            <a:custGeom>
              <a:avLst/>
              <a:gdLst>
                <a:gd name="T0" fmla="*/ 1847 w 2517"/>
                <a:gd name="T1" fmla="*/ 276 h 276"/>
                <a:gd name="T2" fmla="*/ 2071 w 2517"/>
                <a:gd name="T3" fmla="*/ 204 h 276"/>
                <a:gd name="T4" fmla="*/ 1899 w 2517"/>
                <a:gd name="T5" fmla="*/ 0 h 276"/>
                <a:gd name="T6" fmla="*/ 0 w 2517"/>
                <a:gd name="T7" fmla="*/ 276 h 276"/>
                <a:gd name="T8" fmla="*/ 1847 w 2517"/>
                <a:gd name="T9" fmla="*/ 276 h 276"/>
                <a:gd name="T10" fmla="*/ 18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2" name="Freeform 12">
              <a:extLst>
                <a:ext uri="{FF2B5EF4-FFF2-40B4-BE49-F238E27FC236}">
                  <a16:creationId xmlns:a16="http://schemas.microsoft.com/office/drawing/2014/main" id="{90AD2EBF-F1B5-A243-EB83-2C629D537504}"/>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3" name="Freeform 13">
              <a:extLst>
                <a:ext uri="{FF2B5EF4-FFF2-40B4-BE49-F238E27FC236}">
                  <a16:creationId xmlns:a16="http://schemas.microsoft.com/office/drawing/2014/main" id="{71010240-A282-F2C5-B7FD-F96B95EFBBCC}"/>
                </a:ext>
              </a:extLst>
            </p:cNvPr>
            <p:cNvSpPr>
              <a:spLocks/>
            </p:cNvSpPr>
            <p:nvPr/>
          </p:nvSpPr>
          <p:spPr bwMode="hidden">
            <a:xfrm>
              <a:off x="5030" y="3151"/>
              <a:ext cx="728" cy="240"/>
            </a:xfrm>
            <a:custGeom>
              <a:avLst/>
              <a:gdLst>
                <a:gd name="T0" fmla="*/ 576 w 729"/>
                <a:gd name="T1" fmla="*/ 240 h 240"/>
                <a:gd name="T2" fmla="*/ 0 w 729"/>
                <a:gd name="T3" fmla="*/ 0 h 240"/>
                <a:gd name="T4" fmla="*/ 0 w 729"/>
                <a:gd name="T5" fmla="*/ 6 h 240"/>
                <a:gd name="T6" fmla="*/ 576 w 729"/>
                <a:gd name="T7" fmla="*/ 240 h 240"/>
                <a:gd name="T8" fmla="*/ 57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4" name="Freeform 14">
              <a:extLst>
                <a:ext uri="{FF2B5EF4-FFF2-40B4-BE49-F238E27FC236}">
                  <a16:creationId xmlns:a16="http://schemas.microsoft.com/office/drawing/2014/main" id="{E62DED5E-E2F8-823E-B8F9-073E37626B9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5" name="Freeform 15">
              <a:extLst>
                <a:ext uri="{FF2B5EF4-FFF2-40B4-BE49-F238E27FC236}">
                  <a16:creationId xmlns:a16="http://schemas.microsoft.com/office/drawing/2014/main" id="{162D210F-4320-1248-F7E8-FD3412A6256B}"/>
                </a:ext>
              </a:extLst>
            </p:cNvPr>
            <p:cNvSpPr>
              <a:spLocks/>
            </p:cNvSpPr>
            <p:nvPr/>
          </p:nvSpPr>
          <p:spPr bwMode="hidden">
            <a:xfrm>
              <a:off x="5030" y="3049"/>
              <a:ext cx="728" cy="318"/>
            </a:xfrm>
            <a:custGeom>
              <a:avLst/>
              <a:gdLst>
                <a:gd name="T0" fmla="*/ 576 w 729"/>
                <a:gd name="T1" fmla="*/ 318 h 318"/>
                <a:gd name="T2" fmla="*/ 576 w 729"/>
                <a:gd name="T3" fmla="*/ 312 h 318"/>
                <a:gd name="T4" fmla="*/ 0 w 729"/>
                <a:gd name="T5" fmla="*/ 0 h 318"/>
                <a:gd name="T6" fmla="*/ 0 w 729"/>
                <a:gd name="T7" fmla="*/ 54 h 318"/>
                <a:gd name="T8" fmla="*/ 576 w 729"/>
                <a:gd name="T9" fmla="*/ 318 h 318"/>
                <a:gd name="T10" fmla="*/ 57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16" name="Freeform 16">
              <a:extLst>
                <a:ext uri="{FF2B5EF4-FFF2-40B4-BE49-F238E27FC236}">
                  <a16:creationId xmlns:a16="http://schemas.microsoft.com/office/drawing/2014/main" id="{9D1523BE-364C-17DA-F153-6DE7F99C1FA1}"/>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7" name="Freeform 17">
              <a:extLst>
                <a:ext uri="{FF2B5EF4-FFF2-40B4-BE49-F238E27FC236}">
                  <a16:creationId xmlns:a16="http://schemas.microsoft.com/office/drawing/2014/main" id="{95D50E16-E3E4-84F3-B6C1-86FF079A28C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8" name="Freeform 18">
              <a:extLst>
                <a:ext uri="{FF2B5EF4-FFF2-40B4-BE49-F238E27FC236}">
                  <a16:creationId xmlns:a16="http://schemas.microsoft.com/office/drawing/2014/main" id="{F67C0E74-BBDD-684B-AA59-5A8CD003182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19" name="Freeform 19">
              <a:extLst>
                <a:ext uri="{FF2B5EF4-FFF2-40B4-BE49-F238E27FC236}">
                  <a16:creationId xmlns:a16="http://schemas.microsoft.com/office/drawing/2014/main" id="{18D6F85C-5B95-E0E8-098F-18A5B1C3CDF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0" name="Freeform 20">
              <a:extLst>
                <a:ext uri="{FF2B5EF4-FFF2-40B4-BE49-F238E27FC236}">
                  <a16:creationId xmlns:a16="http://schemas.microsoft.com/office/drawing/2014/main" id="{AB9C3823-6B6E-AC8E-80A5-27C4FE5DC15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1" name="Freeform 21">
              <a:extLst>
                <a:ext uri="{FF2B5EF4-FFF2-40B4-BE49-F238E27FC236}">
                  <a16:creationId xmlns:a16="http://schemas.microsoft.com/office/drawing/2014/main" id="{C3728E80-01A5-8CF0-9D8E-65DC1D088FF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2" name="Freeform 22">
              <a:extLst>
                <a:ext uri="{FF2B5EF4-FFF2-40B4-BE49-F238E27FC236}">
                  <a16:creationId xmlns:a16="http://schemas.microsoft.com/office/drawing/2014/main" id="{6CE27A93-49F2-144E-020A-56686DA02D4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3" name="Freeform 23">
              <a:extLst>
                <a:ext uri="{FF2B5EF4-FFF2-40B4-BE49-F238E27FC236}">
                  <a16:creationId xmlns:a16="http://schemas.microsoft.com/office/drawing/2014/main" id="{868DF479-E671-5D5C-5728-B97FF4B51B87}"/>
                </a:ext>
              </a:extLst>
            </p:cNvPr>
            <p:cNvSpPr>
              <a:spLocks/>
            </p:cNvSpPr>
            <p:nvPr/>
          </p:nvSpPr>
          <p:spPr bwMode="hidden">
            <a:xfrm>
              <a:off x="3488" y="0"/>
              <a:ext cx="2198" cy="2480"/>
            </a:xfrm>
            <a:custGeom>
              <a:avLst/>
              <a:gdLst>
                <a:gd name="T0" fmla="*/ 0 w 2200"/>
                <a:gd name="T1" fmla="*/ 0 h 2482"/>
                <a:gd name="T2" fmla="*/ 2108 w 2200"/>
                <a:gd name="T3" fmla="*/ 2402 h 2482"/>
                <a:gd name="T4" fmla="*/ 2120 w 2200"/>
                <a:gd name="T5" fmla="*/ 239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4" name="Freeform 24">
              <a:extLst>
                <a:ext uri="{FF2B5EF4-FFF2-40B4-BE49-F238E27FC236}">
                  <a16:creationId xmlns:a16="http://schemas.microsoft.com/office/drawing/2014/main" id="{885F7EF3-1251-49FA-1B69-B51015B3723F}"/>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5" name="Freeform 25">
              <a:extLst>
                <a:ext uri="{FF2B5EF4-FFF2-40B4-BE49-F238E27FC236}">
                  <a16:creationId xmlns:a16="http://schemas.microsoft.com/office/drawing/2014/main" id="{14466BDD-7672-2DB1-EE2A-1E33F46DFC72}"/>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6" name="Freeform 26">
              <a:extLst>
                <a:ext uri="{FF2B5EF4-FFF2-40B4-BE49-F238E27FC236}">
                  <a16:creationId xmlns:a16="http://schemas.microsoft.com/office/drawing/2014/main" id="{6DA9949A-9CBA-C07C-13A1-09EBEE1CE51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 name="Freeform 27">
              <a:extLst>
                <a:ext uri="{FF2B5EF4-FFF2-40B4-BE49-F238E27FC236}">
                  <a16:creationId xmlns:a16="http://schemas.microsoft.com/office/drawing/2014/main" id="{0AB15DB8-E23C-DB14-00E9-9A95E8E00B25}"/>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8" name="Freeform 28">
              <a:extLst>
                <a:ext uri="{FF2B5EF4-FFF2-40B4-BE49-F238E27FC236}">
                  <a16:creationId xmlns:a16="http://schemas.microsoft.com/office/drawing/2014/main" id="{CCCD6FEF-2661-B0EC-0A6A-8CF0C69A5C03}"/>
                </a:ext>
              </a:extLst>
            </p:cNvPr>
            <p:cNvSpPr>
              <a:spLocks/>
            </p:cNvSpPr>
            <p:nvPr/>
          </p:nvSpPr>
          <p:spPr bwMode="hidden">
            <a:xfrm>
              <a:off x="5698" y="653"/>
              <a:ext cx="60" cy="311"/>
            </a:xfrm>
            <a:custGeom>
              <a:avLst/>
              <a:gdLst>
                <a:gd name="T0" fmla="*/ 0 w 60"/>
                <a:gd name="T1" fmla="*/ 144 h 312"/>
                <a:gd name="T2" fmla="*/ 60 w 60"/>
                <a:gd name="T3" fmla="*/ 15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9" name="Freeform 29">
              <a:extLst>
                <a:ext uri="{FF2B5EF4-FFF2-40B4-BE49-F238E27FC236}">
                  <a16:creationId xmlns:a16="http://schemas.microsoft.com/office/drawing/2014/main" id="{1F06EF8F-F304-9C1F-76A8-F97E92304A3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 name="Freeform 30">
              <a:extLst>
                <a:ext uri="{FF2B5EF4-FFF2-40B4-BE49-F238E27FC236}">
                  <a16:creationId xmlns:a16="http://schemas.microsoft.com/office/drawing/2014/main" id="{4EFB2C9F-2452-CA30-F142-6145CB988416}"/>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 name="Freeform 31">
              <a:extLst>
                <a:ext uri="{FF2B5EF4-FFF2-40B4-BE49-F238E27FC236}">
                  <a16:creationId xmlns:a16="http://schemas.microsoft.com/office/drawing/2014/main" id="{E1B08D5D-7152-3F5A-1850-CD2508A7EC9C}"/>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2" name="Freeform 32">
              <a:extLst>
                <a:ext uri="{FF2B5EF4-FFF2-40B4-BE49-F238E27FC236}">
                  <a16:creationId xmlns:a16="http://schemas.microsoft.com/office/drawing/2014/main" id="{932F3430-4882-2D40-3FD8-37641A62EDA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3" name="Freeform 33">
              <a:extLst>
                <a:ext uri="{FF2B5EF4-FFF2-40B4-BE49-F238E27FC236}">
                  <a16:creationId xmlns:a16="http://schemas.microsoft.com/office/drawing/2014/main" id="{5E0797D3-E715-6D7C-C680-C63C55E8FC2A}"/>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4" name="Freeform 34">
              <a:extLst>
                <a:ext uri="{FF2B5EF4-FFF2-40B4-BE49-F238E27FC236}">
                  <a16:creationId xmlns:a16="http://schemas.microsoft.com/office/drawing/2014/main" id="{2A456501-16EC-DC2C-E724-E7D2C728223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5" name="Freeform 35">
              <a:extLst>
                <a:ext uri="{FF2B5EF4-FFF2-40B4-BE49-F238E27FC236}">
                  <a16:creationId xmlns:a16="http://schemas.microsoft.com/office/drawing/2014/main" id="{9299C4DA-8A77-9CB7-06D5-2A710261C82F}"/>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6" name="Freeform 36">
              <a:extLst>
                <a:ext uri="{FF2B5EF4-FFF2-40B4-BE49-F238E27FC236}">
                  <a16:creationId xmlns:a16="http://schemas.microsoft.com/office/drawing/2014/main" id="{B3CA5A20-1047-8BF2-8308-66896A02FC6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7" name="Freeform 37">
              <a:extLst>
                <a:ext uri="{FF2B5EF4-FFF2-40B4-BE49-F238E27FC236}">
                  <a16:creationId xmlns:a16="http://schemas.microsoft.com/office/drawing/2014/main" id="{6D89437E-9A13-BB37-ECB9-A7BB6D9B3AD1}"/>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8" name="Freeform 38">
              <a:extLst>
                <a:ext uri="{FF2B5EF4-FFF2-40B4-BE49-F238E27FC236}">
                  <a16:creationId xmlns:a16="http://schemas.microsoft.com/office/drawing/2014/main" id="{5BA37A45-A3A5-52D2-764A-EC3A94074623}"/>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nvGrpSpPr>
            <p:cNvPr id="39" name="Group 39">
              <a:extLst>
                <a:ext uri="{FF2B5EF4-FFF2-40B4-BE49-F238E27FC236}">
                  <a16:creationId xmlns:a16="http://schemas.microsoft.com/office/drawing/2014/main" id="{A70E3D28-D1E7-73A8-7743-DB7F0C414802}"/>
                </a:ext>
              </a:extLst>
            </p:cNvPr>
            <p:cNvGrpSpPr>
              <a:grpSpLocks/>
            </p:cNvGrpSpPr>
            <p:nvPr userDrawn="1"/>
          </p:nvGrpSpPr>
          <p:grpSpPr bwMode="auto">
            <a:xfrm>
              <a:off x="0" y="1632"/>
              <a:ext cx="5758" cy="1858"/>
              <a:chOff x="0" y="1632"/>
              <a:chExt cx="5758" cy="1858"/>
            </a:xfrm>
          </p:grpSpPr>
          <p:sp>
            <p:nvSpPr>
              <p:cNvPr id="40" name="Freeform 40">
                <a:extLst>
                  <a:ext uri="{FF2B5EF4-FFF2-40B4-BE49-F238E27FC236}">
                    <a16:creationId xmlns:a16="http://schemas.microsoft.com/office/drawing/2014/main" id="{4AA75575-989F-ED7B-3E5D-D8929C67350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41" name="Freeform 41">
                <a:extLst>
                  <a:ext uri="{FF2B5EF4-FFF2-40B4-BE49-F238E27FC236}">
                    <a16:creationId xmlns:a16="http://schemas.microsoft.com/office/drawing/2014/main" id="{6726D32E-08A3-712B-4D85-5D392BCEE9B8}"/>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grpSp>
      <p:graphicFrame>
        <p:nvGraphicFramePr>
          <p:cNvPr id="42" name="Object 47">
            <a:extLst>
              <a:ext uri="{FF2B5EF4-FFF2-40B4-BE49-F238E27FC236}">
                <a16:creationId xmlns:a16="http://schemas.microsoft.com/office/drawing/2014/main" id="{66508E63-3DF4-BAB4-DD9C-25A73F84C47A}"/>
              </a:ext>
            </a:extLst>
          </p:cNvPr>
          <p:cNvGraphicFramePr>
            <a:graphicFrameLocks noChangeAspect="1"/>
          </p:cNvGraphicFramePr>
          <p:nvPr/>
        </p:nvGraphicFramePr>
        <p:xfrm>
          <a:off x="8610600" y="152400"/>
          <a:ext cx="1073150" cy="488950"/>
        </p:xfrm>
        <a:graphic>
          <a:graphicData uri="http://schemas.openxmlformats.org/presentationml/2006/ole">
            <mc:AlternateContent xmlns:mc="http://schemas.openxmlformats.org/markup-compatibility/2006">
              <mc:Choice xmlns:v="urn:schemas-microsoft-com:vml" Requires="v">
                <p:oleObj name="Image Bitmap" r:id="rId2" imgW="3073400" imgH="1212850" progId="Paint.Picture">
                  <p:embed/>
                </p:oleObj>
              </mc:Choice>
              <mc:Fallback>
                <p:oleObj name="Image Bitmap" r:id="rId2" imgW="3073400" imgH="1212850" progId="Paint.Picture">
                  <p:embed/>
                  <p:pic>
                    <p:nvPicPr>
                      <p:cNvPr id="42" name="Object 47">
                        <a:extLst>
                          <a:ext uri="{FF2B5EF4-FFF2-40B4-BE49-F238E27FC236}">
                            <a16:creationId xmlns:a16="http://schemas.microsoft.com/office/drawing/2014/main" id="{66508E63-3DF4-BAB4-DD9C-25A73F84C4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152400"/>
                        <a:ext cx="1073150" cy="488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4138" name="Rectangle 42"/>
          <p:cNvSpPr>
            <a:spLocks noGrp="1" noChangeArrowheads="1"/>
          </p:cNvSpPr>
          <p:nvPr>
            <p:ph type="ctrTitle" sz="quarter"/>
          </p:nvPr>
        </p:nvSpPr>
        <p:spPr>
          <a:xfrm>
            <a:off x="153062" y="260350"/>
            <a:ext cx="8915400" cy="1828800"/>
          </a:xfrm>
        </p:spPr>
        <p:txBody>
          <a:bodyPr/>
          <a:lstStyle>
            <a:lvl1pPr>
              <a:defRPr sz="2000"/>
            </a:lvl1pPr>
          </a:lstStyle>
          <a:p>
            <a:pPr lvl="0"/>
            <a:r>
              <a:rPr lang="fr-FR" noProof="0"/>
              <a:t>Cliquez et modifiez le titre</a:t>
            </a:r>
          </a:p>
        </p:txBody>
      </p:sp>
      <p:sp>
        <p:nvSpPr>
          <p:cNvPr id="4139" name="Rectangle 43"/>
          <p:cNvSpPr>
            <a:spLocks noGrp="1" noChangeArrowheads="1"/>
          </p:cNvSpPr>
          <p:nvPr>
            <p:ph type="subTitle" sz="quarter" idx="1"/>
          </p:nvPr>
        </p:nvSpPr>
        <p:spPr>
          <a:xfrm>
            <a:off x="2216812" y="2492375"/>
            <a:ext cx="6934200" cy="1752600"/>
          </a:xfrm>
        </p:spPr>
        <p:txBody>
          <a:bodyPr/>
          <a:lstStyle>
            <a:lvl1pPr marL="0" indent="0" algn="ctr">
              <a:buFont typeface="Wingdings" charset="0"/>
              <a:buNone/>
              <a:defRPr sz="2400">
                <a:solidFill>
                  <a:srgbClr val="FFFF00"/>
                </a:solidFill>
              </a:defRPr>
            </a:lvl1pPr>
          </a:lstStyle>
          <a:p>
            <a:pPr lvl="0"/>
            <a:r>
              <a:rPr lang="fr-FR" noProof="0"/>
              <a:t>Cliquez pour modifier le style des sous-titres du masque</a:t>
            </a:r>
          </a:p>
        </p:txBody>
      </p:sp>
      <p:sp>
        <p:nvSpPr>
          <p:cNvPr id="43" name="Espace réservé de la date 44">
            <a:extLst>
              <a:ext uri="{FF2B5EF4-FFF2-40B4-BE49-F238E27FC236}">
                <a16:creationId xmlns:a16="http://schemas.microsoft.com/office/drawing/2014/main" id="{D41D652F-1C00-CCC2-DE4E-B70A06C550AE}"/>
              </a:ext>
            </a:extLst>
          </p:cNvPr>
          <p:cNvSpPr>
            <a:spLocks noGrp="1" noChangeArrowheads="1"/>
          </p:cNvSpPr>
          <p:nvPr>
            <p:ph type="dt" sz="quarter" idx="10"/>
          </p:nvPr>
        </p:nvSpPr>
        <p:spPr/>
        <p:txBody>
          <a:bodyPr/>
          <a:lstStyle>
            <a:lvl1pPr>
              <a:defRPr i="1" u="sng">
                <a:latin typeface="Comic Sans MS" panose="030F0902030302020204" pitchFamily="66" charset="0"/>
              </a:defRPr>
            </a:lvl1pPr>
          </a:lstStyle>
          <a:p>
            <a:pPr>
              <a:defRPr/>
            </a:pPr>
            <a:endParaRPr lang="fr-FR" altLang="fr-FR"/>
          </a:p>
        </p:txBody>
      </p:sp>
      <p:sp>
        <p:nvSpPr>
          <p:cNvPr id="44" name="Espace réservé du pied de page 45">
            <a:extLst>
              <a:ext uri="{FF2B5EF4-FFF2-40B4-BE49-F238E27FC236}">
                <a16:creationId xmlns:a16="http://schemas.microsoft.com/office/drawing/2014/main" id="{43B09152-112E-1836-26F3-2761992BEE93}"/>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45" name="Espace réservé du numéro de diapositive 46">
            <a:extLst>
              <a:ext uri="{FF2B5EF4-FFF2-40B4-BE49-F238E27FC236}">
                <a16:creationId xmlns:a16="http://schemas.microsoft.com/office/drawing/2014/main" id="{2A9A0230-E54F-3078-786A-F5F5084C6A77}"/>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EC4EEE14-3FBD-0D43-ACD4-6F299BCF0A05}" type="slidenum">
              <a:rPr lang="fr-FR" altLang="fr-FR"/>
              <a:pPr>
                <a:defRPr/>
              </a:pPr>
              <a:t>‹N°›</a:t>
            </a:fld>
            <a:endParaRPr lang="fr-FR" altLang="fr-FR"/>
          </a:p>
        </p:txBody>
      </p:sp>
    </p:spTree>
    <p:extLst>
      <p:ext uri="{BB962C8B-B14F-4D97-AF65-F5344CB8AC3E}">
        <p14:creationId xmlns:p14="http://schemas.microsoft.com/office/powerpoint/2010/main" val="391721614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BC9E471C-230F-6BA3-0F2B-00B5BF228BF7}"/>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F15C25B7-D022-80C5-A62E-B6E7B94B452E}"/>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61701BAE-0C2F-DB50-D1D3-C725AD213E11}"/>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6D4B6D5F-1E87-FC45-92D0-1D31144EDBB3}" type="slidenum">
              <a:rPr lang="fr-FR" altLang="fr-FR"/>
              <a:pPr>
                <a:defRPr/>
              </a:pPr>
              <a:t>‹N°›</a:t>
            </a:fld>
            <a:endParaRPr lang="fr-FR" altLang="fr-FR"/>
          </a:p>
        </p:txBody>
      </p:sp>
    </p:spTree>
    <p:extLst>
      <p:ext uri="{BB962C8B-B14F-4D97-AF65-F5344CB8AC3E}">
        <p14:creationId xmlns:p14="http://schemas.microsoft.com/office/powerpoint/2010/main" val="1038409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513"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AE52B4D2-9F10-D9C7-7E1D-F25A7C7D8880}"/>
              </a:ext>
            </a:extLst>
          </p:cNvPr>
          <p:cNvSpPr>
            <a:spLocks noGrp="1" noChangeArrowheads="1"/>
          </p:cNvSpPr>
          <p:nvPr>
            <p:ph type="dt" sz="half" idx="10"/>
          </p:nvPr>
        </p:nvSpPr>
        <p:spPr>
          <a:ln/>
        </p:spPr>
        <p:txBody>
          <a:bodyPr/>
          <a:lstStyle>
            <a:lvl1pPr>
              <a:defRPr/>
            </a:lvl1pPr>
          </a:lstStyle>
          <a:p>
            <a:pPr>
              <a:defRPr/>
            </a:pPr>
            <a:endParaRPr lang="fr-FR"/>
          </a:p>
        </p:txBody>
      </p:sp>
      <p:sp>
        <p:nvSpPr>
          <p:cNvPr id="6" name="Rectangle 45">
            <a:extLst>
              <a:ext uri="{FF2B5EF4-FFF2-40B4-BE49-F238E27FC236}">
                <a16:creationId xmlns:a16="http://schemas.microsoft.com/office/drawing/2014/main" id="{16A79D97-7AF2-D20E-1543-3D9829A4C376}"/>
              </a:ext>
            </a:extLst>
          </p:cNvPr>
          <p:cNvSpPr>
            <a:spLocks noGrp="1" noChangeArrowheads="1"/>
          </p:cNvSpPr>
          <p:nvPr>
            <p:ph type="ftr" sz="quarter" idx="11"/>
          </p:nvPr>
        </p:nvSpPr>
        <p:spPr>
          <a:ln/>
        </p:spPr>
        <p:txBody>
          <a:bodyPr/>
          <a:lstStyle>
            <a:lvl1pPr>
              <a:defRPr/>
            </a:lvl1pPr>
          </a:lstStyle>
          <a:p>
            <a:pPr>
              <a:defRPr/>
            </a:pPr>
            <a:r>
              <a:rPr lang="fr-FR"/>
              <a:t>EDUCOM PEISS JULY 2025</a:t>
            </a:r>
          </a:p>
        </p:txBody>
      </p:sp>
      <p:sp>
        <p:nvSpPr>
          <p:cNvPr id="7" name="Rectangle 46">
            <a:extLst>
              <a:ext uri="{FF2B5EF4-FFF2-40B4-BE49-F238E27FC236}">
                <a16:creationId xmlns:a16="http://schemas.microsoft.com/office/drawing/2014/main" id="{FE95F884-7119-237E-1BDA-D750211AC9CC}"/>
              </a:ext>
            </a:extLst>
          </p:cNvPr>
          <p:cNvSpPr>
            <a:spLocks noGrp="1" noChangeArrowheads="1"/>
          </p:cNvSpPr>
          <p:nvPr>
            <p:ph type="sldNum" sz="quarter" idx="12"/>
          </p:nvPr>
        </p:nvSpPr>
        <p:spPr>
          <a:ln/>
        </p:spPr>
        <p:txBody>
          <a:bodyPr/>
          <a:lstStyle>
            <a:lvl1pPr>
              <a:defRPr/>
            </a:lvl1pPr>
          </a:lstStyle>
          <a:p>
            <a:pPr>
              <a:defRPr/>
            </a:pPr>
            <a:fld id="{049A4398-6915-2F46-AD66-7818AC07D5A0}" type="slidenum">
              <a:rPr lang="fr-FR" altLang="fr-FR"/>
              <a:pPr>
                <a:defRPr/>
              </a:pPr>
              <a:t>‹N°›</a:t>
            </a:fld>
            <a:endParaRPr lang="fr-FR" altLang="fr-FR"/>
          </a:p>
        </p:txBody>
      </p:sp>
    </p:spTree>
    <p:extLst>
      <p:ext uri="{BB962C8B-B14F-4D97-AF65-F5344CB8AC3E}">
        <p14:creationId xmlns:p14="http://schemas.microsoft.com/office/powerpoint/2010/main" val="245724346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21"/>
            <a:ext cx="8420100" cy="1362075"/>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4">
            <a:extLst>
              <a:ext uri="{FF2B5EF4-FFF2-40B4-BE49-F238E27FC236}">
                <a16:creationId xmlns:a16="http://schemas.microsoft.com/office/drawing/2014/main" id="{6616DCBD-29AA-321F-180B-3F6EC6842C35}"/>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06E2D491-29FE-2744-2A50-496B1531CCEC}"/>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7C48A666-9C55-DE5E-881B-F2D41F690E45}"/>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BCEC846B-4569-154F-AF03-65CD35909F56}" type="slidenum">
              <a:rPr lang="fr-FR" altLang="fr-FR"/>
              <a:pPr>
                <a:defRPr/>
              </a:pPr>
              <a:t>‹N°›</a:t>
            </a:fld>
            <a:endParaRPr lang="fr-FR" altLang="fr-FR"/>
          </a:p>
        </p:txBody>
      </p:sp>
    </p:spTree>
    <p:extLst>
      <p:ext uri="{BB962C8B-B14F-4D97-AF65-F5344CB8AC3E}">
        <p14:creationId xmlns:p14="http://schemas.microsoft.com/office/powerpoint/2010/main" val="200947138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153062" y="1125559"/>
            <a:ext cx="376806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086225" y="1125559"/>
            <a:ext cx="3769783"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4">
            <a:extLst>
              <a:ext uri="{FF2B5EF4-FFF2-40B4-BE49-F238E27FC236}">
                <a16:creationId xmlns:a16="http://schemas.microsoft.com/office/drawing/2014/main" id="{A84AE94F-19B0-355A-2C1E-7E9956DD1F33}"/>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6" name="Rectangle 45">
            <a:extLst>
              <a:ext uri="{FF2B5EF4-FFF2-40B4-BE49-F238E27FC236}">
                <a16:creationId xmlns:a16="http://schemas.microsoft.com/office/drawing/2014/main" id="{200FB2FB-EECA-7F82-6CD4-33C90EDAEB9A}"/>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7" name="Rectangle 46">
            <a:extLst>
              <a:ext uri="{FF2B5EF4-FFF2-40B4-BE49-F238E27FC236}">
                <a16:creationId xmlns:a16="http://schemas.microsoft.com/office/drawing/2014/main" id="{35CEDC2F-7B13-B1B8-630A-530128B1C2AA}"/>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1574065A-C0FE-E54D-B192-637112ECB1BD}" type="slidenum">
              <a:rPr lang="fr-FR" altLang="fr-FR"/>
              <a:pPr>
                <a:defRPr/>
              </a:pPr>
              <a:t>‹N°›</a:t>
            </a:fld>
            <a:endParaRPr lang="fr-FR" altLang="fr-FR"/>
          </a:p>
        </p:txBody>
      </p:sp>
    </p:spTree>
    <p:extLst>
      <p:ext uri="{BB962C8B-B14F-4D97-AF65-F5344CB8AC3E}">
        <p14:creationId xmlns:p14="http://schemas.microsoft.com/office/powerpoint/2010/main" val="155563389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20899F55-3EE3-7B00-6C79-EAE56FF92131}"/>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8" name="Rectangle 45">
            <a:extLst>
              <a:ext uri="{FF2B5EF4-FFF2-40B4-BE49-F238E27FC236}">
                <a16:creationId xmlns:a16="http://schemas.microsoft.com/office/drawing/2014/main" id="{F3C76224-6C6C-EE4E-57B6-833449AE24ED}"/>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9" name="Rectangle 46">
            <a:extLst>
              <a:ext uri="{FF2B5EF4-FFF2-40B4-BE49-F238E27FC236}">
                <a16:creationId xmlns:a16="http://schemas.microsoft.com/office/drawing/2014/main" id="{7913288F-1345-204B-164E-8E76888926E0}"/>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81107E68-BE09-F941-836A-5D7B3AEDCE70}" type="slidenum">
              <a:rPr lang="fr-FR" altLang="fr-FR"/>
              <a:pPr>
                <a:defRPr/>
              </a:pPr>
              <a:t>‹N°›</a:t>
            </a:fld>
            <a:endParaRPr lang="fr-FR" altLang="fr-FR"/>
          </a:p>
        </p:txBody>
      </p:sp>
    </p:spTree>
    <p:extLst>
      <p:ext uri="{BB962C8B-B14F-4D97-AF65-F5344CB8AC3E}">
        <p14:creationId xmlns:p14="http://schemas.microsoft.com/office/powerpoint/2010/main" val="2510945386"/>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4">
            <a:extLst>
              <a:ext uri="{FF2B5EF4-FFF2-40B4-BE49-F238E27FC236}">
                <a16:creationId xmlns:a16="http://schemas.microsoft.com/office/drawing/2014/main" id="{2593EED0-0F38-E222-FB01-B1E19C6DEAA4}"/>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4" name="Rectangle 45">
            <a:extLst>
              <a:ext uri="{FF2B5EF4-FFF2-40B4-BE49-F238E27FC236}">
                <a16:creationId xmlns:a16="http://schemas.microsoft.com/office/drawing/2014/main" id="{53B8C386-8CE1-1810-68EF-2454394C3EAF}"/>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5" name="Rectangle 46">
            <a:extLst>
              <a:ext uri="{FF2B5EF4-FFF2-40B4-BE49-F238E27FC236}">
                <a16:creationId xmlns:a16="http://schemas.microsoft.com/office/drawing/2014/main" id="{E854427B-953A-967F-6C14-84D916F130E7}"/>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0CBFD384-1306-694A-B539-D11AED47D459}" type="slidenum">
              <a:rPr lang="fr-FR" altLang="fr-FR"/>
              <a:pPr>
                <a:defRPr/>
              </a:pPr>
              <a:t>‹N°›</a:t>
            </a:fld>
            <a:endParaRPr lang="fr-FR" altLang="fr-FR"/>
          </a:p>
        </p:txBody>
      </p:sp>
    </p:spTree>
    <p:extLst>
      <p:ext uri="{BB962C8B-B14F-4D97-AF65-F5344CB8AC3E}">
        <p14:creationId xmlns:p14="http://schemas.microsoft.com/office/powerpoint/2010/main" val="393404538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4">
            <a:extLst>
              <a:ext uri="{FF2B5EF4-FFF2-40B4-BE49-F238E27FC236}">
                <a16:creationId xmlns:a16="http://schemas.microsoft.com/office/drawing/2014/main" id="{FEC817B8-D045-0D59-2745-A4141F5DE277}"/>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3" name="Rectangle 45">
            <a:extLst>
              <a:ext uri="{FF2B5EF4-FFF2-40B4-BE49-F238E27FC236}">
                <a16:creationId xmlns:a16="http://schemas.microsoft.com/office/drawing/2014/main" id="{076D1A8A-1FAA-A601-D019-95C27DC2C6BE}"/>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4" name="Rectangle 46">
            <a:extLst>
              <a:ext uri="{FF2B5EF4-FFF2-40B4-BE49-F238E27FC236}">
                <a16:creationId xmlns:a16="http://schemas.microsoft.com/office/drawing/2014/main" id="{B9F5EF2B-8206-1E1B-CDD4-BC23D4F7F38C}"/>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8B745EA6-C121-2A47-AA57-2B94B87445D9}" type="slidenum">
              <a:rPr lang="fr-FR" altLang="fr-FR"/>
              <a:pPr>
                <a:defRPr/>
              </a:pPr>
              <a:t>‹N°›</a:t>
            </a:fld>
            <a:endParaRPr lang="fr-FR" altLang="fr-FR"/>
          </a:p>
        </p:txBody>
      </p:sp>
    </p:spTree>
    <p:extLst>
      <p:ext uri="{BB962C8B-B14F-4D97-AF65-F5344CB8AC3E}">
        <p14:creationId xmlns:p14="http://schemas.microsoft.com/office/powerpoint/2010/main" val="27700209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3872972" y="27307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103B1013-601A-3C38-CF62-494D1FC90DBF}"/>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6" name="Rectangle 45">
            <a:extLst>
              <a:ext uri="{FF2B5EF4-FFF2-40B4-BE49-F238E27FC236}">
                <a16:creationId xmlns:a16="http://schemas.microsoft.com/office/drawing/2014/main" id="{D3683B95-1574-C026-C2BE-2D4F7D603642}"/>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7" name="Rectangle 46">
            <a:extLst>
              <a:ext uri="{FF2B5EF4-FFF2-40B4-BE49-F238E27FC236}">
                <a16:creationId xmlns:a16="http://schemas.microsoft.com/office/drawing/2014/main" id="{F4A111AC-14FD-7396-CB99-62B6BEC8104B}"/>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C60CA1D2-AE49-A741-BD23-C92EC80A52E3}" type="slidenum">
              <a:rPr lang="fr-FR" altLang="fr-FR"/>
              <a:pPr>
                <a:defRPr/>
              </a:pPr>
              <a:t>‹N°›</a:t>
            </a:fld>
            <a:endParaRPr lang="fr-FR" altLang="fr-FR"/>
          </a:p>
        </p:txBody>
      </p:sp>
    </p:spTree>
    <p:extLst>
      <p:ext uri="{BB962C8B-B14F-4D97-AF65-F5344CB8AC3E}">
        <p14:creationId xmlns:p14="http://schemas.microsoft.com/office/powerpoint/2010/main" val="106294579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4">
            <a:extLst>
              <a:ext uri="{FF2B5EF4-FFF2-40B4-BE49-F238E27FC236}">
                <a16:creationId xmlns:a16="http://schemas.microsoft.com/office/drawing/2014/main" id="{C92A1BAF-713E-45C0-E3DA-AE2637BFC7D8}"/>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6" name="Rectangle 45">
            <a:extLst>
              <a:ext uri="{FF2B5EF4-FFF2-40B4-BE49-F238E27FC236}">
                <a16:creationId xmlns:a16="http://schemas.microsoft.com/office/drawing/2014/main" id="{9CADF2CD-5AC0-09CD-E890-C63B8D744C49}"/>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7" name="Rectangle 46">
            <a:extLst>
              <a:ext uri="{FF2B5EF4-FFF2-40B4-BE49-F238E27FC236}">
                <a16:creationId xmlns:a16="http://schemas.microsoft.com/office/drawing/2014/main" id="{4700C7E0-38CB-177F-C920-F82BDB7D2BEE}"/>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9DF399CB-3586-A64D-8F7A-202013EF49CC}" type="slidenum">
              <a:rPr lang="fr-FR" altLang="fr-FR"/>
              <a:pPr>
                <a:defRPr/>
              </a:pPr>
              <a:t>‹N°›</a:t>
            </a:fld>
            <a:endParaRPr lang="fr-FR" altLang="fr-FR"/>
          </a:p>
        </p:txBody>
      </p:sp>
    </p:spTree>
    <p:extLst>
      <p:ext uri="{BB962C8B-B14F-4D97-AF65-F5344CB8AC3E}">
        <p14:creationId xmlns:p14="http://schemas.microsoft.com/office/powerpoint/2010/main" val="353213754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B70F0502-2DE9-503F-55A3-6C686A4938BE}"/>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C942FC30-969B-56EA-876D-39B21591D999}"/>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4CB8B941-BB1A-3600-489F-F08C2E9F2A81}"/>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64F081B2-15C6-EB4B-8D0B-55D836F9DE3B}" type="slidenum">
              <a:rPr lang="fr-FR" altLang="fr-FR"/>
              <a:pPr>
                <a:defRPr/>
              </a:pPr>
              <a:t>‹N°›</a:t>
            </a:fld>
            <a:endParaRPr lang="fr-FR" altLang="fr-FR"/>
          </a:p>
        </p:txBody>
      </p:sp>
    </p:spTree>
    <p:extLst>
      <p:ext uri="{BB962C8B-B14F-4D97-AF65-F5344CB8AC3E}">
        <p14:creationId xmlns:p14="http://schemas.microsoft.com/office/powerpoint/2010/main" val="385423916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54390" y="21"/>
            <a:ext cx="2099865" cy="5656263"/>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153064" y="21"/>
            <a:ext cx="6136217" cy="565626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4">
            <a:extLst>
              <a:ext uri="{FF2B5EF4-FFF2-40B4-BE49-F238E27FC236}">
                <a16:creationId xmlns:a16="http://schemas.microsoft.com/office/drawing/2014/main" id="{F192EB5C-1F3B-117A-63E3-8D794D2C6C21}"/>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5" name="Rectangle 45">
            <a:extLst>
              <a:ext uri="{FF2B5EF4-FFF2-40B4-BE49-F238E27FC236}">
                <a16:creationId xmlns:a16="http://schemas.microsoft.com/office/drawing/2014/main" id="{F3AA6D8D-2CDC-7B64-674F-08F0F91F2103}"/>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6" name="Rectangle 46">
            <a:extLst>
              <a:ext uri="{FF2B5EF4-FFF2-40B4-BE49-F238E27FC236}">
                <a16:creationId xmlns:a16="http://schemas.microsoft.com/office/drawing/2014/main" id="{B8975153-45F6-4198-BE6A-374D30C1B1B6}"/>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4D47F76B-FAA0-DF46-B671-BCFB82B0279F}" type="slidenum">
              <a:rPr lang="fr-FR" altLang="fr-FR"/>
              <a:pPr>
                <a:defRPr/>
              </a:pPr>
              <a:t>‹N°›</a:t>
            </a:fld>
            <a:endParaRPr lang="fr-FR" altLang="fr-FR"/>
          </a:p>
        </p:txBody>
      </p:sp>
    </p:spTree>
    <p:extLst>
      <p:ext uri="{BB962C8B-B14F-4D97-AF65-F5344CB8AC3E}">
        <p14:creationId xmlns:p14="http://schemas.microsoft.com/office/powerpoint/2010/main" val="171315862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fourObj" preserve="1">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16190" y="21"/>
            <a:ext cx="8138054" cy="1196975"/>
          </a:xfrm>
        </p:spPr>
        <p:txBody>
          <a:bodyPr/>
          <a:lstStyle/>
          <a:p>
            <a:r>
              <a:rPr lang="fr-FR"/>
              <a:t>Cliquez et modifiez le titre</a:t>
            </a:r>
          </a:p>
        </p:txBody>
      </p:sp>
      <p:sp>
        <p:nvSpPr>
          <p:cNvPr id="3" name="Espace réservé du contenu 2"/>
          <p:cNvSpPr>
            <a:spLocks noGrp="1"/>
          </p:cNvSpPr>
          <p:nvPr>
            <p:ph sz="quarter" idx="1"/>
          </p:nvPr>
        </p:nvSpPr>
        <p:spPr>
          <a:xfrm>
            <a:off x="153062" y="1125538"/>
            <a:ext cx="376806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quarter" idx="2"/>
          </p:nvPr>
        </p:nvSpPr>
        <p:spPr>
          <a:xfrm>
            <a:off x="4086225" y="1125538"/>
            <a:ext cx="3769783" cy="218916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4"/>
          <p:cNvSpPr>
            <a:spLocks noGrp="1"/>
          </p:cNvSpPr>
          <p:nvPr>
            <p:ph sz="quarter" idx="3"/>
          </p:nvPr>
        </p:nvSpPr>
        <p:spPr>
          <a:xfrm>
            <a:off x="153062" y="3467121"/>
            <a:ext cx="376806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contenu 5"/>
          <p:cNvSpPr>
            <a:spLocks noGrp="1"/>
          </p:cNvSpPr>
          <p:nvPr>
            <p:ph sz="quarter" idx="4"/>
          </p:nvPr>
        </p:nvSpPr>
        <p:spPr>
          <a:xfrm>
            <a:off x="4086225" y="3467121"/>
            <a:ext cx="3769783" cy="218916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4">
            <a:extLst>
              <a:ext uri="{FF2B5EF4-FFF2-40B4-BE49-F238E27FC236}">
                <a16:creationId xmlns:a16="http://schemas.microsoft.com/office/drawing/2014/main" id="{4E296CC8-A3EC-5CE5-213A-8E404015F0FB}"/>
              </a:ext>
            </a:extLst>
          </p:cNvPr>
          <p:cNvSpPr>
            <a:spLocks noGrp="1" noChangeArrowheads="1"/>
          </p:cNvSpPr>
          <p:nvPr>
            <p:ph type="dt" sz="half" idx="10"/>
          </p:nvPr>
        </p:nvSpPr>
        <p:spPr/>
        <p:txBody>
          <a:bodyPr/>
          <a:lstStyle>
            <a:lvl1pPr>
              <a:defRPr i="1" u="sng">
                <a:latin typeface="Comic Sans MS" panose="030F0902030302020204" pitchFamily="66" charset="0"/>
              </a:defRPr>
            </a:lvl1pPr>
          </a:lstStyle>
          <a:p>
            <a:pPr>
              <a:defRPr/>
            </a:pPr>
            <a:endParaRPr lang="fr-FR" altLang="fr-FR"/>
          </a:p>
        </p:txBody>
      </p:sp>
      <p:sp>
        <p:nvSpPr>
          <p:cNvPr id="8" name="Rectangle 45">
            <a:extLst>
              <a:ext uri="{FF2B5EF4-FFF2-40B4-BE49-F238E27FC236}">
                <a16:creationId xmlns:a16="http://schemas.microsoft.com/office/drawing/2014/main" id="{63FACB0F-317C-0283-FA61-6A9188D61DBB}"/>
              </a:ext>
            </a:extLst>
          </p:cNvPr>
          <p:cNvSpPr>
            <a:spLocks noGrp="1" noChangeArrowheads="1"/>
          </p:cNvSpPr>
          <p:nvPr>
            <p:ph type="ftr" sz="quarter" idx="11"/>
          </p:nvPr>
        </p:nvSpPr>
        <p:spPr/>
        <p:txBody>
          <a:bodyPr/>
          <a:lstStyle>
            <a:lvl1pPr>
              <a:defRPr i="1" u="sng">
                <a:latin typeface="Comic Sans MS" panose="030F0902030302020204" pitchFamily="66" charset="0"/>
              </a:defRPr>
            </a:lvl1pPr>
          </a:lstStyle>
          <a:p>
            <a:pPr>
              <a:defRPr/>
            </a:pPr>
            <a:r>
              <a:rPr lang="fr-FR" altLang="fr-FR"/>
              <a:t>EDUCOM PEISS JULY 2025</a:t>
            </a:r>
          </a:p>
        </p:txBody>
      </p:sp>
      <p:sp>
        <p:nvSpPr>
          <p:cNvPr id="9" name="Rectangle 46">
            <a:extLst>
              <a:ext uri="{FF2B5EF4-FFF2-40B4-BE49-F238E27FC236}">
                <a16:creationId xmlns:a16="http://schemas.microsoft.com/office/drawing/2014/main" id="{B33C4CF9-27E8-AF42-1E04-9B8F5C5F1139}"/>
              </a:ext>
            </a:extLst>
          </p:cNvPr>
          <p:cNvSpPr>
            <a:spLocks noGrp="1" noChangeArrowheads="1"/>
          </p:cNvSpPr>
          <p:nvPr>
            <p:ph type="sldNum" sz="quarter" idx="12"/>
          </p:nvPr>
        </p:nvSpPr>
        <p:spPr/>
        <p:txBody>
          <a:bodyPr/>
          <a:lstStyle>
            <a:lvl1pPr>
              <a:defRPr i="1" u="sng">
                <a:latin typeface="Comic Sans MS" panose="030F0902030302020204" pitchFamily="66" charset="0"/>
              </a:defRPr>
            </a:lvl1pPr>
          </a:lstStyle>
          <a:p>
            <a:pPr>
              <a:defRPr/>
            </a:pPr>
            <a:fld id="{F93D7F9F-CBB6-4A45-8648-8AF44EBD09A4}" type="slidenum">
              <a:rPr lang="fr-FR" altLang="fr-FR"/>
              <a:pPr>
                <a:defRPr/>
              </a:pPr>
              <a:t>‹N°›</a:t>
            </a:fld>
            <a:endParaRPr lang="fr-FR" altLang="fr-FR"/>
          </a:p>
        </p:txBody>
      </p:sp>
    </p:spTree>
    <p:extLst>
      <p:ext uri="{BB962C8B-B14F-4D97-AF65-F5344CB8AC3E}">
        <p14:creationId xmlns:p14="http://schemas.microsoft.com/office/powerpoint/2010/main" val="2068282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3.png"/><Relationship Id="rId2" Type="http://schemas.openxmlformats.org/officeDocument/2006/relationships/slideLayout" Target="../slideLayouts/slideLayout14.xml"/><Relationship Id="rId16"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6" Type="http://schemas.openxmlformats.org/officeDocument/2006/relationships/image" Target="../media/image3.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2.png"/><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theme" Target="../theme/theme4.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6" Type="http://schemas.openxmlformats.org/officeDocument/2006/relationships/image" Target="../media/image3.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image" Target="../media/image2.png"/><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heme" Target="../theme/theme5.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2" Type="http://schemas.openxmlformats.org/officeDocument/2006/relationships/slideLayout" Target="../slideLayouts/slideLayout51.xml"/><Relationship Id="rId16" Type="http://schemas.openxmlformats.org/officeDocument/2006/relationships/image" Target="../media/image3.pn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image" Target="../media/image2.png"/><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theme" Target="../theme/theme6.xml"/><Relationship Id="rId3" Type="http://schemas.openxmlformats.org/officeDocument/2006/relationships/slideLayout" Target="../slideLayouts/slideLayout64.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2" Type="http://schemas.openxmlformats.org/officeDocument/2006/relationships/slideLayout" Target="../slideLayouts/slideLayout63.xml"/><Relationship Id="rId16" Type="http://schemas.openxmlformats.org/officeDocument/2006/relationships/image" Target="../media/image3.png"/><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5" Type="http://schemas.openxmlformats.org/officeDocument/2006/relationships/slideLayout" Target="../slideLayouts/slideLayout66.xml"/><Relationship Id="rId15" Type="http://schemas.openxmlformats.org/officeDocument/2006/relationships/image" Target="../media/image2.png"/><Relationship Id="rId10" Type="http://schemas.openxmlformats.org/officeDocument/2006/relationships/slideLayout" Target="../slideLayouts/slideLayout71.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18" Type="http://schemas.openxmlformats.org/officeDocument/2006/relationships/image" Target="../media/image3.png"/><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17" Type="http://schemas.openxmlformats.org/officeDocument/2006/relationships/image" Target="../media/image2.png"/><Relationship Id="rId2" Type="http://schemas.openxmlformats.org/officeDocument/2006/relationships/slideLayout" Target="../slideLayouts/slideLayout75.xml"/><Relationship Id="rId16" Type="http://schemas.openxmlformats.org/officeDocument/2006/relationships/image" Target="../media/image1.png"/><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theme" Target="../theme/theme7.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slideLayout" Target="../slideLayouts/slideLayout8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17" Type="http://schemas.openxmlformats.org/officeDocument/2006/relationships/image" Target="../media/image3.png"/><Relationship Id="rId2" Type="http://schemas.openxmlformats.org/officeDocument/2006/relationships/slideLayout" Target="../slideLayouts/slideLayout89.xml"/><Relationship Id="rId16" Type="http://schemas.openxmlformats.org/officeDocument/2006/relationships/image" Target="../media/image2.png"/><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5" Type="http://schemas.openxmlformats.org/officeDocument/2006/relationships/image" Target="../media/image1.png"/><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theme" Target="../theme/them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EA6C48F1-BF33-41B0-AE69-6DE477E85385}"/>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6EE26A43-D041-DB78-A671-7BC8B4A41298}"/>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0305E75B-7032-489B-0ADF-EDECE6A30CBA}"/>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9EFED4AE-DB0C-A898-3878-487503E723C5}"/>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441E4949-5DB4-330B-9417-41CCEE68A992}"/>
                </a:ext>
              </a:extLst>
            </p:cNvPr>
            <p:cNvSpPr>
              <a:spLocks/>
            </p:cNvSpPr>
            <p:nvPr/>
          </p:nvSpPr>
          <p:spPr bwMode="hidden">
            <a:xfrm>
              <a:off x="4038" y="3577"/>
              <a:ext cx="1720" cy="65"/>
            </a:xfrm>
            <a:custGeom>
              <a:avLst/>
              <a:gdLst>
                <a:gd name="T0" fmla="*/ 1666 w 1722"/>
                <a:gd name="T1" fmla="*/ 38 h 66"/>
                <a:gd name="T2" fmla="*/ 1666 w 1722"/>
                <a:gd name="T3" fmla="*/ 33 h 66"/>
                <a:gd name="T4" fmla="*/ 0 w 1722"/>
                <a:gd name="T5" fmla="*/ 0 h 66"/>
                <a:gd name="T6" fmla="*/ 0 w 1722"/>
                <a:gd name="T7" fmla="*/ 33 h 66"/>
                <a:gd name="T8" fmla="*/ 1666 w 1722"/>
                <a:gd name="T9" fmla="*/ 38 h 66"/>
                <a:gd name="T10" fmla="*/ 1666 w 1722"/>
                <a:gd name="T11" fmla="*/ 38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03231BCF-B32C-706B-A467-1515CD0910A7}"/>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1037" name="Freeform 8">
              <a:extLst>
                <a:ext uri="{FF2B5EF4-FFF2-40B4-BE49-F238E27FC236}">
                  <a16:creationId xmlns:a16="http://schemas.microsoft.com/office/drawing/2014/main" id="{46BFE053-853C-182F-9CBB-70A02202EA2F}"/>
                </a:ext>
              </a:extLst>
            </p:cNvPr>
            <p:cNvSpPr>
              <a:spLocks/>
            </p:cNvSpPr>
            <p:nvPr/>
          </p:nvSpPr>
          <p:spPr bwMode="hidden">
            <a:xfrm>
              <a:off x="4784" y="3702"/>
              <a:ext cx="974" cy="101"/>
            </a:xfrm>
            <a:custGeom>
              <a:avLst/>
              <a:gdLst>
                <a:gd name="T0" fmla="*/ 947 w 975"/>
                <a:gd name="T1" fmla="*/ 48 h 101"/>
                <a:gd name="T2" fmla="*/ 947 w 975"/>
                <a:gd name="T3" fmla="*/ 0 h 101"/>
                <a:gd name="T4" fmla="*/ 0 w 975"/>
                <a:gd name="T5" fmla="*/ 24 h 101"/>
                <a:gd name="T6" fmla="*/ 0 w 975"/>
                <a:gd name="T7" fmla="*/ 101 h 101"/>
                <a:gd name="T8" fmla="*/ 947 w 975"/>
                <a:gd name="T9" fmla="*/ 48 h 101"/>
                <a:gd name="T10" fmla="*/ 947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25BDBAC1-DAB0-87A2-3B48-3BA9F693A242}"/>
                </a:ext>
              </a:extLst>
            </p:cNvPr>
            <p:cNvSpPr>
              <a:spLocks/>
            </p:cNvSpPr>
            <p:nvPr/>
          </p:nvSpPr>
          <p:spPr bwMode="hidden">
            <a:xfrm>
              <a:off x="3619" y="3815"/>
              <a:ext cx="2139" cy="198"/>
            </a:xfrm>
            <a:custGeom>
              <a:avLst/>
              <a:gdLst>
                <a:gd name="T0" fmla="*/ 2085 w 2141"/>
                <a:gd name="T1" fmla="*/ 0 h 198"/>
                <a:gd name="T2" fmla="*/ 0 w 2141"/>
                <a:gd name="T3" fmla="*/ 156 h 198"/>
                <a:gd name="T4" fmla="*/ 0 w 2141"/>
                <a:gd name="T5" fmla="*/ 198 h 198"/>
                <a:gd name="T6" fmla="*/ 2085 w 2141"/>
                <a:gd name="T7" fmla="*/ 0 h 198"/>
                <a:gd name="T8" fmla="*/ 208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EA702849-4FD7-8251-49C2-C0E2519467CC}"/>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081E6E0C-3A63-50F4-E010-6DC2E659552B}"/>
                </a:ext>
              </a:extLst>
            </p:cNvPr>
            <p:cNvSpPr>
              <a:spLocks/>
            </p:cNvSpPr>
            <p:nvPr/>
          </p:nvSpPr>
          <p:spPr bwMode="hidden">
            <a:xfrm>
              <a:off x="2097" y="4043"/>
              <a:ext cx="2514" cy="276"/>
            </a:xfrm>
            <a:custGeom>
              <a:avLst/>
              <a:gdLst>
                <a:gd name="T0" fmla="*/ 2098 w 2517"/>
                <a:gd name="T1" fmla="*/ 276 h 276"/>
                <a:gd name="T2" fmla="*/ 2433 w 2517"/>
                <a:gd name="T3" fmla="*/ 204 h 276"/>
                <a:gd name="T4" fmla="*/ 2176 w 2517"/>
                <a:gd name="T5" fmla="*/ 0 h 276"/>
                <a:gd name="T6" fmla="*/ 0 w 2517"/>
                <a:gd name="T7" fmla="*/ 276 h 276"/>
                <a:gd name="T8" fmla="*/ 2098 w 2517"/>
                <a:gd name="T9" fmla="*/ 276 h 276"/>
                <a:gd name="T10" fmla="*/ 2098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28B8FAFD-7973-1E63-6965-C13EE866C835}"/>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775F3603-E0FC-C8CD-2290-002F65405B36}"/>
                </a:ext>
              </a:extLst>
            </p:cNvPr>
            <p:cNvSpPr>
              <a:spLocks/>
            </p:cNvSpPr>
            <p:nvPr/>
          </p:nvSpPr>
          <p:spPr bwMode="hidden">
            <a:xfrm>
              <a:off x="5030" y="3151"/>
              <a:ext cx="728" cy="240"/>
            </a:xfrm>
            <a:custGeom>
              <a:avLst/>
              <a:gdLst>
                <a:gd name="T0" fmla="*/ 701 w 729"/>
                <a:gd name="T1" fmla="*/ 240 h 240"/>
                <a:gd name="T2" fmla="*/ 0 w 729"/>
                <a:gd name="T3" fmla="*/ 0 h 240"/>
                <a:gd name="T4" fmla="*/ 0 w 729"/>
                <a:gd name="T5" fmla="*/ 6 h 240"/>
                <a:gd name="T6" fmla="*/ 701 w 729"/>
                <a:gd name="T7" fmla="*/ 240 h 240"/>
                <a:gd name="T8" fmla="*/ 701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093D0F3E-85B7-B012-B068-AFB8E34BE5D7}"/>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DCE98C56-E4F0-7FEA-8755-EB9895B4A7B7}"/>
                </a:ext>
              </a:extLst>
            </p:cNvPr>
            <p:cNvSpPr>
              <a:spLocks/>
            </p:cNvSpPr>
            <p:nvPr/>
          </p:nvSpPr>
          <p:spPr bwMode="hidden">
            <a:xfrm>
              <a:off x="5030" y="3049"/>
              <a:ext cx="728" cy="318"/>
            </a:xfrm>
            <a:custGeom>
              <a:avLst/>
              <a:gdLst>
                <a:gd name="T0" fmla="*/ 701 w 729"/>
                <a:gd name="T1" fmla="*/ 318 h 318"/>
                <a:gd name="T2" fmla="*/ 701 w 729"/>
                <a:gd name="T3" fmla="*/ 312 h 318"/>
                <a:gd name="T4" fmla="*/ 0 w 729"/>
                <a:gd name="T5" fmla="*/ 0 h 318"/>
                <a:gd name="T6" fmla="*/ 0 w 729"/>
                <a:gd name="T7" fmla="*/ 54 h 318"/>
                <a:gd name="T8" fmla="*/ 701 w 729"/>
                <a:gd name="T9" fmla="*/ 318 h 318"/>
                <a:gd name="T10" fmla="*/ 701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3B38895E-137D-48BA-4A5B-7B9C54AF4CB3}"/>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02751129-F660-DA5E-4374-F495DA11FF86}"/>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AE568B7C-06F8-9DA6-092E-B44214DABC61}"/>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61A8B03B-0A39-86C5-9305-F89AC51B9C8E}"/>
                </a:ext>
              </a:extLst>
            </p:cNvPr>
            <p:cNvSpPr>
              <a:spLocks/>
            </p:cNvSpPr>
            <p:nvPr/>
          </p:nvSpPr>
          <p:spPr bwMode="hidden">
            <a:xfrm>
              <a:off x="5477" y="2588"/>
              <a:ext cx="282" cy="335"/>
            </a:xfrm>
            <a:custGeom>
              <a:avLst/>
              <a:gdLst>
                <a:gd name="T0" fmla="*/ 284 w 281"/>
                <a:gd name="T1" fmla="*/ 335 h 335"/>
                <a:gd name="T2" fmla="*/ 284 w 281"/>
                <a:gd name="T3" fmla="*/ 173 h 335"/>
                <a:gd name="T4" fmla="*/ 96 w 281"/>
                <a:gd name="T5" fmla="*/ 0 h 335"/>
                <a:gd name="T6" fmla="*/ 0 w 281"/>
                <a:gd name="T7" fmla="*/ 90 h 335"/>
                <a:gd name="T8" fmla="*/ 284 w 281"/>
                <a:gd name="T9" fmla="*/ 335 h 335"/>
                <a:gd name="T10" fmla="*/ 284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D4DE506F-4BCB-3B53-6CDE-BDA7CB5AD88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C70EBB79-14F3-90A2-33F7-E75221325E10}"/>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869D17CE-2297-CE91-5B70-9E261AC96E85}"/>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8E1F91F5-9986-24A2-3C5C-4649FD03F9C8}"/>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93208" name="Freeform 24">
              <a:extLst>
                <a:ext uri="{FF2B5EF4-FFF2-40B4-BE49-F238E27FC236}">
                  <a16:creationId xmlns:a16="http://schemas.microsoft.com/office/drawing/2014/main" id="{C17C0B94-035A-6E28-37ED-37C31F2DDC01}"/>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69DF73C9-C9D4-A2FC-CB2E-5E2F711B3654}"/>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ED6EFDF3-8753-225E-CAC4-43D9C03ED4A4}"/>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D3F8C8D-12C1-9AFA-5D5F-E2EEA4B70181}"/>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25B34470-BB3D-9E2D-3F20-F122B7A7F4E4}"/>
                </a:ext>
              </a:extLst>
            </p:cNvPr>
            <p:cNvSpPr>
              <a:spLocks/>
            </p:cNvSpPr>
            <p:nvPr/>
          </p:nvSpPr>
          <p:spPr bwMode="hidden">
            <a:xfrm>
              <a:off x="5698" y="653"/>
              <a:ext cx="60" cy="311"/>
            </a:xfrm>
            <a:custGeom>
              <a:avLst/>
              <a:gdLst>
                <a:gd name="T0" fmla="*/ 0 w 60"/>
                <a:gd name="T1" fmla="*/ 144 h 312"/>
                <a:gd name="T2" fmla="*/ 60 w 60"/>
                <a:gd name="T3" fmla="*/ 284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F5DBD772-1B72-1EE5-C57A-AE9275CA3C84}"/>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2E11C3FD-AF80-BCE7-BC59-42F2F1EF6CB1}"/>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C68351BA-85E6-1700-19E0-5E5A7975629D}"/>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34E0FCDE-1C74-CC47-54E9-E1D95FDA70C2}"/>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B9334843-B515-BBF3-676C-075C48D1E9D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DAE5A804-DB25-AD9F-8492-AFD65349E66B}"/>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A129A19A-8C7B-9527-5B24-1A39EC62E66C}"/>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5F8EBB52-84DB-05ED-8765-050A89CA1929}"/>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0F1BD3F5-C6BF-027D-1C08-EC39CE75C3D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DB3BD327-B14F-1A55-331D-219C827A31D9}"/>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68843F66-D97A-53F4-E589-8CD9706B081C}"/>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BF19F2E3-B1F3-5FB7-B070-C44E1690F7B6}"/>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C8F5774C-D480-D931-C0C2-F0B1AE056969}"/>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B7048BAF-1EC2-F6BC-0062-FED4C640CCF5}"/>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9F1DBC55-58F2-C00F-FE58-24AC88F9094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20DB28A1-76D0-3055-C747-6480C75DF229}"/>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endParaRPr lang="fr-FR"/>
          </a:p>
        </p:txBody>
      </p:sp>
      <p:sp>
        <p:nvSpPr>
          <p:cNvPr id="93229" name="Rectangle 45">
            <a:extLst>
              <a:ext uri="{FF2B5EF4-FFF2-40B4-BE49-F238E27FC236}">
                <a16:creationId xmlns:a16="http://schemas.microsoft.com/office/drawing/2014/main" id="{5A192AA0-24CD-6FD5-D195-34D5E7232DC2}"/>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EDUCOM PEISS JULY 2025</a:t>
            </a:r>
          </a:p>
        </p:txBody>
      </p:sp>
      <p:sp>
        <p:nvSpPr>
          <p:cNvPr id="93230" name="Rectangle 46">
            <a:extLst>
              <a:ext uri="{FF2B5EF4-FFF2-40B4-BE49-F238E27FC236}">
                <a16:creationId xmlns:a16="http://schemas.microsoft.com/office/drawing/2014/main" id="{6D5E266D-35C1-63B6-BDDC-80721B5AAB58}"/>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smtClean="0">
                <a:effectLst>
                  <a:outerShdw blurRad="38100" dist="38100" dir="2700000" algn="tl">
                    <a:srgbClr val="000000"/>
                  </a:outerShdw>
                </a:effectLst>
                <a:latin typeface="Arial" panose="020B0604020202020204" pitchFamily="34" charset="0"/>
              </a:defRPr>
            </a:lvl1pPr>
          </a:lstStyle>
          <a:p>
            <a:pPr>
              <a:defRPr/>
            </a:pPr>
            <a:fld id="{1C108BCE-00BC-9B4C-A4C1-9435AC384414}" type="slidenum">
              <a:rPr lang="fr-FR" altLang="fr-FR"/>
              <a:pPr>
                <a:defRPr/>
              </a:pPr>
              <a:t>‹N°›</a:t>
            </a:fld>
            <a:endParaRPr lang="fr-FR" altLang="fr-FR"/>
          </a:p>
        </p:txBody>
      </p:sp>
    </p:spTree>
  </p:cSld>
  <p:clrMap bg1="dk2" tx1="lt1" bg2="dk1" tx2="lt2" accent1="accent1" accent2="accent2" accent3="accent3" accent4="accent4" accent5="accent5" accent6="accent6" hlink="hlink" folHlink="folHlink"/>
  <p:sldLayoutIdLst>
    <p:sldLayoutId id="2147484089"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 id="2147484184"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a:extLst>
              <a:ext uri="{FF2B5EF4-FFF2-40B4-BE49-F238E27FC236}">
                <a16:creationId xmlns:a16="http://schemas.microsoft.com/office/drawing/2014/main" id="{51D65592-C080-726C-A5FE-761663071F6C}"/>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0B0D31C4-92E0-A8E2-D72C-29FAAEDC53C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FEAA6744-11D7-8F52-5A1C-C32169C2119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E3212829-71BC-D4EC-5D6D-1160923FA2E9}"/>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35" name="Freeform 6">
              <a:extLst>
                <a:ext uri="{FF2B5EF4-FFF2-40B4-BE49-F238E27FC236}">
                  <a16:creationId xmlns:a16="http://schemas.microsoft.com/office/drawing/2014/main" id="{FE19C269-9FAF-3328-F123-4098D11CDF5A}"/>
                </a:ext>
              </a:extLst>
            </p:cNvPr>
            <p:cNvSpPr>
              <a:spLocks/>
            </p:cNvSpPr>
            <p:nvPr/>
          </p:nvSpPr>
          <p:spPr bwMode="hidden">
            <a:xfrm>
              <a:off x="4038" y="3577"/>
              <a:ext cx="1720" cy="65"/>
            </a:xfrm>
            <a:custGeom>
              <a:avLst/>
              <a:gdLst>
                <a:gd name="T0" fmla="*/ 1662 w 1722"/>
                <a:gd name="T1" fmla="*/ 36 h 66"/>
                <a:gd name="T2" fmla="*/ 1662 w 1722"/>
                <a:gd name="T3" fmla="*/ 33 h 66"/>
                <a:gd name="T4" fmla="*/ 0 w 1722"/>
                <a:gd name="T5" fmla="*/ 0 h 66"/>
                <a:gd name="T6" fmla="*/ 0 w 1722"/>
                <a:gd name="T7" fmla="*/ 33 h 66"/>
                <a:gd name="T8" fmla="*/ 1662 w 1722"/>
                <a:gd name="T9" fmla="*/ 36 h 66"/>
                <a:gd name="T10" fmla="*/ 1662 w 1722"/>
                <a:gd name="T11" fmla="*/ 36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D8E722C0-8E32-5319-3FC0-C4C1976D9E8C}"/>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eaLnBrk="1" hangingPunct="1">
                <a:defRPr/>
              </a:pPr>
              <a:endParaRPr lang="fr-FR">
                <a:latin typeface="Comic Sans MS" charset="0"/>
                <a:ea typeface="ＭＳ Ｐゴシック" charset="0"/>
              </a:endParaRPr>
            </a:p>
          </p:txBody>
        </p:sp>
        <p:sp>
          <p:nvSpPr>
            <p:cNvPr id="1037" name="Freeform 8">
              <a:extLst>
                <a:ext uri="{FF2B5EF4-FFF2-40B4-BE49-F238E27FC236}">
                  <a16:creationId xmlns:a16="http://schemas.microsoft.com/office/drawing/2014/main" id="{D8AFDAF0-67D9-C667-8BAD-4D77DE8FD100}"/>
                </a:ext>
              </a:extLst>
            </p:cNvPr>
            <p:cNvSpPr>
              <a:spLocks/>
            </p:cNvSpPr>
            <p:nvPr/>
          </p:nvSpPr>
          <p:spPr bwMode="hidden">
            <a:xfrm>
              <a:off x="4784" y="3702"/>
              <a:ext cx="974" cy="101"/>
            </a:xfrm>
            <a:custGeom>
              <a:avLst/>
              <a:gdLst>
                <a:gd name="T0" fmla="*/ 945 w 975"/>
                <a:gd name="T1" fmla="*/ 48 h 101"/>
                <a:gd name="T2" fmla="*/ 945 w 975"/>
                <a:gd name="T3" fmla="*/ 0 h 101"/>
                <a:gd name="T4" fmla="*/ 0 w 975"/>
                <a:gd name="T5" fmla="*/ 24 h 101"/>
                <a:gd name="T6" fmla="*/ 0 w 975"/>
                <a:gd name="T7" fmla="*/ 101 h 101"/>
                <a:gd name="T8" fmla="*/ 945 w 975"/>
                <a:gd name="T9" fmla="*/ 48 h 101"/>
                <a:gd name="T10" fmla="*/ 945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6D925453-A171-4998-A05F-2BE28852B77B}"/>
                </a:ext>
              </a:extLst>
            </p:cNvPr>
            <p:cNvSpPr>
              <a:spLocks/>
            </p:cNvSpPr>
            <p:nvPr/>
          </p:nvSpPr>
          <p:spPr bwMode="hidden">
            <a:xfrm>
              <a:off x="3619" y="3815"/>
              <a:ext cx="2139" cy="198"/>
            </a:xfrm>
            <a:custGeom>
              <a:avLst/>
              <a:gdLst>
                <a:gd name="T0" fmla="*/ 2081 w 2141"/>
                <a:gd name="T1" fmla="*/ 0 h 198"/>
                <a:gd name="T2" fmla="*/ 0 w 2141"/>
                <a:gd name="T3" fmla="*/ 156 h 198"/>
                <a:gd name="T4" fmla="*/ 0 w 2141"/>
                <a:gd name="T5" fmla="*/ 198 h 198"/>
                <a:gd name="T6" fmla="*/ 2081 w 2141"/>
                <a:gd name="T7" fmla="*/ 0 h 198"/>
                <a:gd name="T8" fmla="*/ 208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BCF7CAEF-F819-0B23-464D-FE11AFD83F7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0" name="Freeform 11">
              <a:extLst>
                <a:ext uri="{FF2B5EF4-FFF2-40B4-BE49-F238E27FC236}">
                  <a16:creationId xmlns:a16="http://schemas.microsoft.com/office/drawing/2014/main" id="{EC6AB46B-F0B8-8B67-E359-126D2B19CEA1}"/>
                </a:ext>
              </a:extLst>
            </p:cNvPr>
            <p:cNvSpPr>
              <a:spLocks/>
            </p:cNvSpPr>
            <p:nvPr/>
          </p:nvSpPr>
          <p:spPr bwMode="hidden">
            <a:xfrm>
              <a:off x="2097" y="4043"/>
              <a:ext cx="2514" cy="276"/>
            </a:xfrm>
            <a:custGeom>
              <a:avLst/>
              <a:gdLst>
                <a:gd name="T0" fmla="*/ 2093 w 2517"/>
                <a:gd name="T1" fmla="*/ 276 h 276"/>
                <a:gd name="T2" fmla="*/ 2427 w 2517"/>
                <a:gd name="T3" fmla="*/ 204 h 276"/>
                <a:gd name="T4" fmla="*/ 2170 w 2517"/>
                <a:gd name="T5" fmla="*/ 0 h 276"/>
                <a:gd name="T6" fmla="*/ 0 w 2517"/>
                <a:gd name="T7" fmla="*/ 276 h 276"/>
                <a:gd name="T8" fmla="*/ 2093 w 2517"/>
                <a:gd name="T9" fmla="*/ 276 h 276"/>
                <a:gd name="T10" fmla="*/ 209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E7C5DF16-7473-8852-A659-D5020AFAFBD3}"/>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042" name="Freeform 13">
              <a:extLst>
                <a:ext uri="{FF2B5EF4-FFF2-40B4-BE49-F238E27FC236}">
                  <a16:creationId xmlns:a16="http://schemas.microsoft.com/office/drawing/2014/main" id="{B34E50F0-5DCC-928E-2CEC-1B824F44E8A8}"/>
                </a:ext>
              </a:extLst>
            </p:cNvPr>
            <p:cNvSpPr>
              <a:spLocks/>
            </p:cNvSpPr>
            <p:nvPr/>
          </p:nvSpPr>
          <p:spPr bwMode="hidden">
            <a:xfrm>
              <a:off x="5030" y="3151"/>
              <a:ext cx="728" cy="240"/>
            </a:xfrm>
            <a:custGeom>
              <a:avLst/>
              <a:gdLst>
                <a:gd name="T0" fmla="*/ 699 w 729"/>
                <a:gd name="T1" fmla="*/ 240 h 240"/>
                <a:gd name="T2" fmla="*/ 0 w 729"/>
                <a:gd name="T3" fmla="*/ 0 h 240"/>
                <a:gd name="T4" fmla="*/ 0 w 729"/>
                <a:gd name="T5" fmla="*/ 6 h 240"/>
                <a:gd name="T6" fmla="*/ 699 w 729"/>
                <a:gd name="T7" fmla="*/ 240 h 240"/>
                <a:gd name="T8" fmla="*/ 699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8EE5D014-C3A7-BC99-7470-73D5FF04592D}"/>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4" name="Freeform 15">
              <a:extLst>
                <a:ext uri="{FF2B5EF4-FFF2-40B4-BE49-F238E27FC236}">
                  <a16:creationId xmlns:a16="http://schemas.microsoft.com/office/drawing/2014/main" id="{19663B5E-773B-BBD4-3BB4-578E6484AF84}"/>
                </a:ext>
              </a:extLst>
            </p:cNvPr>
            <p:cNvSpPr>
              <a:spLocks/>
            </p:cNvSpPr>
            <p:nvPr/>
          </p:nvSpPr>
          <p:spPr bwMode="hidden">
            <a:xfrm>
              <a:off x="5030" y="3049"/>
              <a:ext cx="728" cy="318"/>
            </a:xfrm>
            <a:custGeom>
              <a:avLst/>
              <a:gdLst>
                <a:gd name="T0" fmla="*/ 699 w 729"/>
                <a:gd name="T1" fmla="*/ 318 h 318"/>
                <a:gd name="T2" fmla="*/ 699 w 729"/>
                <a:gd name="T3" fmla="*/ 312 h 318"/>
                <a:gd name="T4" fmla="*/ 0 w 729"/>
                <a:gd name="T5" fmla="*/ 0 h 318"/>
                <a:gd name="T6" fmla="*/ 0 w 729"/>
                <a:gd name="T7" fmla="*/ 54 h 318"/>
                <a:gd name="T8" fmla="*/ 699 w 729"/>
                <a:gd name="T9" fmla="*/ 318 h 318"/>
                <a:gd name="T10" fmla="*/ 699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94EA3889-5673-2588-CFCA-34065D8F23BF}"/>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3497A0B2-2696-A0B7-9A11-D061BB0A4E7F}"/>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DD2536F0-5D4E-C67A-9FFF-A7A4FB7318BD}"/>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48" name="Freeform 19">
              <a:extLst>
                <a:ext uri="{FF2B5EF4-FFF2-40B4-BE49-F238E27FC236}">
                  <a16:creationId xmlns:a16="http://schemas.microsoft.com/office/drawing/2014/main" id="{955D4E17-3EB2-7B7C-759D-B11A014C1697}"/>
                </a:ext>
              </a:extLst>
            </p:cNvPr>
            <p:cNvSpPr>
              <a:spLocks/>
            </p:cNvSpPr>
            <p:nvPr/>
          </p:nvSpPr>
          <p:spPr bwMode="hidden">
            <a:xfrm>
              <a:off x="5477" y="2588"/>
              <a:ext cx="282" cy="335"/>
            </a:xfrm>
            <a:custGeom>
              <a:avLst/>
              <a:gdLst>
                <a:gd name="T0" fmla="*/ 286 w 281"/>
                <a:gd name="T1" fmla="*/ 335 h 335"/>
                <a:gd name="T2" fmla="*/ 286 w 281"/>
                <a:gd name="T3" fmla="*/ 173 h 335"/>
                <a:gd name="T4" fmla="*/ 96 w 281"/>
                <a:gd name="T5" fmla="*/ 0 h 335"/>
                <a:gd name="T6" fmla="*/ 0 w 281"/>
                <a:gd name="T7" fmla="*/ 90 h 335"/>
                <a:gd name="T8" fmla="*/ 286 w 281"/>
                <a:gd name="T9" fmla="*/ 335 h 335"/>
                <a:gd name="T10" fmla="*/ 286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BFB42461-7C66-8C84-39DD-01B241BC23AD}"/>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0" name="Freeform 21">
              <a:extLst>
                <a:ext uri="{FF2B5EF4-FFF2-40B4-BE49-F238E27FC236}">
                  <a16:creationId xmlns:a16="http://schemas.microsoft.com/office/drawing/2014/main" id="{3B63CD65-961E-5786-CA2F-286486E66A8D}"/>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0D538F39-AFEB-3D40-5682-8A7F1BE94250}"/>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7" name="Freeform 23">
              <a:extLst>
                <a:ext uri="{FF2B5EF4-FFF2-40B4-BE49-F238E27FC236}">
                  <a16:creationId xmlns:a16="http://schemas.microsoft.com/office/drawing/2014/main" id="{2562CBC9-BC21-402F-924E-F719636C1540}"/>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eaLnBrk="1" hangingPunct="1">
                <a:defRPr/>
              </a:pPr>
              <a:endParaRPr lang="fr-FR">
                <a:latin typeface="Comic Sans MS" charset="0"/>
                <a:ea typeface="ＭＳ Ｐゴシック" charset="0"/>
              </a:endParaRPr>
            </a:p>
          </p:txBody>
        </p:sp>
        <p:sp>
          <p:nvSpPr>
            <p:cNvPr id="93208" name="Freeform 24">
              <a:extLst>
                <a:ext uri="{FF2B5EF4-FFF2-40B4-BE49-F238E27FC236}">
                  <a16:creationId xmlns:a16="http://schemas.microsoft.com/office/drawing/2014/main" id="{FD37F7BC-3FE2-4428-AA5A-C3BB448A02BC}"/>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4" name="Freeform 25">
              <a:extLst>
                <a:ext uri="{FF2B5EF4-FFF2-40B4-BE49-F238E27FC236}">
                  <a16:creationId xmlns:a16="http://schemas.microsoft.com/office/drawing/2014/main" id="{6A6A844E-C318-C21B-9E4F-1A7622846ED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C7F0F0AD-E6CB-1380-17E1-EC60C9719CD3}"/>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B5993B3E-70ED-F2D5-1A1A-D3FD1A24C18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057" name="Freeform 28">
              <a:extLst>
                <a:ext uri="{FF2B5EF4-FFF2-40B4-BE49-F238E27FC236}">
                  <a16:creationId xmlns:a16="http://schemas.microsoft.com/office/drawing/2014/main" id="{82B263D2-5002-271D-EE7B-C67C3D0D57EF}"/>
                </a:ext>
              </a:extLst>
            </p:cNvPr>
            <p:cNvSpPr>
              <a:spLocks/>
            </p:cNvSpPr>
            <p:nvPr/>
          </p:nvSpPr>
          <p:spPr bwMode="hidden">
            <a:xfrm>
              <a:off x="5698" y="653"/>
              <a:ext cx="60" cy="311"/>
            </a:xfrm>
            <a:custGeom>
              <a:avLst/>
              <a:gdLst>
                <a:gd name="T0" fmla="*/ 0 w 60"/>
                <a:gd name="T1" fmla="*/ 144 h 312"/>
                <a:gd name="T2" fmla="*/ 60 w 60"/>
                <a:gd name="T3" fmla="*/ 282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5F47F1FB-51EE-CABE-4775-36263BFFC91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059" name="Freeform 30">
              <a:extLst>
                <a:ext uri="{FF2B5EF4-FFF2-40B4-BE49-F238E27FC236}">
                  <a16:creationId xmlns:a16="http://schemas.microsoft.com/office/drawing/2014/main" id="{783C788B-B2AE-C708-2AAF-6E224D338E9B}"/>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91726C58-4833-5D6F-767C-E76637EDECD8}"/>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6F4BAC8A-99E6-B7FB-1721-17A63B201E63}"/>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3D85EC5B-2878-1676-7CB8-69FE299A3F5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1DC9ED2A-460D-D0D8-5827-2FC054C2765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8BB26DC0-3D37-324A-6998-5ED2B2DEB6E9}"/>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4137E295-C5BF-B0E1-17D2-512948CAA93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EC43629B-0E74-D4C2-8F32-1249581A5EF7}"/>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18415626-FBA5-6B00-36B2-008EFF4ED2C0}"/>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068" name="Group 39">
              <a:extLst>
                <a:ext uri="{FF2B5EF4-FFF2-40B4-BE49-F238E27FC236}">
                  <a16:creationId xmlns:a16="http://schemas.microsoft.com/office/drawing/2014/main" id="{B3B162B6-CB7F-7422-F7D5-F030CB89F703}"/>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9D123822-5587-D96D-36BA-248304BBF6A2}"/>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DFCA460F-06FC-ECCD-AEB1-EAA3B677E093}"/>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8BA64149-C940-80D1-AE42-742C8B1BF161}"/>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21C29FF-7BB8-EB06-814B-F103D9436124}"/>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87A38179-23AA-23FD-F7BE-8518BD0CEFAD}"/>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endParaRPr lang="fr-FR"/>
          </a:p>
        </p:txBody>
      </p:sp>
      <p:sp>
        <p:nvSpPr>
          <p:cNvPr id="93229" name="Rectangle 45">
            <a:extLst>
              <a:ext uri="{FF2B5EF4-FFF2-40B4-BE49-F238E27FC236}">
                <a16:creationId xmlns:a16="http://schemas.microsoft.com/office/drawing/2014/main" id="{4776C705-5A6B-4692-6FC8-74B60247F5B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itchFamily="1" charset="0"/>
                <a:ea typeface="ＭＳ Ｐゴシック" pitchFamily="1" charset="-128"/>
                <a:cs typeface="ＭＳ Ｐゴシック" pitchFamily="1" charset="-128"/>
              </a:defRPr>
            </a:lvl1pPr>
          </a:lstStyle>
          <a:p>
            <a:pPr>
              <a:defRPr/>
            </a:pPr>
            <a:r>
              <a:rPr lang="fr-FR"/>
              <a:t>EDUCOM PEISS JULY 2025</a:t>
            </a:r>
          </a:p>
        </p:txBody>
      </p:sp>
      <p:sp>
        <p:nvSpPr>
          <p:cNvPr id="93230" name="Rectangle 46">
            <a:extLst>
              <a:ext uri="{FF2B5EF4-FFF2-40B4-BE49-F238E27FC236}">
                <a16:creationId xmlns:a16="http://schemas.microsoft.com/office/drawing/2014/main" id="{8BD38505-F432-12D0-FC76-CC28EF525679}"/>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B3340B77-88E6-AC42-A33A-EAFB0F2926F9}" type="slidenum">
              <a:rPr lang="fr-FR" altLang="fr-FR"/>
              <a:pPr>
                <a:defRPr/>
              </a:pPr>
              <a:t>‹N°›</a:t>
            </a:fld>
            <a:endParaRPr lang="fr-FR" altLang="fr-FR"/>
          </a:p>
        </p:txBody>
      </p:sp>
    </p:spTree>
    <p:extLst>
      <p:ext uri="{BB962C8B-B14F-4D97-AF65-F5344CB8AC3E}">
        <p14:creationId xmlns:p14="http://schemas.microsoft.com/office/powerpoint/2010/main" val="1607455420"/>
      </p:ext>
    </p:extLst>
  </p:cSld>
  <p:clrMap bg1="dk2" tx1="lt1" bg2="dk1" tx2="lt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 id="2147484104" r:id="rId12"/>
    <p:sldLayoutId id="2147484105" r:id="rId13"/>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14338" name="Group 2">
            <a:extLst>
              <a:ext uri="{FF2B5EF4-FFF2-40B4-BE49-F238E27FC236}">
                <a16:creationId xmlns:a16="http://schemas.microsoft.com/office/drawing/2014/main" id="{E3FC1D70-5731-19B1-B8D8-DD8DE7C6F7E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A324E5C2-8FD3-0BD1-B3CA-16C1C2DAA86D}"/>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188" name="Freeform 4">
              <a:extLst>
                <a:ext uri="{FF2B5EF4-FFF2-40B4-BE49-F238E27FC236}">
                  <a16:creationId xmlns:a16="http://schemas.microsoft.com/office/drawing/2014/main" id="{D0C374E2-9205-A90D-173B-31F696125168}"/>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189" name="Freeform 5">
              <a:extLst>
                <a:ext uri="{FF2B5EF4-FFF2-40B4-BE49-F238E27FC236}">
                  <a16:creationId xmlns:a16="http://schemas.microsoft.com/office/drawing/2014/main" id="{9852E44D-301D-4DEF-84C8-8FA039327836}"/>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47" name="Freeform 6">
              <a:extLst>
                <a:ext uri="{FF2B5EF4-FFF2-40B4-BE49-F238E27FC236}">
                  <a16:creationId xmlns:a16="http://schemas.microsoft.com/office/drawing/2014/main" id="{24752CB5-BE38-A4FC-E165-4CBA75218A56}"/>
                </a:ext>
              </a:extLst>
            </p:cNvPr>
            <p:cNvSpPr>
              <a:spLocks/>
            </p:cNvSpPr>
            <p:nvPr/>
          </p:nvSpPr>
          <p:spPr bwMode="hidden">
            <a:xfrm>
              <a:off x="4038" y="3577"/>
              <a:ext cx="1720" cy="65"/>
            </a:xfrm>
            <a:custGeom>
              <a:avLst/>
              <a:gdLst>
                <a:gd name="T0" fmla="*/ 1478 w 1722"/>
                <a:gd name="T1" fmla="*/ 33 h 66"/>
                <a:gd name="T2" fmla="*/ 1478 w 1722"/>
                <a:gd name="T3" fmla="*/ 33 h 66"/>
                <a:gd name="T4" fmla="*/ 0 w 1722"/>
                <a:gd name="T5" fmla="*/ 0 h 66"/>
                <a:gd name="T6" fmla="*/ 0 w 1722"/>
                <a:gd name="T7" fmla="*/ 33 h 66"/>
                <a:gd name="T8" fmla="*/ 1478 w 1722"/>
                <a:gd name="T9" fmla="*/ 33 h 66"/>
                <a:gd name="T10" fmla="*/ 1478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48" name="Freeform 7">
              <a:extLst>
                <a:ext uri="{FF2B5EF4-FFF2-40B4-BE49-F238E27FC236}">
                  <a16:creationId xmlns:a16="http://schemas.microsoft.com/office/drawing/2014/main" id="{1815799E-3656-E8EF-3408-EE563D872EB4}"/>
                </a:ext>
              </a:extLst>
            </p:cNvPr>
            <p:cNvSpPr>
              <a:spLocks/>
            </p:cNvSpPr>
            <p:nvPr/>
          </p:nvSpPr>
          <p:spPr bwMode="hidden">
            <a:xfrm>
              <a:off x="0" y="3726"/>
              <a:ext cx="4784" cy="329"/>
            </a:xfrm>
            <a:custGeom>
              <a:avLst/>
              <a:gdLst>
                <a:gd name="T0" fmla="*/ 0 w 4789"/>
                <a:gd name="T1" fmla="*/ 329 h 329"/>
                <a:gd name="T2" fmla="*/ 4664 w 4789"/>
                <a:gd name="T3" fmla="*/ 77 h 329"/>
                <a:gd name="T4" fmla="*/ 4664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49" name="Freeform 8">
              <a:extLst>
                <a:ext uri="{FF2B5EF4-FFF2-40B4-BE49-F238E27FC236}">
                  <a16:creationId xmlns:a16="http://schemas.microsoft.com/office/drawing/2014/main" id="{847C4D6E-C457-966D-C7AB-D74AC0C54B6D}"/>
                </a:ext>
              </a:extLst>
            </p:cNvPr>
            <p:cNvSpPr>
              <a:spLocks/>
            </p:cNvSpPr>
            <p:nvPr/>
          </p:nvSpPr>
          <p:spPr bwMode="hidden">
            <a:xfrm>
              <a:off x="4784" y="3702"/>
              <a:ext cx="974" cy="101"/>
            </a:xfrm>
            <a:custGeom>
              <a:avLst/>
              <a:gdLst>
                <a:gd name="T0" fmla="*/ 853 w 975"/>
                <a:gd name="T1" fmla="*/ 48 h 101"/>
                <a:gd name="T2" fmla="*/ 853 w 975"/>
                <a:gd name="T3" fmla="*/ 0 h 101"/>
                <a:gd name="T4" fmla="*/ 0 w 975"/>
                <a:gd name="T5" fmla="*/ 24 h 101"/>
                <a:gd name="T6" fmla="*/ 0 w 975"/>
                <a:gd name="T7" fmla="*/ 101 h 101"/>
                <a:gd name="T8" fmla="*/ 853 w 975"/>
                <a:gd name="T9" fmla="*/ 48 h 101"/>
                <a:gd name="T10" fmla="*/ 853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350" name="Freeform 9">
              <a:extLst>
                <a:ext uri="{FF2B5EF4-FFF2-40B4-BE49-F238E27FC236}">
                  <a16:creationId xmlns:a16="http://schemas.microsoft.com/office/drawing/2014/main" id="{00A3FF56-3718-DFB1-1AE7-9627280B95F3}"/>
                </a:ext>
              </a:extLst>
            </p:cNvPr>
            <p:cNvSpPr>
              <a:spLocks/>
            </p:cNvSpPr>
            <p:nvPr/>
          </p:nvSpPr>
          <p:spPr bwMode="hidden">
            <a:xfrm>
              <a:off x="3619" y="3815"/>
              <a:ext cx="2139" cy="198"/>
            </a:xfrm>
            <a:custGeom>
              <a:avLst/>
              <a:gdLst>
                <a:gd name="T0" fmla="*/ 1897 w 2141"/>
                <a:gd name="T1" fmla="*/ 0 h 198"/>
                <a:gd name="T2" fmla="*/ 0 w 2141"/>
                <a:gd name="T3" fmla="*/ 156 h 198"/>
                <a:gd name="T4" fmla="*/ 0 w 2141"/>
                <a:gd name="T5" fmla="*/ 198 h 198"/>
                <a:gd name="T6" fmla="*/ 1897 w 2141"/>
                <a:gd name="T7" fmla="*/ 0 h 198"/>
                <a:gd name="T8" fmla="*/ 1897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7A5D6797-24B2-4C29-3DF0-93356481440E}"/>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52" name="Freeform 11">
              <a:extLst>
                <a:ext uri="{FF2B5EF4-FFF2-40B4-BE49-F238E27FC236}">
                  <a16:creationId xmlns:a16="http://schemas.microsoft.com/office/drawing/2014/main" id="{CAC1FD27-16AB-60AF-162B-5B29D1E7C034}"/>
                </a:ext>
              </a:extLst>
            </p:cNvPr>
            <p:cNvSpPr>
              <a:spLocks/>
            </p:cNvSpPr>
            <p:nvPr/>
          </p:nvSpPr>
          <p:spPr bwMode="hidden">
            <a:xfrm>
              <a:off x="2097" y="4043"/>
              <a:ext cx="2514" cy="276"/>
            </a:xfrm>
            <a:custGeom>
              <a:avLst/>
              <a:gdLst>
                <a:gd name="T0" fmla="*/ 1909 w 2517"/>
                <a:gd name="T1" fmla="*/ 276 h 276"/>
                <a:gd name="T2" fmla="*/ 2151 w 2517"/>
                <a:gd name="T3" fmla="*/ 204 h 276"/>
                <a:gd name="T4" fmla="*/ 1961 w 2517"/>
                <a:gd name="T5" fmla="*/ 0 h 276"/>
                <a:gd name="T6" fmla="*/ 0 w 2517"/>
                <a:gd name="T7" fmla="*/ 276 h 276"/>
                <a:gd name="T8" fmla="*/ 1909 w 2517"/>
                <a:gd name="T9" fmla="*/ 276 h 276"/>
                <a:gd name="T10" fmla="*/ 1909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79A4392C-605F-83B0-80EB-C512F7A1ABEC}"/>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14354" name="Freeform 13">
              <a:extLst>
                <a:ext uri="{FF2B5EF4-FFF2-40B4-BE49-F238E27FC236}">
                  <a16:creationId xmlns:a16="http://schemas.microsoft.com/office/drawing/2014/main" id="{0F82E534-7BC6-DDFE-B391-A95D74C32EC3}"/>
                </a:ext>
              </a:extLst>
            </p:cNvPr>
            <p:cNvSpPr>
              <a:spLocks/>
            </p:cNvSpPr>
            <p:nvPr/>
          </p:nvSpPr>
          <p:spPr bwMode="hidden">
            <a:xfrm>
              <a:off x="5030" y="3151"/>
              <a:ext cx="728" cy="240"/>
            </a:xfrm>
            <a:custGeom>
              <a:avLst/>
              <a:gdLst>
                <a:gd name="T0" fmla="*/ 607 w 729"/>
                <a:gd name="T1" fmla="*/ 240 h 240"/>
                <a:gd name="T2" fmla="*/ 0 w 729"/>
                <a:gd name="T3" fmla="*/ 0 h 240"/>
                <a:gd name="T4" fmla="*/ 0 w 729"/>
                <a:gd name="T5" fmla="*/ 6 h 240"/>
                <a:gd name="T6" fmla="*/ 607 w 729"/>
                <a:gd name="T7" fmla="*/ 240 h 240"/>
                <a:gd name="T8" fmla="*/ 607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1987EA18-F56D-9446-E6F3-BAABCE263C19}"/>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56" name="Freeform 15">
              <a:extLst>
                <a:ext uri="{FF2B5EF4-FFF2-40B4-BE49-F238E27FC236}">
                  <a16:creationId xmlns:a16="http://schemas.microsoft.com/office/drawing/2014/main" id="{CD6B6EDF-5C02-FB8F-8319-51D8AD832793}"/>
                </a:ext>
              </a:extLst>
            </p:cNvPr>
            <p:cNvSpPr>
              <a:spLocks/>
            </p:cNvSpPr>
            <p:nvPr/>
          </p:nvSpPr>
          <p:spPr bwMode="hidden">
            <a:xfrm>
              <a:off x="5030" y="3049"/>
              <a:ext cx="728" cy="318"/>
            </a:xfrm>
            <a:custGeom>
              <a:avLst/>
              <a:gdLst>
                <a:gd name="T0" fmla="*/ 607 w 729"/>
                <a:gd name="T1" fmla="*/ 318 h 318"/>
                <a:gd name="T2" fmla="*/ 607 w 729"/>
                <a:gd name="T3" fmla="*/ 312 h 318"/>
                <a:gd name="T4" fmla="*/ 0 w 729"/>
                <a:gd name="T5" fmla="*/ 0 h 318"/>
                <a:gd name="T6" fmla="*/ 0 w 729"/>
                <a:gd name="T7" fmla="*/ 54 h 318"/>
                <a:gd name="T8" fmla="*/ 607 w 729"/>
                <a:gd name="T9" fmla="*/ 318 h 318"/>
                <a:gd name="T10" fmla="*/ 607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EF2CF22A-6F29-6ED1-D3CD-F764C292F365}"/>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01" name="Freeform 17">
              <a:extLst>
                <a:ext uri="{FF2B5EF4-FFF2-40B4-BE49-F238E27FC236}">
                  <a16:creationId xmlns:a16="http://schemas.microsoft.com/office/drawing/2014/main" id="{48404AA5-B9E3-7EC0-6000-A13000CB484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02" name="Freeform 18">
              <a:extLst>
                <a:ext uri="{FF2B5EF4-FFF2-40B4-BE49-F238E27FC236}">
                  <a16:creationId xmlns:a16="http://schemas.microsoft.com/office/drawing/2014/main" id="{CA5860B3-19C0-262F-429E-2234E1312CB3}"/>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0" name="Freeform 19">
              <a:extLst>
                <a:ext uri="{FF2B5EF4-FFF2-40B4-BE49-F238E27FC236}">
                  <a16:creationId xmlns:a16="http://schemas.microsoft.com/office/drawing/2014/main" id="{954452AD-E640-882C-ABF0-696915A9496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221BC721-A072-D728-BACD-FA0FB01B36A6}"/>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2" name="Freeform 21">
              <a:extLst>
                <a:ext uri="{FF2B5EF4-FFF2-40B4-BE49-F238E27FC236}">
                  <a16:creationId xmlns:a16="http://schemas.microsoft.com/office/drawing/2014/main" id="{7FE8B1A1-A5A0-5881-6E73-47768309DCE3}"/>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57EDA76E-1323-C638-A7D4-DD4FA7A106D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4" name="Freeform 23">
              <a:extLst>
                <a:ext uri="{FF2B5EF4-FFF2-40B4-BE49-F238E27FC236}">
                  <a16:creationId xmlns:a16="http://schemas.microsoft.com/office/drawing/2014/main" id="{F94E5DEF-9D63-76F7-72E9-6524C7BE2871}"/>
                </a:ext>
              </a:extLst>
            </p:cNvPr>
            <p:cNvSpPr>
              <a:spLocks/>
            </p:cNvSpPr>
            <p:nvPr/>
          </p:nvSpPr>
          <p:spPr bwMode="hidden">
            <a:xfrm>
              <a:off x="3488" y="0"/>
              <a:ext cx="2198" cy="2480"/>
            </a:xfrm>
            <a:custGeom>
              <a:avLst/>
              <a:gdLst>
                <a:gd name="T0" fmla="*/ 0 w 2200"/>
                <a:gd name="T1" fmla="*/ 0 h 2482"/>
                <a:gd name="T2" fmla="*/ 2138 w 2200"/>
                <a:gd name="T3" fmla="*/ 2432 h 2482"/>
                <a:gd name="T4" fmla="*/ 2150 w 2200"/>
                <a:gd name="T5" fmla="*/ 242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2F3FEBA9-3E0B-57A5-1CE2-717FADF9908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66" name="Freeform 25">
              <a:extLst>
                <a:ext uri="{FF2B5EF4-FFF2-40B4-BE49-F238E27FC236}">
                  <a16:creationId xmlns:a16="http://schemas.microsoft.com/office/drawing/2014/main" id="{D8FD3564-D0F4-CC81-1CFE-4558A1C3E8CA}"/>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D7A8FF82-1F72-4922-53DF-CF72E5950CF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11" name="Freeform 27">
              <a:extLst>
                <a:ext uri="{FF2B5EF4-FFF2-40B4-BE49-F238E27FC236}">
                  <a16:creationId xmlns:a16="http://schemas.microsoft.com/office/drawing/2014/main" id="{C0003B13-79D7-4609-25F4-47D0904FAF5F}"/>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14369" name="Freeform 28">
              <a:extLst>
                <a:ext uri="{FF2B5EF4-FFF2-40B4-BE49-F238E27FC236}">
                  <a16:creationId xmlns:a16="http://schemas.microsoft.com/office/drawing/2014/main" id="{1C6268A9-C7D2-D8C1-D0FA-374ADE5DB89E}"/>
                </a:ext>
              </a:extLst>
            </p:cNvPr>
            <p:cNvSpPr>
              <a:spLocks/>
            </p:cNvSpPr>
            <p:nvPr/>
          </p:nvSpPr>
          <p:spPr bwMode="hidden">
            <a:xfrm>
              <a:off x="5698" y="653"/>
              <a:ext cx="60" cy="311"/>
            </a:xfrm>
            <a:custGeom>
              <a:avLst/>
              <a:gdLst>
                <a:gd name="T0" fmla="*/ 0 w 60"/>
                <a:gd name="T1" fmla="*/ 144 h 312"/>
                <a:gd name="T2" fmla="*/ 60 w 60"/>
                <a:gd name="T3" fmla="*/ 190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07CEC070-443B-FCD3-8179-58786557E41A}"/>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14371" name="Freeform 30">
              <a:extLst>
                <a:ext uri="{FF2B5EF4-FFF2-40B4-BE49-F238E27FC236}">
                  <a16:creationId xmlns:a16="http://schemas.microsoft.com/office/drawing/2014/main" id="{293A244D-9569-EB25-11BE-EDD8F58BBA7D}"/>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73447CC6-AD1D-5250-3CEE-62DA9B0EAEA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6" name="Freeform 32">
              <a:extLst>
                <a:ext uri="{FF2B5EF4-FFF2-40B4-BE49-F238E27FC236}">
                  <a16:creationId xmlns:a16="http://schemas.microsoft.com/office/drawing/2014/main" id="{A25C9582-FA1D-CC23-4493-FD3266465C8D}"/>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17" name="Freeform 33">
              <a:extLst>
                <a:ext uri="{FF2B5EF4-FFF2-40B4-BE49-F238E27FC236}">
                  <a16:creationId xmlns:a16="http://schemas.microsoft.com/office/drawing/2014/main" id="{3F4BD3A1-675E-C254-05FD-F3F3806E1E37}"/>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8" name="Freeform 34">
              <a:extLst>
                <a:ext uri="{FF2B5EF4-FFF2-40B4-BE49-F238E27FC236}">
                  <a16:creationId xmlns:a16="http://schemas.microsoft.com/office/drawing/2014/main" id="{FE8D01AA-8BE7-9104-38F5-92A1A23DFAD6}"/>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19" name="Freeform 35">
              <a:extLst>
                <a:ext uri="{FF2B5EF4-FFF2-40B4-BE49-F238E27FC236}">
                  <a16:creationId xmlns:a16="http://schemas.microsoft.com/office/drawing/2014/main" id="{A1C9B3F5-5BC1-22B9-904D-C1B21EBC966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a:latin typeface="Comic Sans MS" charset="0"/>
                <a:ea typeface="ＭＳ Ｐゴシック" charset="0"/>
              </a:endParaRPr>
            </a:p>
          </p:txBody>
        </p:sp>
        <p:sp>
          <p:nvSpPr>
            <p:cNvPr id="93220" name="Freeform 36">
              <a:extLst>
                <a:ext uri="{FF2B5EF4-FFF2-40B4-BE49-F238E27FC236}">
                  <a16:creationId xmlns:a16="http://schemas.microsoft.com/office/drawing/2014/main" id="{712F6DB5-8F5A-EA27-4AB4-5F99F7584730}"/>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1" name="Freeform 37">
              <a:extLst>
                <a:ext uri="{FF2B5EF4-FFF2-40B4-BE49-F238E27FC236}">
                  <a16:creationId xmlns:a16="http://schemas.microsoft.com/office/drawing/2014/main" id="{3396B019-12CB-9223-A887-7226748D114A}"/>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sp>
          <p:nvSpPr>
            <p:cNvPr id="93222" name="Freeform 38">
              <a:extLst>
                <a:ext uri="{FF2B5EF4-FFF2-40B4-BE49-F238E27FC236}">
                  <a16:creationId xmlns:a16="http://schemas.microsoft.com/office/drawing/2014/main" id="{924270F7-FA77-CE7C-7132-6EEFD7DC3A1F}"/>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a:latin typeface="Comic Sans MS" charset="0"/>
                <a:ea typeface="ＭＳ Ｐゴシック" charset="0"/>
              </a:endParaRPr>
            </a:p>
          </p:txBody>
        </p:sp>
        <p:grpSp>
          <p:nvGrpSpPr>
            <p:cNvPr id="14380" name="Group 39">
              <a:extLst>
                <a:ext uri="{FF2B5EF4-FFF2-40B4-BE49-F238E27FC236}">
                  <a16:creationId xmlns:a16="http://schemas.microsoft.com/office/drawing/2014/main" id="{4D373119-082B-0AA0-A4D6-2075E997F34E}"/>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8A298DBD-5318-E852-9321-591DA48629C8}"/>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a:latin typeface="Comic Sans MS" charset="0"/>
                  <a:ea typeface="ＭＳ Ｐゴシック" charset="0"/>
                </a:endParaRPr>
              </a:p>
            </p:txBody>
          </p:sp>
          <p:sp>
            <p:nvSpPr>
              <p:cNvPr id="93225" name="Freeform 41">
                <a:extLst>
                  <a:ext uri="{FF2B5EF4-FFF2-40B4-BE49-F238E27FC236}">
                    <a16:creationId xmlns:a16="http://schemas.microsoft.com/office/drawing/2014/main" id="{E5056225-61AF-94EA-F036-2D40148B279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C2865451-920A-A3BE-F39D-DD541816965A}"/>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416E942-FEC1-879F-55F5-FF527DE028D7}"/>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A0C33125-57F3-7073-34FE-6754A4679E1F}"/>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effectLst>
                  <a:outerShdw blurRad="38100" dist="38100" dir="2700000" algn="tl">
                    <a:srgbClr val="000000"/>
                  </a:outerShdw>
                </a:effectLst>
                <a:latin typeface="Arial" panose="020B0604020202020204" pitchFamily="34" charset="0"/>
              </a:defRPr>
            </a:lvl1pPr>
          </a:lstStyle>
          <a:p>
            <a:pPr>
              <a:defRPr/>
            </a:pPr>
            <a:endParaRPr lang="fr-FR" altLang="fr-FR"/>
          </a:p>
        </p:txBody>
      </p:sp>
      <p:sp>
        <p:nvSpPr>
          <p:cNvPr id="93229" name="Rectangle 45">
            <a:extLst>
              <a:ext uri="{FF2B5EF4-FFF2-40B4-BE49-F238E27FC236}">
                <a16:creationId xmlns:a16="http://schemas.microsoft.com/office/drawing/2014/main" id="{85C88863-7FF2-3C5B-CC66-14BFD77C9717}"/>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effectLst>
                  <a:outerShdw blurRad="38100" dist="38100" dir="2700000" algn="tl">
                    <a:srgbClr val="000000"/>
                  </a:outerShdw>
                </a:effectLst>
                <a:latin typeface="Arial" panose="020B0604020202020204" pitchFamily="34" charset="0"/>
              </a:defRPr>
            </a:lvl1pPr>
          </a:lstStyle>
          <a:p>
            <a:pPr>
              <a:defRPr/>
            </a:pPr>
            <a:r>
              <a:rPr lang="fr-FR" altLang="fr-FR"/>
              <a:t>EDUCOM PEISS JULY 2025</a:t>
            </a:r>
          </a:p>
        </p:txBody>
      </p:sp>
      <p:sp>
        <p:nvSpPr>
          <p:cNvPr id="93230" name="Rectangle 46">
            <a:extLst>
              <a:ext uri="{FF2B5EF4-FFF2-40B4-BE49-F238E27FC236}">
                <a16:creationId xmlns:a16="http://schemas.microsoft.com/office/drawing/2014/main" id="{50BE2FD3-B05B-9E20-80D2-7BD20898BCEE}"/>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effectLst>
                  <a:outerShdw blurRad="38100" dist="38100" dir="2700000" algn="tl">
                    <a:srgbClr val="000000"/>
                  </a:outerShdw>
                </a:effectLst>
                <a:latin typeface="Arial" panose="020B0604020202020204" pitchFamily="34" charset="0"/>
              </a:defRPr>
            </a:lvl1pPr>
          </a:lstStyle>
          <a:p>
            <a:pPr>
              <a:defRPr/>
            </a:pPr>
            <a:fld id="{61931C10-9FD5-EE4A-AA6C-B567D220015B}" type="slidenum">
              <a:rPr lang="fr-FR" altLang="fr-FR"/>
              <a:pPr>
                <a:defRPr/>
              </a:pPr>
              <a:t>‹N°›</a:t>
            </a:fld>
            <a:endParaRPr lang="fr-FR" altLang="fr-FR"/>
          </a:p>
        </p:txBody>
      </p:sp>
    </p:spTree>
    <p:extLst>
      <p:ext uri="{BB962C8B-B14F-4D97-AF65-F5344CB8AC3E}">
        <p14:creationId xmlns:p14="http://schemas.microsoft.com/office/powerpoint/2010/main" val="2164397774"/>
      </p:ext>
    </p:extLst>
  </p:cSld>
  <p:clrMap bg1="dk2" tx1="lt1" bg2="dk1" tx2="lt2" accent1="accent1" accent2="accent2" accent3="accent3" accent4="accent4" accent5="accent5" accent6="accent6" hlink="hlink" folHlink="folHlink"/>
  <p:sldLayoutIdLst>
    <p:sldLayoutId id="2147484107" r:id="rId1"/>
    <p:sldLayoutId id="2147484108" r:id="rId2"/>
    <p:sldLayoutId id="2147484109" r:id="rId3"/>
    <p:sldLayoutId id="2147484110" r:id="rId4"/>
    <p:sldLayoutId id="2147484111" r:id="rId5"/>
    <p:sldLayoutId id="2147484112" r:id="rId6"/>
    <p:sldLayoutId id="2147484113" r:id="rId7"/>
    <p:sldLayoutId id="2147484114" r:id="rId8"/>
    <p:sldLayoutId id="2147484115" r:id="rId9"/>
    <p:sldLayoutId id="2147484116" r:id="rId10"/>
    <p:sldLayoutId id="2147484117" r:id="rId11"/>
    <p:sldLayoutId id="2147484118"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93186" name="Group 2">
            <a:extLst>
              <a:ext uri="{FF2B5EF4-FFF2-40B4-BE49-F238E27FC236}">
                <a16:creationId xmlns:a16="http://schemas.microsoft.com/office/drawing/2014/main" id="{6A436947-0CB6-537A-CD5D-6BC796CD9FFA}"/>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121A0E3E-C224-74E1-FD39-28D4A940DD73}"/>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a:p>
          </p:txBody>
        </p:sp>
        <p:sp>
          <p:nvSpPr>
            <p:cNvPr id="93188" name="Freeform 4">
              <a:extLst>
                <a:ext uri="{FF2B5EF4-FFF2-40B4-BE49-F238E27FC236}">
                  <a16:creationId xmlns:a16="http://schemas.microsoft.com/office/drawing/2014/main" id="{53ED5719-1DFA-BADE-A929-397E254F48CF}"/>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93189" name="Freeform 5">
              <a:extLst>
                <a:ext uri="{FF2B5EF4-FFF2-40B4-BE49-F238E27FC236}">
                  <a16:creationId xmlns:a16="http://schemas.microsoft.com/office/drawing/2014/main" id="{F6EE5D7B-3113-1811-1145-5A5510999D63}"/>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a:p>
          </p:txBody>
        </p:sp>
        <p:sp>
          <p:nvSpPr>
            <p:cNvPr id="93195" name="Freeform 6">
              <a:extLst>
                <a:ext uri="{FF2B5EF4-FFF2-40B4-BE49-F238E27FC236}">
                  <a16:creationId xmlns:a16="http://schemas.microsoft.com/office/drawing/2014/main" id="{C9850A82-E6F0-CCFF-7A84-E88E81C12813}"/>
                </a:ext>
              </a:extLst>
            </p:cNvPr>
            <p:cNvSpPr>
              <a:spLocks/>
            </p:cNvSpPr>
            <p:nvPr/>
          </p:nvSpPr>
          <p:spPr bwMode="hidden">
            <a:xfrm>
              <a:off x="4038" y="3577"/>
              <a:ext cx="1720" cy="65"/>
            </a:xfrm>
            <a:custGeom>
              <a:avLst/>
              <a:gdLst>
                <a:gd name="T0" fmla="*/ 1664 w 1722"/>
                <a:gd name="T1" fmla="*/ 37 h 66"/>
                <a:gd name="T2" fmla="*/ 1664 w 1722"/>
                <a:gd name="T3" fmla="*/ 33 h 66"/>
                <a:gd name="T4" fmla="*/ 0 w 1722"/>
                <a:gd name="T5" fmla="*/ 0 h 66"/>
                <a:gd name="T6" fmla="*/ 0 w 1722"/>
                <a:gd name="T7" fmla="*/ 33 h 66"/>
                <a:gd name="T8" fmla="*/ 1664 w 1722"/>
                <a:gd name="T9" fmla="*/ 37 h 66"/>
                <a:gd name="T10" fmla="*/ 1664 w 1722"/>
                <a:gd name="T11" fmla="*/ 37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1" name="Freeform 7">
              <a:extLst>
                <a:ext uri="{FF2B5EF4-FFF2-40B4-BE49-F238E27FC236}">
                  <a16:creationId xmlns:a16="http://schemas.microsoft.com/office/drawing/2014/main" id="{8F25A30A-2C37-1BB8-2F48-2E1DA3EE25E6}"/>
                </a:ext>
              </a:extLst>
            </p:cNvPr>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p:spPr>
          <p:txBody>
            <a:bodyPr/>
            <a:lstStyle/>
            <a:p>
              <a:pPr>
                <a:defRPr/>
              </a:pPr>
              <a:endParaRPr lang="fr-FR"/>
            </a:p>
          </p:txBody>
        </p:sp>
        <p:sp>
          <p:nvSpPr>
            <p:cNvPr id="93197" name="Freeform 8">
              <a:extLst>
                <a:ext uri="{FF2B5EF4-FFF2-40B4-BE49-F238E27FC236}">
                  <a16:creationId xmlns:a16="http://schemas.microsoft.com/office/drawing/2014/main" id="{6174062F-7D7F-DC5F-2E42-655CA65CAB59}"/>
                </a:ext>
              </a:extLst>
            </p:cNvPr>
            <p:cNvSpPr>
              <a:spLocks/>
            </p:cNvSpPr>
            <p:nvPr/>
          </p:nvSpPr>
          <p:spPr bwMode="hidden">
            <a:xfrm>
              <a:off x="4784" y="3702"/>
              <a:ext cx="974" cy="101"/>
            </a:xfrm>
            <a:custGeom>
              <a:avLst/>
              <a:gdLst>
                <a:gd name="T0" fmla="*/ 946 w 975"/>
                <a:gd name="T1" fmla="*/ 48 h 101"/>
                <a:gd name="T2" fmla="*/ 946 w 975"/>
                <a:gd name="T3" fmla="*/ 0 h 101"/>
                <a:gd name="T4" fmla="*/ 0 w 975"/>
                <a:gd name="T5" fmla="*/ 24 h 101"/>
                <a:gd name="T6" fmla="*/ 0 w 975"/>
                <a:gd name="T7" fmla="*/ 101 h 101"/>
                <a:gd name="T8" fmla="*/ 946 w 975"/>
                <a:gd name="T9" fmla="*/ 48 h 101"/>
                <a:gd name="T10" fmla="*/ 946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9">
              <a:extLst>
                <a:ext uri="{FF2B5EF4-FFF2-40B4-BE49-F238E27FC236}">
                  <a16:creationId xmlns:a16="http://schemas.microsoft.com/office/drawing/2014/main" id="{BE22E6F9-F7F9-E8A2-A58A-F4D38403C473}"/>
                </a:ext>
              </a:extLst>
            </p:cNvPr>
            <p:cNvSpPr>
              <a:spLocks/>
            </p:cNvSpPr>
            <p:nvPr/>
          </p:nvSpPr>
          <p:spPr bwMode="hidden">
            <a:xfrm>
              <a:off x="3619" y="3815"/>
              <a:ext cx="2139" cy="198"/>
            </a:xfrm>
            <a:custGeom>
              <a:avLst/>
              <a:gdLst>
                <a:gd name="T0" fmla="*/ 2083 w 2141"/>
                <a:gd name="T1" fmla="*/ 0 h 198"/>
                <a:gd name="T2" fmla="*/ 0 w 2141"/>
                <a:gd name="T3" fmla="*/ 156 h 198"/>
                <a:gd name="T4" fmla="*/ 0 w 2141"/>
                <a:gd name="T5" fmla="*/ 198 h 198"/>
                <a:gd name="T6" fmla="*/ 2083 w 2141"/>
                <a:gd name="T7" fmla="*/ 0 h 198"/>
                <a:gd name="T8" fmla="*/ 2083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C54955DA-3370-0E02-24D0-49DDE47CAB74}"/>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93200" name="Freeform 11">
              <a:extLst>
                <a:ext uri="{FF2B5EF4-FFF2-40B4-BE49-F238E27FC236}">
                  <a16:creationId xmlns:a16="http://schemas.microsoft.com/office/drawing/2014/main" id="{74B3486C-00E9-64FC-FB4C-9087D15CA7F0}"/>
                </a:ext>
              </a:extLst>
            </p:cNvPr>
            <p:cNvSpPr>
              <a:spLocks/>
            </p:cNvSpPr>
            <p:nvPr/>
          </p:nvSpPr>
          <p:spPr bwMode="hidden">
            <a:xfrm>
              <a:off x="2097" y="4043"/>
              <a:ext cx="2514" cy="276"/>
            </a:xfrm>
            <a:custGeom>
              <a:avLst/>
              <a:gdLst>
                <a:gd name="T0" fmla="*/ 2095 w 2517"/>
                <a:gd name="T1" fmla="*/ 276 h 276"/>
                <a:gd name="T2" fmla="*/ 2430 w 2517"/>
                <a:gd name="T3" fmla="*/ 204 h 276"/>
                <a:gd name="T4" fmla="*/ 2173 w 2517"/>
                <a:gd name="T5" fmla="*/ 0 h 276"/>
                <a:gd name="T6" fmla="*/ 0 w 2517"/>
                <a:gd name="T7" fmla="*/ 276 h 276"/>
                <a:gd name="T8" fmla="*/ 2095 w 2517"/>
                <a:gd name="T9" fmla="*/ 276 h 276"/>
                <a:gd name="T10" fmla="*/ 2095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3CFB8B46-A367-C471-8B6F-01EC919B12B9}"/>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a:p>
          </p:txBody>
        </p:sp>
        <p:sp>
          <p:nvSpPr>
            <p:cNvPr id="93202" name="Freeform 13">
              <a:extLst>
                <a:ext uri="{FF2B5EF4-FFF2-40B4-BE49-F238E27FC236}">
                  <a16:creationId xmlns:a16="http://schemas.microsoft.com/office/drawing/2014/main" id="{89061561-060D-E4D5-AAAE-97D3844E3538}"/>
                </a:ext>
              </a:extLst>
            </p:cNvPr>
            <p:cNvSpPr>
              <a:spLocks/>
            </p:cNvSpPr>
            <p:nvPr/>
          </p:nvSpPr>
          <p:spPr bwMode="hidden">
            <a:xfrm>
              <a:off x="5030" y="3151"/>
              <a:ext cx="728" cy="240"/>
            </a:xfrm>
            <a:custGeom>
              <a:avLst/>
              <a:gdLst>
                <a:gd name="T0" fmla="*/ 700 w 729"/>
                <a:gd name="T1" fmla="*/ 240 h 240"/>
                <a:gd name="T2" fmla="*/ 0 w 729"/>
                <a:gd name="T3" fmla="*/ 0 h 240"/>
                <a:gd name="T4" fmla="*/ 0 w 729"/>
                <a:gd name="T5" fmla="*/ 6 h 240"/>
                <a:gd name="T6" fmla="*/ 700 w 729"/>
                <a:gd name="T7" fmla="*/ 240 h 240"/>
                <a:gd name="T8" fmla="*/ 700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 name="Freeform 14">
              <a:extLst>
                <a:ext uri="{FF2B5EF4-FFF2-40B4-BE49-F238E27FC236}">
                  <a16:creationId xmlns:a16="http://schemas.microsoft.com/office/drawing/2014/main" id="{7A00A427-E49D-6FCA-E649-4131E3F14C0A}"/>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a:p>
          </p:txBody>
        </p:sp>
        <p:sp>
          <p:nvSpPr>
            <p:cNvPr id="93204" name="Freeform 15">
              <a:extLst>
                <a:ext uri="{FF2B5EF4-FFF2-40B4-BE49-F238E27FC236}">
                  <a16:creationId xmlns:a16="http://schemas.microsoft.com/office/drawing/2014/main" id="{F6F59C4C-AE05-74E6-89E3-E96309EFC21D}"/>
                </a:ext>
              </a:extLst>
            </p:cNvPr>
            <p:cNvSpPr>
              <a:spLocks/>
            </p:cNvSpPr>
            <p:nvPr/>
          </p:nvSpPr>
          <p:spPr bwMode="hidden">
            <a:xfrm>
              <a:off x="5030" y="3049"/>
              <a:ext cx="728" cy="318"/>
            </a:xfrm>
            <a:custGeom>
              <a:avLst/>
              <a:gdLst>
                <a:gd name="T0" fmla="*/ 700 w 729"/>
                <a:gd name="T1" fmla="*/ 318 h 318"/>
                <a:gd name="T2" fmla="*/ 700 w 729"/>
                <a:gd name="T3" fmla="*/ 312 h 318"/>
                <a:gd name="T4" fmla="*/ 0 w 729"/>
                <a:gd name="T5" fmla="*/ 0 h 318"/>
                <a:gd name="T6" fmla="*/ 0 w 729"/>
                <a:gd name="T7" fmla="*/ 54 h 318"/>
                <a:gd name="T8" fmla="*/ 700 w 729"/>
                <a:gd name="T9" fmla="*/ 318 h 318"/>
                <a:gd name="T10" fmla="*/ 700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 name="Freeform 16">
              <a:extLst>
                <a:ext uri="{FF2B5EF4-FFF2-40B4-BE49-F238E27FC236}">
                  <a16:creationId xmlns:a16="http://schemas.microsoft.com/office/drawing/2014/main" id="{9154CD85-2A7D-3944-840D-03012B330DCC}"/>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a:p>
          </p:txBody>
        </p:sp>
        <p:sp>
          <p:nvSpPr>
            <p:cNvPr id="93201" name="Freeform 17">
              <a:extLst>
                <a:ext uri="{FF2B5EF4-FFF2-40B4-BE49-F238E27FC236}">
                  <a16:creationId xmlns:a16="http://schemas.microsoft.com/office/drawing/2014/main" id="{C7C63257-F303-F29A-2FFE-7DD532E5E0E1}"/>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a:p>
          </p:txBody>
        </p:sp>
        <p:sp>
          <p:nvSpPr>
            <p:cNvPr id="4" name="Freeform 18">
              <a:extLst>
                <a:ext uri="{FF2B5EF4-FFF2-40B4-BE49-F238E27FC236}">
                  <a16:creationId xmlns:a16="http://schemas.microsoft.com/office/drawing/2014/main" id="{61AC7958-B0BD-F89E-7228-33F364DE1C6C}"/>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a:p>
          </p:txBody>
        </p:sp>
        <p:sp>
          <p:nvSpPr>
            <p:cNvPr id="93208" name="Freeform 19">
              <a:extLst>
                <a:ext uri="{FF2B5EF4-FFF2-40B4-BE49-F238E27FC236}">
                  <a16:creationId xmlns:a16="http://schemas.microsoft.com/office/drawing/2014/main" id="{B0560927-54E0-C5D9-DC8E-EA94A75E5D13}"/>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20">
              <a:extLst>
                <a:ext uri="{FF2B5EF4-FFF2-40B4-BE49-F238E27FC236}">
                  <a16:creationId xmlns:a16="http://schemas.microsoft.com/office/drawing/2014/main" id="{AA9425FA-C1F0-9EE4-C146-3E3D68B514EA}"/>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a:p>
          </p:txBody>
        </p:sp>
        <p:sp>
          <p:nvSpPr>
            <p:cNvPr id="93210" name="Freeform 21">
              <a:extLst>
                <a:ext uri="{FF2B5EF4-FFF2-40B4-BE49-F238E27FC236}">
                  <a16:creationId xmlns:a16="http://schemas.microsoft.com/office/drawing/2014/main" id="{20CD07DB-BD12-85BE-E6A7-8F66B5FE90C6}"/>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6401FC4D-2539-528C-3CA0-C45E73A8EDB2}"/>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a:p>
          </p:txBody>
        </p:sp>
        <p:sp>
          <p:nvSpPr>
            <p:cNvPr id="93207" name="Freeform 23">
              <a:extLst>
                <a:ext uri="{FF2B5EF4-FFF2-40B4-BE49-F238E27FC236}">
                  <a16:creationId xmlns:a16="http://schemas.microsoft.com/office/drawing/2014/main" id="{509FF837-9F34-3813-5B13-3191322A6082}"/>
                </a:ext>
              </a:extLst>
            </p:cNvPr>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p:spPr>
          <p:txBody>
            <a:bodyPr/>
            <a:lstStyle/>
            <a:p>
              <a:pPr>
                <a:defRPr/>
              </a:pPr>
              <a:endParaRPr lang="fr-FR"/>
            </a:p>
          </p:txBody>
        </p:sp>
        <p:sp>
          <p:nvSpPr>
            <p:cNvPr id="6" name="Freeform 24">
              <a:extLst>
                <a:ext uri="{FF2B5EF4-FFF2-40B4-BE49-F238E27FC236}">
                  <a16:creationId xmlns:a16="http://schemas.microsoft.com/office/drawing/2014/main" id="{923B0297-D3D7-43F2-54A2-BE915294CB45}"/>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a:p>
          </p:txBody>
        </p:sp>
        <p:sp>
          <p:nvSpPr>
            <p:cNvPr id="93214" name="Freeform 25">
              <a:extLst>
                <a:ext uri="{FF2B5EF4-FFF2-40B4-BE49-F238E27FC236}">
                  <a16:creationId xmlns:a16="http://schemas.microsoft.com/office/drawing/2014/main" id="{94BA6272-0445-D727-4332-6021BE754BE3}"/>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26">
              <a:extLst>
                <a:ext uri="{FF2B5EF4-FFF2-40B4-BE49-F238E27FC236}">
                  <a16:creationId xmlns:a16="http://schemas.microsoft.com/office/drawing/2014/main" id="{BAC9EBCC-89FC-91BF-9826-2AD5CF9F6777}"/>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a:p>
          </p:txBody>
        </p:sp>
        <p:sp>
          <p:nvSpPr>
            <p:cNvPr id="93211" name="Freeform 27">
              <a:extLst>
                <a:ext uri="{FF2B5EF4-FFF2-40B4-BE49-F238E27FC236}">
                  <a16:creationId xmlns:a16="http://schemas.microsoft.com/office/drawing/2014/main" id="{764D2AA9-DAB2-E04B-A82B-F067ED631385}"/>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a:p>
          </p:txBody>
        </p:sp>
        <p:sp>
          <p:nvSpPr>
            <p:cNvPr id="93217" name="Freeform 28">
              <a:extLst>
                <a:ext uri="{FF2B5EF4-FFF2-40B4-BE49-F238E27FC236}">
                  <a16:creationId xmlns:a16="http://schemas.microsoft.com/office/drawing/2014/main" id="{9749C7CC-1C82-86EF-530D-0A1376EA51A5}"/>
                </a:ext>
              </a:extLst>
            </p:cNvPr>
            <p:cNvSpPr>
              <a:spLocks/>
            </p:cNvSpPr>
            <p:nvPr/>
          </p:nvSpPr>
          <p:spPr bwMode="hidden">
            <a:xfrm>
              <a:off x="5698" y="653"/>
              <a:ext cx="60" cy="311"/>
            </a:xfrm>
            <a:custGeom>
              <a:avLst/>
              <a:gdLst>
                <a:gd name="T0" fmla="*/ 0 w 60"/>
                <a:gd name="T1" fmla="*/ 144 h 312"/>
                <a:gd name="T2" fmla="*/ 60 w 60"/>
                <a:gd name="T3" fmla="*/ 283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43F536A9-EB0D-CF32-D5AB-446CEE4991E2}"/>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a:p>
          </p:txBody>
        </p:sp>
        <p:sp>
          <p:nvSpPr>
            <p:cNvPr id="93219" name="Freeform 30">
              <a:extLst>
                <a:ext uri="{FF2B5EF4-FFF2-40B4-BE49-F238E27FC236}">
                  <a16:creationId xmlns:a16="http://schemas.microsoft.com/office/drawing/2014/main" id="{F20B341A-E7B4-E37D-B5AA-D1D0D7834B71}"/>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BDF24C36-F64B-0A52-F020-C8F37F67A311}"/>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a:p>
          </p:txBody>
        </p:sp>
        <p:sp>
          <p:nvSpPr>
            <p:cNvPr id="93216" name="Freeform 32">
              <a:extLst>
                <a:ext uri="{FF2B5EF4-FFF2-40B4-BE49-F238E27FC236}">
                  <a16:creationId xmlns:a16="http://schemas.microsoft.com/office/drawing/2014/main" id="{090FF595-840A-7D70-9A11-ACCF747C39BF}"/>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a:p>
          </p:txBody>
        </p:sp>
        <p:sp>
          <p:nvSpPr>
            <p:cNvPr id="8" name="Freeform 33">
              <a:extLst>
                <a:ext uri="{FF2B5EF4-FFF2-40B4-BE49-F238E27FC236}">
                  <a16:creationId xmlns:a16="http://schemas.microsoft.com/office/drawing/2014/main" id="{A4ADF9AD-9640-87F2-9953-4326155996CF}"/>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a:p>
          </p:txBody>
        </p:sp>
        <p:sp>
          <p:nvSpPr>
            <p:cNvPr id="93218" name="Freeform 34">
              <a:extLst>
                <a:ext uri="{FF2B5EF4-FFF2-40B4-BE49-F238E27FC236}">
                  <a16:creationId xmlns:a16="http://schemas.microsoft.com/office/drawing/2014/main" id="{A65EBA2A-E3F7-89FE-1524-8FDAFC5E606F}"/>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a:p>
          </p:txBody>
        </p:sp>
        <p:sp>
          <p:nvSpPr>
            <p:cNvPr id="9" name="Freeform 35">
              <a:extLst>
                <a:ext uri="{FF2B5EF4-FFF2-40B4-BE49-F238E27FC236}">
                  <a16:creationId xmlns:a16="http://schemas.microsoft.com/office/drawing/2014/main" id="{DEBA5292-A06A-7192-239B-E63D88C5614D}"/>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a:p>
          </p:txBody>
        </p:sp>
        <p:sp>
          <p:nvSpPr>
            <p:cNvPr id="93220" name="Freeform 36">
              <a:extLst>
                <a:ext uri="{FF2B5EF4-FFF2-40B4-BE49-F238E27FC236}">
                  <a16:creationId xmlns:a16="http://schemas.microsoft.com/office/drawing/2014/main" id="{D2B704DC-745D-CAEB-8691-681F0BECF328}"/>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a:p>
          </p:txBody>
        </p:sp>
        <p:sp>
          <p:nvSpPr>
            <p:cNvPr id="93221" name="Freeform 37">
              <a:extLst>
                <a:ext uri="{FF2B5EF4-FFF2-40B4-BE49-F238E27FC236}">
                  <a16:creationId xmlns:a16="http://schemas.microsoft.com/office/drawing/2014/main" id="{05532C24-0DDD-DC15-98DA-66CD04CC21A2}"/>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a:p>
          </p:txBody>
        </p:sp>
        <p:sp>
          <p:nvSpPr>
            <p:cNvPr id="93222" name="Freeform 38">
              <a:extLst>
                <a:ext uri="{FF2B5EF4-FFF2-40B4-BE49-F238E27FC236}">
                  <a16:creationId xmlns:a16="http://schemas.microsoft.com/office/drawing/2014/main" id="{E1E8E282-3953-E262-6169-A3AA547D4F77}"/>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a:p>
          </p:txBody>
        </p:sp>
        <p:grpSp>
          <p:nvGrpSpPr>
            <p:cNvPr id="10" name="Group 39">
              <a:extLst>
                <a:ext uri="{FF2B5EF4-FFF2-40B4-BE49-F238E27FC236}">
                  <a16:creationId xmlns:a16="http://schemas.microsoft.com/office/drawing/2014/main" id="{A97B9287-593F-C289-B200-E03157F02079}"/>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B0B4E97A-7244-01B3-1DDF-6B249D97362F}"/>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a:p>
            </p:txBody>
          </p:sp>
          <p:sp>
            <p:nvSpPr>
              <p:cNvPr id="93225" name="Freeform 41">
                <a:extLst>
                  <a:ext uri="{FF2B5EF4-FFF2-40B4-BE49-F238E27FC236}">
                    <a16:creationId xmlns:a16="http://schemas.microsoft.com/office/drawing/2014/main" id="{6977A360-6BCD-DAB0-D656-AD42F8966B1B}"/>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a:p>
            </p:txBody>
          </p:sp>
        </p:grpSp>
      </p:grpSp>
      <p:sp>
        <p:nvSpPr>
          <p:cNvPr id="93226" name="Rectangle 42">
            <a:extLst>
              <a:ext uri="{FF2B5EF4-FFF2-40B4-BE49-F238E27FC236}">
                <a16:creationId xmlns:a16="http://schemas.microsoft.com/office/drawing/2014/main" id="{D9E1DFD4-61C8-4A5D-2D6C-E5075A060755}"/>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3C0E74F3-1314-5E49-4351-E141AFB5A67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a:extLst>
              <a:ext uri="{FF2B5EF4-FFF2-40B4-BE49-F238E27FC236}">
                <a16:creationId xmlns:a16="http://schemas.microsoft.com/office/drawing/2014/main" id="{A6E37329-7703-EE31-4ED9-A1262C2FB4C5}"/>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ea typeface="ＭＳ Ｐゴシック" panose="020B0600070205080204" pitchFamily="34" charset="-128"/>
              </a:defRPr>
            </a:lvl1pPr>
          </a:lstStyle>
          <a:p>
            <a:pPr>
              <a:defRPr/>
            </a:pPr>
            <a:endParaRPr lang="fr-FR"/>
          </a:p>
        </p:txBody>
      </p:sp>
      <p:sp>
        <p:nvSpPr>
          <p:cNvPr id="93229" name="Rectangle 45">
            <a:extLst>
              <a:ext uri="{FF2B5EF4-FFF2-40B4-BE49-F238E27FC236}">
                <a16:creationId xmlns:a16="http://schemas.microsoft.com/office/drawing/2014/main" id="{45E2A4FB-4C30-B133-0B53-F756F4F1DC7B}"/>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ea typeface="ＭＳ Ｐゴシック" panose="020B0600070205080204" pitchFamily="34" charset="-128"/>
              </a:defRPr>
            </a:lvl1pPr>
          </a:lstStyle>
          <a:p>
            <a:pPr>
              <a:defRPr/>
            </a:pPr>
            <a:r>
              <a:rPr lang="fr-FR"/>
              <a:t>EDUCOM PEISS JULY 2025</a:t>
            </a:r>
          </a:p>
        </p:txBody>
      </p:sp>
      <p:sp>
        <p:nvSpPr>
          <p:cNvPr id="93230" name="Rectangle 46">
            <a:extLst>
              <a:ext uri="{FF2B5EF4-FFF2-40B4-BE49-F238E27FC236}">
                <a16:creationId xmlns:a16="http://schemas.microsoft.com/office/drawing/2014/main" id="{DC62835C-A7F1-DE64-7323-55C72CCE3EB3}"/>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ea typeface="ＭＳ Ｐゴシック" panose="020B0600070205080204" pitchFamily="34" charset="-128"/>
              </a:defRPr>
            </a:lvl1pPr>
          </a:lstStyle>
          <a:p>
            <a:pPr>
              <a:defRPr/>
            </a:pPr>
            <a:fld id="{1DA3C1C9-EC9E-ED4F-8A3A-D4648E035B9C}" type="slidenum">
              <a:rPr lang="fr-FR"/>
              <a:pPr>
                <a:defRPr/>
              </a:pPr>
              <a:t>‹N°›</a:t>
            </a:fld>
            <a:endParaRPr lang="fr-FR"/>
          </a:p>
        </p:txBody>
      </p:sp>
    </p:spTree>
    <p:extLst>
      <p:ext uri="{BB962C8B-B14F-4D97-AF65-F5344CB8AC3E}">
        <p14:creationId xmlns:p14="http://schemas.microsoft.com/office/powerpoint/2010/main" val="3336114444"/>
      </p:ext>
    </p:extLst>
  </p:cSld>
  <p:clrMap bg1="dk2" tx1="lt1" bg2="dk1" tx2="lt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ＭＳ Ｐゴシック" panose="020B0600070205080204" pitchFamily="34" charset="-128"/>
          <a:cs typeface="+mj-cs"/>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ＭＳ Ｐゴシック" panose="020B0600070205080204" pitchFamily="34" charset="-128"/>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ＭＳ Ｐゴシック"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ＭＳ Ｐゴシック"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40962" name="Group 2">
            <a:extLst>
              <a:ext uri="{FF2B5EF4-FFF2-40B4-BE49-F238E27FC236}">
                <a16:creationId xmlns:a16="http://schemas.microsoft.com/office/drawing/2014/main" id="{1B8991A5-20E1-8B59-05B7-DF4DA8640FDD}"/>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3B5BD1E5-0D4F-0B0C-95E7-5AFF9269EEE3}"/>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8" name="Freeform 4">
              <a:extLst>
                <a:ext uri="{FF2B5EF4-FFF2-40B4-BE49-F238E27FC236}">
                  <a16:creationId xmlns:a16="http://schemas.microsoft.com/office/drawing/2014/main" id="{323C8DEA-A55B-C5CD-33F2-5BE5DBB7B639}"/>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9" name="Freeform 5">
              <a:extLst>
                <a:ext uri="{FF2B5EF4-FFF2-40B4-BE49-F238E27FC236}">
                  <a16:creationId xmlns:a16="http://schemas.microsoft.com/office/drawing/2014/main" id="{09C2BEF8-9DD0-1759-7BF2-C2EF27B3CBF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1" name="Freeform 6">
              <a:extLst>
                <a:ext uri="{FF2B5EF4-FFF2-40B4-BE49-F238E27FC236}">
                  <a16:creationId xmlns:a16="http://schemas.microsoft.com/office/drawing/2014/main" id="{9A6FF511-D583-4BD7-BBF7-8E5F7AADADF7}"/>
                </a:ext>
              </a:extLst>
            </p:cNvPr>
            <p:cNvSpPr>
              <a:spLocks/>
            </p:cNvSpPr>
            <p:nvPr/>
          </p:nvSpPr>
          <p:spPr bwMode="hidden">
            <a:xfrm>
              <a:off x="4038" y="3577"/>
              <a:ext cx="1720" cy="65"/>
            </a:xfrm>
            <a:custGeom>
              <a:avLst/>
              <a:gdLst>
                <a:gd name="T0" fmla="*/ 1512 w 1722"/>
                <a:gd name="T1" fmla="*/ 33 h 66"/>
                <a:gd name="T2" fmla="*/ 1512 w 1722"/>
                <a:gd name="T3" fmla="*/ 33 h 66"/>
                <a:gd name="T4" fmla="*/ 0 w 1722"/>
                <a:gd name="T5" fmla="*/ 0 h 66"/>
                <a:gd name="T6" fmla="*/ 0 w 1722"/>
                <a:gd name="T7" fmla="*/ 33 h 66"/>
                <a:gd name="T8" fmla="*/ 1512 w 1722"/>
                <a:gd name="T9" fmla="*/ 33 h 66"/>
                <a:gd name="T10" fmla="*/ 1512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2" name="Freeform 7">
              <a:extLst>
                <a:ext uri="{FF2B5EF4-FFF2-40B4-BE49-F238E27FC236}">
                  <a16:creationId xmlns:a16="http://schemas.microsoft.com/office/drawing/2014/main" id="{C01C4292-68C2-DE37-B3FC-CAAA54144CA7}"/>
                </a:ext>
              </a:extLst>
            </p:cNvPr>
            <p:cNvSpPr>
              <a:spLocks/>
            </p:cNvSpPr>
            <p:nvPr/>
          </p:nvSpPr>
          <p:spPr bwMode="hidden">
            <a:xfrm>
              <a:off x="0" y="3726"/>
              <a:ext cx="4784" cy="329"/>
            </a:xfrm>
            <a:custGeom>
              <a:avLst/>
              <a:gdLst>
                <a:gd name="T0" fmla="*/ 0 w 4789"/>
                <a:gd name="T1" fmla="*/ 329 h 329"/>
                <a:gd name="T2" fmla="*/ 4609 w 4789"/>
                <a:gd name="T3" fmla="*/ 77 h 329"/>
                <a:gd name="T4" fmla="*/ 460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3" name="Freeform 8">
              <a:extLst>
                <a:ext uri="{FF2B5EF4-FFF2-40B4-BE49-F238E27FC236}">
                  <a16:creationId xmlns:a16="http://schemas.microsoft.com/office/drawing/2014/main" id="{3A100762-F64F-C22D-BF04-B9F2E1466B49}"/>
                </a:ext>
              </a:extLst>
            </p:cNvPr>
            <p:cNvSpPr>
              <a:spLocks/>
            </p:cNvSpPr>
            <p:nvPr/>
          </p:nvSpPr>
          <p:spPr bwMode="hidden">
            <a:xfrm>
              <a:off x="4784" y="3702"/>
              <a:ext cx="974" cy="101"/>
            </a:xfrm>
            <a:custGeom>
              <a:avLst/>
              <a:gdLst>
                <a:gd name="T0" fmla="*/ 870 w 975"/>
                <a:gd name="T1" fmla="*/ 48 h 101"/>
                <a:gd name="T2" fmla="*/ 870 w 975"/>
                <a:gd name="T3" fmla="*/ 0 h 101"/>
                <a:gd name="T4" fmla="*/ 0 w 975"/>
                <a:gd name="T5" fmla="*/ 24 h 101"/>
                <a:gd name="T6" fmla="*/ 0 w 975"/>
                <a:gd name="T7" fmla="*/ 101 h 101"/>
                <a:gd name="T8" fmla="*/ 870 w 975"/>
                <a:gd name="T9" fmla="*/ 48 h 101"/>
                <a:gd name="T10" fmla="*/ 870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4" name="Freeform 9">
              <a:extLst>
                <a:ext uri="{FF2B5EF4-FFF2-40B4-BE49-F238E27FC236}">
                  <a16:creationId xmlns:a16="http://schemas.microsoft.com/office/drawing/2014/main" id="{74E742BB-368E-19E1-7A63-D1166E529C08}"/>
                </a:ext>
              </a:extLst>
            </p:cNvPr>
            <p:cNvSpPr>
              <a:spLocks/>
            </p:cNvSpPr>
            <p:nvPr/>
          </p:nvSpPr>
          <p:spPr bwMode="hidden">
            <a:xfrm>
              <a:off x="3619" y="3815"/>
              <a:ext cx="2139" cy="198"/>
            </a:xfrm>
            <a:custGeom>
              <a:avLst/>
              <a:gdLst>
                <a:gd name="T0" fmla="*/ 1931 w 2141"/>
                <a:gd name="T1" fmla="*/ 0 h 198"/>
                <a:gd name="T2" fmla="*/ 0 w 2141"/>
                <a:gd name="T3" fmla="*/ 156 h 198"/>
                <a:gd name="T4" fmla="*/ 0 w 2141"/>
                <a:gd name="T5" fmla="*/ 198 h 198"/>
                <a:gd name="T6" fmla="*/ 1931 w 2141"/>
                <a:gd name="T7" fmla="*/ 0 h 198"/>
                <a:gd name="T8" fmla="*/ 1931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8A243D75-2E4A-7E5D-6826-6323F5EF6FE0}"/>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6" name="Freeform 11">
              <a:extLst>
                <a:ext uri="{FF2B5EF4-FFF2-40B4-BE49-F238E27FC236}">
                  <a16:creationId xmlns:a16="http://schemas.microsoft.com/office/drawing/2014/main" id="{C591970D-0939-E082-DE21-5ED5F8CB4240}"/>
                </a:ext>
              </a:extLst>
            </p:cNvPr>
            <p:cNvSpPr>
              <a:spLocks/>
            </p:cNvSpPr>
            <p:nvPr/>
          </p:nvSpPr>
          <p:spPr bwMode="hidden">
            <a:xfrm>
              <a:off x="2097" y="4043"/>
              <a:ext cx="2514" cy="276"/>
            </a:xfrm>
            <a:custGeom>
              <a:avLst/>
              <a:gdLst>
                <a:gd name="T0" fmla="*/ 1943 w 2517"/>
                <a:gd name="T1" fmla="*/ 276 h 276"/>
                <a:gd name="T2" fmla="*/ 2202 w 2517"/>
                <a:gd name="T3" fmla="*/ 204 h 276"/>
                <a:gd name="T4" fmla="*/ 1995 w 2517"/>
                <a:gd name="T5" fmla="*/ 0 h 276"/>
                <a:gd name="T6" fmla="*/ 0 w 2517"/>
                <a:gd name="T7" fmla="*/ 276 h 276"/>
                <a:gd name="T8" fmla="*/ 1943 w 2517"/>
                <a:gd name="T9" fmla="*/ 276 h 276"/>
                <a:gd name="T10" fmla="*/ 19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E03488BC-4867-01BC-02FA-9F818B4EA2B0}"/>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8" name="Freeform 13">
              <a:extLst>
                <a:ext uri="{FF2B5EF4-FFF2-40B4-BE49-F238E27FC236}">
                  <a16:creationId xmlns:a16="http://schemas.microsoft.com/office/drawing/2014/main" id="{1C959F9F-C9EF-E524-4651-D7D4E97644AB}"/>
                </a:ext>
              </a:extLst>
            </p:cNvPr>
            <p:cNvSpPr>
              <a:spLocks/>
            </p:cNvSpPr>
            <p:nvPr/>
          </p:nvSpPr>
          <p:spPr bwMode="hidden">
            <a:xfrm>
              <a:off x="5030" y="3151"/>
              <a:ext cx="728" cy="240"/>
            </a:xfrm>
            <a:custGeom>
              <a:avLst/>
              <a:gdLst>
                <a:gd name="T0" fmla="*/ 624 w 729"/>
                <a:gd name="T1" fmla="*/ 240 h 240"/>
                <a:gd name="T2" fmla="*/ 0 w 729"/>
                <a:gd name="T3" fmla="*/ 0 h 240"/>
                <a:gd name="T4" fmla="*/ 0 w 729"/>
                <a:gd name="T5" fmla="*/ 6 h 240"/>
                <a:gd name="T6" fmla="*/ 624 w 729"/>
                <a:gd name="T7" fmla="*/ 240 h 240"/>
                <a:gd name="T8" fmla="*/ 624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CFB82392-F45A-E2DA-27C0-550B962739C3}"/>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0" name="Freeform 15">
              <a:extLst>
                <a:ext uri="{FF2B5EF4-FFF2-40B4-BE49-F238E27FC236}">
                  <a16:creationId xmlns:a16="http://schemas.microsoft.com/office/drawing/2014/main" id="{A4250CE3-66E0-0D6A-C740-2DB4D8801C4D}"/>
                </a:ext>
              </a:extLst>
            </p:cNvPr>
            <p:cNvSpPr>
              <a:spLocks/>
            </p:cNvSpPr>
            <p:nvPr/>
          </p:nvSpPr>
          <p:spPr bwMode="hidden">
            <a:xfrm>
              <a:off x="5030" y="3049"/>
              <a:ext cx="728" cy="318"/>
            </a:xfrm>
            <a:custGeom>
              <a:avLst/>
              <a:gdLst>
                <a:gd name="T0" fmla="*/ 624 w 729"/>
                <a:gd name="T1" fmla="*/ 318 h 318"/>
                <a:gd name="T2" fmla="*/ 624 w 729"/>
                <a:gd name="T3" fmla="*/ 312 h 318"/>
                <a:gd name="T4" fmla="*/ 0 w 729"/>
                <a:gd name="T5" fmla="*/ 0 h 318"/>
                <a:gd name="T6" fmla="*/ 0 w 729"/>
                <a:gd name="T7" fmla="*/ 54 h 318"/>
                <a:gd name="T8" fmla="*/ 624 w 729"/>
                <a:gd name="T9" fmla="*/ 318 h 318"/>
                <a:gd name="T10" fmla="*/ 624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41E6A51D-09E4-1CE0-B0B7-BA3CA3EFA969}"/>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1" name="Freeform 17">
              <a:extLst>
                <a:ext uri="{FF2B5EF4-FFF2-40B4-BE49-F238E27FC236}">
                  <a16:creationId xmlns:a16="http://schemas.microsoft.com/office/drawing/2014/main" id="{66D093EE-056E-D012-F3C7-82F75C28EF8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2" name="Freeform 18">
              <a:extLst>
                <a:ext uri="{FF2B5EF4-FFF2-40B4-BE49-F238E27FC236}">
                  <a16:creationId xmlns:a16="http://schemas.microsoft.com/office/drawing/2014/main" id="{287D3896-65F9-34D8-9A9F-0197AC9ED066}"/>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4" name="Freeform 19">
              <a:extLst>
                <a:ext uri="{FF2B5EF4-FFF2-40B4-BE49-F238E27FC236}">
                  <a16:creationId xmlns:a16="http://schemas.microsoft.com/office/drawing/2014/main" id="{B03DB2FF-114F-92D7-98A3-F3A2E2D3D0BC}"/>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DEDE5046-95DC-C47A-79EC-96FF4A53789C}"/>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6" name="Freeform 21">
              <a:extLst>
                <a:ext uri="{FF2B5EF4-FFF2-40B4-BE49-F238E27FC236}">
                  <a16:creationId xmlns:a16="http://schemas.microsoft.com/office/drawing/2014/main" id="{4CD39EA7-E6E3-997C-A2CA-F82F37311D7A}"/>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BCBA40B2-1B39-3376-0976-E7C5151130B9}"/>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8" name="Freeform 23">
              <a:extLst>
                <a:ext uri="{FF2B5EF4-FFF2-40B4-BE49-F238E27FC236}">
                  <a16:creationId xmlns:a16="http://schemas.microsoft.com/office/drawing/2014/main" id="{B933A1FA-5292-3811-C48E-0E866D9F83B0}"/>
                </a:ext>
              </a:extLst>
            </p:cNvPr>
            <p:cNvSpPr>
              <a:spLocks/>
            </p:cNvSpPr>
            <p:nvPr/>
          </p:nvSpPr>
          <p:spPr bwMode="hidden">
            <a:xfrm>
              <a:off x="3488" y="0"/>
              <a:ext cx="2198" cy="2480"/>
            </a:xfrm>
            <a:custGeom>
              <a:avLst/>
              <a:gdLst>
                <a:gd name="T0" fmla="*/ 0 w 2200"/>
                <a:gd name="T1" fmla="*/ 0 h 2482"/>
                <a:gd name="T2" fmla="*/ 2116 w 2200"/>
                <a:gd name="T3" fmla="*/ 2410 h 2482"/>
                <a:gd name="T4" fmla="*/ 2128 w 2200"/>
                <a:gd name="T5" fmla="*/ 2404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9F2787BF-7D37-0842-7FC3-D6EB16F30E7E}"/>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0" name="Freeform 25">
              <a:extLst>
                <a:ext uri="{FF2B5EF4-FFF2-40B4-BE49-F238E27FC236}">
                  <a16:creationId xmlns:a16="http://schemas.microsoft.com/office/drawing/2014/main" id="{C6DEE471-3B71-17CA-6BB4-E28A9D3D5E9F}"/>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7D8E6E36-AD78-32E4-437D-4E4603B52AB6}"/>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1" name="Freeform 27">
              <a:extLst>
                <a:ext uri="{FF2B5EF4-FFF2-40B4-BE49-F238E27FC236}">
                  <a16:creationId xmlns:a16="http://schemas.microsoft.com/office/drawing/2014/main" id="{B4682C0D-7CF9-9B1E-D448-7D17ED2DA068}"/>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3" name="Freeform 28">
              <a:extLst>
                <a:ext uri="{FF2B5EF4-FFF2-40B4-BE49-F238E27FC236}">
                  <a16:creationId xmlns:a16="http://schemas.microsoft.com/office/drawing/2014/main" id="{D183CB8C-28A2-61BA-7C2D-22BD33740D8E}"/>
                </a:ext>
              </a:extLst>
            </p:cNvPr>
            <p:cNvSpPr>
              <a:spLocks/>
            </p:cNvSpPr>
            <p:nvPr/>
          </p:nvSpPr>
          <p:spPr bwMode="hidden">
            <a:xfrm>
              <a:off x="5698" y="653"/>
              <a:ext cx="60" cy="311"/>
            </a:xfrm>
            <a:custGeom>
              <a:avLst/>
              <a:gdLst>
                <a:gd name="T0" fmla="*/ 0 w 60"/>
                <a:gd name="T1" fmla="*/ 144 h 312"/>
                <a:gd name="T2" fmla="*/ 60 w 60"/>
                <a:gd name="T3" fmla="*/ 207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EBB16580-0A8F-0D2B-4A93-C38B931C9E20}"/>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5" name="Freeform 30">
              <a:extLst>
                <a:ext uri="{FF2B5EF4-FFF2-40B4-BE49-F238E27FC236}">
                  <a16:creationId xmlns:a16="http://schemas.microsoft.com/office/drawing/2014/main" id="{64A090DE-E6A5-7617-8020-B7623A5A1407}"/>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55B755D2-F213-FCDE-8169-957DC9705FE0}"/>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6" name="Freeform 32">
              <a:extLst>
                <a:ext uri="{FF2B5EF4-FFF2-40B4-BE49-F238E27FC236}">
                  <a16:creationId xmlns:a16="http://schemas.microsoft.com/office/drawing/2014/main" id="{2074C42D-F013-F6B4-D921-85C7A8772821}"/>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7" name="Freeform 33">
              <a:extLst>
                <a:ext uri="{FF2B5EF4-FFF2-40B4-BE49-F238E27FC236}">
                  <a16:creationId xmlns:a16="http://schemas.microsoft.com/office/drawing/2014/main" id="{930BBCA1-A444-B872-5A97-1E2F73ECAF58}"/>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8" name="Freeform 34">
              <a:extLst>
                <a:ext uri="{FF2B5EF4-FFF2-40B4-BE49-F238E27FC236}">
                  <a16:creationId xmlns:a16="http://schemas.microsoft.com/office/drawing/2014/main" id="{A2E15056-7ECB-DE95-F20F-4F9676C28F9E}"/>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9" name="Freeform 35">
              <a:extLst>
                <a:ext uri="{FF2B5EF4-FFF2-40B4-BE49-F238E27FC236}">
                  <a16:creationId xmlns:a16="http://schemas.microsoft.com/office/drawing/2014/main" id="{B9AFEED9-E7AC-9563-9BF1-C27C6A08C50E}"/>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0" name="Freeform 36">
              <a:extLst>
                <a:ext uri="{FF2B5EF4-FFF2-40B4-BE49-F238E27FC236}">
                  <a16:creationId xmlns:a16="http://schemas.microsoft.com/office/drawing/2014/main" id="{528E1717-931F-A8AB-FE47-C11A81CF8F7A}"/>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1" name="Freeform 37">
              <a:extLst>
                <a:ext uri="{FF2B5EF4-FFF2-40B4-BE49-F238E27FC236}">
                  <a16:creationId xmlns:a16="http://schemas.microsoft.com/office/drawing/2014/main" id="{71E55F7D-15CC-8B36-6356-79B4E0317319}"/>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2" name="Freeform 38">
              <a:extLst>
                <a:ext uri="{FF2B5EF4-FFF2-40B4-BE49-F238E27FC236}">
                  <a16:creationId xmlns:a16="http://schemas.microsoft.com/office/drawing/2014/main" id="{AF2A1DE2-7E8D-CD2E-E7FE-78BA64F3D15A}"/>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41004" name="Group 39">
              <a:extLst>
                <a:ext uri="{FF2B5EF4-FFF2-40B4-BE49-F238E27FC236}">
                  <a16:creationId xmlns:a16="http://schemas.microsoft.com/office/drawing/2014/main" id="{AC9CEA62-6C14-93BC-C51B-F43E97636925}"/>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74ACE4B-5BB6-A9C0-97B4-21E747E262D7}"/>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5" name="Freeform 41">
                <a:extLst>
                  <a:ext uri="{FF2B5EF4-FFF2-40B4-BE49-F238E27FC236}">
                    <a16:creationId xmlns:a16="http://schemas.microsoft.com/office/drawing/2014/main" id="{EB71D71D-EF07-DE1E-66A2-8655E60CD954}"/>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89334B53-C450-9AF6-6D1E-C3D3A291CA69}"/>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6BC5A4C9-1DBC-C207-85F7-20D6C1AE5C5D}"/>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EA95146A-F798-B211-6EF1-FDB76FC7A86C}"/>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endParaRPr lang="fr-FR" altLang="fr-FR"/>
          </a:p>
        </p:txBody>
      </p:sp>
      <p:sp>
        <p:nvSpPr>
          <p:cNvPr id="93229" name="Rectangle 45">
            <a:extLst>
              <a:ext uri="{FF2B5EF4-FFF2-40B4-BE49-F238E27FC236}">
                <a16:creationId xmlns:a16="http://schemas.microsoft.com/office/drawing/2014/main" id="{8A685C6B-A250-84F1-FBEF-080B3FAB7F7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EDUCOM PEISS JULY 2025</a:t>
            </a:r>
          </a:p>
        </p:txBody>
      </p:sp>
      <p:sp>
        <p:nvSpPr>
          <p:cNvPr id="93230" name="Rectangle 46">
            <a:extLst>
              <a:ext uri="{FF2B5EF4-FFF2-40B4-BE49-F238E27FC236}">
                <a16:creationId xmlns:a16="http://schemas.microsoft.com/office/drawing/2014/main" id="{58401383-5452-FB19-0CD6-7F44ED9E6A04}"/>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1965FA62-A738-D94C-B440-7C9BEC67DC0C}" type="slidenum">
              <a:rPr lang="fr-FR" altLang="fr-FR"/>
              <a:pPr>
                <a:defRPr/>
              </a:pPr>
              <a:t>‹N°›</a:t>
            </a:fld>
            <a:endParaRPr lang="fr-FR" altLang="fr-FR"/>
          </a:p>
        </p:txBody>
      </p:sp>
    </p:spTree>
    <p:extLst>
      <p:ext uri="{BB962C8B-B14F-4D97-AF65-F5344CB8AC3E}">
        <p14:creationId xmlns:p14="http://schemas.microsoft.com/office/powerpoint/2010/main" val="2442995181"/>
      </p:ext>
    </p:extLst>
  </p:cSld>
  <p:clrMap bg1="dk2" tx1="lt1" bg2="dk1" tx2="lt2" accent1="accent1" accent2="accent2" accent3="accent3" accent4="accent4" accent5="accent5" accent6="accent6" hlink="hlink" folHlink="folHlink"/>
  <p:sldLayoutIdLst>
    <p:sldLayoutId id="2147484172" r:id="rId1"/>
    <p:sldLayoutId id="2147484173" r:id="rId2"/>
    <p:sldLayoutId id="2147484174" r:id="rId3"/>
    <p:sldLayoutId id="2147484175" r:id="rId4"/>
    <p:sldLayoutId id="2147484176" r:id="rId5"/>
    <p:sldLayoutId id="2147484177" r:id="rId6"/>
    <p:sldLayoutId id="2147484178" r:id="rId7"/>
    <p:sldLayoutId id="2147484179" r:id="rId8"/>
    <p:sldLayoutId id="2147484180" r:id="rId9"/>
    <p:sldLayoutId id="2147484181" r:id="rId10"/>
    <p:sldLayoutId id="2147484182" r:id="rId11"/>
    <p:sldLayoutId id="2147484183"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40962" name="Group 2">
            <a:extLst>
              <a:ext uri="{FF2B5EF4-FFF2-40B4-BE49-F238E27FC236}">
                <a16:creationId xmlns:a16="http://schemas.microsoft.com/office/drawing/2014/main" id="{2C139653-CE78-E82D-4C5C-F92B830FF3D1}"/>
              </a:ext>
            </a:extLst>
          </p:cNvPr>
          <p:cNvGrpSpPr>
            <a:grpSpLocks/>
          </p:cNvGrpSpPr>
          <p:nvPr/>
        </p:nvGrpSpPr>
        <p:grpSpPr bwMode="auto">
          <a:xfrm>
            <a:off x="0" y="188913"/>
            <a:ext cx="9906000" cy="6856412"/>
            <a:chOff x="0" y="0"/>
            <a:chExt cx="5760" cy="4319"/>
          </a:xfrm>
        </p:grpSpPr>
        <p:sp>
          <p:nvSpPr>
            <p:cNvPr id="93187" name="Freeform 3">
              <a:extLst>
                <a:ext uri="{FF2B5EF4-FFF2-40B4-BE49-F238E27FC236}">
                  <a16:creationId xmlns:a16="http://schemas.microsoft.com/office/drawing/2014/main" id="{F0FFA21A-CECB-5DE3-467B-329C01BC2775}"/>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8" name="Freeform 4">
              <a:extLst>
                <a:ext uri="{FF2B5EF4-FFF2-40B4-BE49-F238E27FC236}">
                  <a16:creationId xmlns:a16="http://schemas.microsoft.com/office/drawing/2014/main" id="{6EFE36A8-8234-D7FF-277D-3E0638A383F3}"/>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189" name="Freeform 5">
              <a:extLst>
                <a:ext uri="{FF2B5EF4-FFF2-40B4-BE49-F238E27FC236}">
                  <a16:creationId xmlns:a16="http://schemas.microsoft.com/office/drawing/2014/main" id="{DCD15142-F940-EE6F-6670-2B19139D83AD}"/>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1" name="Freeform 6">
              <a:extLst>
                <a:ext uri="{FF2B5EF4-FFF2-40B4-BE49-F238E27FC236}">
                  <a16:creationId xmlns:a16="http://schemas.microsoft.com/office/drawing/2014/main" id="{48B3207B-6A87-ACF3-C9AF-A3B44326B5F7}"/>
                </a:ext>
              </a:extLst>
            </p:cNvPr>
            <p:cNvSpPr>
              <a:spLocks/>
            </p:cNvSpPr>
            <p:nvPr/>
          </p:nvSpPr>
          <p:spPr bwMode="hidden">
            <a:xfrm>
              <a:off x="4038" y="3577"/>
              <a:ext cx="1720" cy="65"/>
            </a:xfrm>
            <a:custGeom>
              <a:avLst/>
              <a:gdLst>
                <a:gd name="T0" fmla="*/ 1516 w 1722"/>
                <a:gd name="T1" fmla="*/ 33 h 66"/>
                <a:gd name="T2" fmla="*/ 1516 w 1722"/>
                <a:gd name="T3" fmla="*/ 33 h 66"/>
                <a:gd name="T4" fmla="*/ 0 w 1722"/>
                <a:gd name="T5" fmla="*/ 0 h 66"/>
                <a:gd name="T6" fmla="*/ 0 w 1722"/>
                <a:gd name="T7" fmla="*/ 33 h 66"/>
                <a:gd name="T8" fmla="*/ 1516 w 1722"/>
                <a:gd name="T9" fmla="*/ 33 h 66"/>
                <a:gd name="T10" fmla="*/ 15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2" name="Freeform 7">
              <a:extLst>
                <a:ext uri="{FF2B5EF4-FFF2-40B4-BE49-F238E27FC236}">
                  <a16:creationId xmlns:a16="http://schemas.microsoft.com/office/drawing/2014/main" id="{0DADF162-D8F1-3097-D127-F0696ED76B13}"/>
                </a:ext>
              </a:extLst>
            </p:cNvPr>
            <p:cNvSpPr>
              <a:spLocks/>
            </p:cNvSpPr>
            <p:nvPr/>
          </p:nvSpPr>
          <p:spPr bwMode="hidden">
            <a:xfrm>
              <a:off x="0" y="3726"/>
              <a:ext cx="4784" cy="329"/>
            </a:xfrm>
            <a:custGeom>
              <a:avLst/>
              <a:gdLst>
                <a:gd name="T0" fmla="*/ 0 w 4789"/>
                <a:gd name="T1" fmla="*/ 329 h 329"/>
                <a:gd name="T2" fmla="*/ 4619 w 4789"/>
                <a:gd name="T3" fmla="*/ 77 h 329"/>
                <a:gd name="T4" fmla="*/ 461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3" name="Freeform 8">
              <a:extLst>
                <a:ext uri="{FF2B5EF4-FFF2-40B4-BE49-F238E27FC236}">
                  <a16:creationId xmlns:a16="http://schemas.microsoft.com/office/drawing/2014/main" id="{A0675362-4F93-6C8E-FE27-680B82BC2E6E}"/>
                </a:ext>
              </a:extLst>
            </p:cNvPr>
            <p:cNvSpPr>
              <a:spLocks/>
            </p:cNvSpPr>
            <p:nvPr/>
          </p:nvSpPr>
          <p:spPr bwMode="hidden">
            <a:xfrm>
              <a:off x="4784" y="3702"/>
              <a:ext cx="974" cy="101"/>
            </a:xfrm>
            <a:custGeom>
              <a:avLst/>
              <a:gdLst>
                <a:gd name="T0" fmla="*/ 872 w 975"/>
                <a:gd name="T1" fmla="*/ 48 h 101"/>
                <a:gd name="T2" fmla="*/ 872 w 975"/>
                <a:gd name="T3" fmla="*/ 0 h 101"/>
                <a:gd name="T4" fmla="*/ 0 w 975"/>
                <a:gd name="T5" fmla="*/ 24 h 101"/>
                <a:gd name="T6" fmla="*/ 0 w 975"/>
                <a:gd name="T7" fmla="*/ 101 h 101"/>
                <a:gd name="T8" fmla="*/ 872 w 975"/>
                <a:gd name="T9" fmla="*/ 48 h 101"/>
                <a:gd name="T10" fmla="*/ 87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974" name="Freeform 9">
              <a:extLst>
                <a:ext uri="{FF2B5EF4-FFF2-40B4-BE49-F238E27FC236}">
                  <a16:creationId xmlns:a16="http://schemas.microsoft.com/office/drawing/2014/main" id="{DAF05556-200C-C09B-91D5-AE2F67261ACF}"/>
                </a:ext>
              </a:extLst>
            </p:cNvPr>
            <p:cNvSpPr>
              <a:spLocks/>
            </p:cNvSpPr>
            <p:nvPr/>
          </p:nvSpPr>
          <p:spPr bwMode="hidden">
            <a:xfrm>
              <a:off x="3619" y="3815"/>
              <a:ext cx="2139" cy="198"/>
            </a:xfrm>
            <a:custGeom>
              <a:avLst/>
              <a:gdLst>
                <a:gd name="T0" fmla="*/ 1935 w 2141"/>
                <a:gd name="T1" fmla="*/ 0 h 198"/>
                <a:gd name="T2" fmla="*/ 0 w 2141"/>
                <a:gd name="T3" fmla="*/ 156 h 198"/>
                <a:gd name="T4" fmla="*/ 0 w 2141"/>
                <a:gd name="T5" fmla="*/ 198 h 198"/>
                <a:gd name="T6" fmla="*/ 1935 w 2141"/>
                <a:gd name="T7" fmla="*/ 0 h 198"/>
                <a:gd name="T8" fmla="*/ 19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4" name="Freeform 10">
              <a:extLst>
                <a:ext uri="{FF2B5EF4-FFF2-40B4-BE49-F238E27FC236}">
                  <a16:creationId xmlns:a16="http://schemas.microsoft.com/office/drawing/2014/main" id="{F915ED58-DFEF-6AC9-EC89-54633045F808}"/>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6" name="Freeform 11">
              <a:extLst>
                <a:ext uri="{FF2B5EF4-FFF2-40B4-BE49-F238E27FC236}">
                  <a16:creationId xmlns:a16="http://schemas.microsoft.com/office/drawing/2014/main" id="{4C60ADB4-6238-C2EC-E6B7-437386F22AB0}"/>
                </a:ext>
              </a:extLst>
            </p:cNvPr>
            <p:cNvSpPr>
              <a:spLocks/>
            </p:cNvSpPr>
            <p:nvPr/>
          </p:nvSpPr>
          <p:spPr bwMode="hidden">
            <a:xfrm>
              <a:off x="2097" y="4043"/>
              <a:ext cx="2514" cy="276"/>
            </a:xfrm>
            <a:custGeom>
              <a:avLst/>
              <a:gdLst>
                <a:gd name="T0" fmla="*/ 1947 w 2517"/>
                <a:gd name="T1" fmla="*/ 276 h 276"/>
                <a:gd name="T2" fmla="*/ 2208 w 2517"/>
                <a:gd name="T3" fmla="*/ 204 h 276"/>
                <a:gd name="T4" fmla="*/ 1999 w 2517"/>
                <a:gd name="T5" fmla="*/ 0 h 276"/>
                <a:gd name="T6" fmla="*/ 0 w 2517"/>
                <a:gd name="T7" fmla="*/ 276 h 276"/>
                <a:gd name="T8" fmla="*/ 1947 w 2517"/>
                <a:gd name="T9" fmla="*/ 276 h 276"/>
                <a:gd name="T10" fmla="*/ 19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6" name="Freeform 12">
              <a:extLst>
                <a:ext uri="{FF2B5EF4-FFF2-40B4-BE49-F238E27FC236}">
                  <a16:creationId xmlns:a16="http://schemas.microsoft.com/office/drawing/2014/main" id="{5E1815FA-BEE1-B9B8-90B7-D4D70B42105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78" name="Freeform 13">
              <a:extLst>
                <a:ext uri="{FF2B5EF4-FFF2-40B4-BE49-F238E27FC236}">
                  <a16:creationId xmlns:a16="http://schemas.microsoft.com/office/drawing/2014/main" id="{02134A28-CE4A-DB0F-35CE-9341F7307FF7}"/>
                </a:ext>
              </a:extLst>
            </p:cNvPr>
            <p:cNvSpPr>
              <a:spLocks/>
            </p:cNvSpPr>
            <p:nvPr/>
          </p:nvSpPr>
          <p:spPr bwMode="hidden">
            <a:xfrm>
              <a:off x="5030" y="3151"/>
              <a:ext cx="728" cy="240"/>
            </a:xfrm>
            <a:custGeom>
              <a:avLst/>
              <a:gdLst>
                <a:gd name="T0" fmla="*/ 626 w 729"/>
                <a:gd name="T1" fmla="*/ 240 h 240"/>
                <a:gd name="T2" fmla="*/ 0 w 729"/>
                <a:gd name="T3" fmla="*/ 0 h 240"/>
                <a:gd name="T4" fmla="*/ 0 w 729"/>
                <a:gd name="T5" fmla="*/ 6 h 240"/>
                <a:gd name="T6" fmla="*/ 626 w 729"/>
                <a:gd name="T7" fmla="*/ 240 h 240"/>
                <a:gd name="T8" fmla="*/ 62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198" name="Freeform 14">
              <a:extLst>
                <a:ext uri="{FF2B5EF4-FFF2-40B4-BE49-F238E27FC236}">
                  <a16:creationId xmlns:a16="http://schemas.microsoft.com/office/drawing/2014/main" id="{C8A2323A-7650-13B5-1857-D32A447A9F9F}"/>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0" name="Freeform 15">
              <a:extLst>
                <a:ext uri="{FF2B5EF4-FFF2-40B4-BE49-F238E27FC236}">
                  <a16:creationId xmlns:a16="http://schemas.microsoft.com/office/drawing/2014/main" id="{9EEDEAFF-A1BC-033D-3DA5-E80F4842D934}"/>
                </a:ext>
              </a:extLst>
            </p:cNvPr>
            <p:cNvSpPr>
              <a:spLocks/>
            </p:cNvSpPr>
            <p:nvPr/>
          </p:nvSpPr>
          <p:spPr bwMode="hidden">
            <a:xfrm>
              <a:off x="5030" y="3049"/>
              <a:ext cx="728" cy="318"/>
            </a:xfrm>
            <a:custGeom>
              <a:avLst/>
              <a:gdLst>
                <a:gd name="T0" fmla="*/ 626 w 729"/>
                <a:gd name="T1" fmla="*/ 318 h 318"/>
                <a:gd name="T2" fmla="*/ 626 w 729"/>
                <a:gd name="T3" fmla="*/ 312 h 318"/>
                <a:gd name="T4" fmla="*/ 0 w 729"/>
                <a:gd name="T5" fmla="*/ 0 h 318"/>
                <a:gd name="T6" fmla="*/ 0 w 729"/>
                <a:gd name="T7" fmla="*/ 54 h 318"/>
                <a:gd name="T8" fmla="*/ 626 w 729"/>
                <a:gd name="T9" fmla="*/ 318 h 318"/>
                <a:gd name="T10" fmla="*/ 62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0" name="Freeform 16">
              <a:extLst>
                <a:ext uri="{FF2B5EF4-FFF2-40B4-BE49-F238E27FC236}">
                  <a16:creationId xmlns:a16="http://schemas.microsoft.com/office/drawing/2014/main" id="{A2A87A1B-6E46-64DE-09EC-A1F7B014700B}"/>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1" name="Freeform 17">
              <a:extLst>
                <a:ext uri="{FF2B5EF4-FFF2-40B4-BE49-F238E27FC236}">
                  <a16:creationId xmlns:a16="http://schemas.microsoft.com/office/drawing/2014/main" id="{7A1E172F-EAA0-CE2A-B0FA-0416FC99E870}"/>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02" name="Freeform 18">
              <a:extLst>
                <a:ext uri="{FF2B5EF4-FFF2-40B4-BE49-F238E27FC236}">
                  <a16:creationId xmlns:a16="http://schemas.microsoft.com/office/drawing/2014/main" id="{7F7A3412-C730-E10F-7216-82A703E7A50B}"/>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4" name="Freeform 19">
              <a:extLst>
                <a:ext uri="{FF2B5EF4-FFF2-40B4-BE49-F238E27FC236}">
                  <a16:creationId xmlns:a16="http://schemas.microsoft.com/office/drawing/2014/main" id="{7D03C378-D7B4-DA12-3118-F34F0D34F720}"/>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4" name="Freeform 20">
              <a:extLst>
                <a:ext uri="{FF2B5EF4-FFF2-40B4-BE49-F238E27FC236}">
                  <a16:creationId xmlns:a16="http://schemas.microsoft.com/office/drawing/2014/main" id="{8A53A5BF-529F-4BF8-9981-62D3650BEBA1}"/>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6" name="Freeform 21">
              <a:extLst>
                <a:ext uri="{FF2B5EF4-FFF2-40B4-BE49-F238E27FC236}">
                  <a16:creationId xmlns:a16="http://schemas.microsoft.com/office/drawing/2014/main" id="{B3B7F81A-C176-DC30-9970-6FC143594645}"/>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6" name="Freeform 22">
              <a:extLst>
                <a:ext uri="{FF2B5EF4-FFF2-40B4-BE49-F238E27FC236}">
                  <a16:creationId xmlns:a16="http://schemas.microsoft.com/office/drawing/2014/main" id="{01643EFB-28CA-DE94-0438-68B98AAF11E1}"/>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88" name="Freeform 23">
              <a:extLst>
                <a:ext uri="{FF2B5EF4-FFF2-40B4-BE49-F238E27FC236}">
                  <a16:creationId xmlns:a16="http://schemas.microsoft.com/office/drawing/2014/main" id="{7F3AA984-801A-BB9D-B360-FF3670BB75C9}"/>
                </a:ext>
              </a:extLst>
            </p:cNvPr>
            <p:cNvSpPr>
              <a:spLocks/>
            </p:cNvSpPr>
            <p:nvPr/>
          </p:nvSpPr>
          <p:spPr bwMode="hidden">
            <a:xfrm>
              <a:off x="3488" y="0"/>
              <a:ext cx="2198" cy="2480"/>
            </a:xfrm>
            <a:custGeom>
              <a:avLst/>
              <a:gdLst>
                <a:gd name="T0" fmla="*/ 0 w 2200"/>
                <a:gd name="T1" fmla="*/ 0 h 2482"/>
                <a:gd name="T2" fmla="*/ 2120 w 2200"/>
                <a:gd name="T3" fmla="*/ 2414 h 2482"/>
                <a:gd name="T4" fmla="*/ 2132 w 2200"/>
                <a:gd name="T5" fmla="*/ 2408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08" name="Freeform 24">
              <a:extLst>
                <a:ext uri="{FF2B5EF4-FFF2-40B4-BE49-F238E27FC236}">
                  <a16:creationId xmlns:a16="http://schemas.microsoft.com/office/drawing/2014/main" id="{32B1CF45-F496-3431-E640-EC6DD31919C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0" name="Freeform 25">
              <a:extLst>
                <a:ext uri="{FF2B5EF4-FFF2-40B4-BE49-F238E27FC236}">
                  <a16:creationId xmlns:a16="http://schemas.microsoft.com/office/drawing/2014/main" id="{722FD2CF-E016-AF06-CC7E-FEED2FE4B27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0" name="Freeform 26">
              <a:extLst>
                <a:ext uri="{FF2B5EF4-FFF2-40B4-BE49-F238E27FC236}">
                  <a16:creationId xmlns:a16="http://schemas.microsoft.com/office/drawing/2014/main" id="{34449BC0-4DE0-1181-45DE-2F3A77C2A068}"/>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1" name="Freeform 27">
              <a:extLst>
                <a:ext uri="{FF2B5EF4-FFF2-40B4-BE49-F238E27FC236}">
                  <a16:creationId xmlns:a16="http://schemas.microsoft.com/office/drawing/2014/main" id="{BB9760E7-C74B-61F7-8E53-7B08510E7940}"/>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3" name="Freeform 28">
              <a:extLst>
                <a:ext uri="{FF2B5EF4-FFF2-40B4-BE49-F238E27FC236}">
                  <a16:creationId xmlns:a16="http://schemas.microsoft.com/office/drawing/2014/main" id="{B8FE3F9D-38F3-F945-B589-F57BE0329D7D}"/>
                </a:ext>
              </a:extLst>
            </p:cNvPr>
            <p:cNvSpPr>
              <a:spLocks/>
            </p:cNvSpPr>
            <p:nvPr/>
          </p:nvSpPr>
          <p:spPr bwMode="hidden">
            <a:xfrm>
              <a:off x="5698" y="653"/>
              <a:ext cx="60" cy="311"/>
            </a:xfrm>
            <a:custGeom>
              <a:avLst/>
              <a:gdLst>
                <a:gd name="T0" fmla="*/ 0 w 60"/>
                <a:gd name="T1" fmla="*/ 144 h 312"/>
                <a:gd name="T2" fmla="*/ 60 w 60"/>
                <a:gd name="T3" fmla="*/ 20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3" name="Freeform 29">
              <a:extLst>
                <a:ext uri="{FF2B5EF4-FFF2-40B4-BE49-F238E27FC236}">
                  <a16:creationId xmlns:a16="http://schemas.microsoft.com/office/drawing/2014/main" id="{39420693-9445-66B0-6E38-D33049863FFF}"/>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40995" name="Freeform 30">
              <a:extLst>
                <a:ext uri="{FF2B5EF4-FFF2-40B4-BE49-F238E27FC236}">
                  <a16:creationId xmlns:a16="http://schemas.microsoft.com/office/drawing/2014/main" id="{990056DF-BEDD-3E9B-1429-7A22C685C87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3215" name="Freeform 31">
              <a:extLst>
                <a:ext uri="{FF2B5EF4-FFF2-40B4-BE49-F238E27FC236}">
                  <a16:creationId xmlns:a16="http://schemas.microsoft.com/office/drawing/2014/main" id="{973CFC1A-52E9-C304-D180-1A595D540CE9}"/>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6" name="Freeform 32">
              <a:extLst>
                <a:ext uri="{FF2B5EF4-FFF2-40B4-BE49-F238E27FC236}">
                  <a16:creationId xmlns:a16="http://schemas.microsoft.com/office/drawing/2014/main" id="{5DE762B2-AA44-A330-BC74-CD34D7FEC535}"/>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7" name="Freeform 33">
              <a:extLst>
                <a:ext uri="{FF2B5EF4-FFF2-40B4-BE49-F238E27FC236}">
                  <a16:creationId xmlns:a16="http://schemas.microsoft.com/office/drawing/2014/main" id="{2F19DEE1-4FDE-9050-CEEB-378F681C4D20}"/>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8" name="Freeform 34">
              <a:extLst>
                <a:ext uri="{FF2B5EF4-FFF2-40B4-BE49-F238E27FC236}">
                  <a16:creationId xmlns:a16="http://schemas.microsoft.com/office/drawing/2014/main" id="{EAA25F3E-5964-74BB-F782-257117873370}"/>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19" name="Freeform 35">
              <a:extLst>
                <a:ext uri="{FF2B5EF4-FFF2-40B4-BE49-F238E27FC236}">
                  <a16:creationId xmlns:a16="http://schemas.microsoft.com/office/drawing/2014/main" id="{219CE542-6090-6436-3179-5EF36C6A3EF0}"/>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0" name="Freeform 36">
              <a:extLst>
                <a:ext uri="{FF2B5EF4-FFF2-40B4-BE49-F238E27FC236}">
                  <a16:creationId xmlns:a16="http://schemas.microsoft.com/office/drawing/2014/main" id="{6A13F61C-72D8-24E5-BB2D-679ABEB584A3}"/>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1" name="Freeform 37">
              <a:extLst>
                <a:ext uri="{FF2B5EF4-FFF2-40B4-BE49-F238E27FC236}">
                  <a16:creationId xmlns:a16="http://schemas.microsoft.com/office/drawing/2014/main" id="{45361F0B-B861-D6D5-D0A0-956782655FE8}"/>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2" name="Freeform 38">
              <a:extLst>
                <a:ext uri="{FF2B5EF4-FFF2-40B4-BE49-F238E27FC236}">
                  <a16:creationId xmlns:a16="http://schemas.microsoft.com/office/drawing/2014/main" id="{4EE4AA14-02A0-3738-F1A3-899637B30BC5}"/>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nvGrpSpPr>
            <p:cNvPr id="41004" name="Group 39">
              <a:extLst>
                <a:ext uri="{FF2B5EF4-FFF2-40B4-BE49-F238E27FC236}">
                  <a16:creationId xmlns:a16="http://schemas.microsoft.com/office/drawing/2014/main" id="{B6F652E0-E7DD-57C5-5E38-F29FDD8BC1B6}"/>
                </a:ext>
              </a:extLst>
            </p:cNvPr>
            <p:cNvGrpSpPr>
              <a:grpSpLocks/>
            </p:cNvGrpSpPr>
            <p:nvPr userDrawn="1"/>
          </p:nvGrpSpPr>
          <p:grpSpPr bwMode="auto">
            <a:xfrm>
              <a:off x="0" y="1632"/>
              <a:ext cx="5758" cy="1858"/>
              <a:chOff x="0" y="1632"/>
              <a:chExt cx="5758" cy="1858"/>
            </a:xfrm>
          </p:grpSpPr>
          <p:sp>
            <p:nvSpPr>
              <p:cNvPr id="93224" name="Freeform 40">
                <a:extLst>
                  <a:ext uri="{FF2B5EF4-FFF2-40B4-BE49-F238E27FC236}">
                    <a16:creationId xmlns:a16="http://schemas.microsoft.com/office/drawing/2014/main" id="{D800A077-4EA3-0F26-9E0E-E1052A00D5A5}"/>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sp>
            <p:nvSpPr>
              <p:cNvPr id="93225" name="Freeform 41">
                <a:extLst>
                  <a:ext uri="{FF2B5EF4-FFF2-40B4-BE49-F238E27FC236}">
                    <a16:creationId xmlns:a16="http://schemas.microsoft.com/office/drawing/2014/main" id="{4CFD8AE3-2CD4-2838-EF24-667D0E9D2A8C}"/>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eaLnBrk="1" hangingPunct="1">
                  <a:defRPr/>
                </a:pPr>
                <a:endParaRPr lang="fr-FR" sz="3200" u="none">
                  <a:solidFill>
                    <a:srgbClr val="FFFFFF"/>
                  </a:solidFill>
                  <a:latin typeface="Comic Sans MS" charset="0"/>
                  <a:ea typeface="ＭＳ Ｐゴシック" charset="0"/>
                </a:endParaRPr>
              </a:p>
            </p:txBody>
          </p:sp>
        </p:grpSp>
      </p:grpSp>
      <p:sp>
        <p:nvSpPr>
          <p:cNvPr id="93226" name="Rectangle 42">
            <a:extLst>
              <a:ext uri="{FF2B5EF4-FFF2-40B4-BE49-F238E27FC236}">
                <a16:creationId xmlns:a16="http://schemas.microsoft.com/office/drawing/2014/main" id="{3391FCEF-D91A-BC0C-577B-291C6E5D03EA}"/>
              </a:ext>
            </a:extLst>
          </p:cNvPr>
          <p:cNvSpPr>
            <a:spLocks noGrp="1" noChangeArrowheads="1"/>
          </p:cNvSpPr>
          <p:nvPr>
            <p:ph type="title"/>
          </p:nvPr>
        </p:nvSpPr>
        <p:spPr bwMode="auto">
          <a:xfrm>
            <a:off x="415925" y="0"/>
            <a:ext cx="8137525"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a:extLst>
              <a:ext uri="{FF2B5EF4-FFF2-40B4-BE49-F238E27FC236}">
                <a16:creationId xmlns:a16="http://schemas.microsoft.com/office/drawing/2014/main" id="{F10D82A8-AB48-5510-957E-2CC6F63237A9}"/>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93228" name="Rectangle 44">
            <a:extLst>
              <a:ext uri="{FF2B5EF4-FFF2-40B4-BE49-F238E27FC236}">
                <a16:creationId xmlns:a16="http://schemas.microsoft.com/office/drawing/2014/main" id="{C5A9578C-E683-00EC-74CE-7271B309DEFF}"/>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endParaRPr lang="fr-FR" altLang="fr-FR"/>
          </a:p>
        </p:txBody>
      </p:sp>
      <p:sp>
        <p:nvSpPr>
          <p:cNvPr id="93229" name="Rectangle 45">
            <a:extLst>
              <a:ext uri="{FF2B5EF4-FFF2-40B4-BE49-F238E27FC236}">
                <a16:creationId xmlns:a16="http://schemas.microsoft.com/office/drawing/2014/main" id="{4C617C26-E268-9F77-2F81-C60D6E26AF97}"/>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EDUCOM PEISS JULY 2025</a:t>
            </a:r>
          </a:p>
        </p:txBody>
      </p:sp>
      <p:sp>
        <p:nvSpPr>
          <p:cNvPr id="93230" name="Rectangle 46">
            <a:extLst>
              <a:ext uri="{FF2B5EF4-FFF2-40B4-BE49-F238E27FC236}">
                <a16:creationId xmlns:a16="http://schemas.microsoft.com/office/drawing/2014/main" id="{3C468F59-64FC-2D0F-D706-67368B5CFC56}"/>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170FC6AD-C9E6-0E43-875F-D8F9F076B476}" type="slidenum">
              <a:rPr lang="fr-FR" altLang="fr-FR"/>
              <a:pPr>
                <a:defRPr/>
              </a:pPr>
              <a:t>‹N°›</a:t>
            </a:fld>
            <a:endParaRPr lang="fr-FR" altLang="fr-FR"/>
          </a:p>
        </p:txBody>
      </p:sp>
    </p:spTree>
    <p:extLst>
      <p:ext uri="{BB962C8B-B14F-4D97-AF65-F5344CB8AC3E}">
        <p14:creationId xmlns:p14="http://schemas.microsoft.com/office/powerpoint/2010/main" val="3339225608"/>
      </p:ext>
    </p:extLst>
  </p:cSld>
  <p:clrMap bg1="dk2" tx1="lt1" bg2="dk1" tx2="lt2" accent1="accent1" accent2="accent2" accent3="accent3" accent4="accent4" accent5="accent5" accent6="accent6" hlink="hlink" folHlink="folHlink"/>
  <p:sldLayoutIdLst>
    <p:sldLayoutId id="2147484211" r:id="rId1"/>
    <p:sldLayoutId id="2147484212" r:id="rId2"/>
    <p:sldLayoutId id="2147484213" r:id="rId3"/>
    <p:sldLayoutId id="2147484214" r:id="rId4"/>
    <p:sldLayoutId id="2147484215" r:id="rId5"/>
    <p:sldLayoutId id="2147484216" r:id="rId6"/>
    <p:sldLayoutId id="2147484217" r:id="rId7"/>
    <p:sldLayoutId id="2147484218" r:id="rId8"/>
    <p:sldLayoutId id="2147484219" r:id="rId9"/>
    <p:sldLayoutId id="2147484220" r:id="rId10"/>
    <p:sldLayoutId id="2147484221" r:id="rId11"/>
    <p:sldLayoutId id="2147484222" r:id="rId12"/>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MS PGothic"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4"/>
        </a:buBlip>
        <a:defRPr sz="3200">
          <a:solidFill>
            <a:schemeClr val="tx1"/>
          </a:solidFill>
          <a:effectLst>
            <a:outerShdw blurRad="38100" dist="38100" dir="2700000" algn="tl">
              <a:srgbClr val="000000"/>
            </a:outerShdw>
          </a:effectLst>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5"/>
        </a:buBlip>
        <a:defRPr sz="2400">
          <a:solidFill>
            <a:schemeClr val="tx1"/>
          </a:solidFill>
          <a:effectLst>
            <a:outerShdw blurRad="38100" dist="38100" dir="2700000" algn="tl">
              <a:srgbClr val="000000"/>
            </a:outerShdw>
          </a:effectLst>
          <a:latin typeface="+mn-lt"/>
          <a:ea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S PGothic"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6"/>
        </a:buBlip>
        <a:defRPr sz="2000">
          <a:solidFill>
            <a:schemeClr val="tx1"/>
          </a:solidFill>
          <a:effectLst>
            <a:outerShdw blurRad="38100" dist="38100" dir="2700000" algn="tl">
              <a:srgbClr val="000000"/>
            </a:outerShdw>
          </a:effectLst>
          <a:latin typeface="+mn-lt"/>
          <a:ea typeface="MS PGothic"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6"/>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57647"/>
                <a:invGamma/>
              </a:schemeClr>
            </a:gs>
            <a:gs pos="100000">
              <a:schemeClr val="bg1"/>
            </a:gs>
          </a:gsLst>
          <a:lin ang="27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188913"/>
            <a:ext cx="9906000" cy="6856412"/>
            <a:chOff x="0" y="0"/>
            <a:chExt cx="5760" cy="4319"/>
          </a:xfrm>
        </p:grpSpPr>
        <p:sp>
          <p:nvSpPr>
            <p:cNvPr id="93187" name="Freeform 3"/>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188" name="Freeform 4"/>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189" name="Freeform 5"/>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35" name="Freeform 6"/>
            <p:cNvSpPr>
              <a:spLocks/>
            </p:cNvSpPr>
            <p:nvPr/>
          </p:nvSpPr>
          <p:spPr bwMode="hidden">
            <a:xfrm>
              <a:off x="4038" y="3577"/>
              <a:ext cx="1720" cy="65"/>
            </a:xfrm>
            <a:custGeom>
              <a:avLst/>
              <a:gdLst>
                <a:gd name="T0" fmla="*/ 1696 w 1722"/>
                <a:gd name="T1" fmla="*/ 53 h 66"/>
                <a:gd name="T2" fmla="*/ 1696 w 1722"/>
                <a:gd name="T3" fmla="*/ 47 h 66"/>
                <a:gd name="T4" fmla="*/ 0 w 1722"/>
                <a:gd name="T5" fmla="*/ 0 h 66"/>
                <a:gd name="T6" fmla="*/ 0 w 1722"/>
                <a:gd name="T7" fmla="*/ 35 h 66"/>
                <a:gd name="T8" fmla="*/ 1696 w 1722"/>
                <a:gd name="T9" fmla="*/ 53 h 66"/>
                <a:gd name="T10" fmla="*/ 1696 w 1722"/>
                <a:gd name="T11" fmla="*/ 5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1" name="Freeform 7"/>
            <p:cNvSpPr>
              <a:spLocks/>
            </p:cNvSpPr>
            <p:nvPr/>
          </p:nvSpPr>
          <p:spPr bwMode="hidden">
            <a:xfrm>
              <a:off x="0" y="3726"/>
              <a:ext cx="4784" cy="329"/>
            </a:xfrm>
            <a:custGeom>
              <a:avLst/>
              <a:gdLst>
                <a:gd name="T0" fmla="*/ 0 w 4789"/>
                <a:gd name="T1" fmla="*/ 329 h 329"/>
                <a:gd name="T2" fmla="*/ 4789 w 4789"/>
                <a:gd name="T3" fmla="*/ 77 h 329"/>
                <a:gd name="T4" fmla="*/ 4789 w 4789"/>
                <a:gd name="T5" fmla="*/ 0 h 329"/>
                <a:gd name="T6" fmla="*/ 0 w 4789"/>
                <a:gd name="T7" fmla="*/ 107 h 329"/>
                <a:gd name="T8" fmla="*/ 0 w 4789"/>
                <a:gd name="T9" fmla="*/ 329 h 329"/>
                <a:gd name="T10" fmla="*/ 0 w 4789"/>
                <a:gd name="T11" fmla="*/ 329 h 329"/>
              </a:gdLst>
              <a:ahLst/>
              <a:cxnLst>
                <a:cxn ang="0">
                  <a:pos x="T0" y="T1"/>
                </a:cxn>
                <a:cxn ang="0">
                  <a:pos x="T2" y="T3"/>
                </a:cxn>
                <a:cxn ang="0">
                  <a:pos x="T4" y="T5"/>
                </a:cxn>
                <a:cxn ang="0">
                  <a:pos x="T6" y="T7"/>
                </a:cxn>
                <a:cxn ang="0">
                  <a:pos x="T8" y="T9"/>
                </a:cxn>
                <a:cxn ang="0">
                  <a:pos x="T10" y="T11"/>
                </a:cxn>
              </a:cxnLst>
              <a:rect l="0" t="0" r="r" b="b"/>
              <a:pathLst>
                <a:path w="4789" h="329">
                  <a:moveTo>
                    <a:pt x="0" y="329"/>
                  </a:moveTo>
                  <a:lnTo>
                    <a:pt x="4789" y="77"/>
                  </a:lnTo>
                  <a:lnTo>
                    <a:pt x="4789" y="0"/>
                  </a:lnTo>
                  <a:lnTo>
                    <a:pt x="0" y="107"/>
                  </a:lnTo>
                  <a:lnTo>
                    <a:pt x="0" y="329"/>
                  </a:lnTo>
                  <a:lnTo>
                    <a:pt x="0" y="329"/>
                  </a:lnTo>
                  <a:close/>
                </a:path>
              </a:pathLst>
            </a:custGeom>
            <a:gradFill rotWithShape="0">
              <a:gsLst>
                <a:gs pos="0">
                  <a:schemeClr val="bg1">
                    <a:gamma/>
                    <a:shade val="81961"/>
                    <a:invGamma/>
                  </a:schemeClr>
                </a:gs>
                <a:gs pos="100000">
                  <a:schemeClr val="bg1"/>
                </a:gs>
              </a:gsLst>
              <a:lin ang="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1037" name="Freeform 8"/>
            <p:cNvSpPr>
              <a:spLocks/>
            </p:cNvSpPr>
            <p:nvPr/>
          </p:nvSpPr>
          <p:spPr bwMode="hidden">
            <a:xfrm>
              <a:off x="4784" y="3702"/>
              <a:ext cx="974" cy="101"/>
            </a:xfrm>
            <a:custGeom>
              <a:avLst/>
              <a:gdLst>
                <a:gd name="T0" fmla="*/ 962 w 975"/>
                <a:gd name="T1" fmla="*/ 48 h 101"/>
                <a:gd name="T2" fmla="*/ 962 w 975"/>
                <a:gd name="T3" fmla="*/ 0 h 101"/>
                <a:gd name="T4" fmla="*/ 0 w 975"/>
                <a:gd name="T5" fmla="*/ 24 h 101"/>
                <a:gd name="T6" fmla="*/ 0 w 975"/>
                <a:gd name="T7" fmla="*/ 101 h 101"/>
                <a:gd name="T8" fmla="*/ 962 w 975"/>
                <a:gd name="T9" fmla="*/ 48 h 101"/>
                <a:gd name="T10" fmla="*/ 96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1038" name="Freeform 9"/>
            <p:cNvSpPr>
              <a:spLocks/>
            </p:cNvSpPr>
            <p:nvPr/>
          </p:nvSpPr>
          <p:spPr bwMode="hidden">
            <a:xfrm>
              <a:off x="3619" y="3815"/>
              <a:ext cx="2139" cy="198"/>
            </a:xfrm>
            <a:custGeom>
              <a:avLst/>
              <a:gdLst>
                <a:gd name="T0" fmla="*/ 2115 w 2141"/>
                <a:gd name="T1" fmla="*/ 0 h 198"/>
                <a:gd name="T2" fmla="*/ 0 w 2141"/>
                <a:gd name="T3" fmla="*/ 156 h 198"/>
                <a:gd name="T4" fmla="*/ 0 w 2141"/>
                <a:gd name="T5" fmla="*/ 198 h 198"/>
                <a:gd name="T6" fmla="*/ 2115 w 2141"/>
                <a:gd name="T7" fmla="*/ 0 h 198"/>
                <a:gd name="T8" fmla="*/ 211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4" name="Freeform 10"/>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0" name="Freeform 11"/>
            <p:cNvSpPr>
              <a:spLocks/>
            </p:cNvSpPr>
            <p:nvPr/>
          </p:nvSpPr>
          <p:spPr bwMode="hidden">
            <a:xfrm>
              <a:off x="2097" y="4043"/>
              <a:ext cx="2514" cy="276"/>
            </a:xfrm>
            <a:custGeom>
              <a:avLst/>
              <a:gdLst>
                <a:gd name="T0" fmla="*/ 2143 w 2517"/>
                <a:gd name="T1" fmla="*/ 276 h 276"/>
                <a:gd name="T2" fmla="*/ 2478 w 2517"/>
                <a:gd name="T3" fmla="*/ 204 h 276"/>
                <a:gd name="T4" fmla="*/ 2221 w 2517"/>
                <a:gd name="T5" fmla="*/ 0 h 276"/>
                <a:gd name="T6" fmla="*/ 0 w 2517"/>
                <a:gd name="T7" fmla="*/ 276 h 276"/>
                <a:gd name="T8" fmla="*/ 2143 w 2517"/>
                <a:gd name="T9" fmla="*/ 276 h 276"/>
                <a:gd name="T10" fmla="*/ 2143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6" name="Freeform 12"/>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2" name="Freeform 13"/>
            <p:cNvSpPr>
              <a:spLocks/>
            </p:cNvSpPr>
            <p:nvPr/>
          </p:nvSpPr>
          <p:spPr bwMode="hidden">
            <a:xfrm>
              <a:off x="5030" y="3151"/>
              <a:ext cx="728" cy="240"/>
            </a:xfrm>
            <a:custGeom>
              <a:avLst/>
              <a:gdLst>
                <a:gd name="T0" fmla="*/ 716 w 729"/>
                <a:gd name="T1" fmla="*/ 240 h 240"/>
                <a:gd name="T2" fmla="*/ 0 w 729"/>
                <a:gd name="T3" fmla="*/ 0 h 240"/>
                <a:gd name="T4" fmla="*/ 0 w 729"/>
                <a:gd name="T5" fmla="*/ 6 h 240"/>
                <a:gd name="T6" fmla="*/ 716 w 729"/>
                <a:gd name="T7" fmla="*/ 240 h 240"/>
                <a:gd name="T8" fmla="*/ 71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198" name="Freeform 14"/>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4" name="Freeform 15"/>
            <p:cNvSpPr>
              <a:spLocks/>
            </p:cNvSpPr>
            <p:nvPr/>
          </p:nvSpPr>
          <p:spPr bwMode="hidden">
            <a:xfrm>
              <a:off x="5030" y="3049"/>
              <a:ext cx="728" cy="318"/>
            </a:xfrm>
            <a:custGeom>
              <a:avLst/>
              <a:gdLst>
                <a:gd name="T0" fmla="*/ 716 w 729"/>
                <a:gd name="T1" fmla="*/ 318 h 318"/>
                <a:gd name="T2" fmla="*/ 716 w 729"/>
                <a:gd name="T3" fmla="*/ 312 h 318"/>
                <a:gd name="T4" fmla="*/ 0 w 729"/>
                <a:gd name="T5" fmla="*/ 0 h 318"/>
                <a:gd name="T6" fmla="*/ 0 w 729"/>
                <a:gd name="T7" fmla="*/ 54 h 318"/>
                <a:gd name="T8" fmla="*/ 716 w 729"/>
                <a:gd name="T9" fmla="*/ 318 h 318"/>
                <a:gd name="T10" fmla="*/ 71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0" name="Freeform 16"/>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01" name="Freeform 17"/>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02" name="Freeform 18"/>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48" name="Freeform 19"/>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4" name="Freeform 20"/>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0" name="Freeform 21"/>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06" name="Freeform 22"/>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07" name="Freeform 23"/>
            <p:cNvSpPr>
              <a:spLocks/>
            </p:cNvSpPr>
            <p:nvPr/>
          </p:nvSpPr>
          <p:spPr bwMode="hidden">
            <a:xfrm>
              <a:off x="3488" y="0"/>
              <a:ext cx="2198" cy="2480"/>
            </a:xfrm>
            <a:custGeom>
              <a:avLst/>
              <a:gdLst>
                <a:gd name="T0" fmla="*/ 0 w 2200"/>
                <a:gd name="T1" fmla="*/ 0 h 2482"/>
                <a:gd name="T2" fmla="*/ 2188 w 2200"/>
                <a:gd name="T3" fmla="*/ 2482 h 2482"/>
                <a:gd name="T4" fmla="*/ 2200 w 2200"/>
                <a:gd name="T5" fmla="*/ 2476 h 2482"/>
                <a:gd name="T6" fmla="*/ 317 w 2200"/>
                <a:gd name="T7" fmla="*/ 0 h 2482"/>
                <a:gd name="T8" fmla="*/ 0 w 2200"/>
                <a:gd name="T9" fmla="*/ 0 h 2482"/>
                <a:gd name="T10" fmla="*/ 0 w 2200"/>
                <a:gd name="T11" fmla="*/ 0 h 2482"/>
              </a:gdLst>
              <a:ahLst/>
              <a:cxnLst>
                <a:cxn ang="0">
                  <a:pos x="T0" y="T1"/>
                </a:cxn>
                <a:cxn ang="0">
                  <a:pos x="T2" y="T3"/>
                </a:cxn>
                <a:cxn ang="0">
                  <a:pos x="T4" y="T5"/>
                </a:cxn>
                <a:cxn ang="0">
                  <a:pos x="T6" y="T7"/>
                </a:cxn>
                <a:cxn ang="0">
                  <a:pos x="T8" y="T9"/>
                </a:cxn>
                <a:cxn ang="0">
                  <a:pos x="T10" y="T11"/>
                </a:cxn>
              </a:cxnLst>
              <a:rect l="0" t="0" r="r" b="b"/>
              <a:pathLst>
                <a:path w="2200" h="2482">
                  <a:moveTo>
                    <a:pt x="0" y="0"/>
                  </a:moveTo>
                  <a:lnTo>
                    <a:pt x="2188" y="2482"/>
                  </a:lnTo>
                  <a:lnTo>
                    <a:pt x="2200" y="2476"/>
                  </a:lnTo>
                  <a:lnTo>
                    <a:pt x="317" y="0"/>
                  </a:lnTo>
                  <a:lnTo>
                    <a:pt x="0" y="0"/>
                  </a:lnTo>
                  <a:lnTo>
                    <a:pt x="0" y="0"/>
                  </a:lnTo>
                  <a:close/>
                </a:path>
              </a:pathLst>
            </a:custGeom>
            <a:gradFill rotWithShape="0">
              <a:gsLst>
                <a:gs pos="0">
                  <a:schemeClr val="bg2">
                    <a:gamma/>
                    <a:shade val="78824"/>
                    <a:invGamma/>
                  </a:schemeClr>
                </a:gs>
                <a:gs pos="100000">
                  <a:schemeClr val="bg2"/>
                </a:gs>
              </a:gsLst>
              <a:lin ang="5400000" scaled="1"/>
            </a:gradFill>
            <a:ln>
              <a:noFill/>
            </a:ln>
            <a:effectLst/>
            <a:extLst>
              <a:ext uri="{91240B29-F687-4f45-9708-019B960494DF}">
                <a14:hiddenLine xmlns="" xmlns:a14="http://schemas.microsoft.com/office/drawing/2010/main" w="9525" cap="flat" cmpd="sng">
                  <a:solidFill>
                    <a:srgbClr val="000000"/>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rgbClr val="808080"/>
                    </a:outerShdw>
                  </a:effectLst>
                </a14:hiddenEffects>
              </a:ext>
            </a:extLst>
          </p:spPr>
          <p:txBody>
            <a:bodyPr/>
            <a:lstStyle/>
            <a:p>
              <a:pPr>
                <a:defRPr/>
              </a:pPr>
              <a:endParaRPr lang="fr-FR">
                <a:cs typeface="+mn-cs"/>
              </a:endParaRPr>
            </a:p>
          </p:txBody>
        </p:sp>
        <p:sp>
          <p:nvSpPr>
            <p:cNvPr id="93208" name="Freeform 24"/>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4" name="Freeform 25"/>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0" name="Freeform 26"/>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1" name="Freeform 27"/>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7" name="Freeform 28"/>
            <p:cNvSpPr>
              <a:spLocks/>
            </p:cNvSpPr>
            <p:nvPr/>
          </p:nvSpPr>
          <p:spPr bwMode="hidden">
            <a:xfrm>
              <a:off x="5698" y="653"/>
              <a:ext cx="60" cy="311"/>
            </a:xfrm>
            <a:custGeom>
              <a:avLst/>
              <a:gdLst>
                <a:gd name="T0" fmla="*/ 0 w 60"/>
                <a:gd name="T1" fmla="*/ 144 h 312"/>
                <a:gd name="T2" fmla="*/ 60 w 60"/>
                <a:gd name="T3" fmla="*/ 29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3" name="Freeform 29"/>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1059" name="Freeform 30"/>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fr-FR"/>
            </a:p>
          </p:txBody>
        </p:sp>
        <p:sp>
          <p:nvSpPr>
            <p:cNvPr id="93215" name="Freeform 31"/>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6" name="Freeform 32"/>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7" name="Freeform 33"/>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8" name="Freeform 34"/>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19" name="Freeform 35"/>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0" name="Freeform 36"/>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1" name="Freeform 37"/>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2" name="Freeform 38"/>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nvGrpSpPr>
            <p:cNvPr id="1068" name="Group 39"/>
            <p:cNvGrpSpPr>
              <a:grpSpLocks/>
            </p:cNvGrpSpPr>
            <p:nvPr userDrawn="1"/>
          </p:nvGrpSpPr>
          <p:grpSpPr bwMode="auto">
            <a:xfrm>
              <a:off x="0" y="1632"/>
              <a:ext cx="5758" cy="1858"/>
              <a:chOff x="0" y="1632"/>
              <a:chExt cx="5758" cy="1858"/>
            </a:xfrm>
          </p:grpSpPr>
          <p:sp>
            <p:nvSpPr>
              <p:cNvPr id="93224" name="Freeform 40"/>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sp>
            <p:nvSpPr>
              <p:cNvPr id="93225" name="Freeform 41"/>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a:extLst>
                <a:ext uri="{91240B29-F687-4f45-9708-019B960494DF}">
                  <a14:hiddenLine xmlns="" xmlns:a14="http://schemas.microsoft.com/office/drawing/2010/main" w="9525">
                    <a:solidFill>
                      <a:srgbClr val="000000"/>
                    </a:solidFill>
                    <a:round/>
                    <a:headEnd/>
                    <a:tailEnd/>
                  </a14:hiddenLine>
                </a:ext>
              </a:extLst>
            </p:spPr>
            <p:txBody>
              <a:bodyPr/>
              <a:lstStyle/>
              <a:p>
                <a:pPr>
                  <a:defRPr/>
                </a:pPr>
                <a:endParaRPr lang="fr-FR">
                  <a:cs typeface="+mn-cs"/>
                </a:endParaRPr>
              </a:p>
            </p:txBody>
          </p:sp>
        </p:grpSp>
      </p:grpSp>
      <p:sp>
        <p:nvSpPr>
          <p:cNvPr id="93226" name="Rectangle 42"/>
          <p:cNvSpPr>
            <a:spLocks noGrp="1" noChangeArrowheads="1"/>
          </p:cNvSpPr>
          <p:nvPr>
            <p:ph type="title"/>
          </p:nvPr>
        </p:nvSpPr>
        <p:spPr bwMode="auto">
          <a:xfrm>
            <a:off x="415925" y="0"/>
            <a:ext cx="8137525" cy="1196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93227" name="Rectangle 43"/>
          <p:cNvSpPr>
            <a:spLocks noGrp="1" noChangeArrowheads="1"/>
          </p:cNvSpPr>
          <p:nvPr>
            <p:ph type="body" idx="1"/>
          </p:nvPr>
        </p:nvSpPr>
        <p:spPr bwMode="auto">
          <a:xfrm>
            <a:off x="152400" y="1125538"/>
            <a:ext cx="7704138" cy="45307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3228" name="Rectangle 44"/>
          <p:cNvSpPr>
            <a:spLocks noGrp="1" noChangeArrowheads="1"/>
          </p:cNvSpPr>
          <p:nvPr>
            <p:ph type="dt" sz="half" idx="2"/>
          </p:nvPr>
        </p:nvSpPr>
        <p:spPr bwMode="auto">
          <a:xfrm>
            <a:off x="495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i="0">
                <a:effectLst>
                  <a:outerShdw blurRad="38100" dist="38100" dir="2700000" algn="tl">
                    <a:srgbClr val="000000"/>
                  </a:outerShdw>
                </a:effectLst>
                <a:latin typeface="Arial" charset="0"/>
                <a:cs typeface="+mn-cs"/>
              </a:defRPr>
            </a:lvl1pPr>
          </a:lstStyle>
          <a:p>
            <a:pPr>
              <a:defRPr/>
            </a:pPr>
            <a:endParaRPr lang="fr-FR"/>
          </a:p>
        </p:txBody>
      </p:sp>
      <p:sp>
        <p:nvSpPr>
          <p:cNvPr id="93229" name="Rectangle 45"/>
          <p:cNvSpPr>
            <a:spLocks noGrp="1" noChangeArrowheads="1"/>
          </p:cNvSpPr>
          <p:nvPr>
            <p:ph type="ftr" sz="quarter" idx="3"/>
          </p:nvPr>
        </p:nvSpPr>
        <p:spPr bwMode="auto">
          <a:xfrm>
            <a:off x="3384550" y="6248400"/>
            <a:ext cx="31369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ctr">
              <a:defRPr sz="1200" i="0">
                <a:effectLst>
                  <a:outerShdw blurRad="38100" dist="38100" dir="2700000" algn="tl">
                    <a:srgbClr val="000000"/>
                  </a:outerShdw>
                </a:effectLst>
                <a:latin typeface="Arial" charset="0"/>
                <a:cs typeface="+mn-cs"/>
              </a:defRPr>
            </a:lvl1pPr>
          </a:lstStyle>
          <a:p>
            <a:pPr>
              <a:defRPr/>
            </a:pPr>
            <a:r>
              <a:rPr lang="fr-FR"/>
              <a:t>EDUCOM PEISS JULY 2025</a:t>
            </a:r>
          </a:p>
        </p:txBody>
      </p:sp>
      <p:sp>
        <p:nvSpPr>
          <p:cNvPr id="93230" name="Rectangle 46"/>
          <p:cNvSpPr>
            <a:spLocks noGrp="1" noChangeArrowheads="1"/>
          </p:cNvSpPr>
          <p:nvPr>
            <p:ph type="sldNum" sz="quarter" idx="4"/>
          </p:nvPr>
        </p:nvSpPr>
        <p:spPr bwMode="auto">
          <a:xfrm>
            <a:off x="7099300" y="6243638"/>
            <a:ext cx="2311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i="0">
                <a:effectLst>
                  <a:outerShdw blurRad="38100" dist="38100" dir="2700000" algn="tl">
                    <a:srgbClr val="000000"/>
                  </a:outerShdw>
                </a:effectLst>
                <a:latin typeface="Arial" charset="0"/>
                <a:cs typeface="+mn-cs"/>
              </a:defRPr>
            </a:lvl1pPr>
          </a:lstStyle>
          <a:p>
            <a:pPr>
              <a:defRPr/>
            </a:pPr>
            <a:fld id="{0ED09179-DBEA-D94C-914D-95E77FA69449}" type="slidenum">
              <a:rPr lang="fr-FR"/>
              <a:pPr>
                <a:defRPr/>
              </a:pPr>
              <a:t>‹N°›</a:t>
            </a:fld>
            <a:endParaRPr lang="fr-FR"/>
          </a:p>
        </p:txBody>
      </p:sp>
    </p:spTree>
    <p:extLst>
      <p:ext uri="{BB962C8B-B14F-4D97-AF65-F5344CB8AC3E}">
        <p14:creationId xmlns:p14="http://schemas.microsoft.com/office/powerpoint/2010/main" val="954455249"/>
      </p:ext>
    </p:extLst>
  </p:cSld>
  <p:clrMap bg1="dk2" tx1="lt1" bg2="dk1" tx2="lt2" accent1="accent1" accent2="accent2" accent3="accent3" accent4="accent4" accent5="accent5" accent6="accent6" hlink="hlink" folHlink="folHlink"/>
  <p:sldLayoutIdLst>
    <p:sldLayoutId id="2147484224" r:id="rId1"/>
    <p:sldLayoutId id="2147484225" r:id="rId2"/>
    <p:sldLayoutId id="2147484226" r:id="rId3"/>
    <p:sldLayoutId id="2147484227" r:id="rId4"/>
    <p:sldLayoutId id="2147484228" r:id="rId5"/>
    <p:sldLayoutId id="2147484229" r:id="rId6"/>
    <p:sldLayoutId id="2147484230" r:id="rId7"/>
    <p:sldLayoutId id="2147484231" r:id="rId8"/>
    <p:sldLayoutId id="2147484232" r:id="rId9"/>
    <p:sldLayoutId id="2147484233" r:id="rId10"/>
    <p:sldLayoutId id="2147484234" r:id="rId11"/>
    <p:sldLayoutId id="2147484235" r:id="rId12"/>
    <p:sldLayoutId id="2147484236" r:id="rId13"/>
    <p:sldLayoutId id="2147484237" r:id="rId14"/>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mj-ea"/>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charset="0"/>
        <a:buBlip>
          <a:blip r:embed="rId16"/>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17"/>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8"/>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58"/>
            </a:gs>
            <a:gs pos="100000">
              <a:schemeClr val="bg1"/>
            </a:gs>
          </a:gsLst>
          <a:lin ang="2700000" scaled="1"/>
        </a:gradFill>
        <a:effectLst/>
      </p:bgPr>
    </p:bg>
    <p:spTree>
      <p:nvGrpSpPr>
        <p:cNvPr id="1" name=""/>
        <p:cNvGrpSpPr/>
        <p:nvPr/>
      </p:nvGrpSpPr>
      <p:grpSpPr>
        <a:xfrm>
          <a:off x="0" y="0"/>
          <a:ext cx="0" cy="0"/>
          <a:chOff x="0" y="0"/>
          <a:chExt cx="0" cy="0"/>
        </a:xfrm>
      </p:grpSpPr>
      <p:grpSp>
        <p:nvGrpSpPr>
          <p:cNvPr id="27650" name="Group 2">
            <a:extLst>
              <a:ext uri="{FF2B5EF4-FFF2-40B4-BE49-F238E27FC236}">
                <a16:creationId xmlns:a16="http://schemas.microsoft.com/office/drawing/2014/main" id="{D1E0606A-E42A-D955-12AE-0647E6A179AD}"/>
              </a:ext>
            </a:extLst>
          </p:cNvPr>
          <p:cNvGrpSpPr>
            <a:grpSpLocks/>
          </p:cNvGrpSpPr>
          <p:nvPr/>
        </p:nvGrpSpPr>
        <p:grpSpPr bwMode="auto">
          <a:xfrm>
            <a:off x="0" y="188913"/>
            <a:ext cx="9906000" cy="6856412"/>
            <a:chOff x="0" y="0"/>
            <a:chExt cx="5760" cy="4319"/>
          </a:xfrm>
        </p:grpSpPr>
        <p:sp>
          <p:nvSpPr>
            <p:cNvPr id="3075" name="Freeform 3">
              <a:extLst>
                <a:ext uri="{FF2B5EF4-FFF2-40B4-BE49-F238E27FC236}">
                  <a16:creationId xmlns:a16="http://schemas.microsoft.com/office/drawing/2014/main" id="{FBE14C9B-6F51-9FA4-4F80-173D7FE7C23C}"/>
                </a:ext>
              </a:extLst>
            </p:cNvPr>
            <p:cNvSpPr>
              <a:spLocks/>
            </p:cNvSpPr>
            <p:nvPr/>
          </p:nvSpPr>
          <p:spPr bwMode="hidden">
            <a:xfrm>
              <a:off x="0" y="12"/>
              <a:ext cx="5758" cy="3273"/>
            </a:xfrm>
            <a:custGeom>
              <a:avLst/>
              <a:gdLst>
                <a:gd name="T0" fmla="*/ 3193 w 5740"/>
                <a:gd name="T1" fmla="*/ 1816 h 3273"/>
                <a:gd name="T2" fmla="*/ 0 w 5740"/>
                <a:gd name="T3" fmla="*/ 0 h 3273"/>
                <a:gd name="T4" fmla="*/ 0 w 5740"/>
                <a:gd name="T5" fmla="*/ 522 h 3273"/>
                <a:gd name="T6" fmla="*/ 3037 w 5740"/>
                <a:gd name="T7" fmla="*/ 1978 h 3273"/>
                <a:gd name="T8" fmla="*/ 5740 w 5740"/>
                <a:gd name="T9" fmla="*/ 3273 h 3273"/>
                <a:gd name="T10" fmla="*/ 5740 w 5740"/>
                <a:gd name="T11" fmla="*/ 3267 h 3273"/>
                <a:gd name="T12" fmla="*/ 3193 w 5740"/>
                <a:gd name="T13" fmla="*/ 1816 h 3273"/>
                <a:gd name="T14" fmla="*/ 3193 w 5740"/>
                <a:gd name="T15" fmla="*/ 1816 h 32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40" h="3273">
                  <a:moveTo>
                    <a:pt x="3193" y="1816"/>
                  </a:moveTo>
                  <a:lnTo>
                    <a:pt x="0" y="0"/>
                  </a:lnTo>
                  <a:lnTo>
                    <a:pt x="0" y="522"/>
                  </a:lnTo>
                  <a:lnTo>
                    <a:pt x="3037" y="1978"/>
                  </a:lnTo>
                  <a:lnTo>
                    <a:pt x="5740" y="3273"/>
                  </a:lnTo>
                  <a:lnTo>
                    <a:pt x="5740" y="3267"/>
                  </a:lnTo>
                  <a:lnTo>
                    <a:pt x="3193" y="1816"/>
                  </a:lnTo>
                  <a:lnTo>
                    <a:pt x="3193" y="1816"/>
                  </a:lnTo>
                  <a:close/>
                </a:path>
              </a:pathLst>
            </a:custGeom>
            <a:gradFill rotWithShape="0">
              <a:gsLst>
                <a:gs pos="0">
                  <a:schemeClr val="bg2">
                    <a:gamma/>
                    <a:shade val="63529"/>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76" name="Freeform 4">
              <a:extLst>
                <a:ext uri="{FF2B5EF4-FFF2-40B4-BE49-F238E27FC236}">
                  <a16:creationId xmlns:a16="http://schemas.microsoft.com/office/drawing/2014/main" id="{1512CDB9-74A2-6337-EA9E-9C6AB8122032}"/>
                </a:ext>
              </a:extLst>
            </p:cNvPr>
            <p:cNvSpPr>
              <a:spLocks/>
            </p:cNvSpPr>
            <p:nvPr/>
          </p:nvSpPr>
          <p:spPr bwMode="hidden">
            <a:xfrm>
              <a:off x="149" y="0"/>
              <a:ext cx="5610" cy="3243"/>
            </a:xfrm>
            <a:custGeom>
              <a:avLst/>
              <a:gdLst>
                <a:gd name="T0" fmla="*/ 3163 w 5591"/>
                <a:gd name="T1" fmla="*/ 1714 h 3243"/>
                <a:gd name="T2" fmla="*/ 431 w 5591"/>
                <a:gd name="T3" fmla="*/ 0 h 3243"/>
                <a:gd name="T4" fmla="*/ 0 w 5591"/>
                <a:gd name="T5" fmla="*/ 0 h 3243"/>
                <a:gd name="T6" fmla="*/ 3086 w 5591"/>
                <a:gd name="T7" fmla="*/ 1786 h 3243"/>
                <a:gd name="T8" fmla="*/ 5591 w 5591"/>
                <a:gd name="T9" fmla="*/ 3243 h 3243"/>
                <a:gd name="T10" fmla="*/ 5591 w 5591"/>
                <a:gd name="T11" fmla="*/ 3237 h 3243"/>
                <a:gd name="T12" fmla="*/ 3163 w 5591"/>
                <a:gd name="T13" fmla="*/ 1714 h 3243"/>
                <a:gd name="T14" fmla="*/ 3163 w 5591"/>
                <a:gd name="T15" fmla="*/ 1714 h 3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91" h="3243">
                  <a:moveTo>
                    <a:pt x="3163" y="1714"/>
                  </a:moveTo>
                  <a:lnTo>
                    <a:pt x="431" y="0"/>
                  </a:lnTo>
                  <a:lnTo>
                    <a:pt x="0" y="0"/>
                  </a:lnTo>
                  <a:lnTo>
                    <a:pt x="3086" y="1786"/>
                  </a:lnTo>
                  <a:lnTo>
                    <a:pt x="5591" y="3243"/>
                  </a:lnTo>
                  <a:lnTo>
                    <a:pt x="5591" y="3237"/>
                  </a:lnTo>
                  <a:lnTo>
                    <a:pt x="3163" y="1714"/>
                  </a:lnTo>
                  <a:lnTo>
                    <a:pt x="3163" y="1714"/>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77" name="Freeform 5">
              <a:extLst>
                <a:ext uri="{FF2B5EF4-FFF2-40B4-BE49-F238E27FC236}">
                  <a16:creationId xmlns:a16="http://schemas.microsoft.com/office/drawing/2014/main" id="{A5AB946C-89E1-3C98-EEE0-418B9FBB098C}"/>
                </a:ext>
              </a:extLst>
            </p:cNvPr>
            <p:cNvSpPr>
              <a:spLocks/>
            </p:cNvSpPr>
            <p:nvPr/>
          </p:nvSpPr>
          <p:spPr bwMode="hidden">
            <a:xfrm>
              <a:off x="0" y="3433"/>
              <a:ext cx="4038" cy="191"/>
            </a:xfrm>
            <a:custGeom>
              <a:avLst/>
              <a:gdLst>
                <a:gd name="T0" fmla="*/ 0 w 4042"/>
                <a:gd name="T1" fmla="*/ 156 h 192"/>
                <a:gd name="T2" fmla="*/ 4042 w 4042"/>
                <a:gd name="T3" fmla="*/ 192 h 192"/>
                <a:gd name="T4" fmla="*/ 4042 w 4042"/>
                <a:gd name="T5" fmla="*/ 144 h 192"/>
                <a:gd name="T6" fmla="*/ 0 w 4042"/>
                <a:gd name="T7" fmla="*/ 0 h 192"/>
                <a:gd name="T8" fmla="*/ 0 w 4042"/>
                <a:gd name="T9" fmla="*/ 156 h 192"/>
                <a:gd name="T10" fmla="*/ 0 w 4042"/>
                <a:gd name="T11" fmla="*/ 156 h 192"/>
              </a:gdLst>
              <a:ahLst/>
              <a:cxnLst>
                <a:cxn ang="0">
                  <a:pos x="T0" y="T1"/>
                </a:cxn>
                <a:cxn ang="0">
                  <a:pos x="T2" y="T3"/>
                </a:cxn>
                <a:cxn ang="0">
                  <a:pos x="T4" y="T5"/>
                </a:cxn>
                <a:cxn ang="0">
                  <a:pos x="T6" y="T7"/>
                </a:cxn>
                <a:cxn ang="0">
                  <a:pos x="T8" y="T9"/>
                </a:cxn>
                <a:cxn ang="0">
                  <a:pos x="T10" y="T11"/>
                </a:cxn>
              </a:cxnLst>
              <a:rect l="0" t="0" r="r" b="b"/>
              <a:pathLst>
                <a:path w="4042" h="192">
                  <a:moveTo>
                    <a:pt x="0" y="156"/>
                  </a:moveTo>
                  <a:lnTo>
                    <a:pt x="4042" y="192"/>
                  </a:lnTo>
                  <a:lnTo>
                    <a:pt x="4042" y="144"/>
                  </a:lnTo>
                  <a:lnTo>
                    <a:pt x="0" y="0"/>
                  </a:lnTo>
                  <a:lnTo>
                    <a:pt x="0" y="156"/>
                  </a:lnTo>
                  <a:lnTo>
                    <a:pt x="0" y="156"/>
                  </a:lnTo>
                  <a:close/>
                </a:path>
              </a:pathLst>
            </a:custGeom>
            <a:gradFill rotWithShape="0">
              <a:gsLst>
                <a:gs pos="0">
                  <a:schemeClr val="bg2">
                    <a:gamma/>
                    <a:shade val="75686"/>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59" name="Freeform 6">
              <a:extLst>
                <a:ext uri="{FF2B5EF4-FFF2-40B4-BE49-F238E27FC236}">
                  <a16:creationId xmlns:a16="http://schemas.microsoft.com/office/drawing/2014/main" id="{A34A4B8C-54C3-5055-5198-0D5F4FFBB825}"/>
                </a:ext>
              </a:extLst>
            </p:cNvPr>
            <p:cNvSpPr>
              <a:spLocks/>
            </p:cNvSpPr>
            <p:nvPr/>
          </p:nvSpPr>
          <p:spPr bwMode="hidden">
            <a:xfrm>
              <a:off x="4038" y="3577"/>
              <a:ext cx="1720" cy="65"/>
            </a:xfrm>
            <a:custGeom>
              <a:avLst/>
              <a:gdLst>
                <a:gd name="T0" fmla="*/ 1416 w 1722"/>
                <a:gd name="T1" fmla="*/ 33 h 66"/>
                <a:gd name="T2" fmla="*/ 1416 w 1722"/>
                <a:gd name="T3" fmla="*/ 33 h 66"/>
                <a:gd name="T4" fmla="*/ 0 w 1722"/>
                <a:gd name="T5" fmla="*/ 0 h 66"/>
                <a:gd name="T6" fmla="*/ 0 w 1722"/>
                <a:gd name="T7" fmla="*/ 33 h 66"/>
                <a:gd name="T8" fmla="*/ 1416 w 1722"/>
                <a:gd name="T9" fmla="*/ 33 h 66"/>
                <a:gd name="T10" fmla="*/ 1416 w 1722"/>
                <a:gd name="T11" fmla="*/ 33 h 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22" h="66">
                  <a:moveTo>
                    <a:pt x="1722" y="66"/>
                  </a:moveTo>
                  <a:lnTo>
                    <a:pt x="1722" y="60"/>
                  </a:lnTo>
                  <a:lnTo>
                    <a:pt x="0" y="0"/>
                  </a:lnTo>
                  <a:lnTo>
                    <a:pt x="0" y="48"/>
                  </a:lnTo>
                  <a:lnTo>
                    <a:pt x="1722" y="66"/>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7660" name="Freeform 7">
              <a:extLst>
                <a:ext uri="{FF2B5EF4-FFF2-40B4-BE49-F238E27FC236}">
                  <a16:creationId xmlns:a16="http://schemas.microsoft.com/office/drawing/2014/main" id="{69AEC917-3A9C-E12B-16C3-0E58550F873D}"/>
                </a:ext>
              </a:extLst>
            </p:cNvPr>
            <p:cNvSpPr>
              <a:spLocks/>
            </p:cNvSpPr>
            <p:nvPr/>
          </p:nvSpPr>
          <p:spPr bwMode="hidden">
            <a:xfrm>
              <a:off x="0" y="3726"/>
              <a:ext cx="4784" cy="329"/>
            </a:xfrm>
            <a:custGeom>
              <a:avLst/>
              <a:gdLst>
                <a:gd name="T0" fmla="*/ 0 w 4789"/>
                <a:gd name="T1" fmla="*/ 329 h 329"/>
                <a:gd name="T2" fmla="*/ 4589 w 4789"/>
                <a:gd name="T3" fmla="*/ 77 h 329"/>
                <a:gd name="T4" fmla="*/ 4589 w 4789"/>
                <a:gd name="T5" fmla="*/ 0 h 329"/>
                <a:gd name="T6" fmla="*/ 0 w 4789"/>
                <a:gd name="T7" fmla="*/ 107 h 329"/>
                <a:gd name="T8" fmla="*/ 0 w 4789"/>
                <a:gd name="T9" fmla="*/ 329 h 329"/>
                <a:gd name="T10" fmla="*/ 0 w 4789"/>
                <a:gd name="T11" fmla="*/ 329 h 3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9" h="329">
                  <a:moveTo>
                    <a:pt x="0" y="329"/>
                  </a:moveTo>
                  <a:lnTo>
                    <a:pt x="4789" y="77"/>
                  </a:lnTo>
                  <a:lnTo>
                    <a:pt x="4789" y="0"/>
                  </a:lnTo>
                  <a:lnTo>
                    <a:pt x="0" y="107"/>
                  </a:lnTo>
                  <a:lnTo>
                    <a:pt x="0" y="329"/>
                  </a:lnTo>
                  <a:close/>
                </a:path>
              </a:pathLst>
            </a:custGeom>
            <a:gradFill rotWithShape="0">
              <a:gsLst>
                <a:gs pos="0">
                  <a:srgbClr val="00007D"/>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7661" name="Freeform 8">
              <a:extLst>
                <a:ext uri="{FF2B5EF4-FFF2-40B4-BE49-F238E27FC236}">
                  <a16:creationId xmlns:a16="http://schemas.microsoft.com/office/drawing/2014/main" id="{DF4DD6F1-5FAC-5197-1668-79E17CC27211}"/>
                </a:ext>
              </a:extLst>
            </p:cNvPr>
            <p:cNvSpPr>
              <a:spLocks/>
            </p:cNvSpPr>
            <p:nvPr/>
          </p:nvSpPr>
          <p:spPr bwMode="hidden">
            <a:xfrm>
              <a:off x="4784" y="3702"/>
              <a:ext cx="974" cy="101"/>
            </a:xfrm>
            <a:custGeom>
              <a:avLst/>
              <a:gdLst>
                <a:gd name="T0" fmla="*/ 822 w 975"/>
                <a:gd name="T1" fmla="*/ 48 h 101"/>
                <a:gd name="T2" fmla="*/ 822 w 975"/>
                <a:gd name="T3" fmla="*/ 0 h 101"/>
                <a:gd name="T4" fmla="*/ 0 w 975"/>
                <a:gd name="T5" fmla="*/ 24 h 101"/>
                <a:gd name="T6" fmla="*/ 0 w 975"/>
                <a:gd name="T7" fmla="*/ 101 h 101"/>
                <a:gd name="T8" fmla="*/ 822 w 975"/>
                <a:gd name="T9" fmla="*/ 48 h 101"/>
                <a:gd name="T10" fmla="*/ 822 w 975"/>
                <a:gd name="T11" fmla="*/ 48 h 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975" h="101">
                  <a:moveTo>
                    <a:pt x="975" y="48"/>
                  </a:moveTo>
                  <a:lnTo>
                    <a:pt x="975" y="0"/>
                  </a:lnTo>
                  <a:lnTo>
                    <a:pt x="0" y="24"/>
                  </a:lnTo>
                  <a:lnTo>
                    <a:pt x="0" y="101"/>
                  </a:lnTo>
                  <a:lnTo>
                    <a:pt x="97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27662" name="Freeform 9">
              <a:extLst>
                <a:ext uri="{FF2B5EF4-FFF2-40B4-BE49-F238E27FC236}">
                  <a16:creationId xmlns:a16="http://schemas.microsoft.com/office/drawing/2014/main" id="{3ADFF4B5-73C7-79D1-8E64-88580360EF2F}"/>
                </a:ext>
              </a:extLst>
            </p:cNvPr>
            <p:cNvSpPr>
              <a:spLocks/>
            </p:cNvSpPr>
            <p:nvPr/>
          </p:nvSpPr>
          <p:spPr bwMode="hidden">
            <a:xfrm>
              <a:off x="3619" y="3815"/>
              <a:ext cx="2139" cy="198"/>
            </a:xfrm>
            <a:custGeom>
              <a:avLst/>
              <a:gdLst>
                <a:gd name="T0" fmla="*/ 1835 w 2141"/>
                <a:gd name="T1" fmla="*/ 0 h 198"/>
                <a:gd name="T2" fmla="*/ 0 w 2141"/>
                <a:gd name="T3" fmla="*/ 156 h 198"/>
                <a:gd name="T4" fmla="*/ 0 w 2141"/>
                <a:gd name="T5" fmla="*/ 198 h 198"/>
                <a:gd name="T6" fmla="*/ 1835 w 2141"/>
                <a:gd name="T7" fmla="*/ 0 h 198"/>
                <a:gd name="T8" fmla="*/ 1835 w 2141"/>
                <a:gd name="T9" fmla="*/ 0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41" h="198">
                  <a:moveTo>
                    <a:pt x="2141" y="0"/>
                  </a:moveTo>
                  <a:lnTo>
                    <a:pt x="0" y="156"/>
                  </a:lnTo>
                  <a:lnTo>
                    <a:pt x="0" y="198"/>
                  </a:lnTo>
                  <a:lnTo>
                    <a:pt x="214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2" name="Freeform 10">
              <a:extLst>
                <a:ext uri="{FF2B5EF4-FFF2-40B4-BE49-F238E27FC236}">
                  <a16:creationId xmlns:a16="http://schemas.microsoft.com/office/drawing/2014/main" id="{01F0D1E0-25E2-10AA-C436-E04C6B769799}"/>
                </a:ext>
              </a:extLst>
            </p:cNvPr>
            <p:cNvSpPr>
              <a:spLocks/>
            </p:cNvSpPr>
            <p:nvPr/>
          </p:nvSpPr>
          <p:spPr bwMode="hidden">
            <a:xfrm>
              <a:off x="0" y="3971"/>
              <a:ext cx="3619" cy="348"/>
            </a:xfrm>
            <a:custGeom>
              <a:avLst/>
              <a:gdLst>
                <a:gd name="T0" fmla="*/ 0 w 3623"/>
                <a:gd name="T1" fmla="*/ 348 h 348"/>
                <a:gd name="T2" fmla="*/ 311 w 3623"/>
                <a:gd name="T3" fmla="*/ 348 h 348"/>
                <a:gd name="T4" fmla="*/ 3623 w 3623"/>
                <a:gd name="T5" fmla="*/ 42 h 348"/>
                <a:gd name="T6" fmla="*/ 3623 w 3623"/>
                <a:gd name="T7" fmla="*/ 0 h 348"/>
                <a:gd name="T8" fmla="*/ 0 w 3623"/>
                <a:gd name="T9" fmla="*/ 264 h 348"/>
                <a:gd name="T10" fmla="*/ 0 w 3623"/>
                <a:gd name="T11" fmla="*/ 348 h 348"/>
                <a:gd name="T12" fmla="*/ 0 w 3623"/>
                <a:gd name="T13" fmla="*/ 348 h 348"/>
              </a:gdLst>
              <a:ahLst/>
              <a:cxnLst>
                <a:cxn ang="0">
                  <a:pos x="T0" y="T1"/>
                </a:cxn>
                <a:cxn ang="0">
                  <a:pos x="T2" y="T3"/>
                </a:cxn>
                <a:cxn ang="0">
                  <a:pos x="T4" y="T5"/>
                </a:cxn>
                <a:cxn ang="0">
                  <a:pos x="T6" y="T7"/>
                </a:cxn>
                <a:cxn ang="0">
                  <a:pos x="T8" y="T9"/>
                </a:cxn>
                <a:cxn ang="0">
                  <a:pos x="T10" y="T11"/>
                </a:cxn>
                <a:cxn ang="0">
                  <a:pos x="T12" y="T13"/>
                </a:cxn>
              </a:cxnLst>
              <a:rect l="0" t="0" r="r" b="b"/>
              <a:pathLst>
                <a:path w="3623" h="348">
                  <a:moveTo>
                    <a:pt x="0" y="348"/>
                  </a:moveTo>
                  <a:lnTo>
                    <a:pt x="311" y="348"/>
                  </a:lnTo>
                  <a:lnTo>
                    <a:pt x="3623" y="42"/>
                  </a:lnTo>
                  <a:lnTo>
                    <a:pt x="3623" y="0"/>
                  </a:lnTo>
                  <a:lnTo>
                    <a:pt x="0" y="264"/>
                  </a:lnTo>
                  <a:lnTo>
                    <a:pt x="0" y="348"/>
                  </a:lnTo>
                  <a:lnTo>
                    <a:pt x="0" y="348"/>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64" name="Freeform 11">
              <a:extLst>
                <a:ext uri="{FF2B5EF4-FFF2-40B4-BE49-F238E27FC236}">
                  <a16:creationId xmlns:a16="http://schemas.microsoft.com/office/drawing/2014/main" id="{FFDC4E84-DDEF-674A-B0AD-A82D54D29E3D}"/>
                </a:ext>
              </a:extLst>
            </p:cNvPr>
            <p:cNvSpPr>
              <a:spLocks/>
            </p:cNvSpPr>
            <p:nvPr/>
          </p:nvSpPr>
          <p:spPr bwMode="hidden">
            <a:xfrm>
              <a:off x="2097" y="4043"/>
              <a:ext cx="2514" cy="276"/>
            </a:xfrm>
            <a:custGeom>
              <a:avLst/>
              <a:gdLst>
                <a:gd name="T0" fmla="*/ 1847 w 2517"/>
                <a:gd name="T1" fmla="*/ 276 h 276"/>
                <a:gd name="T2" fmla="*/ 2071 w 2517"/>
                <a:gd name="T3" fmla="*/ 204 h 276"/>
                <a:gd name="T4" fmla="*/ 1899 w 2517"/>
                <a:gd name="T5" fmla="*/ 0 h 276"/>
                <a:gd name="T6" fmla="*/ 0 w 2517"/>
                <a:gd name="T7" fmla="*/ 276 h 276"/>
                <a:gd name="T8" fmla="*/ 1847 w 2517"/>
                <a:gd name="T9" fmla="*/ 276 h 276"/>
                <a:gd name="T10" fmla="*/ 1847 w 2517"/>
                <a:gd name="T11" fmla="*/ 276 h 27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7" h="276">
                  <a:moveTo>
                    <a:pt x="2182" y="276"/>
                  </a:moveTo>
                  <a:lnTo>
                    <a:pt x="2517" y="204"/>
                  </a:lnTo>
                  <a:lnTo>
                    <a:pt x="2260" y="0"/>
                  </a:lnTo>
                  <a:lnTo>
                    <a:pt x="0" y="276"/>
                  </a:lnTo>
                  <a:lnTo>
                    <a:pt x="2182" y="2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4" name="Freeform 12">
              <a:extLst>
                <a:ext uri="{FF2B5EF4-FFF2-40B4-BE49-F238E27FC236}">
                  <a16:creationId xmlns:a16="http://schemas.microsoft.com/office/drawing/2014/main" id="{9E41A20D-9B4D-593D-582D-17EA891F9DE6}"/>
                </a:ext>
              </a:extLst>
            </p:cNvPr>
            <p:cNvSpPr>
              <a:spLocks/>
            </p:cNvSpPr>
            <p:nvPr/>
          </p:nvSpPr>
          <p:spPr bwMode="hidden">
            <a:xfrm>
              <a:off x="4354" y="3869"/>
              <a:ext cx="1404" cy="378"/>
            </a:xfrm>
            <a:custGeom>
              <a:avLst/>
              <a:gdLst>
                <a:gd name="T0" fmla="*/ 1405 w 1405"/>
                <a:gd name="T1" fmla="*/ 126 h 378"/>
                <a:gd name="T2" fmla="*/ 1405 w 1405"/>
                <a:gd name="T3" fmla="*/ 0 h 378"/>
                <a:gd name="T4" fmla="*/ 0 w 1405"/>
                <a:gd name="T5" fmla="*/ 174 h 378"/>
                <a:gd name="T6" fmla="*/ 257 w 1405"/>
                <a:gd name="T7" fmla="*/ 378 h 378"/>
                <a:gd name="T8" fmla="*/ 1405 w 1405"/>
                <a:gd name="T9" fmla="*/ 126 h 378"/>
                <a:gd name="T10" fmla="*/ 1405 w 1405"/>
                <a:gd name="T11" fmla="*/ 126 h 378"/>
              </a:gdLst>
              <a:ahLst/>
              <a:cxnLst>
                <a:cxn ang="0">
                  <a:pos x="T0" y="T1"/>
                </a:cxn>
                <a:cxn ang="0">
                  <a:pos x="T2" y="T3"/>
                </a:cxn>
                <a:cxn ang="0">
                  <a:pos x="T4" y="T5"/>
                </a:cxn>
                <a:cxn ang="0">
                  <a:pos x="T6" y="T7"/>
                </a:cxn>
                <a:cxn ang="0">
                  <a:pos x="T8" y="T9"/>
                </a:cxn>
                <a:cxn ang="0">
                  <a:pos x="T10" y="T11"/>
                </a:cxn>
              </a:cxnLst>
              <a:rect l="0" t="0" r="r" b="b"/>
              <a:pathLst>
                <a:path w="1405" h="378">
                  <a:moveTo>
                    <a:pt x="1405" y="126"/>
                  </a:moveTo>
                  <a:lnTo>
                    <a:pt x="1405" y="0"/>
                  </a:lnTo>
                  <a:lnTo>
                    <a:pt x="0" y="174"/>
                  </a:lnTo>
                  <a:lnTo>
                    <a:pt x="257" y="378"/>
                  </a:lnTo>
                  <a:lnTo>
                    <a:pt x="1405" y="126"/>
                  </a:lnTo>
                  <a:lnTo>
                    <a:pt x="1405" y="126"/>
                  </a:lnTo>
                  <a:close/>
                </a:path>
              </a:pathLst>
            </a:custGeom>
            <a:gradFill rotWithShape="0">
              <a:gsLst>
                <a:gs pos="0">
                  <a:schemeClr val="bg1"/>
                </a:gs>
                <a:gs pos="100000">
                  <a:schemeClr val="bg1">
                    <a:gamma/>
                    <a:tint val="96863"/>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66" name="Freeform 13">
              <a:extLst>
                <a:ext uri="{FF2B5EF4-FFF2-40B4-BE49-F238E27FC236}">
                  <a16:creationId xmlns:a16="http://schemas.microsoft.com/office/drawing/2014/main" id="{340AD592-2C0E-715F-8B0E-FD9511811B05}"/>
                </a:ext>
              </a:extLst>
            </p:cNvPr>
            <p:cNvSpPr>
              <a:spLocks/>
            </p:cNvSpPr>
            <p:nvPr/>
          </p:nvSpPr>
          <p:spPr bwMode="hidden">
            <a:xfrm>
              <a:off x="5030" y="3151"/>
              <a:ext cx="728" cy="240"/>
            </a:xfrm>
            <a:custGeom>
              <a:avLst/>
              <a:gdLst>
                <a:gd name="T0" fmla="*/ 576 w 729"/>
                <a:gd name="T1" fmla="*/ 240 h 240"/>
                <a:gd name="T2" fmla="*/ 0 w 729"/>
                <a:gd name="T3" fmla="*/ 0 h 240"/>
                <a:gd name="T4" fmla="*/ 0 w 729"/>
                <a:gd name="T5" fmla="*/ 6 h 240"/>
                <a:gd name="T6" fmla="*/ 576 w 729"/>
                <a:gd name="T7" fmla="*/ 240 h 240"/>
                <a:gd name="T8" fmla="*/ 576 w 729"/>
                <a:gd name="T9" fmla="*/ 240 h 2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9" h="240">
                  <a:moveTo>
                    <a:pt x="729" y="240"/>
                  </a:moveTo>
                  <a:lnTo>
                    <a:pt x="0" y="0"/>
                  </a:lnTo>
                  <a:lnTo>
                    <a:pt x="0" y="6"/>
                  </a:lnTo>
                  <a:lnTo>
                    <a:pt x="729" y="24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6" name="Freeform 14">
              <a:extLst>
                <a:ext uri="{FF2B5EF4-FFF2-40B4-BE49-F238E27FC236}">
                  <a16:creationId xmlns:a16="http://schemas.microsoft.com/office/drawing/2014/main" id="{1D7869B1-B039-9DBC-5EFA-227D83174EF4}"/>
                </a:ext>
              </a:extLst>
            </p:cNvPr>
            <p:cNvSpPr>
              <a:spLocks/>
            </p:cNvSpPr>
            <p:nvPr/>
          </p:nvSpPr>
          <p:spPr bwMode="hidden">
            <a:xfrm>
              <a:off x="0" y="1486"/>
              <a:ext cx="5030" cy="1671"/>
            </a:xfrm>
            <a:custGeom>
              <a:avLst/>
              <a:gdLst>
                <a:gd name="T0" fmla="*/ 0 w 5035"/>
                <a:gd name="T1" fmla="*/ 72 h 1672"/>
                <a:gd name="T2" fmla="*/ 5035 w 5035"/>
                <a:gd name="T3" fmla="*/ 1672 h 1672"/>
                <a:gd name="T4" fmla="*/ 5035 w 5035"/>
                <a:gd name="T5" fmla="*/ 1666 h 1672"/>
                <a:gd name="T6" fmla="*/ 0 w 5035"/>
                <a:gd name="T7" fmla="*/ 0 h 1672"/>
                <a:gd name="T8" fmla="*/ 0 w 5035"/>
                <a:gd name="T9" fmla="*/ 72 h 1672"/>
                <a:gd name="T10" fmla="*/ 0 w 5035"/>
                <a:gd name="T11" fmla="*/ 72 h 1672"/>
              </a:gdLst>
              <a:ahLst/>
              <a:cxnLst>
                <a:cxn ang="0">
                  <a:pos x="T0" y="T1"/>
                </a:cxn>
                <a:cxn ang="0">
                  <a:pos x="T2" y="T3"/>
                </a:cxn>
                <a:cxn ang="0">
                  <a:pos x="T4" y="T5"/>
                </a:cxn>
                <a:cxn ang="0">
                  <a:pos x="T6" y="T7"/>
                </a:cxn>
                <a:cxn ang="0">
                  <a:pos x="T8" y="T9"/>
                </a:cxn>
                <a:cxn ang="0">
                  <a:pos x="T10" y="T11"/>
                </a:cxn>
              </a:cxnLst>
              <a:rect l="0" t="0" r="r" b="b"/>
              <a:pathLst>
                <a:path w="5035" h="1672">
                  <a:moveTo>
                    <a:pt x="0" y="72"/>
                  </a:moveTo>
                  <a:lnTo>
                    <a:pt x="5035" y="1672"/>
                  </a:lnTo>
                  <a:lnTo>
                    <a:pt x="5035" y="1666"/>
                  </a:lnTo>
                  <a:lnTo>
                    <a:pt x="0" y="0"/>
                  </a:lnTo>
                  <a:lnTo>
                    <a:pt x="0" y="72"/>
                  </a:lnTo>
                  <a:lnTo>
                    <a:pt x="0" y="72"/>
                  </a:lnTo>
                  <a:close/>
                </a:path>
              </a:pathLst>
            </a:custGeom>
            <a:gradFill rotWithShape="0">
              <a:gsLst>
                <a:gs pos="0">
                  <a:schemeClr val="bg1">
                    <a:gamma/>
                    <a:shade val="54510"/>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68" name="Freeform 15">
              <a:extLst>
                <a:ext uri="{FF2B5EF4-FFF2-40B4-BE49-F238E27FC236}">
                  <a16:creationId xmlns:a16="http://schemas.microsoft.com/office/drawing/2014/main" id="{7B89E59C-529F-EF99-30F2-3464804E1A5E}"/>
                </a:ext>
              </a:extLst>
            </p:cNvPr>
            <p:cNvSpPr>
              <a:spLocks/>
            </p:cNvSpPr>
            <p:nvPr/>
          </p:nvSpPr>
          <p:spPr bwMode="hidden">
            <a:xfrm>
              <a:off x="5030" y="3049"/>
              <a:ext cx="728" cy="318"/>
            </a:xfrm>
            <a:custGeom>
              <a:avLst/>
              <a:gdLst>
                <a:gd name="T0" fmla="*/ 576 w 729"/>
                <a:gd name="T1" fmla="*/ 318 h 318"/>
                <a:gd name="T2" fmla="*/ 576 w 729"/>
                <a:gd name="T3" fmla="*/ 312 h 318"/>
                <a:gd name="T4" fmla="*/ 0 w 729"/>
                <a:gd name="T5" fmla="*/ 0 h 318"/>
                <a:gd name="T6" fmla="*/ 0 w 729"/>
                <a:gd name="T7" fmla="*/ 54 h 318"/>
                <a:gd name="T8" fmla="*/ 576 w 729"/>
                <a:gd name="T9" fmla="*/ 318 h 318"/>
                <a:gd name="T10" fmla="*/ 576 w 729"/>
                <a:gd name="T11" fmla="*/ 318 h 3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29" h="318">
                  <a:moveTo>
                    <a:pt x="729" y="318"/>
                  </a:moveTo>
                  <a:lnTo>
                    <a:pt x="729" y="312"/>
                  </a:lnTo>
                  <a:lnTo>
                    <a:pt x="0" y="0"/>
                  </a:lnTo>
                  <a:lnTo>
                    <a:pt x="0" y="54"/>
                  </a:lnTo>
                  <a:lnTo>
                    <a:pt x="729" y="318"/>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88" name="Freeform 16">
              <a:extLst>
                <a:ext uri="{FF2B5EF4-FFF2-40B4-BE49-F238E27FC236}">
                  <a16:creationId xmlns:a16="http://schemas.microsoft.com/office/drawing/2014/main" id="{9EC51C31-D27F-F1D4-DD13-B25870D6FA94}"/>
                </a:ext>
              </a:extLst>
            </p:cNvPr>
            <p:cNvSpPr>
              <a:spLocks/>
            </p:cNvSpPr>
            <p:nvPr/>
          </p:nvSpPr>
          <p:spPr bwMode="hidden">
            <a:xfrm>
              <a:off x="0" y="916"/>
              <a:ext cx="5030" cy="2187"/>
            </a:xfrm>
            <a:custGeom>
              <a:avLst/>
              <a:gdLst>
                <a:gd name="T0" fmla="*/ 0 w 5035"/>
                <a:gd name="T1" fmla="*/ 396 h 2188"/>
                <a:gd name="T2" fmla="*/ 5035 w 5035"/>
                <a:gd name="T3" fmla="*/ 2188 h 2188"/>
                <a:gd name="T4" fmla="*/ 5035 w 5035"/>
                <a:gd name="T5" fmla="*/ 2134 h 2188"/>
                <a:gd name="T6" fmla="*/ 0 w 5035"/>
                <a:gd name="T7" fmla="*/ 0 h 2188"/>
                <a:gd name="T8" fmla="*/ 0 w 5035"/>
                <a:gd name="T9" fmla="*/ 396 h 2188"/>
                <a:gd name="T10" fmla="*/ 0 w 5035"/>
                <a:gd name="T11" fmla="*/ 396 h 2188"/>
              </a:gdLst>
              <a:ahLst/>
              <a:cxnLst>
                <a:cxn ang="0">
                  <a:pos x="T0" y="T1"/>
                </a:cxn>
                <a:cxn ang="0">
                  <a:pos x="T2" y="T3"/>
                </a:cxn>
                <a:cxn ang="0">
                  <a:pos x="T4" y="T5"/>
                </a:cxn>
                <a:cxn ang="0">
                  <a:pos x="T6" y="T7"/>
                </a:cxn>
                <a:cxn ang="0">
                  <a:pos x="T8" y="T9"/>
                </a:cxn>
                <a:cxn ang="0">
                  <a:pos x="T10" y="T11"/>
                </a:cxn>
              </a:cxnLst>
              <a:rect l="0" t="0" r="r" b="b"/>
              <a:pathLst>
                <a:path w="5035" h="2188">
                  <a:moveTo>
                    <a:pt x="0" y="396"/>
                  </a:moveTo>
                  <a:lnTo>
                    <a:pt x="5035" y="2188"/>
                  </a:lnTo>
                  <a:lnTo>
                    <a:pt x="5035" y="2134"/>
                  </a:lnTo>
                  <a:lnTo>
                    <a:pt x="0" y="0"/>
                  </a:lnTo>
                  <a:lnTo>
                    <a:pt x="0" y="396"/>
                  </a:lnTo>
                  <a:lnTo>
                    <a:pt x="0" y="396"/>
                  </a:lnTo>
                  <a:close/>
                </a:path>
              </a:pathLst>
            </a:custGeom>
            <a:gradFill rotWithShape="0">
              <a:gsLst>
                <a:gs pos="0">
                  <a:schemeClr val="bg2">
                    <a:gamma/>
                    <a:shade val="66667"/>
                    <a:invGamma/>
                  </a:schemeClr>
                </a:gs>
                <a:gs pos="100000">
                  <a:schemeClr val="bg2"/>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89" name="Freeform 17">
              <a:extLst>
                <a:ext uri="{FF2B5EF4-FFF2-40B4-BE49-F238E27FC236}">
                  <a16:creationId xmlns:a16="http://schemas.microsoft.com/office/drawing/2014/main" id="{58A201FA-F81E-FFE8-9D2C-484A98B8CDA6}"/>
                </a:ext>
              </a:extLst>
            </p:cNvPr>
            <p:cNvSpPr>
              <a:spLocks/>
            </p:cNvSpPr>
            <p:nvPr/>
          </p:nvSpPr>
          <p:spPr bwMode="hidden">
            <a:xfrm>
              <a:off x="2294" y="0"/>
              <a:ext cx="3159" cy="2725"/>
            </a:xfrm>
            <a:custGeom>
              <a:avLst/>
              <a:gdLst>
                <a:gd name="T0" fmla="*/ 0 w 3163"/>
                <a:gd name="T1" fmla="*/ 0 h 2727"/>
                <a:gd name="T2" fmla="*/ 3145 w 3163"/>
                <a:gd name="T3" fmla="*/ 2727 h 2727"/>
                <a:gd name="T4" fmla="*/ 3163 w 3163"/>
                <a:gd name="T5" fmla="*/ 2704 h 2727"/>
                <a:gd name="T6" fmla="*/ 102 w 3163"/>
                <a:gd name="T7" fmla="*/ 0 h 2727"/>
                <a:gd name="T8" fmla="*/ 0 w 3163"/>
                <a:gd name="T9" fmla="*/ 0 h 2727"/>
                <a:gd name="T10" fmla="*/ 0 w 3163"/>
                <a:gd name="T11" fmla="*/ 0 h 2727"/>
              </a:gdLst>
              <a:ahLst/>
              <a:cxnLst>
                <a:cxn ang="0">
                  <a:pos x="T0" y="T1"/>
                </a:cxn>
                <a:cxn ang="0">
                  <a:pos x="T2" y="T3"/>
                </a:cxn>
                <a:cxn ang="0">
                  <a:pos x="T4" y="T5"/>
                </a:cxn>
                <a:cxn ang="0">
                  <a:pos x="T6" y="T7"/>
                </a:cxn>
                <a:cxn ang="0">
                  <a:pos x="T8" y="T9"/>
                </a:cxn>
                <a:cxn ang="0">
                  <a:pos x="T10" y="T11"/>
                </a:cxn>
              </a:cxnLst>
              <a:rect l="0" t="0" r="r" b="b"/>
              <a:pathLst>
                <a:path w="3163" h="2727">
                  <a:moveTo>
                    <a:pt x="0" y="0"/>
                  </a:moveTo>
                  <a:lnTo>
                    <a:pt x="3145" y="2727"/>
                  </a:lnTo>
                  <a:lnTo>
                    <a:pt x="3163" y="2704"/>
                  </a:lnTo>
                  <a:lnTo>
                    <a:pt x="102" y="0"/>
                  </a:lnTo>
                  <a:lnTo>
                    <a:pt x="0" y="0"/>
                  </a:lnTo>
                  <a:lnTo>
                    <a:pt x="0" y="0"/>
                  </a:lnTo>
                  <a:close/>
                </a:path>
              </a:pathLst>
            </a:custGeom>
            <a:gradFill rotWithShape="0">
              <a:gsLst>
                <a:gs pos="0">
                  <a:schemeClr val="bg1">
                    <a:gamma/>
                    <a:shade val="6980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90" name="Freeform 18">
              <a:extLst>
                <a:ext uri="{FF2B5EF4-FFF2-40B4-BE49-F238E27FC236}">
                  <a16:creationId xmlns:a16="http://schemas.microsoft.com/office/drawing/2014/main" id="{CE526072-5446-67EE-9375-5410244C2478}"/>
                </a:ext>
              </a:extLst>
            </p:cNvPr>
            <p:cNvSpPr>
              <a:spLocks/>
            </p:cNvSpPr>
            <p:nvPr/>
          </p:nvSpPr>
          <p:spPr bwMode="hidden">
            <a:xfrm>
              <a:off x="5435" y="2702"/>
              <a:ext cx="323" cy="299"/>
            </a:xfrm>
            <a:custGeom>
              <a:avLst/>
              <a:gdLst>
                <a:gd name="T0" fmla="*/ 323 w 323"/>
                <a:gd name="T1" fmla="*/ 299 h 299"/>
                <a:gd name="T2" fmla="*/ 323 w 323"/>
                <a:gd name="T3" fmla="*/ 263 h 299"/>
                <a:gd name="T4" fmla="*/ 18 w 323"/>
                <a:gd name="T5" fmla="*/ 0 h 299"/>
                <a:gd name="T6" fmla="*/ 0 w 323"/>
                <a:gd name="T7" fmla="*/ 23 h 299"/>
                <a:gd name="T8" fmla="*/ 323 w 323"/>
                <a:gd name="T9" fmla="*/ 299 h 299"/>
                <a:gd name="T10" fmla="*/ 323 w 323"/>
                <a:gd name="T11" fmla="*/ 299 h 299"/>
              </a:gdLst>
              <a:ahLst/>
              <a:cxnLst>
                <a:cxn ang="0">
                  <a:pos x="T0" y="T1"/>
                </a:cxn>
                <a:cxn ang="0">
                  <a:pos x="T2" y="T3"/>
                </a:cxn>
                <a:cxn ang="0">
                  <a:pos x="T4" y="T5"/>
                </a:cxn>
                <a:cxn ang="0">
                  <a:pos x="T6" y="T7"/>
                </a:cxn>
                <a:cxn ang="0">
                  <a:pos x="T8" y="T9"/>
                </a:cxn>
                <a:cxn ang="0">
                  <a:pos x="T10" y="T11"/>
                </a:cxn>
              </a:cxnLst>
              <a:rect l="0" t="0" r="r" b="b"/>
              <a:pathLst>
                <a:path w="323" h="299">
                  <a:moveTo>
                    <a:pt x="323" y="299"/>
                  </a:moveTo>
                  <a:lnTo>
                    <a:pt x="323" y="263"/>
                  </a:lnTo>
                  <a:lnTo>
                    <a:pt x="18" y="0"/>
                  </a:lnTo>
                  <a:lnTo>
                    <a:pt x="0" y="23"/>
                  </a:lnTo>
                  <a:lnTo>
                    <a:pt x="323" y="299"/>
                  </a:lnTo>
                  <a:lnTo>
                    <a:pt x="323" y="299"/>
                  </a:lnTo>
                  <a:close/>
                </a:path>
              </a:pathLst>
            </a:custGeom>
            <a:gradFill rotWithShape="0">
              <a:gsLst>
                <a:gs pos="0">
                  <a:schemeClr val="bg1"/>
                </a:gs>
                <a:gs pos="100000">
                  <a:schemeClr val="bg1">
                    <a:gamma/>
                    <a:tint val="94118"/>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2" name="Freeform 19">
              <a:extLst>
                <a:ext uri="{FF2B5EF4-FFF2-40B4-BE49-F238E27FC236}">
                  <a16:creationId xmlns:a16="http://schemas.microsoft.com/office/drawing/2014/main" id="{DF664705-6010-1ED3-98DB-77103E2E320F}"/>
                </a:ext>
              </a:extLst>
            </p:cNvPr>
            <p:cNvSpPr>
              <a:spLocks/>
            </p:cNvSpPr>
            <p:nvPr/>
          </p:nvSpPr>
          <p:spPr bwMode="hidden">
            <a:xfrm>
              <a:off x="5477" y="2588"/>
              <a:ext cx="281" cy="335"/>
            </a:xfrm>
            <a:custGeom>
              <a:avLst/>
              <a:gdLst>
                <a:gd name="T0" fmla="*/ 281 w 281"/>
                <a:gd name="T1" fmla="*/ 335 h 335"/>
                <a:gd name="T2" fmla="*/ 281 w 281"/>
                <a:gd name="T3" fmla="*/ 173 h 335"/>
                <a:gd name="T4" fmla="*/ 96 w 281"/>
                <a:gd name="T5" fmla="*/ 0 h 335"/>
                <a:gd name="T6" fmla="*/ 0 w 281"/>
                <a:gd name="T7" fmla="*/ 90 h 335"/>
                <a:gd name="T8" fmla="*/ 281 w 281"/>
                <a:gd name="T9" fmla="*/ 335 h 335"/>
                <a:gd name="T10" fmla="*/ 281 w 281"/>
                <a:gd name="T11" fmla="*/ 335 h 3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1" h="335">
                  <a:moveTo>
                    <a:pt x="281" y="335"/>
                  </a:moveTo>
                  <a:lnTo>
                    <a:pt x="281" y="173"/>
                  </a:lnTo>
                  <a:lnTo>
                    <a:pt x="96" y="0"/>
                  </a:lnTo>
                  <a:lnTo>
                    <a:pt x="0" y="90"/>
                  </a:lnTo>
                  <a:lnTo>
                    <a:pt x="281" y="33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2" name="Freeform 20">
              <a:extLst>
                <a:ext uri="{FF2B5EF4-FFF2-40B4-BE49-F238E27FC236}">
                  <a16:creationId xmlns:a16="http://schemas.microsoft.com/office/drawing/2014/main" id="{88095BB7-8F43-627D-23CE-A6ACB510A388}"/>
                </a:ext>
              </a:extLst>
            </p:cNvPr>
            <p:cNvSpPr>
              <a:spLocks/>
            </p:cNvSpPr>
            <p:nvPr/>
          </p:nvSpPr>
          <p:spPr bwMode="hidden">
            <a:xfrm>
              <a:off x="2454" y="0"/>
              <a:ext cx="3114" cy="2678"/>
            </a:xfrm>
            <a:custGeom>
              <a:avLst/>
              <a:gdLst>
                <a:gd name="T0" fmla="*/ 0 w 3122"/>
                <a:gd name="T1" fmla="*/ 0 h 2680"/>
                <a:gd name="T2" fmla="*/ 3026 w 3122"/>
                <a:gd name="T3" fmla="*/ 2680 h 2680"/>
                <a:gd name="T4" fmla="*/ 3122 w 3122"/>
                <a:gd name="T5" fmla="*/ 2590 h 2680"/>
                <a:gd name="T6" fmla="*/ 383 w 3122"/>
                <a:gd name="T7" fmla="*/ 0 h 2680"/>
                <a:gd name="T8" fmla="*/ 0 w 3122"/>
                <a:gd name="T9" fmla="*/ 0 h 2680"/>
                <a:gd name="T10" fmla="*/ 0 w 3122"/>
                <a:gd name="T11" fmla="*/ 0 h 2680"/>
              </a:gdLst>
              <a:ahLst/>
              <a:cxnLst>
                <a:cxn ang="0">
                  <a:pos x="T0" y="T1"/>
                </a:cxn>
                <a:cxn ang="0">
                  <a:pos x="T2" y="T3"/>
                </a:cxn>
                <a:cxn ang="0">
                  <a:pos x="T4" y="T5"/>
                </a:cxn>
                <a:cxn ang="0">
                  <a:pos x="T6" y="T7"/>
                </a:cxn>
                <a:cxn ang="0">
                  <a:pos x="T8" y="T9"/>
                </a:cxn>
                <a:cxn ang="0">
                  <a:pos x="T10" y="T11"/>
                </a:cxn>
              </a:cxnLst>
              <a:rect l="0" t="0" r="r" b="b"/>
              <a:pathLst>
                <a:path w="3122" h="2680">
                  <a:moveTo>
                    <a:pt x="0" y="0"/>
                  </a:moveTo>
                  <a:lnTo>
                    <a:pt x="3026" y="2680"/>
                  </a:lnTo>
                  <a:lnTo>
                    <a:pt x="3122" y="2590"/>
                  </a:lnTo>
                  <a:lnTo>
                    <a:pt x="383" y="0"/>
                  </a:lnTo>
                  <a:lnTo>
                    <a:pt x="0" y="0"/>
                  </a:lnTo>
                  <a:lnTo>
                    <a:pt x="0" y="0"/>
                  </a:lnTo>
                  <a:close/>
                </a:path>
              </a:pathLst>
            </a:custGeom>
            <a:gradFill rotWithShape="0">
              <a:gsLst>
                <a:gs pos="0">
                  <a:schemeClr val="bg1">
                    <a:gamma/>
                    <a:shade val="46275"/>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4" name="Freeform 21">
              <a:extLst>
                <a:ext uri="{FF2B5EF4-FFF2-40B4-BE49-F238E27FC236}">
                  <a16:creationId xmlns:a16="http://schemas.microsoft.com/office/drawing/2014/main" id="{66432953-BDFE-B6A5-693B-8F91716B0919}"/>
                </a:ext>
              </a:extLst>
            </p:cNvPr>
            <p:cNvSpPr>
              <a:spLocks/>
            </p:cNvSpPr>
            <p:nvPr/>
          </p:nvSpPr>
          <p:spPr bwMode="hidden">
            <a:xfrm>
              <a:off x="5626" y="2534"/>
              <a:ext cx="132" cy="132"/>
            </a:xfrm>
            <a:custGeom>
              <a:avLst/>
              <a:gdLst>
                <a:gd name="T0" fmla="*/ 132 w 132"/>
                <a:gd name="T1" fmla="*/ 132 h 132"/>
                <a:gd name="T2" fmla="*/ 0 w 132"/>
                <a:gd name="T3" fmla="*/ 0 h 132"/>
                <a:gd name="T4" fmla="*/ 0 w 132"/>
                <a:gd name="T5" fmla="*/ 0 h 132"/>
                <a:gd name="T6" fmla="*/ 132 w 132"/>
                <a:gd name="T7" fmla="*/ 132 h 132"/>
                <a:gd name="T8" fmla="*/ 132 w 132"/>
                <a:gd name="T9" fmla="*/ 132 h 1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132">
                  <a:moveTo>
                    <a:pt x="132" y="132"/>
                  </a:moveTo>
                  <a:lnTo>
                    <a:pt x="0" y="0"/>
                  </a:lnTo>
                  <a:lnTo>
                    <a:pt x="132" y="132"/>
                  </a:lnTo>
                  <a:close/>
                </a:path>
              </a:pathLst>
            </a:custGeom>
            <a:solidFill>
              <a:srgbClr val="FF99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4" name="Freeform 22">
              <a:extLst>
                <a:ext uri="{FF2B5EF4-FFF2-40B4-BE49-F238E27FC236}">
                  <a16:creationId xmlns:a16="http://schemas.microsoft.com/office/drawing/2014/main" id="{983BCF6F-ABF8-A855-451C-3EB3611EFC37}"/>
                </a:ext>
              </a:extLst>
            </p:cNvPr>
            <p:cNvSpPr>
              <a:spLocks/>
            </p:cNvSpPr>
            <p:nvPr/>
          </p:nvSpPr>
          <p:spPr bwMode="hidden">
            <a:xfrm>
              <a:off x="3112" y="0"/>
              <a:ext cx="2514" cy="2534"/>
            </a:xfrm>
            <a:custGeom>
              <a:avLst/>
              <a:gdLst>
                <a:gd name="T0" fmla="*/ 0 w 2517"/>
                <a:gd name="T1" fmla="*/ 0 h 2536"/>
                <a:gd name="T2" fmla="*/ 2517 w 2517"/>
                <a:gd name="T3" fmla="*/ 2536 h 2536"/>
                <a:gd name="T4" fmla="*/ 2517 w 2517"/>
                <a:gd name="T5" fmla="*/ 2536 h 2536"/>
                <a:gd name="T6" fmla="*/ 66 w 2517"/>
                <a:gd name="T7" fmla="*/ 0 h 2536"/>
                <a:gd name="T8" fmla="*/ 0 w 2517"/>
                <a:gd name="T9" fmla="*/ 0 h 2536"/>
                <a:gd name="T10" fmla="*/ 0 w 2517"/>
                <a:gd name="T11" fmla="*/ 0 h 2536"/>
              </a:gdLst>
              <a:ahLst/>
              <a:cxnLst>
                <a:cxn ang="0">
                  <a:pos x="T0" y="T1"/>
                </a:cxn>
                <a:cxn ang="0">
                  <a:pos x="T2" y="T3"/>
                </a:cxn>
                <a:cxn ang="0">
                  <a:pos x="T4" y="T5"/>
                </a:cxn>
                <a:cxn ang="0">
                  <a:pos x="T6" y="T7"/>
                </a:cxn>
                <a:cxn ang="0">
                  <a:pos x="T8" y="T9"/>
                </a:cxn>
                <a:cxn ang="0">
                  <a:pos x="T10" y="T11"/>
                </a:cxn>
              </a:cxnLst>
              <a:rect l="0" t="0" r="r" b="b"/>
              <a:pathLst>
                <a:path w="2517" h="2536">
                  <a:moveTo>
                    <a:pt x="0" y="0"/>
                  </a:moveTo>
                  <a:lnTo>
                    <a:pt x="2517" y="2536"/>
                  </a:lnTo>
                  <a:lnTo>
                    <a:pt x="2517" y="2536"/>
                  </a:lnTo>
                  <a:lnTo>
                    <a:pt x="66" y="0"/>
                  </a:lnTo>
                  <a:lnTo>
                    <a:pt x="0" y="0"/>
                  </a:lnTo>
                  <a:lnTo>
                    <a:pt x="0" y="0"/>
                  </a:lnTo>
                  <a:close/>
                </a:path>
              </a:pathLst>
            </a:custGeom>
            <a:gradFill rotWithShape="0">
              <a:gsLst>
                <a:gs pos="0">
                  <a:schemeClr val="bg1">
                    <a:gamma/>
                    <a:shade val="51373"/>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6" name="Freeform 23">
              <a:extLst>
                <a:ext uri="{FF2B5EF4-FFF2-40B4-BE49-F238E27FC236}">
                  <a16:creationId xmlns:a16="http://schemas.microsoft.com/office/drawing/2014/main" id="{BC32A8BB-46E7-CCD3-A0BA-8D605BD84CE0}"/>
                </a:ext>
              </a:extLst>
            </p:cNvPr>
            <p:cNvSpPr>
              <a:spLocks/>
            </p:cNvSpPr>
            <p:nvPr/>
          </p:nvSpPr>
          <p:spPr bwMode="hidden">
            <a:xfrm>
              <a:off x="3488" y="0"/>
              <a:ext cx="2198" cy="2480"/>
            </a:xfrm>
            <a:custGeom>
              <a:avLst/>
              <a:gdLst>
                <a:gd name="T0" fmla="*/ 0 w 2200"/>
                <a:gd name="T1" fmla="*/ 0 h 2482"/>
                <a:gd name="T2" fmla="*/ 2108 w 2200"/>
                <a:gd name="T3" fmla="*/ 2402 h 2482"/>
                <a:gd name="T4" fmla="*/ 2120 w 2200"/>
                <a:gd name="T5" fmla="*/ 2396 h 2482"/>
                <a:gd name="T6" fmla="*/ 317 w 2200"/>
                <a:gd name="T7" fmla="*/ 0 h 2482"/>
                <a:gd name="T8" fmla="*/ 0 w 2200"/>
                <a:gd name="T9" fmla="*/ 0 h 2482"/>
                <a:gd name="T10" fmla="*/ 0 w 2200"/>
                <a:gd name="T11" fmla="*/ 0 h 248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00" h="2482">
                  <a:moveTo>
                    <a:pt x="0" y="0"/>
                  </a:moveTo>
                  <a:lnTo>
                    <a:pt x="2188" y="2482"/>
                  </a:lnTo>
                  <a:lnTo>
                    <a:pt x="2200" y="2476"/>
                  </a:lnTo>
                  <a:lnTo>
                    <a:pt x="317" y="0"/>
                  </a:lnTo>
                  <a:lnTo>
                    <a:pt x="0" y="0"/>
                  </a:lnTo>
                  <a:close/>
                </a:path>
              </a:pathLst>
            </a:custGeom>
            <a:gradFill rotWithShape="0">
              <a:gsLst>
                <a:gs pos="0">
                  <a:srgbClr val="000065"/>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6" name="Freeform 24">
              <a:extLst>
                <a:ext uri="{FF2B5EF4-FFF2-40B4-BE49-F238E27FC236}">
                  <a16:creationId xmlns:a16="http://schemas.microsoft.com/office/drawing/2014/main" id="{91F92E0C-3891-B4CD-1B28-CBD593645648}"/>
                </a:ext>
              </a:extLst>
            </p:cNvPr>
            <p:cNvSpPr>
              <a:spLocks/>
            </p:cNvSpPr>
            <p:nvPr/>
          </p:nvSpPr>
          <p:spPr bwMode="hidden">
            <a:xfrm>
              <a:off x="5674" y="2474"/>
              <a:ext cx="84" cy="96"/>
            </a:xfrm>
            <a:custGeom>
              <a:avLst/>
              <a:gdLst>
                <a:gd name="T0" fmla="*/ 84 w 84"/>
                <a:gd name="T1" fmla="*/ 96 h 96"/>
                <a:gd name="T2" fmla="*/ 84 w 84"/>
                <a:gd name="T3" fmla="*/ 90 h 96"/>
                <a:gd name="T4" fmla="*/ 12 w 84"/>
                <a:gd name="T5" fmla="*/ 0 h 96"/>
                <a:gd name="T6" fmla="*/ 0 w 84"/>
                <a:gd name="T7" fmla="*/ 6 h 96"/>
                <a:gd name="T8" fmla="*/ 84 w 84"/>
                <a:gd name="T9" fmla="*/ 96 h 96"/>
                <a:gd name="T10" fmla="*/ 84 w 84"/>
                <a:gd name="T11" fmla="*/ 96 h 96"/>
              </a:gdLst>
              <a:ahLst/>
              <a:cxnLst>
                <a:cxn ang="0">
                  <a:pos x="T0" y="T1"/>
                </a:cxn>
                <a:cxn ang="0">
                  <a:pos x="T2" y="T3"/>
                </a:cxn>
                <a:cxn ang="0">
                  <a:pos x="T4" y="T5"/>
                </a:cxn>
                <a:cxn ang="0">
                  <a:pos x="T6" y="T7"/>
                </a:cxn>
                <a:cxn ang="0">
                  <a:pos x="T8" y="T9"/>
                </a:cxn>
                <a:cxn ang="0">
                  <a:pos x="T10" y="T11"/>
                </a:cxn>
              </a:cxnLst>
              <a:rect l="0" t="0" r="r" b="b"/>
              <a:pathLst>
                <a:path w="84" h="96">
                  <a:moveTo>
                    <a:pt x="84" y="96"/>
                  </a:moveTo>
                  <a:lnTo>
                    <a:pt x="84" y="90"/>
                  </a:lnTo>
                  <a:lnTo>
                    <a:pt x="12" y="0"/>
                  </a:lnTo>
                  <a:lnTo>
                    <a:pt x="0" y="6"/>
                  </a:lnTo>
                  <a:lnTo>
                    <a:pt x="84" y="96"/>
                  </a:lnTo>
                  <a:lnTo>
                    <a:pt x="84" y="96"/>
                  </a:lnTo>
                  <a:close/>
                </a:path>
              </a:pathLst>
            </a:custGeom>
            <a:gradFill rotWithShape="0">
              <a:gsLst>
                <a:gs pos="0">
                  <a:schemeClr val="bg1"/>
                </a:gs>
                <a:gs pos="100000">
                  <a:schemeClr val="bg1">
                    <a:gamma/>
                    <a:tint val="90980"/>
                    <a:invGamma/>
                  </a:schemeClr>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78" name="Freeform 25">
              <a:extLst>
                <a:ext uri="{FF2B5EF4-FFF2-40B4-BE49-F238E27FC236}">
                  <a16:creationId xmlns:a16="http://schemas.microsoft.com/office/drawing/2014/main" id="{A2CAF209-BD79-A751-6829-780041D428D1}"/>
                </a:ext>
              </a:extLst>
            </p:cNvPr>
            <p:cNvSpPr>
              <a:spLocks/>
            </p:cNvSpPr>
            <p:nvPr/>
          </p:nvSpPr>
          <p:spPr bwMode="hidden">
            <a:xfrm>
              <a:off x="5603" y="850"/>
              <a:ext cx="155" cy="516"/>
            </a:xfrm>
            <a:custGeom>
              <a:avLst/>
              <a:gdLst>
                <a:gd name="T0" fmla="*/ 155 w 155"/>
                <a:gd name="T1" fmla="*/ 516 h 516"/>
                <a:gd name="T2" fmla="*/ 155 w 155"/>
                <a:gd name="T3" fmla="*/ 204 h 516"/>
                <a:gd name="T4" fmla="*/ 77 w 155"/>
                <a:gd name="T5" fmla="*/ 0 h 516"/>
                <a:gd name="T6" fmla="*/ 0 w 155"/>
                <a:gd name="T7" fmla="*/ 192 h 516"/>
                <a:gd name="T8" fmla="*/ 155 w 155"/>
                <a:gd name="T9" fmla="*/ 516 h 516"/>
                <a:gd name="T10" fmla="*/ 155 w 155"/>
                <a:gd name="T11" fmla="*/ 516 h 5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5" h="516">
                  <a:moveTo>
                    <a:pt x="155" y="516"/>
                  </a:moveTo>
                  <a:lnTo>
                    <a:pt x="155" y="204"/>
                  </a:lnTo>
                  <a:lnTo>
                    <a:pt x="77" y="0"/>
                  </a:lnTo>
                  <a:lnTo>
                    <a:pt x="0" y="192"/>
                  </a:lnTo>
                  <a:lnTo>
                    <a:pt x="155" y="5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098" name="Freeform 26">
              <a:extLst>
                <a:ext uri="{FF2B5EF4-FFF2-40B4-BE49-F238E27FC236}">
                  <a16:creationId xmlns:a16="http://schemas.microsoft.com/office/drawing/2014/main" id="{076BBEA9-0C7C-CDDA-878D-28D9A5982A3E}"/>
                </a:ext>
              </a:extLst>
            </p:cNvPr>
            <p:cNvSpPr>
              <a:spLocks/>
            </p:cNvSpPr>
            <p:nvPr/>
          </p:nvSpPr>
          <p:spPr bwMode="hidden">
            <a:xfrm>
              <a:off x="5107" y="0"/>
              <a:ext cx="570" cy="1042"/>
            </a:xfrm>
            <a:custGeom>
              <a:avLst/>
              <a:gdLst>
                <a:gd name="T0" fmla="*/ 0 w 574"/>
                <a:gd name="T1" fmla="*/ 0 h 1043"/>
                <a:gd name="T2" fmla="*/ 497 w 574"/>
                <a:gd name="T3" fmla="*/ 1043 h 1043"/>
                <a:gd name="T4" fmla="*/ 574 w 574"/>
                <a:gd name="T5" fmla="*/ 851 h 1043"/>
                <a:gd name="T6" fmla="*/ 251 w 574"/>
                <a:gd name="T7" fmla="*/ 0 h 1043"/>
                <a:gd name="T8" fmla="*/ 0 w 574"/>
                <a:gd name="T9" fmla="*/ 0 h 1043"/>
                <a:gd name="T10" fmla="*/ 0 w 574"/>
                <a:gd name="T11" fmla="*/ 0 h 1043"/>
              </a:gdLst>
              <a:ahLst/>
              <a:cxnLst>
                <a:cxn ang="0">
                  <a:pos x="T0" y="T1"/>
                </a:cxn>
                <a:cxn ang="0">
                  <a:pos x="T2" y="T3"/>
                </a:cxn>
                <a:cxn ang="0">
                  <a:pos x="T4" y="T5"/>
                </a:cxn>
                <a:cxn ang="0">
                  <a:pos x="T6" y="T7"/>
                </a:cxn>
                <a:cxn ang="0">
                  <a:pos x="T8" y="T9"/>
                </a:cxn>
                <a:cxn ang="0">
                  <a:pos x="T10" y="T11"/>
                </a:cxn>
              </a:cxnLst>
              <a:rect l="0" t="0" r="r" b="b"/>
              <a:pathLst>
                <a:path w="574" h="1043">
                  <a:moveTo>
                    <a:pt x="0" y="0"/>
                  </a:moveTo>
                  <a:lnTo>
                    <a:pt x="497" y="1043"/>
                  </a:lnTo>
                  <a:lnTo>
                    <a:pt x="574" y="851"/>
                  </a:lnTo>
                  <a:lnTo>
                    <a:pt x="251" y="0"/>
                  </a:lnTo>
                  <a:lnTo>
                    <a:pt x="0" y="0"/>
                  </a:lnTo>
                  <a:lnTo>
                    <a:pt x="0" y="0"/>
                  </a:lnTo>
                  <a:close/>
                </a:path>
              </a:pathLst>
            </a:custGeom>
            <a:gradFill rotWithShape="0">
              <a:gsLst>
                <a:gs pos="0">
                  <a:schemeClr val="bg2">
                    <a:gamma/>
                    <a:shade val="66667"/>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099" name="Freeform 27">
              <a:extLst>
                <a:ext uri="{FF2B5EF4-FFF2-40B4-BE49-F238E27FC236}">
                  <a16:creationId xmlns:a16="http://schemas.microsoft.com/office/drawing/2014/main" id="{6485F9B5-DE2F-9149-A7AE-37C368D2169B}"/>
                </a:ext>
              </a:extLst>
            </p:cNvPr>
            <p:cNvSpPr>
              <a:spLocks/>
            </p:cNvSpPr>
            <p:nvPr/>
          </p:nvSpPr>
          <p:spPr bwMode="hidden">
            <a:xfrm>
              <a:off x="5411" y="0"/>
              <a:ext cx="341" cy="796"/>
            </a:xfrm>
            <a:custGeom>
              <a:avLst/>
              <a:gdLst>
                <a:gd name="T0" fmla="*/ 144 w 341"/>
                <a:gd name="T1" fmla="*/ 0 h 797"/>
                <a:gd name="T2" fmla="*/ 0 w 341"/>
                <a:gd name="T3" fmla="*/ 0 h 797"/>
                <a:gd name="T4" fmla="*/ 287 w 341"/>
                <a:gd name="T5" fmla="*/ 797 h 797"/>
                <a:gd name="T6" fmla="*/ 341 w 341"/>
                <a:gd name="T7" fmla="*/ 653 h 797"/>
                <a:gd name="T8" fmla="*/ 144 w 341"/>
                <a:gd name="T9" fmla="*/ 0 h 797"/>
                <a:gd name="T10" fmla="*/ 144 w 341"/>
                <a:gd name="T11" fmla="*/ 0 h 797"/>
              </a:gdLst>
              <a:ahLst/>
              <a:cxnLst>
                <a:cxn ang="0">
                  <a:pos x="T0" y="T1"/>
                </a:cxn>
                <a:cxn ang="0">
                  <a:pos x="T2" y="T3"/>
                </a:cxn>
                <a:cxn ang="0">
                  <a:pos x="T4" y="T5"/>
                </a:cxn>
                <a:cxn ang="0">
                  <a:pos x="T6" y="T7"/>
                </a:cxn>
                <a:cxn ang="0">
                  <a:pos x="T8" y="T9"/>
                </a:cxn>
                <a:cxn ang="0">
                  <a:pos x="T10" y="T11"/>
                </a:cxn>
              </a:cxnLst>
              <a:rect l="0" t="0" r="r" b="b"/>
              <a:pathLst>
                <a:path w="341" h="797">
                  <a:moveTo>
                    <a:pt x="144" y="0"/>
                  </a:moveTo>
                  <a:lnTo>
                    <a:pt x="0" y="0"/>
                  </a:lnTo>
                  <a:lnTo>
                    <a:pt x="287" y="797"/>
                  </a:lnTo>
                  <a:lnTo>
                    <a:pt x="341" y="653"/>
                  </a:lnTo>
                  <a:lnTo>
                    <a:pt x="144" y="0"/>
                  </a:lnTo>
                  <a:lnTo>
                    <a:pt x="144" y="0"/>
                  </a:lnTo>
                  <a:close/>
                </a:path>
              </a:pathLst>
            </a:custGeom>
            <a:gradFill rotWithShape="0">
              <a:gsLst>
                <a:gs pos="0">
                  <a:schemeClr val="bg2">
                    <a:gamma/>
                    <a:shade val="6980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81" name="Freeform 28">
              <a:extLst>
                <a:ext uri="{FF2B5EF4-FFF2-40B4-BE49-F238E27FC236}">
                  <a16:creationId xmlns:a16="http://schemas.microsoft.com/office/drawing/2014/main" id="{545B6581-9AC0-7D38-8989-B3F974858F90}"/>
                </a:ext>
              </a:extLst>
            </p:cNvPr>
            <p:cNvSpPr>
              <a:spLocks/>
            </p:cNvSpPr>
            <p:nvPr/>
          </p:nvSpPr>
          <p:spPr bwMode="hidden">
            <a:xfrm>
              <a:off x="5698" y="653"/>
              <a:ext cx="60" cy="311"/>
            </a:xfrm>
            <a:custGeom>
              <a:avLst/>
              <a:gdLst>
                <a:gd name="T0" fmla="*/ 0 w 60"/>
                <a:gd name="T1" fmla="*/ 144 h 312"/>
                <a:gd name="T2" fmla="*/ 60 w 60"/>
                <a:gd name="T3" fmla="*/ 159 h 312"/>
                <a:gd name="T4" fmla="*/ 60 w 60"/>
                <a:gd name="T5" fmla="*/ 6 h 312"/>
                <a:gd name="T6" fmla="*/ 54 w 60"/>
                <a:gd name="T7" fmla="*/ 0 h 312"/>
                <a:gd name="T8" fmla="*/ 0 w 60"/>
                <a:gd name="T9" fmla="*/ 144 h 312"/>
                <a:gd name="T10" fmla="*/ 0 w 60"/>
                <a:gd name="T11" fmla="*/ 144 h 3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0" h="312">
                  <a:moveTo>
                    <a:pt x="0" y="144"/>
                  </a:moveTo>
                  <a:lnTo>
                    <a:pt x="60" y="312"/>
                  </a:lnTo>
                  <a:lnTo>
                    <a:pt x="60" y="6"/>
                  </a:lnTo>
                  <a:lnTo>
                    <a:pt x="54" y="0"/>
                  </a:lnTo>
                  <a:lnTo>
                    <a:pt x="0" y="14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01" name="Freeform 29">
              <a:extLst>
                <a:ext uri="{FF2B5EF4-FFF2-40B4-BE49-F238E27FC236}">
                  <a16:creationId xmlns:a16="http://schemas.microsoft.com/office/drawing/2014/main" id="{4228AB88-E58D-E24F-EB6E-9AE78EEC2183}"/>
                </a:ext>
              </a:extLst>
            </p:cNvPr>
            <p:cNvSpPr>
              <a:spLocks/>
            </p:cNvSpPr>
            <p:nvPr/>
          </p:nvSpPr>
          <p:spPr bwMode="hidden">
            <a:xfrm>
              <a:off x="2" y="1601"/>
              <a:ext cx="5754" cy="1864"/>
            </a:xfrm>
            <a:custGeom>
              <a:avLst/>
              <a:gdLst>
                <a:gd name="T0" fmla="*/ 0 w 5740"/>
                <a:gd name="T1" fmla="*/ 371 h 1864"/>
                <a:gd name="T2" fmla="*/ 5740 w 5740"/>
                <a:gd name="T3" fmla="*/ 1864 h 1864"/>
                <a:gd name="T4" fmla="*/ 5740 w 5740"/>
                <a:gd name="T5" fmla="*/ 1834 h 1864"/>
                <a:gd name="T6" fmla="*/ 0 w 5740"/>
                <a:gd name="T7" fmla="*/ 0 h 1864"/>
                <a:gd name="T8" fmla="*/ 0 w 5740"/>
                <a:gd name="T9" fmla="*/ 371 h 1864"/>
                <a:gd name="T10" fmla="*/ 0 w 5740"/>
                <a:gd name="T11" fmla="*/ 371 h 1864"/>
              </a:gdLst>
              <a:ahLst/>
              <a:cxnLst>
                <a:cxn ang="0">
                  <a:pos x="T0" y="T1"/>
                </a:cxn>
                <a:cxn ang="0">
                  <a:pos x="T2" y="T3"/>
                </a:cxn>
                <a:cxn ang="0">
                  <a:pos x="T4" y="T5"/>
                </a:cxn>
                <a:cxn ang="0">
                  <a:pos x="T6" y="T7"/>
                </a:cxn>
                <a:cxn ang="0">
                  <a:pos x="T8" y="T9"/>
                </a:cxn>
                <a:cxn ang="0">
                  <a:pos x="T10" y="T11"/>
                </a:cxn>
              </a:cxnLst>
              <a:rect l="0" t="0" r="r" b="b"/>
              <a:pathLst>
                <a:path w="5740" h="1864">
                  <a:moveTo>
                    <a:pt x="0" y="371"/>
                  </a:moveTo>
                  <a:lnTo>
                    <a:pt x="5740" y="1864"/>
                  </a:lnTo>
                  <a:lnTo>
                    <a:pt x="5740" y="1834"/>
                  </a:lnTo>
                  <a:lnTo>
                    <a:pt x="0" y="0"/>
                  </a:lnTo>
                  <a:lnTo>
                    <a:pt x="0" y="371"/>
                  </a:lnTo>
                  <a:lnTo>
                    <a:pt x="0" y="371"/>
                  </a:lnTo>
                  <a:close/>
                </a:path>
              </a:pathLst>
            </a:custGeom>
            <a:gradFill rotWithShape="0">
              <a:gsLst>
                <a:gs pos="0">
                  <a:schemeClr val="bg1">
                    <a:gamma/>
                    <a:shade val="6352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27683" name="Freeform 30">
              <a:extLst>
                <a:ext uri="{FF2B5EF4-FFF2-40B4-BE49-F238E27FC236}">
                  <a16:creationId xmlns:a16="http://schemas.microsoft.com/office/drawing/2014/main" id="{47382EFA-0913-ED30-4089-8AA1DF1C4948}"/>
                </a:ext>
              </a:extLst>
            </p:cNvPr>
            <p:cNvSpPr>
              <a:spLocks/>
            </p:cNvSpPr>
            <p:nvPr/>
          </p:nvSpPr>
          <p:spPr bwMode="hidden">
            <a:xfrm>
              <a:off x="5754" y="3483"/>
              <a:ext cx="6" cy="6"/>
            </a:xfrm>
            <a:custGeom>
              <a:avLst/>
              <a:gdLst>
                <a:gd name="T0" fmla="*/ 6 w 6"/>
                <a:gd name="T1" fmla="*/ 6 h 6"/>
                <a:gd name="T2" fmla="*/ 0 w 6"/>
                <a:gd name="T3" fmla="*/ 0 h 6"/>
                <a:gd name="T4" fmla="*/ 0 w 6"/>
                <a:gd name="T5" fmla="*/ 6 h 6"/>
                <a:gd name="T6" fmla="*/ 6 w 6"/>
                <a:gd name="T7" fmla="*/ 6 h 6"/>
                <a:gd name="T8" fmla="*/ 6 w 6"/>
                <a:gd name="T9" fmla="*/ 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6">
                  <a:moveTo>
                    <a:pt x="6" y="6"/>
                  </a:moveTo>
                  <a:lnTo>
                    <a:pt x="0" y="0"/>
                  </a:lnTo>
                  <a:lnTo>
                    <a:pt x="0" y="6"/>
                  </a:lnTo>
                  <a:lnTo>
                    <a:pt x="6" y="6"/>
                  </a:lnTo>
                  <a:close/>
                </a:path>
              </a:pathLst>
            </a:custGeom>
            <a:solidFill>
              <a:srgbClr val="18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FR"/>
            </a:p>
          </p:txBody>
        </p:sp>
        <p:sp>
          <p:nvSpPr>
            <p:cNvPr id="3103" name="Freeform 31">
              <a:extLst>
                <a:ext uri="{FF2B5EF4-FFF2-40B4-BE49-F238E27FC236}">
                  <a16:creationId xmlns:a16="http://schemas.microsoft.com/office/drawing/2014/main" id="{77BADC19-734F-B179-02BC-CB00E4DBE5B7}"/>
                </a:ext>
              </a:extLst>
            </p:cNvPr>
            <p:cNvSpPr>
              <a:spLocks/>
            </p:cNvSpPr>
            <p:nvPr/>
          </p:nvSpPr>
          <p:spPr bwMode="hidden">
            <a:xfrm>
              <a:off x="2" y="2152"/>
              <a:ext cx="5754" cy="1337"/>
            </a:xfrm>
            <a:custGeom>
              <a:avLst/>
              <a:gdLst>
                <a:gd name="T0" fmla="*/ 0 w 5740"/>
                <a:gd name="T1" fmla="*/ 366 h 1337"/>
                <a:gd name="T2" fmla="*/ 5740 w 5740"/>
                <a:gd name="T3" fmla="*/ 1337 h 1337"/>
                <a:gd name="T4" fmla="*/ 5740 w 5740"/>
                <a:gd name="T5" fmla="*/ 1331 h 1337"/>
                <a:gd name="T6" fmla="*/ 0 w 5740"/>
                <a:gd name="T7" fmla="*/ 0 h 1337"/>
                <a:gd name="T8" fmla="*/ 0 w 5740"/>
                <a:gd name="T9" fmla="*/ 366 h 1337"/>
                <a:gd name="T10" fmla="*/ 0 w 5740"/>
                <a:gd name="T11" fmla="*/ 366 h 1337"/>
              </a:gdLst>
              <a:ahLst/>
              <a:cxnLst>
                <a:cxn ang="0">
                  <a:pos x="T0" y="T1"/>
                </a:cxn>
                <a:cxn ang="0">
                  <a:pos x="T2" y="T3"/>
                </a:cxn>
                <a:cxn ang="0">
                  <a:pos x="T4" y="T5"/>
                </a:cxn>
                <a:cxn ang="0">
                  <a:pos x="T6" y="T7"/>
                </a:cxn>
                <a:cxn ang="0">
                  <a:pos x="T8" y="T9"/>
                </a:cxn>
                <a:cxn ang="0">
                  <a:pos x="T10" y="T11"/>
                </a:cxn>
              </a:cxnLst>
              <a:rect l="0" t="0" r="r" b="b"/>
              <a:pathLst>
                <a:path w="5740" h="1337">
                  <a:moveTo>
                    <a:pt x="0" y="366"/>
                  </a:moveTo>
                  <a:lnTo>
                    <a:pt x="5740" y="1337"/>
                  </a:lnTo>
                  <a:lnTo>
                    <a:pt x="5740" y="1331"/>
                  </a:lnTo>
                  <a:lnTo>
                    <a:pt x="0" y="0"/>
                  </a:lnTo>
                  <a:lnTo>
                    <a:pt x="0" y="366"/>
                  </a:lnTo>
                  <a:lnTo>
                    <a:pt x="0" y="366"/>
                  </a:lnTo>
                  <a:close/>
                </a:path>
              </a:pathLst>
            </a:custGeom>
            <a:gradFill rotWithShape="0">
              <a:gsLst>
                <a:gs pos="0">
                  <a:schemeClr val="bg1">
                    <a:gamma/>
                    <a:shade val="6078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4" name="Freeform 32">
              <a:extLst>
                <a:ext uri="{FF2B5EF4-FFF2-40B4-BE49-F238E27FC236}">
                  <a16:creationId xmlns:a16="http://schemas.microsoft.com/office/drawing/2014/main" id="{F8B9D492-7F9A-2BD9-E820-824EEE5B33EC}"/>
                </a:ext>
              </a:extLst>
            </p:cNvPr>
            <p:cNvSpPr>
              <a:spLocks/>
            </p:cNvSpPr>
            <p:nvPr/>
          </p:nvSpPr>
          <p:spPr bwMode="hidden">
            <a:xfrm>
              <a:off x="2" y="3177"/>
              <a:ext cx="5754" cy="414"/>
            </a:xfrm>
            <a:custGeom>
              <a:avLst/>
              <a:gdLst>
                <a:gd name="T0" fmla="*/ 0 w 5740"/>
                <a:gd name="T1" fmla="*/ 48 h 414"/>
                <a:gd name="T2" fmla="*/ 5740 w 5740"/>
                <a:gd name="T3" fmla="*/ 414 h 414"/>
                <a:gd name="T4" fmla="*/ 5740 w 5740"/>
                <a:gd name="T5" fmla="*/ 402 h 414"/>
                <a:gd name="T6" fmla="*/ 0 w 5740"/>
                <a:gd name="T7" fmla="*/ 0 h 414"/>
                <a:gd name="T8" fmla="*/ 0 w 5740"/>
                <a:gd name="T9" fmla="*/ 48 h 414"/>
                <a:gd name="T10" fmla="*/ 0 w 5740"/>
                <a:gd name="T11" fmla="*/ 48 h 414"/>
              </a:gdLst>
              <a:ahLst/>
              <a:cxnLst>
                <a:cxn ang="0">
                  <a:pos x="T0" y="T1"/>
                </a:cxn>
                <a:cxn ang="0">
                  <a:pos x="T2" y="T3"/>
                </a:cxn>
                <a:cxn ang="0">
                  <a:pos x="T4" y="T5"/>
                </a:cxn>
                <a:cxn ang="0">
                  <a:pos x="T6" y="T7"/>
                </a:cxn>
                <a:cxn ang="0">
                  <a:pos x="T8" y="T9"/>
                </a:cxn>
                <a:cxn ang="0">
                  <a:pos x="T10" y="T11"/>
                </a:cxn>
              </a:cxnLst>
              <a:rect l="0" t="0" r="r" b="b"/>
              <a:pathLst>
                <a:path w="5740" h="414">
                  <a:moveTo>
                    <a:pt x="0" y="48"/>
                  </a:moveTo>
                  <a:lnTo>
                    <a:pt x="5740" y="414"/>
                  </a:lnTo>
                  <a:lnTo>
                    <a:pt x="5740" y="402"/>
                  </a:lnTo>
                  <a:lnTo>
                    <a:pt x="0" y="0"/>
                  </a:lnTo>
                  <a:lnTo>
                    <a:pt x="0" y="48"/>
                  </a:lnTo>
                  <a:lnTo>
                    <a:pt x="0" y="48"/>
                  </a:lnTo>
                  <a:close/>
                </a:path>
              </a:pathLst>
            </a:custGeom>
            <a:gradFill rotWithShape="0">
              <a:gsLst>
                <a:gs pos="0">
                  <a:schemeClr val="bg1">
                    <a:gamma/>
                    <a:shade val="84706"/>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5" name="Freeform 33">
              <a:extLst>
                <a:ext uri="{FF2B5EF4-FFF2-40B4-BE49-F238E27FC236}">
                  <a16:creationId xmlns:a16="http://schemas.microsoft.com/office/drawing/2014/main" id="{CAD57A61-FCA3-BF47-B4C2-0200D11A487B}"/>
                </a:ext>
              </a:extLst>
            </p:cNvPr>
            <p:cNvSpPr>
              <a:spLocks/>
            </p:cNvSpPr>
            <p:nvPr/>
          </p:nvSpPr>
          <p:spPr bwMode="hidden">
            <a:xfrm>
              <a:off x="1297" y="0"/>
              <a:ext cx="4458" cy="3177"/>
            </a:xfrm>
            <a:custGeom>
              <a:avLst/>
              <a:gdLst>
                <a:gd name="T0" fmla="*/ 0 w 4448"/>
                <a:gd name="T1" fmla="*/ 0 h 3177"/>
                <a:gd name="T2" fmla="*/ 4448 w 4448"/>
                <a:gd name="T3" fmla="*/ 3177 h 3177"/>
                <a:gd name="T4" fmla="*/ 4448 w 4448"/>
                <a:gd name="T5" fmla="*/ 3153 h 3177"/>
                <a:gd name="T6" fmla="*/ 125 w 4448"/>
                <a:gd name="T7" fmla="*/ 0 h 3177"/>
                <a:gd name="T8" fmla="*/ 0 w 4448"/>
                <a:gd name="T9" fmla="*/ 0 h 3177"/>
                <a:gd name="T10" fmla="*/ 0 w 4448"/>
                <a:gd name="T11" fmla="*/ 0 h 3177"/>
              </a:gdLst>
              <a:ahLst/>
              <a:cxnLst>
                <a:cxn ang="0">
                  <a:pos x="T0" y="T1"/>
                </a:cxn>
                <a:cxn ang="0">
                  <a:pos x="T2" y="T3"/>
                </a:cxn>
                <a:cxn ang="0">
                  <a:pos x="T4" y="T5"/>
                </a:cxn>
                <a:cxn ang="0">
                  <a:pos x="T6" y="T7"/>
                </a:cxn>
                <a:cxn ang="0">
                  <a:pos x="T8" y="T9"/>
                </a:cxn>
                <a:cxn ang="0">
                  <a:pos x="T10" y="T11"/>
                </a:cxn>
              </a:cxnLst>
              <a:rect l="0" t="0" r="r" b="b"/>
              <a:pathLst>
                <a:path w="4448" h="3177">
                  <a:moveTo>
                    <a:pt x="0" y="0"/>
                  </a:moveTo>
                  <a:lnTo>
                    <a:pt x="4448" y="3177"/>
                  </a:lnTo>
                  <a:lnTo>
                    <a:pt x="4448" y="3153"/>
                  </a:lnTo>
                  <a:lnTo>
                    <a:pt x="125" y="0"/>
                  </a:lnTo>
                  <a:lnTo>
                    <a:pt x="0" y="0"/>
                  </a:lnTo>
                  <a:lnTo>
                    <a:pt x="0" y="0"/>
                  </a:lnTo>
                  <a:close/>
                </a:path>
              </a:pathLst>
            </a:custGeom>
            <a:gradFill rotWithShape="0">
              <a:gsLst>
                <a:gs pos="0">
                  <a:schemeClr val="bg1">
                    <a:gamma/>
                    <a:shade val="4862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6" name="Freeform 34">
              <a:extLst>
                <a:ext uri="{FF2B5EF4-FFF2-40B4-BE49-F238E27FC236}">
                  <a16:creationId xmlns:a16="http://schemas.microsoft.com/office/drawing/2014/main" id="{58B9121F-D7F4-07AF-4C8A-00403AFB8EA5}"/>
                </a:ext>
              </a:extLst>
            </p:cNvPr>
            <p:cNvSpPr>
              <a:spLocks/>
            </p:cNvSpPr>
            <p:nvPr/>
          </p:nvSpPr>
          <p:spPr bwMode="hidden">
            <a:xfrm>
              <a:off x="3321" y="0"/>
              <a:ext cx="2433" cy="2614"/>
            </a:xfrm>
            <a:custGeom>
              <a:avLst/>
              <a:gdLst>
                <a:gd name="T0" fmla="*/ 0 w 2428"/>
                <a:gd name="T1" fmla="*/ 0 h 2614"/>
                <a:gd name="T2" fmla="*/ 2428 w 2428"/>
                <a:gd name="T3" fmla="*/ 2614 h 2614"/>
                <a:gd name="T4" fmla="*/ 2428 w 2428"/>
                <a:gd name="T5" fmla="*/ 2608 h 2614"/>
                <a:gd name="T6" fmla="*/ 66 w 2428"/>
                <a:gd name="T7" fmla="*/ 0 h 2614"/>
                <a:gd name="T8" fmla="*/ 0 w 2428"/>
                <a:gd name="T9" fmla="*/ 0 h 2614"/>
                <a:gd name="T10" fmla="*/ 0 w 2428"/>
                <a:gd name="T11" fmla="*/ 0 h 2614"/>
              </a:gdLst>
              <a:ahLst/>
              <a:cxnLst>
                <a:cxn ang="0">
                  <a:pos x="T0" y="T1"/>
                </a:cxn>
                <a:cxn ang="0">
                  <a:pos x="T2" y="T3"/>
                </a:cxn>
                <a:cxn ang="0">
                  <a:pos x="T4" y="T5"/>
                </a:cxn>
                <a:cxn ang="0">
                  <a:pos x="T6" y="T7"/>
                </a:cxn>
                <a:cxn ang="0">
                  <a:pos x="T8" y="T9"/>
                </a:cxn>
                <a:cxn ang="0">
                  <a:pos x="T10" y="T11"/>
                </a:cxn>
              </a:cxnLst>
              <a:rect l="0" t="0" r="r" b="b"/>
              <a:pathLst>
                <a:path w="2428" h="2614">
                  <a:moveTo>
                    <a:pt x="0" y="0"/>
                  </a:moveTo>
                  <a:lnTo>
                    <a:pt x="2428" y="2614"/>
                  </a:lnTo>
                  <a:lnTo>
                    <a:pt x="2428" y="2608"/>
                  </a:lnTo>
                  <a:lnTo>
                    <a:pt x="66" y="0"/>
                  </a:lnTo>
                  <a:lnTo>
                    <a:pt x="0" y="0"/>
                  </a:lnTo>
                  <a:lnTo>
                    <a:pt x="0" y="0"/>
                  </a:lnTo>
                  <a:close/>
                </a:path>
              </a:pathLst>
            </a:custGeom>
            <a:gradFill rotWithShape="0">
              <a:gsLst>
                <a:gs pos="0">
                  <a:schemeClr val="bg1">
                    <a:gamma/>
                    <a:shade val="84706"/>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7" name="Freeform 35">
              <a:extLst>
                <a:ext uri="{FF2B5EF4-FFF2-40B4-BE49-F238E27FC236}">
                  <a16:creationId xmlns:a16="http://schemas.microsoft.com/office/drawing/2014/main" id="{88581D75-661E-D1A0-65E8-1C6483061B83}"/>
                </a:ext>
              </a:extLst>
            </p:cNvPr>
            <p:cNvSpPr>
              <a:spLocks/>
            </p:cNvSpPr>
            <p:nvPr/>
          </p:nvSpPr>
          <p:spPr bwMode="hidden">
            <a:xfrm>
              <a:off x="3950" y="0"/>
              <a:ext cx="1806" cy="2464"/>
            </a:xfrm>
            <a:custGeom>
              <a:avLst/>
              <a:gdLst>
                <a:gd name="T0" fmla="*/ 485 w 1800"/>
                <a:gd name="T1" fmla="*/ 0 h 2464"/>
                <a:gd name="T2" fmla="*/ 0 w 1800"/>
                <a:gd name="T3" fmla="*/ 0 h 2464"/>
                <a:gd name="T4" fmla="*/ 1800 w 1800"/>
                <a:gd name="T5" fmla="*/ 2464 h 2464"/>
                <a:gd name="T6" fmla="*/ 1800 w 1800"/>
                <a:gd name="T7" fmla="*/ 2248 h 2464"/>
                <a:gd name="T8" fmla="*/ 1794 w 1800"/>
                <a:gd name="T9" fmla="*/ 2248 h 2464"/>
                <a:gd name="T10" fmla="*/ 485 w 1800"/>
                <a:gd name="T11" fmla="*/ 0 h 2464"/>
                <a:gd name="T12" fmla="*/ 485 w 1800"/>
                <a:gd name="T13" fmla="*/ 0 h 2464"/>
              </a:gdLst>
              <a:ahLst/>
              <a:cxnLst>
                <a:cxn ang="0">
                  <a:pos x="T0" y="T1"/>
                </a:cxn>
                <a:cxn ang="0">
                  <a:pos x="T2" y="T3"/>
                </a:cxn>
                <a:cxn ang="0">
                  <a:pos x="T4" y="T5"/>
                </a:cxn>
                <a:cxn ang="0">
                  <a:pos x="T6" y="T7"/>
                </a:cxn>
                <a:cxn ang="0">
                  <a:pos x="T8" y="T9"/>
                </a:cxn>
                <a:cxn ang="0">
                  <a:pos x="T10" y="T11"/>
                </a:cxn>
                <a:cxn ang="0">
                  <a:pos x="T12" y="T13"/>
                </a:cxn>
              </a:cxnLst>
              <a:rect l="0" t="0" r="r" b="b"/>
              <a:pathLst>
                <a:path w="1800" h="2464">
                  <a:moveTo>
                    <a:pt x="485" y="0"/>
                  </a:moveTo>
                  <a:lnTo>
                    <a:pt x="0" y="0"/>
                  </a:lnTo>
                  <a:lnTo>
                    <a:pt x="1800" y="2464"/>
                  </a:lnTo>
                  <a:lnTo>
                    <a:pt x="1800" y="2248"/>
                  </a:lnTo>
                  <a:lnTo>
                    <a:pt x="1794" y="2248"/>
                  </a:lnTo>
                  <a:lnTo>
                    <a:pt x="485" y="0"/>
                  </a:lnTo>
                  <a:lnTo>
                    <a:pt x="485" y="0"/>
                  </a:lnTo>
                  <a:close/>
                </a:path>
              </a:pathLst>
            </a:custGeom>
            <a:gradFill rotWithShape="0">
              <a:gsLst>
                <a:gs pos="0">
                  <a:schemeClr val="bg2">
                    <a:gamma/>
                    <a:shade val="78824"/>
                    <a:invGamma/>
                  </a:schemeClr>
                </a:gs>
                <a:gs pos="100000">
                  <a:schemeClr val="bg2"/>
                </a:gs>
              </a:gsLst>
              <a:lin ang="54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8" name="Freeform 36">
              <a:extLst>
                <a:ext uri="{FF2B5EF4-FFF2-40B4-BE49-F238E27FC236}">
                  <a16:creationId xmlns:a16="http://schemas.microsoft.com/office/drawing/2014/main" id="{46F2F20E-8788-F18F-C937-039EC4BFAF17}"/>
                </a:ext>
              </a:extLst>
            </p:cNvPr>
            <p:cNvSpPr>
              <a:spLocks/>
            </p:cNvSpPr>
            <p:nvPr/>
          </p:nvSpPr>
          <p:spPr bwMode="hidden">
            <a:xfrm>
              <a:off x="4519" y="0"/>
              <a:ext cx="1235" cy="2074"/>
            </a:xfrm>
            <a:custGeom>
              <a:avLst/>
              <a:gdLst>
                <a:gd name="T0" fmla="*/ 0 w 1232"/>
                <a:gd name="T1" fmla="*/ 0 h 2074"/>
                <a:gd name="T2" fmla="*/ 1232 w 1232"/>
                <a:gd name="T3" fmla="*/ 2074 h 2074"/>
                <a:gd name="T4" fmla="*/ 1232 w 1232"/>
                <a:gd name="T5" fmla="*/ 2038 h 2074"/>
                <a:gd name="T6" fmla="*/ 42 w 1232"/>
                <a:gd name="T7" fmla="*/ 0 h 2074"/>
                <a:gd name="T8" fmla="*/ 0 w 1232"/>
                <a:gd name="T9" fmla="*/ 0 h 2074"/>
                <a:gd name="T10" fmla="*/ 0 w 1232"/>
                <a:gd name="T11" fmla="*/ 0 h 2074"/>
              </a:gdLst>
              <a:ahLst/>
              <a:cxnLst>
                <a:cxn ang="0">
                  <a:pos x="T0" y="T1"/>
                </a:cxn>
                <a:cxn ang="0">
                  <a:pos x="T2" y="T3"/>
                </a:cxn>
                <a:cxn ang="0">
                  <a:pos x="T4" y="T5"/>
                </a:cxn>
                <a:cxn ang="0">
                  <a:pos x="T6" y="T7"/>
                </a:cxn>
                <a:cxn ang="0">
                  <a:pos x="T8" y="T9"/>
                </a:cxn>
                <a:cxn ang="0">
                  <a:pos x="T10" y="T11"/>
                </a:cxn>
              </a:cxnLst>
              <a:rect l="0" t="0" r="r" b="b"/>
              <a:pathLst>
                <a:path w="1232" h="2074">
                  <a:moveTo>
                    <a:pt x="0" y="0"/>
                  </a:moveTo>
                  <a:lnTo>
                    <a:pt x="1232" y="2074"/>
                  </a:lnTo>
                  <a:lnTo>
                    <a:pt x="1232" y="2038"/>
                  </a:lnTo>
                  <a:lnTo>
                    <a:pt x="42" y="0"/>
                  </a:lnTo>
                  <a:lnTo>
                    <a:pt x="0" y="0"/>
                  </a:lnTo>
                  <a:lnTo>
                    <a:pt x="0" y="0"/>
                  </a:lnTo>
                  <a:close/>
                </a:path>
              </a:pathLst>
            </a:custGeom>
            <a:gradFill rotWithShape="0">
              <a:gsLst>
                <a:gs pos="0">
                  <a:schemeClr val="bg1">
                    <a:gamma/>
                    <a:shade val="57647"/>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09" name="Freeform 37">
              <a:extLst>
                <a:ext uri="{FF2B5EF4-FFF2-40B4-BE49-F238E27FC236}">
                  <a16:creationId xmlns:a16="http://schemas.microsoft.com/office/drawing/2014/main" id="{E93E4C02-150A-262A-BD4F-ED6B3B4B9346}"/>
                </a:ext>
              </a:extLst>
            </p:cNvPr>
            <p:cNvSpPr>
              <a:spLocks/>
            </p:cNvSpPr>
            <p:nvPr/>
          </p:nvSpPr>
          <p:spPr bwMode="hidden">
            <a:xfrm>
              <a:off x="4694" y="0"/>
              <a:ext cx="1062" cy="1936"/>
            </a:xfrm>
            <a:custGeom>
              <a:avLst/>
              <a:gdLst>
                <a:gd name="T0" fmla="*/ 0 w 1058"/>
                <a:gd name="T1" fmla="*/ 0 h 1936"/>
                <a:gd name="T2" fmla="*/ 1058 w 1058"/>
                <a:gd name="T3" fmla="*/ 1936 h 1936"/>
                <a:gd name="T4" fmla="*/ 1058 w 1058"/>
                <a:gd name="T5" fmla="*/ 1930 h 1936"/>
                <a:gd name="T6" fmla="*/ 54 w 1058"/>
                <a:gd name="T7" fmla="*/ 0 h 1936"/>
                <a:gd name="T8" fmla="*/ 0 w 1058"/>
                <a:gd name="T9" fmla="*/ 0 h 1936"/>
                <a:gd name="T10" fmla="*/ 0 w 1058"/>
                <a:gd name="T11" fmla="*/ 0 h 1936"/>
              </a:gdLst>
              <a:ahLst/>
              <a:cxnLst>
                <a:cxn ang="0">
                  <a:pos x="T0" y="T1"/>
                </a:cxn>
                <a:cxn ang="0">
                  <a:pos x="T2" y="T3"/>
                </a:cxn>
                <a:cxn ang="0">
                  <a:pos x="T4" y="T5"/>
                </a:cxn>
                <a:cxn ang="0">
                  <a:pos x="T6" y="T7"/>
                </a:cxn>
                <a:cxn ang="0">
                  <a:pos x="T8" y="T9"/>
                </a:cxn>
                <a:cxn ang="0">
                  <a:pos x="T10" y="T11"/>
                </a:cxn>
              </a:cxnLst>
              <a:rect l="0" t="0" r="r" b="b"/>
              <a:pathLst>
                <a:path w="1058" h="1936">
                  <a:moveTo>
                    <a:pt x="0" y="0"/>
                  </a:moveTo>
                  <a:lnTo>
                    <a:pt x="1058" y="1936"/>
                  </a:lnTo>
                  <a:lnTo>
                    <a:pt x="1058" y="1930"/>
                  </a:lnTo>
                  <a:lnTo>
                    <a:pt x="54" y="0"/>
                  </a:lnTo>
                  <a:lnTo>
                    <a:pt x="0" y="0"/>
                  </a:lnTo>
                  <a:lnTo>
                    <a:pt x="0" y="0"/>
                  </a:lnTo>
                  <a:close/>
                </a:path>
              </a:pathLst>
            </a:custGeom>
            <a:gradFill rotWithShape="0">
              <a:gsLst>
                <a:gs pos="0">
                  <a:schemeClr val="bg1">
                    <a:gamma/>
                    <a:shade val="72549"/>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10" name="Freeform 38">
              <a:extLst>
                <a:ext uri="{FF2B5EF4-FFF2-40B4-BE49-F238E27FC236}">
                  <a16:creationId xmlns:a16="http://schemas.microsoft.com/office/drawing/2014/main" id="{0EAC95CE-68C9-2052-0552-ED0F04F6C679}"/>
                </a:ext>
              </a:extLst>
            </p:cNvPr>
            <p:cNvSpPr>
              <a:spLocks/>
            </p:cNvSpPr>
            <p:nvPr/>
          </p:nvSpPr>
          <p:spPr bwMode="hidden">
            <a:xfrm>
              <a:off x="4981" y="0"/>
              <a:ext cx="774" cy="1487"/>
            </a:xfrm>
            <a:custGeom>
              <a:avLst/>
              <a:gdLst>
                <a:gd name="T0" fmla="*/ 771 w 771"/>
                <a:gd name="T1" fmla="*/ 1433 h 1487"/>
                <a:gd name="T2" fmla="*/ 42 w 771"/>
                <a:gd name="T3" fmla="*/ 0 h 1487"/>
                <a:gd name="T4" fmla="*/ 0 w 771"/>
                <a:gd name="T5" fmla="*/ 0 h 1487"/>
                <a:gd name="T6" fmla="*/ 771 w 771"/>
                <a:gd name="T7" fmla="*/ 1487 h 1487"/>
                <a:gd name="T8" fmla="*/ 771 w 771"/>
                <a:gd name="T9" fmla="*/ 1433 h 1487"/>
                <a:gd name="T10" fmla="*/ 771 w 771"/>
                <a:gd name="T11" fmla="*/ 1433 h 1487"/>
              </a:gdLst>
              <a:ahLst/>
              <a:cxnLst>
                <a:cxn ang="0">
                  <a:pos x="T0" y="T1"/>
                </a:cxn>
                <a:cxn ang="0">
                  <a:pos x="T2" y="T3"/>
                </a:cxn>
                <a:cxn ang="0">
                  <a:pos x="T4" y="T5"/>
                </a:cxn>
                <a:cxn ang="0">
                  <a:pos x="T6" y="T7"/>
                </a:cxn>
                <a:cxn ang="0">
                  <a:pos x="T8" y="T9"/>
                </a:cxn>
                <a:cxn ang="0">
                  <a:pos x="T10" y="T11"/>
                </a:cxn>
              </a:cxnLst>
              <a:rect l="0" t="0" r="r" b="b"/>
              <a:pathLst>
                <a:path w="771" h="1487">
                  <a:moveTo>
                    <a:pt x="771" y="1433"/>
                  </a:moveTo>
                  <a:lnTo>
                    <a:pt x="42" y="0"/>
                  </a:lnTo>
                  <a:lnTo>
                    <a:pt x="0" y="0"/>
                  </a:lnTo>
                  <a:lnTo>
                    <a:pt x="771" y="1487"/>
                  </a:lnTo>
                  <a:lnTo>
                    <a:pt x="771" y="1433"/>
                  </a:lnTo>
                  <a:lnTo>
                    <a:pt x="771" y="1433"/>
                  </a:lnTo>
                  <a:close/>
                </a:path>
              </a:pathLst>
            </a:custGeom>
            <a:gradFill rotWithShape="0">
              <a:gsLst>
                <a:gs pos="0">
                  <a:schemeClr val="bg1">
                    <a:gamma/>
                    <a:shade val="78824"/>
                    <a:invGamma/>
                  </a:schemeClr>
                </a:gs>
                <a:gs pos="100000">
                  <a:schemeClr val="bg1"/>
                </a:gs>
              </a:gsLst>
              <a:lin ang="270000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nvGrpSpPr>
            <p:cNvPr id="27692" name="Group 39">
              <a:extLst>
                <a:ext uri="{FF2B5EF4-FFF2-40B4-BE49-F238E27FC236}">
                  <a16:creationId xmlns:a16="http://schemas.microsoft.com/office/drawing/2014/main" id="{DBFDFDDF-216D-72B9-D0F7-52BF7961778D}"/>
                </a:ext>
              </a:extLst>
            </p:cNvPr>
            <p:cNvGrpSpPr>
              <a:grpSpLocks/>
            </p:cNvGrpSpPr>
            <p:nvPr userDrawn="1"/>
          </p:nvGrpSpPr>
          <p:grpSpPr bwMode="auto">
            <a:xfrm>
              <a:off x="0" y="1632"/>
              <a:ext cx="5758" cy="1858"/>
              <a:chOff x="0" y="1632"/>
              <a:chExt cx="5758" cy="1858"/>
            </a:xfrm>
          </p:grpSpPr>
          <p:sp>
            <p:nvSpPr>
              <p:cNvPr id="3112" name="Freeform 40">
                <a:extLst>
                  <a:ext uri="{FF2B5EF4-FFF2-40B4-BE49-F238E27FC236}">
                    <a16:creationId xmlns:a16="http://schemas.microsoft.com/office/drawing/2014/main" id="{8CB8AA21-8B31-7AA8-B434-BE126BDE9702}"/>
                  </a:ext>
                </a:extLst>
              </p:cNvPr>
              <p:cNvSpPr>
                <a:spLocks/>
              </p:cNvSpPr>
              <p:nvPr/>
            </p:nvSpPr>
            <p:spPr bwMode="hidden">
              <a:xfrm>
                <a:off x="0" y="1632"/>
                <a:ext cx="3670" cy="1313"/>
              </a:xfrm>
              <a:custGeom>
                <a:avLst/>
                <a:gdLst>
                  <a:gd name="T0" fmla="*/ 0 w 3659"/>
                  <a:gd name="T1" fmla="*/ 0 h 1313"/>
                  <a:gd name="T2" fmla="*/ 0 w 3659"/>
                  <a:gd name="T3" fmla="*/ 366 h 1313"/>
                  <a:gd name="T4" fmla="*/ 3635 w 3659"/>
                  <a:gd name="T5" fmla="*/ 1313 h 1313"/>
                  <a:gd name="T6" fmla="*/ 3647 w 3659"/>
                  <a:gd name="T7" fmla="*/ 1235 h 1313"/>
                  <a:gd name="T8" fmla="*/ 3659 w 3659"/>
                  <a:gd name="T9" fmla="*/ 1163 h 1313"/>
                  <a:gd name="T10" fmla="*/ 0 w 3659"/>
                  <a:gd name="T11" fmla="*/ 0 h 1313"/>
                  <a:gd name="T12" fmla="*/ 0 w 3659"/>
                  <a:gd name="T13" fmla="*/ 0 h 1313"/>
                </a:gdLst>
                <a:ahLst/>
                <a:cxnLst>
                  <a:cxn ang="0">
                    <a:pos x="T0" y="T1"/>
                  </a:cxn>
                  <a:cxn ang="0">
                    <a:pos x="T2" y="T3"/>
                  </a:cxn>
                  <a:cxn ang="0">
                    <a:pos x="T4" y="T5"/>
                  </a:cxn>
                  <a:cxn ang="0">
                    <a:pos x="T6" y="T7"/>
                  </a:cxn>
                  <a:cxn ang="0">
                    <a:pos x="T8" y="T9"/>
                  </a:cxn>
                  <a:cxn ang="0">
                    <a:pos x="T10" y="T11"/>
                  </a:cxn>
                  <a:cxn ang="0">
                    <a:pos x="T12" y="T13"/>
                  </a:cxn>
                </a:cxnLst>
                <a:rect l="0" t="0" r="r" b="b"/>
                <a:pathLst>
                  <a:path w="3659" h="1313">
                    <a:moveTo>
                      <a:pt x="0" y="0"/>
                    </a:moveTo>
                    <a:lnTo>
                      <a:pt x="0" y="366"/>
                    </a:lnTo>
                    <a:lnTo>
                      <a:pt x="3635" y="1313"/>
                    </a:lnTo>
                    <a:lnTo>
                      <a:pt x="3647" y="1235"/>
                    </a:lnTo>
                    <a:lnTo>
                      <a:pt x="3659" y="1163"/>
                    </a:lnTo>
                    <a:lnTo>
                      <a:pt x="0" y="0"/>
                    </a:lnTo>
                    <a:lnTo>
                      <a:pt x="0" y="0"/>
                    </a:lnTo>
                    <a:close/>
                  </a:path>
                </a:pathLst>
              </a:custGeom>
              <a:gradFill rotWithShape="0">
                <a:gsLst>
                  <a:gs pos="0">
                    <a:schemeClr val="bg1">
                      <a:gamma/>
                      <a:shade val="72549"/>
                      <a:invGamma/>
                    </a:schemeClr>
                  </a:gs>
                  <a:gs pos="100000">
                    <a:schemeClr val="bg1"/>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sp>
            <p:nvSpPr>
              <p:cNvPr id="3113" name="Freeform 41">
                <a:extLst>
                  <a:ext uri="{FF2B5EF4-FFF2-40B4-BE49-F238E27FC236}">
                    <a16:creationId xmlns:a16="http://schemas.microsoft.com/office/drawing/2014/main" id="{79E00846-1E18-D7A1-BB25-AC91A3F4D7A2}"/>
                  </a:ext>
                </a:extLst>
              </p:cNvPr>
              <p:cNvSpPr>
                <a:spLocks/>
              </p:cNvSpPr>
              <p:nvPr/>
            </p:nvSpPr>
            <p:spPr bwMode="hidden">
              <a:xfrm>
                <a:off x="3646" y="2795"/>
                <a:ext cx="2112" cy="695"/>
              </a:xfrm>
              <a:custGeom>
                <a:avLst/>
                <a:gdLst>
                  <a:gd name="T0" fmla="*/ 2105 w 2105"/>
                  <a:gd name="T1" fmla="*/ 665 h 695"/>
                  <a:gd name="T2" fmla="*/ 24 w 2105"/>
                  <a:gd name="T3" fmla="*/ 0 h 695"/>
                  <a:gd name="T4" fmla="*/ 12 w 2105"/>
                  <a:gd name="T5" fmla="*/ 72 h 695"/>
                  <a:gd name="T6" fmla="*/ 0 w 2105"/>
                  <a:gd name="T7" fmla="*/ 150 h 695"/>
                  <a:gd name="T8" fmla="*/ 2105 w 2105"/>
                  <a:gd name="T9" fmla="*/ 695 h 695"/>
                  <a:gd name="T10" fmla="*/ 2105 w 2105"/>
                  <a:gd name="T11" fmla="*/ 665 h 695"/>
                  <a:gd name="T12" fmla="*/ 2105 w 2105"/>
                  <a:gd name="T13" fmla="*/ 665 h 695"/>
                </a:gdLst>
                <a:ahLst/>
                <a:cxnLst>
                  <a:cxn ang="0">
                    <a:pos x="T0" y="T1"/>
                  </a:cxn>
                  <a:cxn ang="0">
                    <a:pos x="T2" y="T3"/>
                  </a:cxn>
                  <a:cxn ang="0">
                    <a:pos x="T4" y="T5"/>
                  </a:cxn>
                  <a:cxn ang="0">
                    <a:pos x="T6" y="T7"/>
                  </a:cxn>
                  <a:cxn ang="0">
                    <a:pos x="T8" y="T9"/>
                  </a:cxn>
                  <a:cxn ang="0">
                    <a:pos x="T10" y="T11"/>
                  </a:cxn>
                  <a:cxn ang="0">
                    <a:pos x="T12" y="T13"/>
                  </a:cxn>
                </a:cxnLst>
                <a:rect l="0" t="0" r="r" b="b"/>
                <a:pathLst>
                  <a:path w="2105" h="695">
                    <a:moveTo>
                      <a:pt x="2105" y="665"/>
                    </a:moveTo>
                    <a:lnTo>
                      <a:pt x="24" y="0"/>
                    </a:lnTo>
                    <a:lnTo>
                      <a:pt x="12" y="72"/>
                    </a:lnTo>
                    <a:lnTo>
                      <a:pt x="0" y="150"/>
                    </a:lnTo>
                    <a:lnTo>
                      <a:pt x="2105" y="695"/>
                    </a:lnTo>
                    <a:lnTo>
                      <a:pt x="2105" y="665"/>
                    </a:lnTo>
                    <a:lnTo>
                      <a:pt x="2105" y="665"/>
                    </a:lnTo>
                    <a:close/>
                  </a:path>
                </a:pathLst>
              </a:custGeom>
              <a:gradFill rotWithShape="0">
                <a:gsLst>
                  <a:gs pos="0">
                    <a:schemeClr val="bg1"/>
                  </a:gs>
                  <a:gs pos="100000">
                    <a:schemeClr val="bg1">
                      <a:gamma/>
                      <a:tint val="90980"/>
                      <a:invGamma/>
                    </a:schemeClr>
                  </a:gs>
                </a:gsLst>
                <a:lin ang="0" scaled="1"/>
              </a:gradFill>
              <a:ln>
                <a:noFill/>
              </a:ln>
            </p:spPr>
            <p:txBody>
              <a:bodyPr/>
              <a:lstStyle/>
              <a:p>
                <a:pPr>
                  <a:defRPr/>
                </a:pPr>
                <a:endParaRPr lang="fr-FR" sz="2800" i="0" u="none">
                  <a:solidFill>
                    <a:srgbClr val="FFFFFF"/>
                  </a:solidFill>
                  <a:latin typeface="Arial" charset="0"/>
                  <a:ea typeface="ＭＳ Ｐゴシック" charset="0"/>
                  <a:cs typeface="ＭＳ Ｐゴシック" charset="0"/>
                </a:endParaRPr>
              </a:p>
            </p:txBody>
          </p:sp>
        </p:grpSp>
      </p:grpSp>
      <p:sp>
        <p:nvSpPr>
          <p:cNvPr id="3114" name="Rectangle 42">
            <a:extLst>
              <a:ext uri="{FF2B5EF4-FFF2-40B4-BE49-F238E27FC236}">
                <a16:creationId xmlns:a16="http://schemas.microsoft.com/office/drawing/2014/main" id="{EFAC9EC8-CED2-075A-91BB-82DEF0B44D98}"/>
              </a:ext>
            </a:extLst>
          </p:cNvPr>
          <p:cNvSpPr>
            <a:spLocks noGrp="1" noChangeArrowheads="1"/>
          </p:cNvSpPr>
          <p:nvPr>
            <p:ph type="title"/>
          </p:nvPr>
        </p:nvSpPr>
        <p:spPr bwMode="auto">
          <a:xfrm>
            <a:off x="415925" y="0"/>
            <a:ext cx="8139113" cy="1196975"/>
          </a:xfrm>
          <a:prstGeom prst="rect">
            <a:avLst/>
          </a:prstGeom>
          <a:noFill/>
          <a:ln>
            <a:noFill/>
          </a:ln>
          <a:effectLst/>
        </p:spPr>
        <p:txBody>
          <a:bodyPr vert="horz" wrap="square" lIns="91440" tIns="45720" rIns="91440" bIns="45720" numCol="1" anchor="ctr" anchorCtr="0" compatLnSpc="1">
            <a:prstTxWarp prst="textNoShape">
              <a:avLst/>
            </a:prstTxWarp>
          </a:bodyPr>
          <a:lstStyle/>
          <a:p>
            <a:pPr lvl="0"/>
            <a:r>
              <a:rPr lang="fr-FR"/>
              <a:t>Cliquez et modifiez le titre</a:t>
            </a:r>
          </a:p>
        </p:txBody>
      </p:sp>
      <p:sp>
        <p:nvSpPr>
          <p:cNvPr id="3115" name="Rectangle 43">
            <a:extLst>
              <a:ext uri="{FF2B5EF4-FFF2-40B4-BE49-F238E27FC236}">
                <a16:creationId xmlns:a16="http://schemas.microsoft.com/office/drawing/2014/main" id="{5F1ABB54-A744-43CE-F2BD-77E1599CA2FF}"/>
              </a:ext>
            </a:extLst>
          </p:cNvPr>
          <p:cNvSpPr>
            <a:spLocks noGrp="1" noChangeArrowheads="1"/>
          </p:cNvSpPr>
          <p:nvPr>
            <p:ph type="body" idx="1"/>
          </p:nvPr>
        </p:nvSpPr>
        <p:spPr bwMode="auto">
          <a:xfrm>
            <a:off x="152400" y="1125538"/>
            <a:ext cx="7704138" cy="4530725"/>
          </a:xfrm>
          <a:prstGeom prst="rect">
            <a:avLst/>
          </a:prstGeom>
          <a:noFill/>
          <a:ln>
            <a:noFill/>
          </a:ln>
          <a:effec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3116" name="Rectangle 44">
            <a:extLst>
              <a:ext uri="{FF2B5EF4-FFF2-40B4-BE49-F238E27FC236}">
                <a16:creationId xmlns:a16="http://schemas.microsoft.com/office/drawing/2014/main" id="{C9CD0376-9FB5-5EB4-3E33-5124F02BE4C4}"/>
              </a:ext>
            </a:extLst>
          </p:cNvPr>
          <p:cNvSpPr>
            <a:spLocks noGrp="1" noChangeArrowheads="1"/>
          </p:cNvSpPr>
          <p:nvPr>
            <p:ph type="dt" sz="half" idx="2"/>
          </p:nvPr>
        </p:nvSpPr>
        <p:spPr bwMode="auto">
          <a:xfrm>
            <a:off x="495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endParaRPr lang="fr-FR" altLang="fr-FR"/>
          </a:p>
        </p:txBody>
      </p:sp>
      <p:sp>
        <p:nvSpPr>
          <p:cNvPr id="3117" name="Rectangle 45">
            <a:extLst>
              <a:ext uri="{FF2B5EF4-FFF2-40B4-BE49-F238E27FC236}">
                <a16:creationId xmlns:a16="http://schemas.microsoft.com/office/drawing/2014/main" id="{7A350108-6D1B-9AFB-6008-AD188868392C}"/>
              </a:ext>
            </a:extLst>
          </p:cNvPr>
          <p:cNvSpPr>
            <a:spLocks noGrp="1" noChangeArrowheads="1"/>
          </p:cNvSpPr>
          <p:nvPr>
            <p:ph type="ftr" sz="quarter" idx="3"/>
          </p:nvPr>
        </p:nvSpPr>
        <p:spPr bwMode="auto">
          <a:xfrm>
            <a:off x="3384550" y="6248400"/>
            <a:ext cx="31369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r>
              <a:rPr lang="fr-FR" altLang="fr-FR"/>
              <a:t>EDUCOM PEISS JULY 2025</a:t>
            </a:r>
          </a:p>
        </p:txBody>
      </p:sp>
      <p:sp>
        <p:nvSpPr>
          <p:cNvPr id="3118" name="Rectangle 46">
            <a:extLst>
              <a:ext uri="{FF2B5EF4-FFF2-40B4-BE49-F238E27FC236}">
                <a16:creationId xmlns:a16="http://schemas.microsoft.com/office/drawing/2014/main" id="{5EDF8B80-7238-871D-1743-3B7C835025E9}"/>
              </a:ext>
            </a:extLst>
          </p:cNvPr>
          <p:cNvSpPr>
            <a:spLocks noGrp="1" noChangeArrowheads="1"/>
          </p:cNvSpPr>
          <p:nvPr>
            <p:ph type="sldNum" sz="quarter" idx="4"/>
          </p:nvPr>
        </p:nvSpPr>
        <p:spPr bwMode="auto">
          <a:xfrm>
            <a:off x="7099300" y="6243638"/>
            <a:ext cx="23114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eaLnBrk="1" hangingPunct="1">
              <a:defRPr sz="1200" i="0" u="none">
                <a:solidFill>
                  <a:srgbClr val="FFFFFF"/>
                </a:solidFill>
                <a:effectLst>
                  <a:outerShdw blurRad="38100" dist="38100" dir="2700000" algn="tl">
                    <a:srgbClr val="000000"/>
                  </a:outerShdw>
                </a:effectLst>
                <a:latin typeface="Arial" panose="020B0604020202020204" pitchFamily="34" charset="0"/>
                <a:ea typeface="ＭＳ Ｐゴシック" panose="020B0600070205080204" pitchFamily="34" charset="-128"/>
              </a:defRPr>
            </a:lvl1pPr>
          </a:lstStyle>
          <a:p>
            <a:pPr>
              <a:defRPr/>
            </a:pPr>
            <a:fld id="{BB8A86DE-BFFE-FE41-983F-4645015DD63D}" type="slidenum">
              <a:rPr lang="fr-FR" altLang="fr-FR"/>
              <a:pPr>
                <a:defRPr/>
              </a:pPr>
              <a:t>‹N°›</a:t>
            </a:fld>
            <a:endParaRPr lang="fr-FR" altLang="fr-FR"/>
          </a:p>
        </p:txBody>
      </p:sp>
    </p:spTree>
    <p:extLst>
      <p:ext uri="{BB962C8B-B14F-4D97-AF65-F5344CB8AC3E}">
        <p14:creationId xmlns:p14="http://schemas.microsoft.com/office/powerpoint/2010/main" val="2585805319"/>
      </p:ext>
    </p:extLst>
  </p:cSld>
  <p:clrMap bg1="dk2" tx1="lt1" bg2="dk1" tx2="lt2" accent1="accent1" accent2="accent2" accent3="accent3" accent4="accent4" accent5="accent5" accent6="accent6" hlink="hlink" folHlink="folHlink"/>
  <p:sldLayoutIdLst>
    <p:sldLayoutId id="2147484239" r:id="rId1"/>
    <p:sldLayoutId id="2147484240" r:id="rId2"/>
    <p:sldLayoutId id="2147484241" r:id="rId3"/>
    <p:sldLayoutId id="2147484242" r:id="rId4"/>
    <p:sldLayoutId id="2147484243" r:id="rId5"/>
    <p:sldLayoutId id="2147484244" r:id="rId6"/>
    <p:sldLayoutId id="2147484245" r:id="rId7"/>
    <p:sldLayoutId id="2147484246" r:id="rId8"/>
    <p:sldLayoutId id="2147484247" r:id="rId9"/>
    <p:sldLayoutId id="2147484248" r:id="rId10"/>
    <p:sldLayoutId id="2147484249" r:id="rId11"/>
    <p:sldLayoutId id="2147484250" r:id="rId12"/>
    <p:sldLayoutId id="2147484251" r:id="rId13"/>
  </p:sldLayoutIdLst>
  <p:hf hdr="0"/>
  <p:txStyles>
    <p:titleStyle>
      <a:lvl1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mj-lt"/>
          <a:ea typeface="ＭＳ Ｐゴシック" panose="020B0600070205080204" pitchFamily="34" charset="-128"/>
          <a:cs typeface="ＭＳ Ｐゴシック" charset="0"/>
        </a:defRPr>
      </a:lvl1pPr>
      <a:lvl2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2pPr>
      <a:lvl3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3pPr>
      <a:lvl4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4pPr>
      <a:lvl5pPr algn="ctr" rtl="0" eaLnBrk="0" fontAlgn="base" hangingPunct="0">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panose="020B0600070205080204" pitchFamily="34" charset="-128"/>
          <a:cs typeface="ＭＳ Ｐゴシック" charset="0"/>
        </a:defRPr>
      </a:lvl5pPr>
      <a:lvl6pPr marL="4572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6pPr>
      <a:lvl7pPr marL="9144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7pPr>
      <a:lvl8pPr marL="13716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8pPr>
      <a:lvl9pPr marL="1828800" algn="ctr" rtl="0" fontAlgn="base">
        <a:spcBef>
          <a:spcPct val="0"/>
        </a:spcBef>
        <a:spcAft>
          <a:spcPct val="0"/>
        </a:spcAft>
        <a:defRPr sz="3200" b="1">
          <a:solidFill>
            <a:srgbClr val="FFFF00"/>
          </a:solidFill>
          <a:effectLst>
            <a:outerShdw blurRad="38100" dist="38100" dir="2700000" algn="tl">
              <a:srgbClr val="000000"/>
            </a:outerShdw>
          </a:effectLst>
          <a:latin typeface="Comic Sans MS" charset="0"/>
          <a:ea typeface="ＭＳ Ｐゴシック" charset="0"/>
        </a:defRPr>
      </a:lvl9pPr>
    </p:titleStyle>
    <p:bodyStyle>
      <a:lvl1pPr marL="342900" indent="-342900" algn="l" rtl="0" eaLnBrk="0" fontAlgn="base" hangingPunct="0">
        <a:spcBef>
          <a:spcPct val="20000"/>
        </a:spcBef>
        <a:spcAft>
          <a:spcPct val="0"/>
        </a:spcAft>
        <a:buClr>
          <a:schemeClr val="hlink"/>
        </a:buClr>
        <a:buSzPct val="90000"/>
        <a:buFont typeface="Wingdings" pitchFamily="2" charset="2"/>
        <a:buBlip>
          <a:blip r:embed="rId15"/>
        </a:buBlip>
        <a:defRPr sz="3200">
          <a:solidFill>
            <a:schemeClr val="tx1"/>
          </a:solidFill>
          <a:effectLst>
            <a:outerShdw blurRad="38100" dist="38100" dir="2700000" algn="tl">
              <a:srgbClr val="000000"/>
            </a:outerShdw>
          </a:effectLst>
          <a:latin typeface="+mn-lt"/>
          <a:ea typeface="ＭＳ Ｐゴシック" panose="020B0600070205080204" pitchFamily="34"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ＭＳ Ｐゴシック" panose="020B0600070205080204" pitchFamily="34" charset="-128"/>
        </a:defRPr>
      </a:lvl2pPr>
      <a:lvl3pPr marL="1143000" indent="-228600" algn="l" rtl="0" eaLnBrk="0" fontAlgn="base" hangingPunct="0">
        <a:spcBef>
          <a:spcPct val="20000"/>
        </a:spcBef>
        <a:spcAft>
          <a:spcPct val="0"/>
        </a:spcAft>
        <a:buClr>
          <a:schemeClr val="accent2"/>
        </a:buClr>
        <a:buSzPct val="90000"/>
        <a:buFont typeface="Wingdings" pitchFamily="2" charset="2"/>
        <a:buBlip>
          <a:blip r:embed="rId16"/>
        </a:buBlip>
        <a:defRPr sz="2400">
          <a:solidFill>
            <a:schemeClr val="tx1"/>
          </a:solidFill>
          <a:effectLst>
            <a:outerShdw blurRad="38100" dist="38100" dir="2700000" algn="tl">
              <a:srgbClr val="000000"/>
            </a:outerShdw>
          </a:effectLst>
          <a:latin typeface="+mn-lt"/>
          <a:ea typeface="ＭＳ Ｐゴシック"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ＭＳ Ｐゴシック" panose="020B0600070205080204" pitchFamily="34" charset="-128"/>
        </a:defRPr>
      </a:lvl4pPr>
      <a:lvl5pPr marL="2057400" indent="-228600" algn="l" rtl="0" eaLnBrk="0" fontAlgn="base" hangingPunct="0">
        <a:spcBef>
          <a:spcPct val="20000"/>
        </a:spcBef>
        <a:spcAft>
          <a:spcPct val="0"/>
        </a:spcAft>
        <a:buClr>
          <a:schemeClr val="folHlink"/>
        </a:buClr>
        <a:buSzPct val="90000"/>
        <a:buFont typeface="Wingdings" pitchFamily="2" charset="2"/>
        <a:buBlip>
          <a:blip r:embed="rId17"/>
        </a:buBlip>
        <a:defRPr sz="2000">
          <a:solidFill>
            <a:schemeClr val="tx1"/>
          </a:solidFill>
          <a:effectLst>
            <a:outerShdw blurRad="38100" dist="38100" dir="2700000" algn="tl">
              <a:srgbClr val="000000"/>
            </a:outerShdw>
          </a:effectLst>
          <a:latin typeface="+mn-lt"/>
          <a:ea typeface="ＭＳ Ｐゴシック" panose="020B0600070205080204" pitchFamily="34" charset="-128"/>
        </a:defRPr>
      </a:lvl5pPr>
      <a:lvl6pPr marL="25146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17"/>
        </a:buBlip>
        <a:defRPr sz="2000">
          <a:solidFill>
            <a:schemeClr val="tx1"/>
          </a:solidFill>
          <a:effectLst>
            <a:outerShdw blurRad="38100" dist="38100" dir="2700000" algn="tl">
              <a:srgbClr val="000000"/>
            </a:outerShdw>
          </a:effectLst>
          <a:latin typeface="+mn-lt"/>
          <a:ea typeface="+mn-ea"/>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6.emf"/><Relationship Id="rId2" Type="http://schemas.openxmlformats.org/officeDocument/2006/relationships/slideLayout" Target="../slideLayouts/slideLayout51.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3.png"/><Relationship Id="rId9" Type="http://schemas.openxmlformats.org/officeDocument/2006/relationships/image" Target="../media/image21.png"/></Relationships>
</file>

<file path=ppt/slides/_rels/slide12.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1.png"/><Relationship Id="rId7" Type="http://schemas.openxmlformats.org/officeDocument/2006/relationships/image" Target="../media/image23.png"/><Relationship Id="rId12" Type="http://schemas.openxmlformats.org/officeDocument/2006/relationships/image" Target="../media/image28.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3.png"/><Relationship Id="rId10" Type="http://schemas.openxmlformats.org/officeDocument/2006/relationships/image" Target="../media/image26.png"/><Relationship Id="rId4" Type="http://schemas.openxmlformats.org/officeDocument/2006/relationships/image" Target="../media/image2.png"/><Relationship Id="rId9"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s://ieee-npss.org/"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notesSlide" Target="../notesSlides/notesSlide9.xml"/><Relationship Id="rId7" Type="http://schemas.openxmlformats.org/officeDocument/2006/relationships/image" Target="../media/image37.emf"/><Relationship Id="rId2" Type="http://schemas.openxmlformats.org/officeDocument/2006/relationships/slideLayout" Target="../slideLayouts/slideLayout2.xml"/><Relationship Id="rId1" Type="http://schemas.openxmlformats.org/officeDocument/2006/relationships/themeOverride" Target="../theme/themeOverride3.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40.jpeg"/><Relationship Id="rId4" Type="http://schemas.openxmlformats.org/officeDocument/2006/relationships/image" Target="../media/image1.png"/><Relationship Id="rId9" Type="http://schemas.openxmlformats.org/officeDocument/2006/relationships/image" Target="../media/image39.png"/></Relationships>
</file>

<file path=ppt/slides/_rels/slide23.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png"/><Relationship Id="rId7" Type="http://schemas.openxmlformats.org/officeDocument/2006/relationships/image" Target="../media/image4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13.emf"/><Relationship Id="rId4" Type="http://schemas.openxmlformats.org/officeDocument/2006/relationships/image" Target="../media/image3.png"/><Relationship Id="rId9"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6.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13.emf"/><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13.em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8.emf"/><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6.png"/></Relationships>
</file>

<file path=ppt/slides/_rels/slide3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2.png"/><Relationship Id="rId7" Type="http://schemas.openxmlformats.org/officeDocument/2006/relationships/image" Target="../media/image53.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8.png"/><Relationship Id="rId5" Type="http://schemas.openxmlformats.org/officeDocument/2006/relationships/image" Target="../media/image13.emf"/><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8" Type="http://schemas.openxmlformats.org/officeDocument/2006/relationships/image" Target="../media/image62.gif"/><Relationship Id="rId3" Type="http://schemas.openxmlformats.org/officeDocument/2006/relationships/image" Target="../media/image2.png"/><Relationship Id="rId7" Type="http://schemas.openxmlformats.org/officeDocument/2006/relationships/image" Target="../media/image6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13.emf"/><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image" Target="../media/image65.emf"/><Relationship Id="rId3" Type="http://schemas.openxmlformats.org/officeDocument/2006/relationships/image" Target="../media/image1.png"/><Relationship Id="rId7" Type="http://schemas.openxmlformats.org/officeDocument/2006/relationships/image" Target="../media/image6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3.emf"/><Relationship Id="rId5" Type="http://schemas.openxmlformats.org/officeDocument/2006/relationships/image" Target="../media/image3.png"/><Relationship Id="rId10" Type="http://schemas.openxmlformats.org/officeDocument/2006/relationships/image" Target="../media/image67.png"/><Relationship Id="rId4" Type="http://schemas.openxmlformats.org/officeDocument/2006/relationships/image" Target="../media/image2.png"/><Relationship Id="rId9"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30.emf"/><Relationship Id="rId2" Type="http://schemas.openxmlformats.org/officeDocument/2006/relationships/slideLayout" Target="../slideLayouts/slideLayout63.xml"/><Relationship Id="rId1" Type="http://schemas.openxmlformats.org/officeDocument/2006/relationships/themeOverride" Target="../theme/themeOverride4.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38.xml.rels><?xml version="1.0" encoding="UTF-8" standalone="yes"?>
<Relationships xmlns="http://schemas.openxmlformats.org/package/2006/relationships"><Relationship Id="rId8" Type="http://schemas.openxmlformats.org/officeDocument/2006/relationships/image" Target="../media/image71.emf"/><Relationship Id="rId3" Type="http://schemas.openxmlformats.org/officeDocument/2006/relationships/image" Target="../media/image2.png"/><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3.png"/><Relationship Id="rId9" Type="http://schemas.openxmlformats.org/officeDocument/2006/relationships/image" Target="../media/image72.png"/></Relationships>
</file>

<file path=ppt/slides/_rels/slide39.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1.png"/><Relationship Id="rId7" Type="http://schemas.openxmlformats.org/officeDocument/2006/relationships/image" Target="../media/image77.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76.emf"/><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9.emf"/></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1.png"/><Relationship Id="rId7" Type="http://schemas.openxmlformats.org/officeDocument/2006/relationships/image" Target="../media/image79.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3.png"/><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1.png"/><Relationship Id="rId7" Type="http://schemas.openxmlformats.org/officeDocument/2006/relationships/image" Target="../media/image8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81.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84.png"/></Relationships>
</file>

<file path=ppt/slides/_rels/slide42.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2.png"/><Relationship Id="rId7" Type="http://schemas.openxmlformats.org/officeDocument/2006/relationships/image" Target="../media/image87.jpe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86.png"/><Relationship Id="rId5" Type="http://schemas.openxmlformats.org/officeDocument/2006/relationships/image" Target="../media/image85.jpeg"/><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1.png"/><Relationship Id="rId7" Type="http://schemas.openxmlformats.org/officeDocument/2006/relationships/image" Target="../media/image9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89.png"/><Relationship Id="rId5" Type="http://schemas.openxmlformats.org/officeDocument/2006/relationships/image" Target="../media/image3.png"/><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92.png"/><Relationship Id="rId7"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94.jpeg"/><Relationship Id="rId4" Type="http://schemas.openxmlformats.org/officeDocument/2006/relationships/image" Target="../media/image93.png"/><Relationship Id="rId9" Type="http://schemas.openxmlformats.org/officeDocument/2006/relationships/image" Target="../media/image95.jpe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8.jpe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97.jpeg"/><Relationship Id="rId5" Type="http://schemas.openxmlformats.org/officeDocument/2006/relationships/image" Target="../media/image96.jpeg"/><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101.jpeg"/><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3.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notesSlide" Target="../notesSlides/notesSlide17.xml"/><Relationship Id="rId7" Type="http://schemas.openxmlformats.org/officeDocument/2006/relationships/image" Target="../media/image37.emf"/><Relationship Id="rId2" Type="http://schemas.openxmlformats.org/officeDocument/2006/relationships/slideLayout" Target="../slideLayouts/slideLayout14.xml"/><Relationship Id="rId1" Type="http://schemas.openxmlformats.org/officeDocument/2006/relationships/themeOverride" Target="../theme/themeOverride5.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04.png"/><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png"/><Relationship Id="rId7" Type="http://schemas.openxmlformats.org/officeDocument/2006/relationships/image" Target="../media/image10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08.png"/></Relationships>
</file>

<file path=ppt/slides/_rels/slide5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4.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13.png"/><Relationship Id="rId5" Type="http://schemas.openxmlformats.org/officeDocument/2006/relationships/image" Target="../media/image112.png"/><Relationship Id="rId4" Type="http://schemas.openxmlformats.org/officeDocument/2006/relationships/image" Target="../media/image3.png"/></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16.png"/><Relationship Id="rId5" Type="http://schemas.openxmlformats.org/officeDocument/2006/relationships/image" Target="../media/image115.png"/><Relationship Id="rId4" Type="http://schemas.openxmlformats.org/officeDocument/2006/relationships/image" Target="../media/image3.png"/></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20.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themeOverride" Target="../theme/themeOverride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6.xml"/><Relationship Id="rId5" Type="http://schemas.openxmlformats.org/officeDocument/2006/relationships/image" Target="../media/image122.png"/><Relationship Id="rId4" Type="http://schemas.openxmlformats.org/officeDocument/2006/relationships/image" Target="../media/image121.png"/></Relationships>
</file>

<file path=ppt/slides/_rels/slide64.xml.rels><?xml version="1.0" encoding="UTF-8" standalone="yes"?>
<Relationships xmlns="http://schemas.openxmlformats.org/package/2006/relationships"><Relationship Id="rId8" Type="http://schemas.openxmlformats.org/officeDocument/2006/relationships/image" Target="../media/image125.png"/><Relationship Id="rId13" Type="http://schemas.openxmlformats.org/officeDocument/2006/relationships/image" Target="../media/image128.png"/><Relationship Id="rId3" Type="http://schemas.openxmlformats.org/officeDocument/2006/relationships/image" Target="../media/image1.png"/><Relationship Id="rId7" Type="http://schemas.openxmlformats.org/officeDocument/2006/relationships/image" Target="../media/image124.png"/><Relationship Id="rId12" Type="http://schemas.openxmlformats.org/officeDocument/2006/relationships/oleObject" Target="../embeddings/oleObject11.bin"/><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23.jpeg"/><Relationship Id="rId11" Type="http://schemas.openxmlformats.org/officeDocument/2006/relationships/image" Target="../media/image127.png"/><Relationship Id="rId5" Type="http://schemas.openxmlformats.org/officeDocument/2006/relationships/image" Target="../media/image3.png"/><Relationship Id="rId10" Type="http://schemas.openxmlformats.org/officeDocument/2006/relationships/oleObject" Target="../embeddings/oleObject10.bin"/><Relationship Id="rId4" Type="http://schemas.openxmlformats.org/officeDocument/2006/relationships/image" Target="../media/image2.png"/><Relationship Id="rId9" Type="http://schemas.openxmlformats.org/officeDocument/2006/relationships/image" Target="../media/image126.png"/><Relationship Id="rId14" Type="http://schemas.openxmlformats.org/officeDocument/2006/relationships/image" Target="../media/image129.jpeg"/></Relationships>
</file>

<file path=ppt/slides/_rels/slide65.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png"/><Relationship Id="rId7" Type="http://schemas.openxmlformats.org/officeDocument/2006/relationships/image" Target="../media/image131.png"/><Relationship Id="rId12" Type="http://schemas.microsoft.com/office/2007/relationships/hdphoto" Target="../media/hdphoto1.wdp"/><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30.jpeg"/><Relationship Id="rId11" Type="http://schemas.openxmlformats.org/officeDocument/2006/relationships/image" Target="../media/image135.png"/><Relationship Id="rId5" Type="http://schemas.openxmlformats.org/officeDocument/2006/relationships/image" Target="../media/image3.png"/><Relationship Id="rId10" Type="http://schemas.openxmlformats.org/officeDocument/2006/relationships/image" Target="../media/image134.png"/><Relationship Id="rId4" Type="http://schemas.openxmlformats.org/officeDocument/2006/relationships/image" Target="../media/image2.png"/><Relationship Id="rId9" Type="http://schemas.openxmlformats.org/officeDocument/2006/relationships/image" Target="../media/image133.png"/></Relationships>
</file>

<file path=ppt/slides/_rels/slide6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7.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36.png"/><Relationship Id="rId5" Type="http://schemas.openxmlformats.org/officeDocument/2006/relationships/image" Target="../media/image3.png"/><Relationship Id="rId4" Type="http://schemas.openxmlformats.org/officeDocument/2006/relationships/image" Target="../media/image2.pn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5.xml"/><Relationship Id="rId1" Type="http://schemas.openxmlformats.org/officeDocument/2006/relationships/themeOverride" Target="../theme/themeOverride8.xml"/><Relationship Id="rId6" Type="http://schemas.openxmlformats.org/officeDocument/2006/relationships/image" Target="../media/image140.jpeg"/><Relationship Id="rId5" Type="http://schemas.openxmlformats.org/officeDocument/2006/relationships/image" Target="../media/image139.jpeg"/><Relationship Id="rId4" Type="http://schemas.openxmlformats.org/officeDocument/2006/relationships/image" Target="../media/image138.emf"/></Relationships>
</file>

<file path=ppt/slides/_rels/slide68.xml.rels><?xml version="1.0" encoding="UTF-8" standalone="yes"?>
<Relationships xmlns="http://schemas.openxmlformats.org/package/2006/relationships"><Relationship Id="rId3" Type="http://schemas.openxmlformats.org/officeDocument/2006/relationships/image" Target="../media/image141.emf"/><Relationship Id="rId7" Type="http://schemas.openxmlformats.org/officeDocument/2006/relationships/image" Target="../media/image140.jpe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69.xml.rels><?xml version="1.0" encoding="UTF-8" standalone="yes"?>
<Relationships xmlns="http://schemas.openxmlformats.org/package/2006/relationships"><Relationship Id="rId8" Type="http://schemas.openxmlformats.org/officeDocument/2006/relationships/image" Target="../media/image142.emf"/><Relationship Id="rId3" Type="http://schemas.openxmlformats.org/officeDocument/2006/relationships/notesSlide" Target="../notesSlides/notesSlide26.xml"/><Relationship Id="rId7" Type="http://schemas.openxmlformats.org/officeDocument/2006/relationships/oleObject" Target="../embeddings/oleObject12.bin"/><Relationship Id="rId2" Type="http://schemas.openxmlformats.org/officeDocument/2006/relationships/slideLayout" Target="../slideLayouts/slideLayout27.xml"/><Relationship Id="rId1" Type="http://schemas.openxmlformats.org/officeDocument/2006/relationships/themeOverride" Target="../theme/themeOverride9.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image" Target="../media/image144.png"/><Relationship Id="rId3" Type="http://schemas.openxmlformats.org/officeDocument/2006/relationships/notesSlide" Target="../notesSlides/notesSlide27.xml"/><Relationship Id="rId7" Type="http://schemas.openxmlformats.org/officeDocument/2006/relationships/image" Target="../media/image143.emf"/><Relationship Id="rId2" Type="http://schemas.openxmlformats.org/officeDocument/2006/relationships/slideLayout" Target="../slideLayouts/slideLayout89.xml"/><Relationship Id="rId1" Type="http://schemas.openxmlformats.org/officeDocument/2006/relationships/themeOverride" Target="../theme/themeOverride10.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146.emf"/><Relationship Id="rId4" Type="http://schemas.openxmlformats.org/officeDocument/2006/relationships/image" Target="../media/image1.png"/><Relationship Id="rId9" Type="http://schemas.openxmlformats.org/officeDocument/2006/relationships/image" Target="../media/image145.png"/></Relationships>
</file>

<file path=ppt/slides/_rels/slide7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hyperlink" Target="http://ntlab.hcmus.edu.vn/en/rt2016-school/" TargetMode="External"/><Relationship Id="rId7" Type="http://schemas.openxmlformats.org/officeDocument/2006/relationships/hyperlink" Target="https://indico.cern.ch/event/954194/" TargetMode="External"/><Relationship Id="rId12" Type="http://schemas.openxmlformats.org/officeDocument/2006/relationships/image" Target="../media/image147.emf"/><Relationship Id="rId2" Type="http://schemas.openxmlformats.org/officeDocument/2006/relationships/hyperlink" Target="http://rt2014.rcnp.osaka-u.ac.jp/rt2014-school/index.html" TargetMode="External"/><Relationship Id="rId1" Type="http://schemas.openxmlformats.org/officeDocument/2006/relationships/slideLayout" Target="../slideLayouts/slideLayout27.xml"/><Relationship Id="rId6" Type="http://schemas.openxmlformats.org/officeDocument/2006/relationships/hyperlink" Target="https://indico.cern.ch/event/854879/surveys/1178" TargetMode="External"/><Relationship Id="rId11" Type="http://schemas.openxmlformats.org/officeDocument/2006/relationships/hyperlink" Target="https://indico.cern.ch/event/954199/" TargetMode="External"/><Relationship Id="rId5" Type="http://schemas.openxmlformats.org/officeDocument/2006/relationships/hyperlink" Target="https://indico.in2p3.fr/event/19513/" TargetMode="External"/><Relationship Id="rId10" Type="http://schemas.openxmlformats.org/officeDocument/2006/relationships/image" Target="../media/image3.png"/><Relationship Id="rId4" Type="http://schemas.openxmlformats.org/officeDocument/2006/relationships/hyperlink" Target="https://indico.cern.ch/event/661919/overview" TargetMode="External"/><Relationship Id="rId9" Type="http://schemas.openxmlformats.org/officeDocument/2006/relationships/image" Target="../media/image2.png"/></Relationships>
</file>

<file path=ppt/slides/_rels/slide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7.xml"/><Relationship Id="rId6" Type="http://schemas.openxmlformats.org/officeDocument/2006/relationships/image" Target="../media/image147.emf"/><Relationship Id="rId5" Type="http://schemas.openxmlformats.org/officeDocument/2006/relationships/image" Target="../media/image3.png"/><Relationship Id="rId4" Type="http://schemas.openxmlformats.org/officeDocument/2006/relationships/image" Target="../media/image2.pn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3.png"/><Relationship Id="rId2" Type="http://schemas.openxmlformats.org/officeDocument/2006/relationships/slideLayout" Target="../slideLayouts/slideLayout39.xml"/><Relationship Id="rId1" Type="http://schemas.openxmlformats.org/officeDocument/2006/relationships/themeOverride" Target="../theme/themeOverride1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148.emf"/></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49.png"/><Relationship Id="rId4" Type="http://schemas.openxmlformats.org/officeDocument/2006/relationships/image" Target="../media/image3.png"/></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50.png"/><Relationship Id="rId4" Type="http://schemas.openxmlformats.org/officeDocument/2006/relationships/image" Target="../media/image3.png"/></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1.png"/><Relationship Id="rId5" Type="http://schemas.openxmlformats.org/officeDocument/2006/relationships/image" Target="../media/image18.png"/><Relationship Id="rId4" Type="http://schemas.openxmlformats.org/officeDocument/2006/relationships/image" Target="../media/image3.png"/></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53.png"/><Relationship Id="rId4" Type="http://schemas.openxmlformats.org/officeDocument/2006/relationships/image" Target="../media/image3.png"/></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54.png"/><Relationship Id="rId4" Type="http://schemas.openxmlformats.org/officeDocument/2006/relationships/image" Target="../media/image3.png"/></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5.png"/><Relationship Id="rId5" Type="http://schemas.openxmlformats.org/officeDocument/2006/relationships/image" Target="../media/image22.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56.png"/><Relationship Id="rId4" Type="http://schemas.openxmlformats.org/officeDocument/2006/relationships/image" Target="../media/image3.png"/></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7.png"/><Relationship Id="rId5" Type="http://schemas.openxmlformats.org/officeDocument/2006/relationships/image" Target="../media/image13.emf"/><Relationship Id="rId4" Type="http://schemas.openxmlformats.org/officeDocument/2006/relationships/image" Target="../media/image3.png"/></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58.png"/><Relationship Id="rId5" Type="http://schemas.openxmlformats.org/officeDocument/2006/relationships/image" Target="../media/image13.emf"/><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oleObject" Target="../embeddings/oleObject9.bin"/><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5">
            <a:extLst>
              <a:ext uri="{FF2B5EF4-FFF2-40B4-BE49-F238E27FC236}">
                <a16:creationId xmlns:a16="http://schemas.microsoft.com/office/drawing/2014/main" id="{E14CC82D-8CB2-3E29-167B-F09BA45EB5B0}"/>
              </a:ext>
            </a:extLst>
          </p:cNvPr>
          <p:cNvSpPr>
            <a:spLocks noGrp="1"/>
          </p:cNvSpPr>
          <p:nvPr>
            <p:ph type="ftr" sz="quarter" idx="11"/>
          </p:nvPr>
        </p:nvSpPr>
        <p:spPr/>
        <p:txBody>
          <a:bodyPr/>
          <a:lstStyle/>
          <a:p>
            <a:pPr>
              <a:defRPr/>
            </a:pPr>
            <a:r>
              <a:rPr lang="fr-FR"/>
              <a:t>EDUCOM PEISS JULY 2025</a:t>
            </a:r>
            <a:endParaRPr lang="fr-FR" dirty="0"/>
          </a:p>
        </p:txBody>
      </p:sp>
      <p:sp>
        <p:nvSpPr>
          <p:cNvPr id="17" name="Espace réservé du numéro de diapositive 6">
            <a:extLst>
              <a:ext uri="{FF2B5EF4-FFF2-40B4-BE49-F238E27FC236}">
                <a16:creationId xmlns:a16="http://schemas.microsoft.com/office/drawing/2014/main" id="{450BAE3F-3888-0969-00B0-8456D64D573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0F28A4F-613A-7041-BD7A-EB250487BAD5}" type="slidenum">
              <a:rPr lang="fr-FR" altLang="fr-FR" sz="1200" smtClean="0">
                <a:latin typeface="Arial" panose="020B0604020202020204" pitchFamily="34" charset="0"/>
              </a:rPr>
              <a:pPr>
                <a:spcBef>
                  <a:spcPct val="0"/>
                </a:spcBef>
                <a:buClrTx/>
                <a:buSzTx/>
                <a:buFontTx/>
                <a:buNone/>
                <a:defRPr/>
              </a:pPr>
              <a:t>1</a:t>
            </a:fld>
            <a:endParaRPr lang="fr-FR" altLang="fr-FR" sz="1200">
              <a:latin typeface="Arial" panose="020B0604020202020204" pitchFamily="34" charset="0"/>
            </a:endParaRPr>
          </a:p>
        </p:txBody>
      </p:sp>
      <p:sp>
        <p:nvSpPr>
          <p:cNvPr id="16387" name="Rectangle 52">
            <a:extLst>
              <a:ext uri="{FF2B5EF4-FFF2-40B4-BE49-F238E27FC236}">
                <a16:creationId xmlns:a16="http://schemas.microsoft.com/office/drawing/2014/main" id="{E2E5F029-E0F8-E356-57B7-8BDCBE76E0AA}"/>
              </a:ext>
            </a:extLst>
          </p:cNvPr>
          <p:cNvSpPr>
            <a:spLocks noChangeArrowheads="1"/>
          </p:cNvSpPr>
          <p:nvPr/>
        </p:nvSpPr>
        <p:spPr bwMode="auto">
          <a:xfrm>
            <a:off x="3511269" y="3592817"/>
            <a:ext cx="2089803" cy="602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88" tIns="44450" rIns="90488" bIns="44450">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en-US" altLang="fr-FR" sz="3600" b="1" dirty="0">
                <a:solidFill>
                  <a:srgbClr val="CCFFCC"/>
                </a:solidFill>
                <a:latin typeface="Monotype Corsiva" panose="03010101010201010101" pitchFamily="66" charset="0"/>
              </a:rPr>
              <a:t>P. Le </a:t>
            </a:r>
            <a:r>
              <a:rPr lang="en-US" altLang="fr-FR" sz="3600" b="1" dirty="0" err="1">
                <a:solidFill>
                  <a:srgbClr val="CCFFCC"/>
                </a:solidFill>
                <a:latin typeface="Monotype Corsiva" panose="03010101010201010101" pitchFamily="66" charset="0"/>
              </a:rPr>
              <a:t>Dû</a:t>
            </a:r>
            <a:endParaRPr lang="en-US" altLang="fr-FR" sz="3600" b="1" dirty="0">
              <a:solidFill>
                <a:srgbClr val="CCFFCC"/>
              </a:solidFill>
              <a:latin typeface="New York" charset="0"/>
            </a:endParaRPr>
          </a:p>
        </p:txBody>
      </p:sp>
      <p:sp>
        <p:nvSpPr>
          <p:cNvPr id="16388" name="Text Box 63">
            <a:extLst>
              <a:ext uri="{FF2B5EF4-FFF2-40B4-BE49-F238E27FC236}">
                <a16:creationId xmlns:a16="http://schemas.microsoft.com/office/drawing/2014/main" id="{BD9BE214-ABC2-D188-AB4B-F81C99C4617F}"/>
              </a:ext>
            </a:extLst>
          </p:cNvPr>
          <p:cNvSpPr txBox="1">
            <a:spLocks noChangeArrowheads="1"/>
          </p:cNvSpPr>
          <p:nvPr/>
        </p:nvSpPr>
        <p:spPr bwMode="auto">
          <a:xfrm>
            <a:off x="2200275" y="4884965"/>
            <a:ext cx="43211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b="1" dirty="0" err="1">
                <a:solidFill>
                  <a:srgbClr val="66FFFF"/>
                </a:solidFill>
                <a:latin typeface="Arial" panose="020B0604020202020204" pitchFamily="34" charset="0"/>
              </a:rPr>
              <a:t>patrickledu@me.com</a:t>
            </a:r>
            <a:endParaRPr lang="fr-FR" altLang="fr-FR" b="1" dirty="0">
              <a:solidFill>
                <a:srgbClr val="66FFFF"/>
              </a:solidFill>
              <a:latin typeface="Arial" panose="020B0604020202020204" pitchFamily="34" charset="0"/>
            </a:endParaRPr>
          </a:p>
        </p:txBody>
      </p:sp>
      <p:sp>
        <p:nvSpPr>
          <p:cNvPr id="16389" name="Rectangle 65">
            <a:extLst>
              <a:ext uri="{FF2B5EF4-FFF2-40B4-BE49-F238E27FC236}">
                <a16:creationId xmlns:a16="http://schemas.microsoft.com/office/drawing/2014/main" id="{83E446BC-DC57-E9E5-D2D1-6233961234FC}"/>
              </a:ext>
            </a:extLst>
          </p:cNvPr>
          <p:cNvSpPr>
            <a:spLocks noChangeArrowheads="1"/>
          </p:cNvSpPr>
          <p:nvPr/>
        </p:nvSpPr>
        <p:spPr bwMode="auto">
          <a:xfrm>
            <a:off x="8404225" y="20304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0" name="Rectangle 71">
            <a:extLst>
              <a:ext uri="{FF2B5EF4-FFF2-40B4-BE49-F238E27FC236}">
                <a16:creationId xmlns:a16="http://schemas.microsoft.com/office/drawing/2014/main" id="{2539D5E7-A294-2476-2B58-CD925953AB28}"/>
              </a:ext>
            </a:extLst>
          </p:cNvPr>
          <p:cNvSpPr>
            <a:spLocks noChangeArrowheads="1"/>
          </p:cNvSpPr>
          <p:nvPr/>
        </p:nvSpPr>
        <p:spPr bwMode="auto">
          <a:xfrm>
            <a:off x="1457325" y="30654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1" name="Rectangle 75">
            <a:extLst>
              <a:ext uri="{FF2B5EF4-FFF2-40B4-BE49-F238E27FC236}">
                <a16:creationId xmlns:a16="http://schemas.microsoft.com/office/drawing/2014/main" id="{B2EBC79C-AF7D-28A3-6A75-39AD6E3C17D3}"/>
              </a:ext>
            </a:extLst>
          </p:cNvPr>
          <p:cNvSpPr>
            <a:spLocks noChangeArrowheads="1"/>
          </p:cNvSpPr>
          <p:nvPr/>
        </p:nvSpPr>
        <p:spPr bwMode="auto">
          <a:xfrm>
            <a:off x="3590925" y="47545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2" name="Rectangle 92">
            <a:extLst>
              <a:ext uri="{FF2B5EF4-FFF2-40B4-BE49-F238E27FC236}">
                <a16:creationId xmlns:a16="http://schemas.microsoft.com/office/drawing/2014/main" id="{0F751135-E07E-B8FA-B201-07F8F3BC05A2}"/>
              </a:ext>
            </a:extLst>
          </p:cNvPr>
          <p:cNvSpPr>
            <a:spLocks noChangeArrowheads="1"/>
          </p:cNvSpPr>
          <p:nvPr/>
        </p:nvSpPr>
        <p:spPr bwMode="auto">
          <a:xfrm>
            <a:off x="3590925" y="47545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CA" altLang="fr-FR" sz="1800" i="0">
              <a:latin typeface="Arial" panose="020B0604020202020204" pitchFamily="34" charset="0"/>
            </a:endParaRPr>
          </a:p>
        </p:txBody>
      </p:sp>
      <p:sp>
        <p:nvSpPr>
          <p:cNvPr id="16393" name="Rectangle 107">
            <a:extLst>
              <a:ext uri="{FF2B5EF4-FFF2-40B4-BE49-F238E27FC236}">
                <a16:creationId xmlns:a16="http://schemas.microsoft.com/office/drawing/2014/main" id="{A69250F7-C36C-E8C5-71CA-05605CAEA753}"/>
              </a:ext>
            </a:extLst>
          </p:cNvPr>
          <p:cNvSpPr>
            <a:spLocks noGrp="1" noChangeArrowheads="1"/>
          </p:cNvSpPr>
          <p:nvPr>
            <p:ph type="title"/>
          </p:nvPr>
        </p:nvSpPr>
        <p:spPr>
          <a:xfrm>
            <a:off x="0" y="268662"/>
            <a:ext cx="9410700" cy="2576513"/>
          </a:xfrm>
        </p:spPr>
        <p:txBody>
          <a:bodyPr/>
          <a:lstStyle/>
          <a:p>
            <a:r>
              <a:rPr lang="fr-FR" altLang="fr-FR" sz="4800" b="0" i="1" dirty="0">
                <a:effectLst/>
                <a:latin typeface="Comic Sans MS Bold" pitchFamily="6" charset="0"/>
              </a:rPr>
              <a:t>Radiation </a:t>
            </a:r>
            <a:r>
              <a:rPr lang="fr-FR" altLang="fr-FR" sz="4800" b="0" i="1" dirty="0" err="1">
                <a:effectLst/>
                <a:latin typeface="Comic Sans MS Bold" pitchFamily="6" charset="0"/>
              </a:rPr>
              <a:t>facts</a:t>
            </a:r>
            <a:r>
              <a:rPr lang="fr-FR" altLang="fr-FR" sz="4800" b="0" i="1" dirty="0">
                <a:effectLst/>
                <a:latin typeface="Comic Sans MS Bold" pitchFamily="6" charset="0"/>
              </a:rPr>
              <a:t> introduction</a:t>
            </a:r>
          </a:p>
        </p:txBody>
      </p:sp>
      <p:sp>
        <p:nvSpPr>
          <p:cNvPr id="2" name="Espace réservé de la date 1">
            <a:extLst>
              <a:ext uri="{FF2B5EF4-FFF2-40B4-BE49-F238E27FC236}">
                <a16:creationId xmlns:a16="http://schemas.microsoft.com/office/drawing/2014/main" id="{3ECD3FCC-7C76-918B-8BED-D66FD56B33AB}"/>
              </a:ext>
            </a:extLst>
          </p:cNvPr>
          <p:cNvSpPr>
            <a:spLocks noGrp="1"/>
          </p:cNvSpPr>
          <p:nvPr>
            <p:ph type="dt" sz="quarter" idx="10"/>
          </p:nvPr>
        </p:nvSpPr>
        <p:spPr/>
        <p:txBody>
          <a:bodyPr/>
          <a:lstStyle/>
          <a:p>
            <a:pPr>
              <a:defRPr/>
            </a:pPr>
            <a:endParaRPr lang="fr-FR" dirty="0"/>
          </a:p>
        </p:txBody>
      </p:sp>
      <p:pic>
        <p:nvPicPr>
          <p:cNvPr id="16395" name="Image 16" descr="CEA_logotype2012.png">
            <a:extLst>
              <a:ext uri="{FF2B5EF4-FFF2-40B4-BE49-F238E27FC236}">
                <a16:creationId xmlns:a16="http://schemas.microsoft.com/office/drawing/2014/main" id="{D5CAFBE0-6619-8EE5-A0C5-09DD891A549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8028" y="2743872"/>
            <a:ext cx="2587572" cy="2111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7">
            <a:extLst>
              <a:ext uri="{FF2B5EF4-FFF2-40B4-BE49-F238E27FC236}">
                <a16:creationId xmlns:a16="http://schemas.microsoft.com/office/drawing/2014/main" id="{68F5C431-6193-B7C5-152C-29E5AF258BF0}"/>
              </a:ext>
            </a:extLst>
          </p:cNvPr>
          <p:cNvGrpSpPr>
            <a:grpSpLocks/>
          </p:cNvGrpSpPr>
          <p:nvPr/>
        </p:nvGrpSpPr>
        <p:grpSpPr bwMode="auto">
          <a:xfrm>
            <a:off x="6829425" y="2876654"/>
            <a:ext cx="2851150" cy="2301205"/>
            <a:chOff x="144" y="1206"/>
            <a:chExt cx="1588" cy="1038"/>
          </a:xfrm>
        </p:grpSpPr>
        <p:pic>
          <p:nvPicPr>
            <p:cNvPr id="5" name="Picture 8">
              <a:extLst>
                <a:ext uri="{FF2B5EF4-FFF2-40B4-BE49-F238E27FC236}">
                  <a16:creationId xmlns:a16="http://schemas.microsoft.com/office/drawing/2014/main" id="{B22D6E78-A65B-F203-19FB-3E905CB5EE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5" y="1206"/>
              <a:ext cx="1565" cy="4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9">
              <a:extLst>
                <a:ext uri="{FF2B5EF4-FFF2-40B4-BE49-F238E27FC236}">
                  <a16:creationId xmlns:a16="http://schemas.microsoft.com/office/drawing/2014/main" id="{B5C6E22D-0822-35EF-BAA1-E4A0B16B475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44" y="1632"/>
              <a:ext cx="1588" cy="612"/>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ZoneTexte 2">
            <a:extLst>
              <a:ext uri="{FF2B5EF4-FFF2-40B4-BE49-F238E27FC236}">
                <a16:creationId xmlns:a16="http://schemas.microsoft.com/office/drawing/2014/main" id="{8893295E-6444-86DD-6702-37DE8E13CBE9}"/>
              </a:ext>
            </a:extLst>
          </p:cNvPr>
          <p:cNvSpPr txBox="1"/>
          <p:nvPr/>
        </p:nvSpPr>
        <p:spPr>
          <a:xfrm>
            <a:off x="2895600" y="5709759"/>
            <a:ext cx="4878259" cy="461665"/>
          </a:xfrm>
          <a:prstGeom prst="rect">
            <a:avLst/>
          </a:prstGeom>
          <a:noFill/>
        </p:spPr>
        <p:txBody>
          <a:bodyPr wrap="none" rtlCol="0">
            <a:spAutoFit/>
          </a:bodyPr>
          <a:lstStyle/>
          <a:p>
            <a:r>
              <a:rPr lang="fr-FR" dirty="0"/>
              <a:t>NPSS EDUCOM PEISS SCHOOL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0E77BA4D-A4D7-67FF-2560-D588EABEF724}"/>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EDUCOM PEISS JULY 2025</a:t>
            </a:r>
          </a:p>
        </p:txBody>
      </p:sp>
      <p:sp>
        <p:nvSpPr>
          <p:cNvPr id="32" name="Espace réservé du numéro de diapositive 5">
            <a:extLst>
              <a:ext uri="{FF2B5EF4-FFF2-40B4-BE49-F238E27FC236}">
                <a16:creationId xmlns:a16="http://schemas.microsoft.com/office/drawing/2014/main" id="{8757500C-A9DA-FE65-F0CB-25AA89D6B90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C8A36AC9-469C-8C40-9E82-F620F84F8504}"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89BEC119-1DB0-676F-EC70-388DD07D8BD0}"/>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145412" name="Line 3">
            <a:extLst>
              <a:ext uri="{FF2B5EF4-FFF2-40B4-BE49-F238E27FC236}">
                <a16:creationId xmlns:a16="http://schemas.microsoft.com/office/drawing/2014/main" id="{BD079C17-CE17-4B5B-69BB-C02824F747C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3" name="Line 4">
            <a:extLst>
              <a:ext uri="{FF2B5EF4-FFF2-40B4-BE49-F238E27FC236}">
                <a16:creationId xmlns:a16="http://schemas.microsoft.com/office/drawing/2014/main" id="{2999A6DC-9202-5EC6-1391-FFE15F01193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4" name="Line 5">
            <a:extLst>
              <a:ext uri="{FF2B5EF4-FFF2-40B4-BE49-F238E27FC236}">
                <a16:creationId xmlns:a16="http://schemas.microsoft.com/office/drawing/2014/main" id="{29B52482-0C07-69EF-CF28-163F03BD88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5" name="Line 6">
            <a:extLst>
              <a:ext uri="{FF2B5EF4-FFF2-40B4-BE49-F238E27FC236}">
                <a16:creationId xmlns:a16="http://schemas.microsoft.com/office/drawing/2014/main" id="{93019785-26B4-CAA7-A5B9-0DDA19EE9F37}"/>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6" name="Line 7">
            <a:extLst>
              <a:ext uri="{FF2B5EF4-FFF2-40B4-BE49-F238E27FC236}">
                <a16:creationId xmlns:a16="http://schemas.microsoft.com/office/drawing/2014/main" id="{B825DBA3-89D8-DE05-3764-4EFB96B2E2E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7" name="Line 8">
            <a:extLst>
              <a:ext uri="{FF2B5EF4-FFF2-40B4-BE49-F238E27FC236}">
                <a16:creationId xmlns:a16="http://schemas.microsoft.com/office/drawing/2014/main" id="{D377DA08-734A-EDC9-0F40-7B7AAB69BB1F}"/>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8" name="Line 9">
            <a:extLst>
              <a:ext uri="{FF2B5EF4-FFF2-40B4-BE49-F238E27FC236}">
                <a16:creationId xmlns:a16="http://schemas.microsoft.com/office/drawing/2014/main" id="{4F7202F0-EA86-D81A-F681-E5971024B1AE}"/>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19" name="Line 10">
            <a:extLst>
              <a:ext uri="{FF2B5EF4-FFF2-40B4-BE49-F238E27FC236}">
                <a16:creationId xmlns:a16="http://schemas.microsoft.com/office/drawing/2014/main" id="{F83F7362-4F14-B106-7928-9577CC06AF10}"/>
              </a:ext>
            </a:extLst>
          </p:cNvPr>
          <p:cNvSpPr>
            <a:spLocks noChangeShapeType="1"/>
          </p:cNvSpPr>
          <p:nvPr/>
        </p:nvSpPr>
        <p:spPr bwMode="auto">
          <a:xfrm>
            <a:off x="2047875" y="1971675"/>
            <a:ext cx="5776913"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0" name="Line 11">
            <a:extLst>
              <a:ext uri="{FF2B5EF4-FFF2-40B4-BE49-F238E27FC236}">
                <a16:creationId xmlns:a16="http://schemas.microsoft.com/office/drawing/2014/main" id="{C5259E78-3649-642C-D1D9-54C61B2845E8}"/>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1" name="Line 12">
            <a:extLst>
              <a:ext uri="{FF2B5EF4-FFF2-40B4-BE49-F238E27FC236}">
                <a16:creationId xmlns:a16="http://schemas.microsoft.com/office/drawing/2014/main" id="{3EBDA301-3EE0-23D7-626B-4358DB7F2C60}"/>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2" name="Line 13">
            <a:extLst>
              <a:ext uri="{FF2B5EF4-FFF2-40B4-BE49-F238E27FC236}">
                <a16:creationId xmlns:a16="http://schemas.microsoft.com/office/drawing/2014/main" id="{2EA09610-A5A9-10E1-F321-34DEDC76CAAC}"/>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3" name="Line 14">
            <a:extLst>
              <a:ext uri="{FF2B5EF4-FFF2-40B4-BE49-F238E27FC236}">
                <a16:creationId xmlns:a16="http://schemas.microsoft.com/office/drawing/2014/main" id="{766F7EAE-F78C-4698-08A7-09734B51E2D9}"/>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4" name="Line 15">
            <a:extLst>
              <a:ext uri="{FF2B5EF4-FFF2-40B4-BE49-F238E27FC236}">
                <a16:creationId xmlns:a16="http://schemas.microsoft.com/office/drawing/2014/main" id="{E75EF4F6-D2D0-4ADB-12F0-2F323CD14FC9}"/>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5" name="Line 16">
            <a:extLst>
              <a:ext uri="{FF2B5EF4-FFF2-40B4-BE49-F238E27FC236}">
                <a16:creationId xmlns:a16="http://schemas.microsoft.com/office/drawing/2014/main" id="{DE9D77D5-B3D8-27FD-BC84-337F1212158C}"/>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6" name="Line 17">
            <a:extLst>
              <a:ext uri="{FF2B5EF4-FFF2-40B4-BE49-F238E27FC236}">
                <a16:creationId xmlns:a16="http://schemas.microsoft.com/office/drawing/2014/main" id="{4CEE97DA-BC51-020D-E91F-8D7A43B01D9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7" name="Line 18">
            <a:extLst>
              <a:ext uri="{FF2B5EF4-FFF2-40B4-BE49-F238E27FC236}">
                <a16:creationId xmlns:a16="http://schemas.microsoft.com/office/drawing/2014/main" id="{197A3890-CE9F-3116-DFE7-5A7C1E7DBDE0}"/>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8" name="Line 19">
            <a:extLst>
              <a:ext uri="{FF2B5EF4-FFF2-40B4-BE49-F238E27FC236}">
                <a16:creationId xmlns:a16="http://schemas.microsoft.com/office/drawing/2014/main" id="{979B95B2-7474-22B6-378A-C31A5E989F6F}"/>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29" name="Line 21">
            <a:extLst>
              <a:ext uri="{FF2B5EF4-FFF2-40B4-BE49-F238E27FC236}">
                <a16:creationId xmlns:a16="http://schemas.microsoft.com/office/drawing/2014/main" id="{40C096A0-5554-298D-38DF-FFA9C0D2674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0" name="Line 22">
            <a:extLst>
              <a:ext uri="{FF2B5EF4-FFF2-40B4-BE49-F238E27FC236}">
                <a16:creationId xmlns:a16="http://schemas.microsoft.com/office/drawing/2014/main" id="{B2DD8006-0E03-57A3-5C93-AE50B0D715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1" name="Line 23">
            <a:extLst>
              <a:ext uri="{FF2B5EF4-FFF2-40B4-BE49-F238E27FC236}">
                <a16:creationId xmlns:a16="http://schemas.microsoft.com/office/drawing/2014/main" id="{963F9458-9B2B-19AD-12EA-B9F5C65D73EC}"/>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2" name="Line 24">
            <a:extLst>
              <a:ext uri="{FF2B5EF4-FFF2-40B4-BE49-F238E27FC236}">
                <a16:creationId xmlns:a16="http://schemas.microsoft.com/office/drawing/2014/main" id="{8B858C31-70C8-6494-167B-C0C9E99F3573}"/>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3" name="Line 25">
            <a:extLst>
              <a:ext uri="{FF2B5EF4-FFF2-40B4-BE49-F238E27FC236}">
                <a16:creationId xmlns:a16="http://schemas.microsoft.com/office/drawing/2014/main" id="{316FBA8C-3DAD-BC21-E057-A5D097CC0ACC}"/>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4" name="Line 26">
            <a:extLst>
              <a:ext uri="{FF2B5EF4-FFF2-40B4-BE49-F238E27FC236}">
                <a16:creationId xmlns:a16="http://schemas.microsoft.com/office/drawing/2014/main" id="{9298F214-5982-8E92-5E26-6801AC25D1B4}"/>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5" name="Line 27">
            <a:extLst>
              <a:ext uri="{FF2B5EF4-FFF2-40B4-BE49-F238E27FC236}">
                <a16:creationId xmlns:a16="http://schemas.microsoft.com/office/drawing/2014/main" id="{F2A4D550-E47A-38EC-9813-8EF8F1C77BE5}"/>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6" name="Line 28">
            <a:extLst>
              <a:ext uri="{FF2B5EF4-FFF2-40B4-BE49-F238E27FC236}">
                <a16:creationId xmlns:a16="http://schemas.microsoft.com/office/drawing/2014/main" id="{859E3127-FD81-04E1-EF99-058C17400EF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7" name="Line 29">
            <a:extLst>
              <a:ext uri="{FF2B5EF4-FFF2-40B4-BE49-F238E27FC236}">
                <a16:creationId xmlns:a16="http://schemas.microsoft.com/office/drawing/2014/main" id="{932B53A1-C4C2-1CB7-A99E-232C1CBA4FBC}"/>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145438" name="Line 30">
            <a:extLst>
              <a:ext uri="{FF2B5EF4-FFF2-40B4-BE49-F238E27FC236}">
                <a16:creationId xmlns:a16="http://schemas.microsoft.com/office/drawing/2014/main" id="{3312A4D6-F031-C2C8-22E8-9C8B230EBD1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pic>
        <p:nvPicPr>
          <p:cNvPr id="145439" name="Picture 31">
            <a:extLst>
              <a:ext uri="{FF2B5EF4-FFF2-40B4-BE49-F238E27FC236}">
                <a16:creationId xmlns:a16="http://schemas.microsoft.com/office/drawing/2014/main" id="{336B34FA-9B49-063E-9A87-0EDD23C0D61A}"/>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6800" y="42672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C44F417B-11BC-4421-C3F6-ADE89ED77229}"/>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145441" name="Text Box 62">
            <a:extLst>
              <a:ext uri="{FF2B5EF4-FFF2-40B4-BE49-F238E27FC236}">
                <a16:creationId xmlns:a16="http://schemas.microsoft.com/office/drawing/2014/main" id="{B6B6FE6A-CB87-FB03-4973-3ABDBCB484B3}"/>
              </a:ext>
            </a:extLst>
          </p:cNvPr>
          <p:cNvSpPr txBox="1">
            <a:spLocks noChangeArrowheads="1"/>
          </p:cNvSpPr>
          <p:nvPr/>
        </p:nvSpPr>
        <p:spPr bwMode="auto">
          <a:xfrm>
            <a:off x="1995488" y="2176463"/>
            <a:ext cx="6553200" cy="329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MS PGothic"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MS PGothic"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MS PGothic"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MS PGothic"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fr-FR" sz="4000" b="0" i="1" u="sng" strike="noStrike" kern="1200" cap="none" spc="0" normalizeH="0" baseline="0" noProof="0" dirty="0">
                <a:ln>
                  <a:noFill/>
                </a:ln>
                <a:solidFill>
                  <a:srgbClr val="FFFF00"/>
                </a:solidFill>
                <a:effectLst/>
                <a:uLnTx/>
                <a:uFillTx/>
                <a:latin typeface="Comic Sans MS" panose="030F0902030302020204" pitchFamily="66" charset="0"/>
                <a:ea typeface="MS PGothic" panose="020B0600070205080204" pitchFamily="34" charset="-128"/>
                <a:cs typeface="+mn-cs"/>
              </a:rPr>
              <a:t>.</a:t>
            </a:r>
            <a:r>
              <a:rPr kumimoji="0" lang="en-US" altLang="fr-FR" sz="32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 how the development of  radiation instrumentation has been crucial for fundamental scientific discoveries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fr-FR" sz="32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and for </a:t>
            </a:r>
            <a:r>
              <a:rPr kumimoji="0" lang="en-US" altLang="fr-FR" sz="3200" b="1" i="1" u="none" strike="noStrike" kern="1200" cap="none" spc="0" normalizeH="0" baseline="0" noProof="0" dirty="0">
                <a:ln>
                  <a:noFill/>
                </a:ln>
                <a:solidFill>
                  <a:srgbClr val="FF0000"/>
                </a:solidFill>
                <a:effectLst/>
                <a:uLnTx/>
                <a:uFillTx/>
                <a:latin typeface="Comic Sans MS" panose="030F0902030302020204" pitchFamily="66" charset="0"/>
                <a:ea typeface="MS PGothic" panose="020B0600070205080204" pitchFamily="34" charset="-128"/>
                <a:cs typeface="+mn-cs"/>
              </a:rPr>
              <a:t>the improvement </a:t>
            </a:r>
            <a:r>
              <a:rPr kumimoji="0" lang="en-US" altLang="fr-FR" sz="32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of human life</a:t>
            </a:r>
            <a:r>
              <a:rPr kumimoji="0" lang="en-US" altLang="fr-FR" sz="4000" b="1" i="1" u="none" strike="noStrike" kern="1200" cap="none" spc="0" normalizeH="0" baseline="0" noProof="0" dirty="0">
                <a:ln>
                  <a:noFill/>
                </a:ln>
                <a:solidFill>
                  <a:srgbClr val="0000FF"/>
                </a:solidFill>
                <a:effectLst/>
                <a:uLnTx/>
                <a:uFillTx/>
                <a:latin typeface="Comic Sans MS" panose="030F0902030302020204" pitchFamily="66" charset="0"/>
                <a:ea typeface="MS PGothic" panose="020B0600070205080204" pitchFamily="34" charset="-128"/>
                <a:cs typeface="+mn-cs"/>
              </a:rPr>
              <a:t>..</a:t>
            </a:r>
            <a:r>
              <a:rPr kumimoji="0" lang="en-US" altLang="fr-FR" sz="4000" b="0" i="1" u="sng" strike="noStrike" kern="1200" cap="none" spc="0" normalizeH="0" baseline="0" noProof="0" dirty="0">
                <a:ln>
                  <a:noFill/>
                </a:ln>
                <a:solidFill>
                  <a:srgbClr val="FFFF00"/>
                </a:solidFill>
                <a:effectLst/>
                <a:uLnTx/>
                <a:uFillTx/>
                <a:latin typeface="Comic Sans MS" panose="030F0902030302020204" pitchFamily="66" charset="0"/>
                <a:ea typeface="MS PGothic" panose="020B0600070205080204" pitchFamily="34" charset="-128"/>
                <a:cs typeface="+mn-cs"/>
              </a:rPr>
              <a:t>.</a:t>
            </a:r>
          </a:p>
        </p:txBody>
      </p:sp>
      <p:sp>
        <p:nvSpPr>
          <p:cNvPr id="3" name="ZoneTexte 2">
            <a:extLst>
              <a:ext uri="{FF2B5EF4-FFF2-40B4-BE49-F238E27FC236}">
                <a16:creationId xmlns:a16="http://schemas.microsoft.com/office/drawing/2014/main" id="{FF237FCA-223F-E299-31A0-A546ABA9E45A}"/>
              </a:ext>
            </a:extLst>
          </p:cNvPr>
          <p:cNvSpPr txBox="1"/>
          <p:nvPr/>
        </p:nvSpPr>
        <p:spPr>
          <a:xfrm>
            <a:off x="3794421" y="1193800"/>
            <a:ext cx="2727029" cy="584775"/>
          </a:xfrm>
          <a:prstGeom prst="rect">
            <a:avLst/>
          </a:prstGeom>
          <a:noFill/>
        </p:spPr>
        <p:txBody>
          <a:bodyPr wrap="none" rtlCol="0">
            <a:spAutoFit/>
          </a:bodyPr>
          <a:lstStyle/>
          <a:p>
            <a:r>
              <a:rPr lang="en-US" sz="3200" u="none" dirty="0">
                <a:solidFill>
                  <a:srgbClr val="FF0000"/>
                </a:solidFill>
              </a:rPr>
              <a:t>Some history</a:t>
            </a:r>
          </a:p>
        </p:txBody>
      </p:sp>
      <p:sp>
        <p:nvSpPr>
          <p:cNvPr id="4" name="ZoneTexte 3">
            <a:extLst>
              <a:ext uri="{FF2B5EF4-FFF2-40B4-BE49-F238E27FC236}">
                <a16:creationId xmlns:a16="http://schemas.microsoft.com/office/drawing/2014/main" id="{B153AD6C-FDCB-5F4B-F1FA-F035CA996A53}"/>
              </a:ext>
            </a:extLst>
          </p:cNvPr>
          <p:cNvSpPr txBox="1"/>
          <p:nvPr/>
        </p:nvSpPr>
        <p:spPr>
          <a:xfrm>
            <a:off x="3564358" y="5519738"/>
            <a:ext cx="3534942" cy="461665"/>
          </a:xfrm>
          <a:prstGeom prst="rect">
            <a:avLst/>
          </a:prstGeom>
          <a:noFill/>
        </p:spPr>
        <p:txBody>
          <a:bodyPr wrap="none" rtlCol="0">
            <a:spAutoFit/>
          </a:bodyPr>
          <a:lstStyle/>
          <a:p>
            <a:r>
              <a:rPr lang="en-US" dirty="0"/>
              <a:t>More in ‘back up slides’</a:t>
            </a:r>
          </a:p>
        </p:txBody>
      </p:sp>
    </p:spTree>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0F9EB1-BE44-F8FA-BBD9-593C3E859AEC}"/>
              </a:ext>
            </a:extLst>
          </p:cNvPr>
          <p:cNvSpPr>
            <a:spLocks noGrp="1"/>
          </p:cNvSpPr>
          <p:nvPr>
            <p:ph type="title"/>
          </p:nvPr>
        </p:nvSpPr>
        <p:spPr>
          <a:xfrm>
            <a:off x="5097463" y="0"/>
            <a:ext cx="4773612" cy="1574800"/>
          </a:xfrm>
        </p:spPr>
        <p:txBody>
          <a:bodyPr/>
          <a:lstStyle/>
          <a:p>
            <a:pPr>
              <a:defRPr/>
            </a:pPr>
            <a:r>
              <a:rPr lang="fr-FR" altLang="fr-FR" dirty="0"/>
              <a:t>How </a:t>
            </a:r>
            <a:r>
              <a:rPr lang="fr-FR" altLang="fr-FR" dirty="0" err="1"/>
              <a:t>physics</a:t>
            </a:r>
            <a:r>
              <a:rPr lang="fr-FR" altLang="fr-FR" dirty="0"/>
              <a:t> </a:t>
            </a:r>
            <a:r>
              <a:rPr lang="fr-FR" altLang="fr-FR" dirty="0" err="1"/>
              <a:t>discoveries</a:t>
            </a:r>
            <a:r>
              <a:rPr lang="fr-FR" altLang="fr-FR" dirty="0"/>
              <a:t> have </a:t>
            </a:r>
            <a:r>
              <a:rPr lang="fr-FR" altLang="fr-FR" dirty="0" err="1"/>
              <a:t>impacted</a:t>
            </a:r>
            <a:r>
              <a:rPr lang="fr-FR" altLang="fr-FR" dirty="0"/>
              <a:t> </a:t>
            </a:r>
            <a:r>
              <a:rPr lang="fr-FR" altLang="fr-FR" dirty="0" err="1"/>
              <a:t>our</a:t>
            </a:r>
            <a:r>
              <a:rPr lang="fr-FR" altLang="fr-FR" dirty="0"/>
              <a:t> life (1)</a:t>
            </a:r>
          </a:p>
        </p:txBody>
      </p:sp>
      <p:sp>
        <p:nvSpPr>
          <p:cNvPr id="4" name="Espace réservé du pied de page 3">
            <a:extLst>
              <a:ext uri="{FF2B5EF4-FFF2-40B4-BE49-F238E27FC236}">
                <a16:creationId xmlns:a16="http://schemas.microsoft.com/office/drawing/2014/main" id="{9C8526C5-479B-7E68-D0D3-5A8D3110A42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PEISS JULY 2025</a:t>
            </a:r>
          </a:p>
        </p:txBody>
      </p:sp>
      <p:sp>
        <p:nvSpPr>
          <p:cNvPr id="5" name="Espace réservé du numéro de diapositive 4">
            <a:extLst>
              <a:ext uri="{FF2B5EF4-FFF2-40B4-BE49-F238E27FC236}">
                <a16:creationId xmlns:a16="http://schemas.microsoft.com/office/drawing/2014/main" id="{14630E18-8B1A-0324-DAE3-19A72337B2B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A615435-E6E7-304A-A244-E26961712D46}" type="slidenum">
              <a:rPr lang="fr-FR" altLang="fr-FR" sz="1200" smtClean="0">
                <a:solidFill>
                  <a:srgbClr val="FFFFFF"/>
                </a:solidFill>
                <a:latin typeface="Arial" panose="020B0604020202020204" pitchFamily="34" charset="0"/>
              </a:rPr>
              <a:pPr>
                <a:spcBef>
                  <a:spcPct val="0"/>
                </a:spcBef>
                <a:buClrTx/>
                <a:buSzTx/>
                <a:buFontTx/>
                <a:buNone/>
                <a:defRPr/>
              </a:pPr>
              <a:t>11</a:t>
            </a:fld>
            <a:endParaRPr lang="fr-FR" altLang="fr-FR" sz="1200">
              <a:solidFill>
                <a:srgbClr val="FFFFFF"/>
              </a:solidFill>
              <a:latin typeface="Arial" panose="020B0604020202020204" pitchFamily="34" charset="0"/>
            </a:endParaRPr>
          </a:p>
        </p:txBody>
      </p:sp>
      <p:sp>
        <p:nvSpPr>
          <p:cNvPr id="53252" name="Line 2">
            <a:extLst>
              <a:ext uri="{FF2B5EF4-FFF2-40B4-BE49-F238E27FC236}">
                <a16:creationId xmlns:a16="http://schemas.microsoft.com/office/drawing/2014/main" id="{E712C569-CF95-EFEE-F49F-DEFBE71BAB5C}"/>
              </a:ext>
            </a:extLst>
          </p:cNvPr>
          <p:cNvSpPr>
            <a:spLocks noChangeShapeType="1"/>
          </p:cNvSpPr>
          <p:nvPr/>
        </p:nvSpPr>
        <p:spPr bwMode="auto">
          <a:xfrm>
            <a:off x="409575" y="1341438"/>
            <a:ext cx="9461500" cy="5387975"/>
          </a:xfrm>
          <a:prstGeom prst="line">
            <a:avLst/>
          </a:prstGeom>
          <a:noFill/>
          <a:ln w="762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3" name="TextBox 76">
            <a:extLst>
              <a:ext uri="{FF2B5EF4-FFF2-40B4-BE49-F238E27FC236}">
                <a16:creationId xmlns:a16="http://schemas.microsoft.com/office/drawing/2014/main" id="{065A0931-1273-BE55-0F5D-42286AA1F52B}"/>
              </a:ext>
            </a:extLst>
          </p:cNvPr>
          <p:cNvSpPr txBox="1">
            <a:spLocks noChangeArrowheads="1"/>
          </p:cNvSpPr>
          <p:nvPr/>
        </p:nvSpPr>
        <p:spPr bwMode="auto">
          <a:xfrm>
            <a:off x="2144713" y="188913"/>
            <a:ext cx="25209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en-US" altLang="ko-KR" sz="2000" i="0" u="none">
                <a:solidFill>
                  <a:srgbClr val="FFFF00"/>
                </a:solidFill>
              </a:rPr>
              <a:t>1895</a:t>
            </a:r>
          </a:p>
          <a:p>
            <a:pPr algn="ctr" eaLnBrk="1" hangingPunct="1">
              <a:spcBef>
                <a:spcPct val="0"/>
              </a:spcBef>
              <a:buClrTx/>
              <a:buSzTx/>
              <a:buFontTx/>
              <a:buNone/>
            </a:pPr>
            <a:r>
              <a:rPr lang="en-US" altLang="ko-KR" sz="2000" i="0" u="none">
                <a:solidFill>
                  <a:srgbClr val="FFFF00"/>
                </a:solidFill>
              </a:rPr>
              <a:t>W.C. Rontgen </a:t>
            </a:r>
          </a:p>
          <a:p>
            <a:pPr algn="ctr" eaLnBrk="1" hangingPunct="1">
              <a:spcBef>
                <a:spcPct val="0"/>
              </a:spcBef>
              <a:buClrTx/>
              <a:buSzTx/>
              <a:buFontTx/>
              <a:buNone/>
            </a:pPr>
            <a:r>
              <a:rPr lang="fr-FR" altLang="fr-FR" sz="2000" i="0" u="none">
                <a:solidFill>
                  <a:srgbClr val="FFFF00"/>
                </a:solidFill>
              </a:rPr>
              <a:t> Discovery of</a:t>
            </a:r>
            <a:r>
              <a:rPr lang="en-US" altLang="ko-KR" sz="2000" i="0" u="none">
                <a:solidFill>
                  <a:srgbClr val="FFFF00"/>
                </a:solidFill>
              </a:rPr>
              <a:t> X Ray</a:t>
            </a:r>
            <a:endParaRPr lang="ko-KR" altLang="en-US" sz="2000" i="0" u="none">
              <a:solidFill>
                <a:srgbClr val="FFFF00"/>
              </a:solidFill>
            </a:endParaRPr>
          </a:p>
        </p:txBody>
      </p:sp>
      <p:sp>
        <p:nvSpPr>
          <p:cNvPr id="53254" name="TextBox 76">
            <a:extLst>
              <a:ext uri="{FF2B5EF4-FFF2-40B4-BE49-F238E27FC236}">
                <a16:creationId xmlns:a16="http://schemas.microsoft.com/office/drawing/2014/main" id="{09F70B8B-E4FF-EEF1-D046-398F42BE5BA4}"/>
              </a:ext>
            </a:extLst>
          </p:cNvPr>
          <p:cNvSpPr txBox="1">
            <a:spLocks noChangeArrowheads="1"/>
          </p:cNvSpPr>
          <p:nvPr/>
        </p:nvSpPr>
        <p:spPr bwMode="auto">
          <a:xfrm>
            <a:off x="4160838" y="2060575"/>
            <a:ext cx="34559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ko-KR" altLang="en-US" sz="1800"/>
          </a:p>
        </p:txBody>
      </p:sp>
      <p:sp>
        <p:nvSpPr>
          <p:cNvPr id="53255" name="TextBox 76">
            <a:extLst>
              <a:ext uri="{FF2B5EF4-FFF2-40B4-BE49-F238E27FC236}">
                <a16:creationId xmlns:a16="http://schemas.microsoft.com/office/drawing/2014/main" id="{D37233DB-16E0-0167-E392-6EC19410D55C}"/>
              </a:ext>
            </a:extLst>
          </p:cNvPr>
          <p:cNvSpPr txBox="1">
            <a:spLocks noChangeArrowheads="1"/>
          </p:cNvSpPr>
          <p:nvPr/>
        </p:nvSpPr>
        <p:spPr bwMode="auto">
          <a:xfrm>
            <a:off x="2505075" y="1557338"/>
            <a:ext cx="65373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t>1896 - Discovery of  natural radioactivity by H. Becquerel</a:t>
            </a:r>
          </a:p>
          <a:p>
            <a:pPr eaLnBrk="1" hangingPunct="1">
              <a:spcBef>
                <a:spcPct val="0"/>
              </a:spcBef>
              <a:buClrTx/>
              <a:buSzTx/>
              <a:buFontTx/>
              <a:buNone/>
            </a:pPr>
            <a:r>
              <a:rPr lang="fr-FR" altLang="ko-KR" sz="1800" i="0" u="none"/>
              <a:t>1897 </a:t>
            </a:r>
            <a:r>
              <a:rPr lang="mr-IN" altLang="ko-KR" sz="1800" i="0" u="none"/>
              <a:t>–</a:t>
            </a:r>
            <a:r>
              <a:rPr lang="fr-FR" altLang="ko-KR" sz="1800" i="0" u="none"/>
              <a:t> J.J. Thomson </a:t>
            </a:r>
            <a:r>
              <a:rPr lang="mr-IN" altLang="ko-KR" sz="1800" i="0" u="none"/>
              <a:t>–</a:t>
            </a:r>
            <a:r>
              <a:rPr lang="fr-FR" altLang="ko-KR" sz="1800" i="0" u="none"/>
              <a:t> electron</a:t>
            </a:r>
          </a:p>
          <a:p>
            <a:pPr eaLnBrk="1" hangingPunct="1">
              <a:spcBef>
                <a:spcPct val="0"/>
              </a:spcBef>
              <a:buClrTx/>
              <a:buSzTx/>
              <a:buFontTx/>
              <a:buNone/>
            </a:pPr>
            <a:r>
              <a:rPr lang="fr-FR" altLang="ko-KR" sz="1800" i="0" u="none"/>
              <a:t>1899 </a:t>
            </a:r>
            <a:r>
              <a:rPr lang="mr-IN" altLang="ko-KR" sz="1800" i="0" u="none"/>
              <a:t>–</a:t>
            </a:r>
            <a:r>
              <a:rPr lang="fr-FR" altLang="ko-KR" sz="1800" i="0" u="none"/>
              <a:t> E. Rutherford : Alpha &amp; Beta</a:t>
            </a:r>
          </a:p>
          <a:p>
            <a:pPr eaLnBrk="1" hangingPunct="1">
              <a:spcBef>
                <a:spcPct val="0"/>
              </a:spcBef>
              <a:buClrTx/>
              <a:buSzTx/>
              <a:buFontTx/>
              <a:buNone/>
            </a:pPr>
            <a:r>
              <a:rPr lang="fr-FR" altLang="ko-KR" sz="1800" i="0" u="none"/>
              <a:t>1900 </a:t>
            </a:r>
            <a:r>
              <a:rPr lang="mr-IN" altLang="ko-KR" sz="1800" i="0" u="none"/>
              <a:t>–</a:t>
            </a:r>
            <a:r>
              <a:rPr lang="fr-FR" altLang="ko-KR" sz="1800" i="0" u="none"/>
              <a:t> U. Vilars </a:t>
            </a:r>
            <a:r>
              <a:rPr lang="mr-IN" altLang="ko-KR" sz="1800" i="0" u="none"/>
              <a:t>–</a:t>
            </a:r>
            <a:r>
              <a:rPr lang="fr-FR" altLang="ko-KR" sz="1800" i="0" u="none"/>
              <a:t> the Gamma</a:t>
            </a:r>
          </a:p>
          <a:p>
            <a:pPr eaLnBrk="1" hangingPunct="1">
              <a:spcBef>
                <a:spcPct val="0"/>
              </a:spcBef>
              <a:buClrTx/>
              <a:buSzTx/>
              <a:buFontTx/>
              <a:buNone/>
            </a:pPr>
            <a:r>
              <a:rPr lang="fr-FR" altLang="ko-KR" sz="1800"/>
              <a:t>  </a:t>
            </a:r>
            <a:endParaRPr lang="en-US" altLang="ko-KR" sz="1800"/>
          </a:p>
        </p:txBody>
      </p:sp>
      <p:pic>
        <p:nvPicPr>
          <p:cNvPr id="53256" name="Picture 6" descr="Image 2">
            <a:extLst>
              <a:ext uri="{FF2B5EF4-FFF2-40B4-BE49-F238E27FC236}">
                <a16:creationId xmlns:a16="http://schemas.microsoft.com/office/drawing/2014/main" id="{EF7C2459-D8D9-FF38-7360-039C7C144B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8438" y="1371600"/>
            <a:ext cx="2020887" cy="1223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7" name="ZoneTexte 9">
            <a:extLst>
              <a:ext uri="{FF2B5EF4-FFF2-40B4-BE49-F238E27FC236}">
                <a16:creationId xmlns:a16="http://schemas.microsoft.com/office/drawing/2014/main" id="{7380DB57-9E47-1CBE-9E0E-77C064B9FBA4}"/>
              </a:ext>
            </a:extLst>
          </p:cNvPr>
          <p:cNvSpPr txBox="1">
            <a:spLocks noChangeArrowheads="1"/>
          </p:cNvSpPr>
          <p:nvPr/>
        </p:nvSpPr>
        <p:spPr bwMode="auto">
          <a:xfrm>
            <a:off x="198438" y="2708275"/>
            <a:ext cx="3186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1800" i="0" u="none"/>
              <a:t>First image of  </a:t>
            </a:r>
          </a:p>
          <a:p>
            <a:pPr algn="ctr" eaLnBrk="1" hangingPunct="1">
              <a:spcBef>
                <a:spcPct val="0"/>
              </a:spcBef>
              <a:buClrTx/>
              <a:buSzTx/>
              <a:buFontTx/>
              <a:buNone/>
            </a:pPr>
            <a:r>
              <a:rPr lang="fr-FR" altLang="fr-FR" sz="1800" i="0" u="none"/>
              <a:t>potassium uranyl disulfide</a:t>
            </a:r>
          </a:p>
          <a:p>
            <a:pPr algn="ctr" eaLnBrk="1" hangingPunct="1">
              <a:spcBef>
                <a:spcPct val="0"/>
              </a:spcBef>
              <a:buClrTx/>
              <a:buSzTx/>
              <a:buFontTx/>
              <a:buNone/>
            </a:pPr>
            <a:endParaRPr lang="fr-FR" altLang="fr-FR" sz="1800" u="none"/>
          </a:p>
        </p:txBody>
      </p:sp>
      <p:sp>
        <p:nvSpPr>
          <p:cNvPr id="53258" name="Rectangle 10">
            <a:extLst>
              <a:ext uri="{FF2B5EF4-FFF2-40B4-BE49-F238E27FC236}">
                <a16:creationId xmlns:a16="http://schemas.microsoft.com/office/drawing/2014/main" id="{5FBB2FF2-96A0-C101-5D6A-0BCABBD54109}"/>
              </a:ext>
            </a:extLst>
          </p:cNvPr>
          <p:cNvSpPr>
            <a:spLocks noChangeArrowheads="1"/>
          </p:cNvSpPr>
          <p:nvPr/>
        </p:nvSpPr>
        <p:spPr bwMode="auto">
          <a:xfrm>
            <a:off x="8035925" y="2678113"/>
            <a:ext cx="18351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1600" b="1" i="0" u="none">
                <a:solidFill>
                  <a:srgbClr val="FFFF00"/>
                </a:solidFill>
              </a:rPr>
              <a:t>1898</a:t>
            </a:r>
          </a:p>
          <a:p>
            <a:pPr algn="ctr" eaLnBrk="1" hangingPunct="1">
              <a:spcBef>
                <a:spcPct val="0"/>
              </a:spcBef>
              <a:buClrTx/>
              <a:buSzTx/>
              <a:buFontTx/>
              <a:buNone/>
            </a:pPr>
            <a:r>
              <a:rPr lang="fr-FR" altLang="fr-FR" sz="1600" b="1" i="0" u="none">
                <a:solidFill>
                  <a:srgbClr val="FFFF00"/>
                </a:solidFill>
              </a:rPr>
              <a:t>Pierre and Marie Curie</a:t>
            </a:r>
          </a:p>
          <a:p>
            <a:pPr algn="ctr" eaLnBrk="1" hangingPunct="1">
              <a:spcBef>
                <a:spcPct val="0"/>
              </a:spcBef>
              <a:buClrTx/>
              <a:buSzTx/>
              <a:buFontTx/>
              <a:buNone/>
            </a:pPr>
            <a:r>
              <a:rPr lang="fr-FR" altLang="fr-FR" sz="1600" b="1" i="0" u="none">
                <a:solidFill>
                  <a:srgbClr val="FFFF00"/>
                </a:solidFill>
              </a:rPr>
              <a:t> the Radioactivity</a:t>
            </a:r>
          </a:p>
          <a:p>
            <a:pPr algn="ctr" eaLnBrk="1" hangingPunct="1">
              <a:spcBef>
                <a:spcPct val="0"/>
              </a:spcBef>
              <a:buClrTx/>
              <a:buSzTx/>
              <a:buFontTx/>
              <a:buNone/>
            </a:pPr>
            <a:r>
              <a:rPr lang="fr-FR" altLang="fr-FR" sz="1600" b="1" i="0" u="none">
                <a:solidFill>
                  <a:srgbClr val="FFFF00"/>
                </a:solidFill>
              </a:rPr>
              <a:t>Polonium,Radium</a:t>
            </a:r>
          </a:p>
        </p:txBody>
      </p:sp>
      <p:pic>
        <p:nvPicPr>
          <p:cNvPr id="53259" name="Picture 4" descr="Image 5">
            <a:extLst>
              <a:ext uri="{FF2B5EF4-FFF2-40B4-BE49-F238E27FC236}">
                <a16:creationId xmlns:a16="http://schemas.microsoft.com/office/drawing/2014/main" id="{2FBD6E26-CA56-F9B9-C308-3F65FC8B56D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38538" y="2765425"/>
            <a:ext cx="4587875"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e la date 5">
            <a:extLst>
              <a:ext uri="{FF2B5EF4-FFF2-40B4-BE49-F238E27FC236}">
                <a16:creationId xmlns:a16="http://schemas.microsoft.com/office/drawing/2014/main" id="{D716D40B-5597-65F1-E8CD-B5CF68B6687B}"/>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i="0" dirty="0">
              <a:solidFill>
                <a:srgbClr val="FFFFFF"/>
              </a:solidFill>
              <a:latin typeface="Arial" panose="020B0604020202020204" pitchFamily="34" charset="0"/>
            </a:endParaRPr>
          </a:p>
        </p:txBody>
      </p:sp>
      <p:sp>
        <p:nvSpPr>
          <p:cNvPr id="53261" name="Line 3">
            <a:extLst>
              <a:ext uri="{FF2B5EF4-FFF2-40B4-BE49-F238E27FC236}">
                <a16:creationId xmlns:a16="http://schemas.microsoft.com/office/drawing/2014/main" id="{169F901E-C902-B13E-ABEE-F01437D7F917}"/>
              </a:ext>
            </a:extLst>
          </p:cNvPr>
          <p:cNvSpPr>
            <a:spLocks noChangeShapeType="1"/>
          </p:cNvSpPr>
          <p:nvPr/>
        </p:nvSpPr>
        <p:spPr bwMode="auto">
          <a:xfrm>
            <a:off x="2028825" y="51514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2" name="Line 4">
            <a:extLst>
              <a:ext uri="{FF2B5EF4-FFF2-40B4-BE49-F238E27FC236}">
                <a16:creationId xmlns:a16="http://schemas.microsoft.com/office/drawing/2014/main" id="{FB05BBAD-1C66-EC9F-BA75-4ABDDDCB2A1C}"/>
              </a:ext>
            </a:extLst>
          </p:cNvPr>
          <p:cNvSpPr>
            <a:spLocks noChangeShapeType="1"/>
          </p:cNvSpPr>
          <p:nvPr/>
        </p:nvSpPr>
        <p:spPr bwMode="auto">
          <a:xfrm>
            <a:off x="1876425" y="53038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3" name="Line 5">
            <a:extLst>
              <a:ext uri="{FF2B5EF4-FFF2-40B4-BE49-F238E27FC236}">
                <a16:creationId xmlns:a16="http://schemas.microsoft.com/office/drawing/2014/main" id="{2A7890FF-D940-A301-022E-620005AC784A}"/>
              </a:ext>
            </a:extLst>
          </p:cNvPr>
          <p:cNvSpPr>
            <a:spLocks noChangeShapeType="1"/>
          </p:cNvSpPr>
          <p:nvPr/>
        </p:nvSpPr>
        <p:spPr bwMode="auto">
          <a:xfrm>
            <a:off x="1266825" y="51514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4" name="Line 6">
            <a:extLst>
              <a:ext uri="{FF2B5EF4-FFF2-40B4-BE49-F238E27FC236}">
                <a16:creationId xmlns:a16="http://schemas.microsoft.com/office/drawing/2014/main" id="{D2591BAB-C5F7-A0CF-EC47-A42FA02A59F2}"/>
              </a:ext>
            </a:extLst>
          </p:cNvPr>
          <p:cNvSpPr>
            <a:spLocks noChangeShapeType="1"/>
          </p:cNvSpPr>
          <p:nvPr/>
        </p:nvSpPr>
        <p:spPr bwMode="auto">
          <a:xfrm flipH="1">
            <a:off x="1262063" y="51435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5" name="Line 7">
            <a:extLst>
              <a:ext uri="{FF2B5EF4-FFF2-40B4-BE49-F238E27FC236}">
                <a16:creationId xmlns:a16="http://schemas.microsoft.com/office/drawing/2014/main" id="{B3900384-465B-6120-D94B-D67C87E6F6D5}"/>
              </a:ext>
            </a:extLst>
          </p:cNvPr>
          <p:cNvSpPr>
            <a:spLocks noChangeShapeType="1"/>
          </p:cNvSpPr>
          <p:nvPr/>
        </p:nvSpPr>
        <p:spPr bwMode="auto">
          <a:xfrm>
            <a:off x="1427163" y="57531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6" name="Line 8">
            <a:extLst>
              <a:ext uri="{FF2B5EF4-FFF2-40B4-BE49-F238E27FC236}">
                <a16:creationId xmlns:a16="http://schemas.microsoft.com/office/drawing/2014/main" id="{72B68394-F9BB-7D98-BA32-36D6A2768479}"/>
              </a:ext>
            </a:extLst>
          </p:cNvPr>
          <p:cNvSpPr>
            <a:spLocks noChangeShapeType="1"/>
          </p:cNvSpPr>
          <p:nvPr/>
        </p:nvSpPr>
        <p:spPr bwMode="auto">
          <a:xfrm>
            <a:off x="1274763" y="60579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7" name="Line 11">
            <a:extLst>
              <a:ext uri="{FF2B5EF4-FFF2-40B4-BE49-F238E27FC236}">
                <a16:creationId xmlns:a16="http://schemas.microsoft.com/office/drawing/2014/main" id="{81AD9700-1E11-81CD-F986-83B511273880}"/>
              </a:ext>
            </a:extLst>
          </p:cNvPr>
          <p:cNvSpPr>
            <a:spLocks noChangeShapeType="1"/>
          </p:cNvSpPr>
          <p:nvPr/>
        </p:nvSpPr>
        <p:spPr bwMode="auto">
          <a:xfrm>
            <a:off x="1876425" y="59134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8" name="Line 12">
            <a:extLst>
              <a:ext uri="{FF2B5EF4-FFF2-40B4-BE49-F238E27FC236}">
                <a16:creationId xmlns:a16="http://schemas.microsoft.com/office/drawing/2014/main" id="{82463832-C31A-08E6-DD38-04FE04DAF938}"/>
              </a:ext>
            </a:extLst>
          </p:cNvPr>
          <p:cNvSpPr>
            <a:spLocks noChangeShapeType="1"/>
          </p:cNvSpPr>
          <p:nvPr/>
        </p:nvSpPr>
        <p:spPr bwMode="auto">
          <a:xfrm>
            <a:off x="1427163" y="52959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69" name="Line 13">
            <a:extLst>
              <a:ext uri="{FF2B5EF4-FFF2-40B4-BE49-F238E27FC236}">
                <a16:creationId xmlns:a16="http://schemas.microsoft.com/office/drawing/2014/main" id="{B68D742F-A6B9-C9E5-F7EA-8FA69120F85A}"/>
              </a:ext>
            </a:extLst>
          </p:cNvPr>
          <p:cNvSpPr>
            <a:spLocks noChangeShapeType="1"/>
          </p:cNvSpPr>
          <p:nvPr/>
        </p:nvSpPr>
        <p:spPr bwMode="auto">
          <a:xfrm>
            <a:off x="1419225" y="53038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0" name="Line 14">
            <a:extLst>
              <a:ext uri="{FF2B5EF4-FFF2-40B4-BE49-F238E27FC236}">
                <a16:creationId xmlns:a16="http://schemas.microsoft.com/office/drawing/2014/main" id="{C0171B75-3B59-B7AB-7623-F042114E4E53}"/>
              </a:ext>
            </a:extLst>
          </p:cNvPr>
          <p:cNvSpPr>
            <a:spLocks noChangeShapeType="1"/>
          </p:cNvSpPr>
          <p:nvPr/>
        </p:nvSpPr>
        <p:spPr bwMode="auto">
          <a:xfrm>
            <a:off x="1274763" y="59055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1" name="Line 15">
            <a:extLst>
              <a:ext uri="{FF2B5EF4-FFF2-40B4-BE49-F238E27FC236}">
                <a16:creationId xmlns:a16="http://schemas.microsoft.com/office/drawing/2014/main" id="{D1AC2C0C-A0CC-CBDD-8F69-006757E8D6EC}"/>
              </a:ext>
            </a:extLst>
          </p:cNvPr>
          <p:cNvSpPr>
            <a:spLocks noChangeShapeType="1"/>
          </p:cNvSpPr>
          <p:nvPr/>
        </p:nvSpPr>
        <p:spPr bwMode="auto">
          <a:xfrm>
            <a:off x="1427163" y="62103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2" name="Line 25">
            <a:extLst>
              <a:ext uri="{FF2B5EF4-FFF2-40B4-BE49-F238E27FC236}">
                <a16:creationId xmlns:a16="http://schemas.microsoft.com/office/drawing/2014/main" id="{D54A10F2-9FCF-55B8-4D7C-91236BCB1638}"/>
              </a:ext>
            </a:extLst>
          </p:cNvPr>
          <p:cNvSpPr>
            <a:spLocks noChangeShapeType="1"/>
          </p:cNvSpPr>
          <p:nvPr/>
        </p:nvSpPr>
        <p:spPr bwMode="auto">
          <a:xfrm>
            <a:off x="2028825" y="59134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3" name="ZoneTexte 34">
            <a:extLst>
              <a:ext uri="{FF2B5EF4-FFF2-40B4-BE49-F238E27FC236}">
                <a16:creationId xmlns:a16="http://schemas.microsoft.com/office/drawing/2014/main" id="{F071D2A3-C771-8B09-D0E8-693C5FFDC492}"/>
              </a:ext>
            </a:extLst>
          </p:cNvPr>
          <p:cNvSpPr txBox="1">
            <a:spLocks noChangeArrowheads="1"/>
          </p:cNvSpPr>
          <p:nvPr/>
        </p:nvSpPr>
        <p:spPr bwMode="auto">
          <a:xfrm>
            <a:off x="962025" y="56134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53274" name="Line 3">
            <a:extLst>
              <a:ext uri="{FF2B5EF4-FFF2-40B4-BE49-F238E27FC236}">
                <a16:creationId xmlns:a16="http://schemas.microsoft.com/office/drawing/2014/main" id="{EEEB74A0-3B93-EDDB-CD98-1932FC46BA78}"/>
              </a:ext>
            </a:extLst>
          </p:cNvPr>
          <p:cNvSpPr>
            <a:spLocks noChangeShapeType="1"/>
          </p:cNvSpPr>
          <p:nvPr/>
        </p:nvSpPr>
        <p:spPr bwMode="auto">
          <a:xfrm>
            <a:off x="2028825" y="51514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5" name="Line 4">
            <a:extLst>
              <a:ext uri="{FF2B5EF4-FFF2-40B4-BE49-F238E27FC236}">
                <a16:creationId xmlns:a16="http://schemas.microsoft.com/office/drawing/2014/main" id="{4389C8DF-3DD4-E0A9-4364-B2DEBE5C24E1}"/>
              </a:ext>
            </a:extLst>
          </p:cNvPr>
          <p:cNvSpPr>
            <a:spLocks noChangeShapeType="1"/>
          </p:cNvSpPr>
          <p:nvPr/>
        </p:nvSpPr>
        <p:spPr bwMode="auto">
          <a:xfrm>
            <a:off x="1876425" y="53038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6" name="Line 5">
            <a:extLst>
              <a:ext uri="{FF2B5EF4-FFF2-40B4-BE49-F238E27FC236}">
                <a16:creationId xmlns:a16="http://schemas.microsoft.com/office/drawing/2014/main" id="{7D2D0AB0-8C18-3616-1E57-670093E4C913}"/>
              </a:ext>
            </a:extLst>
          </p:cNvPr>
          <p:cNvSpPr>
            <a:spLocks noChangeShapeType="1"/>
          </p:cNvSpPr>
          <p:nvPr/>
        </p:nvSpPr>
        <p:spPr bwMode="auto">
          <a:xfrm>
            <a:off x="1266825" y="51514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7" name="Line 6">
            <a:extLst>
              <a:ext uri="{FF2B5EF4-FFF2-40B4-BE49-F238E27FC236}">
                <a16:creationId xmlns:a16="http://schemas.microsoft.com/office/drawing/2014/main" id="{BE248233-F29E-4386-15D8-F32CD7CFB143}"/>
              </a:ext>
            </a:extLst>
          </p:cNvPr>
          <p:cNvSpPr>
            <a:spLocks noChangeShapeType="1"/>
          </p:cNvSpPr>
          <p:nvPr/>
        </p:nvSpPr>
        <p:spPr bwMode="auto">
          <a:xfrm flipH="1">
            <a:off x="1262063" y="51435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8" name="Line 7">
            <a:extLst>
              <a:ext uri="{FF2B5EF4-FFF2-40B4-BE49-F238E27FC236}">
                <a16:creationId xmlns:a16="http://schemas.microsoft.com/office/drawing/2014/main" id="{2501FE24-A6EE-6662-22DF-A72B2ABA3015}"/>
              </a:ext>
            </a:extLst>
          </p:cNvPr>
          <p:cNvSpPr>
            <a:spLocks noChangeShapeType="1"/>
          </p:cNvSpPr>
          <p:nvPr/>
        </p:nvSpPr>
        <p:spPr bwMode="auto">
          <a:xfrm>
            <a:off x="1427163" y="57531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79" name="Line 8">
            <a:extLst>
              <a:ext uri="{FF2B5EF4-FFF2-40B4-BE49-F238E27FC236}">
                <a16:creationId xmlns:a16="http://schemas.microsoft.com/office/drawing/2014/main" id="{60368B6E-EFBF-5B92-40A3-0D4559B8673E}"/>
              </a:ext>
            </a:extLst>
          </p:cNvPr>
          <p:cNvSpPr>
            <a:spLocks noChangeShapeType="1"/>
          </p:cNvSpPr>
          <p:nvPr/>
        </p:nvSpPr>
        <p:spPr bwMode="auto">
          <a:xfrm>
            <a:off x="1274763" y="60579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0" name="Line 11">
            <a:extLst>
              <a:ext uri="{FF2B5EF4-FFF2-40B4-BE49-F238E27FC236}">
                <a16:creationId xmlns:a16="http://schemas.microsoft.com/office/drawing/2014/main" id="{A73F060C-1EB7-C3F9-4083-5125EADFC5FB}"/>
              </a:ext>
            </a:extLst>
          </p:cNvPr>
          <p:cNvSpPr>
            <a:spLocks noChangeShapeType="1"/>
          </p:cNvSpPr>
          <p:nvPr/>
        </p:nvSpPr>
        <p:spPr bwMode="auto">
          <a:xfrm>
            <a:off x="1876425" y="59134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1" name="Line 12">
            <a:extLst>
              <a:ext uri="{FF2B5EF4-FFF2-40B4-BE49-F238E27FC236}">
                <a16:creationId xmlns:a16="http://schemas.microsoft.com/office/drawing/2014/main" id="{8E26B9B2-1177-A276-B53E-C0CB216B807A}"/>
              </a:ext>
            </a:extLst>
          </p:cNvPr>
          <p:cNvSpPr>
            <a:spLocks noChangeShapeType="1"/>
          </p:cNvSpPr>
          <p:nvPr/>
        </p:nvSpPr>
        <p:spPr bwMode="auto">
          <a:xfrm>
            <a:off x="1427163" y="52959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2" name="Line 13">
            <a:extLst>
              <a:ext uri="{FF2B5EF4-FFF2-40B4-BE49-F238E27FC236}">
                <a16:creationId xmlns:a16="http://schemas.microsoft.com/office/drawing/2014/main" id="{619235F1-42EB-96FD-C0A0-E3ED5F7A04DC}"/>
              </a:ext>
            </a:extLst>
          </p:cNvPr>
          <p:cNvSpPr>
            <a:spLocks noChangeShapeType="1"/>
          </p:cNvSpPr>
          <p:nvPr/>
        </p:nvSpPr>
        <p:spPr bwMode="auto">
          <a:xfrm>
            <a:off x="1419225" y="53038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3" name="Line 14">
            <a:extLst>
              <a:ext uri="{FF2B5EF4-FFF2-40B4-BE49-F238E27FC236}">
                <a16:creationId xmlns:a16="http://schemas.microsoft.com/office/drawing/2014/main" id="{A26D31E8-FA75-C1B9-5EE0-D5D84DB8AD82}"/>
              </a:ext>
            </a:extLst>
          </p:cNvPr>
          <p:cNvSpPr>
            <a:spLocks noChangeShapeType="1"/>
          </p:cNvSpPr>
          <p:nvPr/>
        </p:nvSpPr>
        <p:spPr bwMode="auto">
          <a:xfrm>
            <a:off x="1274763" y="59055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4" name="Line 15">
            <a:extLst>
              <a:ext uri="{FF2B5EF4-FFF2-40B4-BE49-F238E27FC236}">
                <a16:creationId xmlns:a16="http://schemas.microsoft.com/office/drawing/2014/main" id="{A0B606C1-3715-B5D9-2537-B5220EE6C1B4}"/>
              </a:ext>
            </a:extLst>
          </p:cNvPr>
          <p:cNvSpPr>
            <a:spLocks noChangeShapeType="1"/>
          </p:cNvSpPr>
          <p:nvPr/>
        </p:nvSpPr>
        <p:spPr bwMode="auto">
          <a:xfrm>
            <a:off x="1427163" y="62103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3285" name="Line 25">
            <a:extLst>
              <a:ext uri="{FF2B5EF4-FFF2-40B4-BE49-F238E27FC236}">
                <a16:creationId xmlns:a16="http://schemas.microsoft.com/office/drawing/2014/main" id="{ACC9EA64-AC86-F8CB-6C5C-99AA69E7B742}"/>
              </a:ext>
            </a:extLst>
          </p:cNvPr>
          <p:cNvSpPr>
            <a:spLocks noChangeShapeType="1"/>
          </p:cNvSpPr>
          <p:nvPr/>
        </p:nvSpPr>
        <p:spPr bwMode="auto">
          <a:xfrm>
            <a:off x="2028825" y="59134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53286" name="Picture 33">
            <a:extLst>
              <a:ext uri="{FF2B5EF4-FFF2-40B4-BE49-F238E27FC236}">
                <a16:creationId xmlns:a16="http://schemas.microsoft.com/office/drawing/2014/main" id="{B1B12EA4-909E-8DA7-08A4-390DCC243D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238" y="3481388"/>
            <a:ext cx="3257550"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87" name="Text Box 35">
            <a:extLst>
              <a:ext uri="{FF2B5EF4-FFF2-40B4-BE49-F238E27FC236}">
                <a16:creationId xmlns:a16="http://schemas.microsoft.com/office/drawing/2014/main" id="{2175DDC1-69BE-4815-39FC-EE57270BE7B4}"/>
              </a:ext>
            </a:extLst>
          </p:cNvPr>
          <p:cNvSpPr txBox="1">
            <a:spLocks noChangeArrowheads="1"/>
          </p:cNvSpPr>
          <p:nvPr/>
        </p:nvSpPr>
        <p:spPr bwMode="auto">
          <a:xfrm>
            <a:off x="200025" y="5524500"/>
            <a:ext cx="13239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solidFill>
                  <a:srgbClr val="FFFF00"/>
                </a:solidFill>
              </a:rPr>
              <a:t>1910</a:t>
            </a:r>
          </a:p>
        </p:txBody>
      </p:sp>
      <p:sp>
        <p:nvSpPr>
          <p:cNvPr id="53288" name="ZoneTexte 7">
            <a:extLst>
              <a:ext uri="{FF2B5EF4-FFF2-40B4-BE49-F238E27FC236}">
                <a16:creationId xmlns:a16="http://schemas.microsoft.com/office/drawing/2014/main" id="{AD006E70-6C31-DC48-16A4-5F19DCAA8AC6}"/>
              </a:ext>
            </a:extLst>
          </p:cNvPr>
          <p:cNvSpPr txBox="1">
            <a:spLocks noChangeArrowheads="1"/>
          </p:cNvSpPr>
          <p:nvPr/>
        </p:nvSpPr>
        <p:spPr bwMode="auto">
          <a:xfrm>
            <a:off x="1452563" y="5537200"/>
            <a:ext cx="2782887" cy="830263"/>
          </a:xfrm>
          <a:prstGeom prst="rect">
            <a:avLst/>
          </a:prstGeom>
          <a:solidFill>
            <a:srgbClr val="FF0066"/>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400"/>
              <a:t>X Ray</a:t>
            </a:r>
          </a:p>
          <a:p>
            <a:pPr algn="ctr" eaLnBrk="1" hangingPunct="1">
              <a:spcBef>
                <a:spcPct val="0"/>
              </a:spcBef>
              <a:buClrTx/>
              <a:buSzTx/>
              <a:buFontTx/>
              <a:buNone/>
            </a:pPr>
            <a:r>
              <a:rPr lang="fr-FR" altLang="fr-FR" sz="2400"/>
              <a:t> Radiography</a:t>
            </a:r>
          </a:p>
        </p:txBody>
      </p:sp>
      <p:pic>
        <p:nvPicPr>
          <p:cNvPr id="53289" name="Picture 4">
            <a:extLst>
              <a:ext uri="{FF2B5EF4-FFF2-40B4-BE49-F238E27FC236}">
                <a16:creationId xmlns:a16="http://schemas.microsoft.com/office/drawing/2014/main" id="{D00B8701-8B6B-05AF-415B-8D98969608A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75" y="0"/>
            <a:ext cx="2043113" cy="1233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3290" name="Image 23" descr="Capture d’écran 2013-12-02 à 12.59.40.png">
            <a:extLst>
              <a:ext uri="{FF2B5EF4-FFF2-40B4-BE49-F238E27FC236}">
                <a16:creationId xmlns:a16="http://schemas.microsoft.com/office/drawing/2014/main" id="{E7E694EB-B6D3-3CA9-540A-1CF2B86AA087}"/>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8193088" y="4491038"/>
            <a:ext cx="1489075" cy="192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91" name="ZoneTexte 22">
            <a:extLst>
              <a:ext uri="{FF2B5EF4-FFF2-40B4-BE49-F238E27FC236}">
                <a16:creationId xmlns:a16="http://schemas.microsoft.com/office/drawing/2014/main" id="{C3A46752-B94C-6AF1-2B0E-85462B1F88C5}"/>
              </a:ext>
            </a:extLst>
          </p:cNvPr>
          <p:cNvSpPr txBox="1">
            <a:spLocks noChangeArrowheads="1"/>
          </p:cNvSpPr>
          <p:nvPr/>
        </p:nvSpPr>
        <p:spPr bwMode="auto">
          <a:xfrm>
            <a:off x="4508500" y="5356225"/>
            <a:ext cx="3257550"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1800" b="1" i="0" u="none"/>
              <a:t>1923 - The Tracer principle</a:t>
            </a:r>
          </a:p>
          <a:p>
            <a:pPr algn="ctr" eaLnBrk="1" hangingPunct="1">
              <a:spcBef>
                <a:spcPct val="0"/>
              </a:spcBef>
              <a:buClrTx/>
              <a:buSzTx/>
              <a:buFontTx/>
              <a:buNone/>
            </a:pPr>
            <a:r>
              <a:rPr lang="fr-FR" altLang="fr-FR" sz="1800" b="1" i="0" u="none"/>
              <a:t>`G.V.Hevesy- </a:t>
            </a:r>
            <a:r>
              <a:rPr lang="fr-FR" altLang="fr-FR" sz="1800" b="1" i="0" u="none">
                <a:solidFill>
                  <a:srgbClr val="FFFF00"/>
                </a:solidFill>
              </a:rPr>
              <a:t>the father of</a:t>
            </a:r>
          </a:p>
          <a:p>
            <a:pPr algn="ctr" eaLnBrk="1" hangingPunct="1">
              <a:spcBef>
                <a:spcPct val="0"/>
              </a:spcBef>
              <a:buClrTx/>
              <a:buSzTx/>
              <a:buFontTx/>
              <a:buNone/>
            </a:pPr>
            <a:r>
              <a:rPr lang="fr-FR" altLang="fr-FR" sz="1800" b="1" i="0" u="none">
                <a:solidFill>
                  <a:srgbClr val="FFFF00"/>
                </a:solidFill>
              </a:rPr>
              <a:t> nuclear medicine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F4EBB8-D471-C9B2-585E-BC59CB03E098}"/>
              </a:ext>
            </a:extLst>
          </p:cNvPr>
          <p:cNvSpPr>
            <a:spLocks noGrp="1"/>
          </p:cNvSpPr>
          <p:nvPr>
            <p:ph type="title"/>
          </p:nvPr>
        </p:nvSpPr>
        <p:spPr>
          <a:xfrm>
            <a:off x="5943600" y="-101600"/>
            <a:ext cx="3944938" cy="1622425"/>
          </a:xfrm>
        </p:spPr>
        <p:txBody>
          <a:bodyPr/>
          <a:lstStyle/>
          <a:p>
            <a:pPr>
              <a:defRPr/>
            </a:pPr>
            <a:r>
              <a:rPr lang="fr-FR" dirty="0">
                <a:cs typeface="ＭＳ Ｐゴシック" pitchFamily="1" charset="-128"/>
              </a:rPr>
              <a:t>How </a:t>
            </a:r>
            <a:r>
              <a:rPr lang="fr-FR" dirty="0" err="1">
                <a:cs typeface="ＭＳ Ｐゴシック" pitchFamily="1" charset="-128"/>
              </a:rPr>
              <a:t>physics</a:t>
            </a:r>
            <a:r>
              <a:rPr lang="fr-FR" dirty="0">
                <a:cs typeface="ＭＳ Ｐゴシック" pitchFamily="1" charset="-128"/>
              </a:rPr>
              <a:t> </a:t>
            </a:r>
            <a:r>
              <a:rPr lang="fr-FR" dirty="0" err="1">
                <a:cs typeface="ＭＳ Ｐゴシック" pitchFamily="1" charset="-128"/>
              </a:rPr>
              <a:t>discoveries</a:t>
            </a:r>
            <a:r>
              <a:rPr lang="fr-FR" dirty="0">
                <a:cs typeface="ＭＳ Ｐゴシック" pitchFamily="1" charset="-128"/>
              </a:rPr>
              <a:t> impact </a:t>
            </a:r>
            <a:r>
              <a:rPr lang="fr-FR" dirty="0" err="1">
                <a:cs typeface="ＭＳ Ｐゴシック" pitchFamily="1" charset="-128"/>
              </a:rPr>
              <a:t>our</a:t>
            </a:r>
            <a:r>
              <a:rPr lang="fr-FR" dirty="0">
                <a:cs typeface="ＭＳ Ｐゴシック" pitchFamily="1" charset="-128"/>
              </a:rPr>
              <a:t> life (2)</a:t>
            </a:r>
          </a:p>
        </p:txBody>
      </p:sp>
      <p:sp>
        <p:nvSpPr>
          <p:cNvPr id="4" name="Espace réservé du pied de page 3">
            <a:extLst>
              <a:ext uri="{FF2B5EF4-FFF2-40B4-BE49-F238E27FC236}">
                <a16:creationId xmlns:a16="http://schemas.microsoft.com/office/drawing/2014/main" id="{86C950BA-0764-EFF8-FC77-106B4A1C5735}"/>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4">
            <a:extLst>
              <a:ext uri="{FF2B5EF4-FFF2-40B4-BE49-F238E27FC236}">
                <a16:creationId xmlns:a16="http://schemas.microsoft.com/office/drawing/2014/main" id="{13F4E359-8D0A-01A3-C2A8-229E5968154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50BBFECE-F51B-6944-8725-200975A0A65A}" type="slidenum">
              <a:rPr lang="fr-FR" altLang="fr-FR" sz="1200">
                <a:latin typeface="Arial" panose="020B0604020202020204" pitchFamily="34" charset="0"/>
              </a:rPr>
              <a:pPr>
                <a:spcBef>
                  <a:spcPct val="0"/>
                </a:spcBef>
                <a:buClrTx/>
                <a:buSzTx/>
                <a:buFontTx/>
                <a:buNone/>
                <a:defRPr/>
              </a:pPr>
              <a:t>12</a:t>
            </a:fld>
            <a:endParaRPr lang="fr-FR" altLang="fr-FR" sz="1200">
              <a:latin typeface="Arial" panose="020B0604020202020204" pitchFamily="34" charset="0"/>
            </a:endParaRPr>
          </a:p>
        </p:txBody>
      </p:sp>
      <p:sp>
        <p:nvSpPr>
          <p:cNvPr id="54276" name="Line 2">
            <a:extLst>
              <a:ext uri="{FF2B5EF4-FFF2-40B4-BE49-F238E27FC236}">
                <a16:creationId xmlns:a16="http://schemas.microsoft.com/office/drawing/2014/main" id="{D106E3C7-BA55-A664-156B-281AFCFA7878}"/>
              </a:ext>
            </a:extLst>
          </p:cNvPr>
          <p:cNvSpPr>
            <a:spLocks noChangeShapeType="1"/>
          </p:cNvSpPr>
          <p:nvPr/>
        </p:nvSpPr>
        <p:spPr bwMode="auto">
          <a:xfrm>
            <a:off x="344488" y="549275"/>
            <a:ext cx="9532937" cy="58928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4277" name="TextBox 76">
            <a:extLst>
              <a:ext uri="{FF2B5EF4-FFF2-40B4-BE49-F238E27FC236}">
                <a16:creationId xmlns:a16="http://schemas.microsoft.com/office/drawing/2014/main" id="{6134DD25-7212-ED6D-2F7E-B1F05EB230B4}"/>
              </a:ext>
            </a:extLst>
          </p:cNvPr>
          <p:cNvSpPr txBox="1">
            <a:spLocks noChangeArrowheads="1"/>
          </p:cNvSpPr>
          <p:nvPr/>
        </p:nvSpPr>
        <p:spPr bwMode="auto">
          <a:xfrm>
            <a:off x="5502275" y="1579563"/>
            <a:ext cx="44021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t>1934 - Artificial radioactivity</a:t>
            </a:r>
          </a:p>
          <a:p>
            <a:pPr eaLnBrk="1" hangingPunct="1">
              <a:spcBef>
                <a:spcPct val="0"/>
              </a:spcBef>
              <a:buClrTx/>
              <a:buSzTx/>
              <a:buFontTx/>
              <a:buNone/>
            </a:pPr>
            <a:r>
              <a:rPr lang="fr-FR" altLang="fr-FR" sz="1800" i="0" u="none"/>
              <a:t>Irène and Fréderic Jolio Curie</a:t>
            </a:r>
          </a:p>
          <a:p>
            <a:pPr eaLnBrk="1" hangingPunct="1">
              <a:spcBef>
                <a:spcPct val="0"/>
              </a:spcBef>
              <a:buClrTx/>
              <a:buSzTx/>
              <a:buFontTx/>
              <a:buNone/>
            </a:pPr>
            <a:r>
              <a:rPr lang="fr-FR" altLang="fr-FR" sz="1800" i="0" u="none">
                <a:solidFill>
                  <a:srgbClr val="FFFF00"/>
                </a:solidFill>
              </a:rPr>
              <a:t>in combination with the cyclotron open the door to the production of useful radio indicators. </a:t>
            </a:r>
            <a:endParaRPr lang="ko-KR" altLang="en-US" sz="1800"/>
          </a:p>
        </p:txBody>
      </p:sp>
      <p:sp>
        <p:nvSpPr>
          <p:cNvPr id="54278" name="TextBox 27">
            <a:extLst>
              <a:ext uri="{FF2B5EF4-FFF2-40B4-BE49-F238E27FC236}">
                <a16:creationId xmlns:a16="http://schemas.microsoft.com/office/drawing/2014/main" id="{001299B3-15FD-624B-4D9F-49FF8FD961B5}"/>
              </a:ext>
            </a:extLst>
          </p:cNvPr>
          <p:cNvSpPr txBox="1">
            <a:spLocks noChangeArrowheads="1"/>
          </p:cNvSpPr>
          <p:nvPr/>
        </p:nvSpPr>
        <p:spPr bwMode="auto">
          <a:xfrm>
            <a:off x="3270250" y="5229225"/>
            <a:ext cx="394493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000" b="1" i="0" u="none" dirty="0"/>
              <a:t>1946 – </a:t>
            </a:r>
            <a:r>
              <a:rPr lang="fr-FR" altLang="fr-FR" sz="2000" b="1" i="0" u="none" dirty="0" err="1"/>
              <a:t>R.R.Wilson</a:t>
            </a:r>
            <a:r>
              <a:rPr lang="fr-FR" altLang="fr-FR" sz="2000" b="1" i="0" u="none" dirty="0"/>
              <a:t> </a:t>
            </a:r>
            <a:r>
              <a:rPr lang="fr-FR" altLang="fr-FR" sz="2000" b="1" i="0" u="none" dirty="0">
                <a:solidFill>
                  <a:srgbClr val="FFFF00"/>
                </a:solidFill>
              </a:rPr>
              <a:t>The </a:t>
            </a:r>
            <a:r>
              <a:rPr lang="fr-FR" altLang="fr-FR" sz="2000" b="1" i="0" u="none" dirty="0" err="1">
                <a:solidFill>
                  <a:srgbClr val="FFFF00"/>
                </a:solidFill>
              </a:rPr>
              <a:t>origin</a:t>
            </a:r>
            <a:r>
              <a:rPr lang="fr-FR" altLang="fr-FR" sz="2000" b="1" i="0" u="none" dirty="0">
                <a:solidFill>
                  <a:srgbClr val="FFFF00"/>
                </a:solidFill>
              </a:rPr>
              <a:t> of </a:t>
            </a:r>
            <a:r>
              <a:rPr lang="fr-FR" altLang="fr-FR" sz="2000" b="1" i="0" u="none" dirty="0" err="1">
                <a:solidFill>
                  <a:srgbClr val="FFFF00"/>
                </a:solidFill>
              </a:rPr>
              <a:t>particle</a:t>
            </a:r>
            <a:r>
              <a:rPr lang="fr-FR" altLang="fr-FR" sz="2000" b="1" i="0" u="none" dirty="0">
                <a:solidFill>
                  <a:srgbClr val="FFFF00"/>
                </a:solidFill>
              </a:rPr>
              <a:t> </a:t>
            </a:r>
            <a:r>
              <a:rPr lang="fr-FR" altLang="fr-FR" sz="2000" b="1" i="0" u="none" dirty="0" err="1">
                <a:solidFill>
                  <a:srgbClr val="FFFF00"/>
                </a:solidFill>
              </a:rPr>
              <a:t>therapy</a:t>
            </a:r>
            <a:endParaRPr lang="fr-FR" altLang="fr-FR" sz="2000" b="1" i="0" u="none" dirty="0">
              <a:solidFill>
                <a:srgbClr val="FFFF00"/>
              </a:solidFill>
            </a:endParaRPr>
          </a:p>
          <a:p>
            <a:pPr algn="ctr" eaLnBrk="1" hangingPunct="1">
              <a:spcBef>
                <a:spcPct val="0"/>
              </a:spcBef>
              <a:buClrTx/>
              <a:buSzTx/>
              <a:buFontTx/>
              <a:buNone/>
            </a:pPr>
            <a:r>
              <a:rPr lang="fr-FR" altLang="ko-KR" sz="2000" b="1" i="0" u="none" dirty="0" err="1"/>
              <a:t>Using</a:t>
            </a:r>
            <a:r>
              <a:rPr lang="fr-FR" altLang="ko-KR" sz="2000" b="1" i="0" u="none" dirty="0"/>
              <a:t> the Bragg </a:t>
            </a:r>
            <a:r>
              <a:rPr lang="fr-FR" altLang="ko-KR" sz="2000" b="1" i="0" u="none" dirty="0" err="1"/>
              <a:t>peak</a:t>
            </a:r>
            <a:r>
              <a:rPr lang="fr-FR" altLang="ko-KR" sz="2000" b="1" i="0" u="none" dirty="0"/>
              <a:t> </a:t>
            </a:r>
            <a:r>
              <a:rPr lang="fr-FR" altLang="ko-KR" sz="2000" b="1" i="0" u="none" dirty="0" err="1"/>
              <a:t>discovery</a:t>
            </a:r>
            <a:r>
              <a:rPr lang="fr-FR" altLang="ko-KR" sz="2000" b="1" i="0" u="none" dirty="0"/>
              <a:t> (1903)</a:t>
            </a:r>
            <a:endParaRPr lang="ko-KR" altLang="en-US" sz="2000" b="1" i="0" u="none" dirty="0"/>
          </a:p>
        </p:txBody>
      </p:sp>
      <p:sp>
        <p:nvSpPr>
          <p:cNvPr id="54279" name="TextBox 31">
            <a:extLst>
              <a:ext uri="{FF2B5EF4-FFF2-40B4-BE49-F238E27FC236}">
                <a16:creationId xmlns:a16="http://schemas.microsoft.com/office/drawing/2014/main" id="{75FCDD76-8FD9-BA15-41AE-9E7454C46B72}"/>
              </a:ext>
            </a:extLst>
          </p:cNvPr>
          <p:cNvSpPr txBox="1">
            <a:spLocks noChangeArrowheads="1"/>
          </p:cNvSpPr>
          <p:nvPr/>
        </p:nvSpPr>
        <p:spPr bwMode="auto">
          <a:xfrm>
            <a:off x="5529263" y="3068638"/>
            <a:ext cx="4103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000" b="1" i="0" u="none"/>
              <a:t>1938-1942 Fission of Uranium</a:t>
            </a:r>
            <a:endParaRPr lang="ko-KR" altLang="en-US" sz="2000" b="1" i="0" u="none"/>
          </a:p>
        </p:txBody>
      </p:sp>
      <p:sp>
        <p:nvSpPr>
          <p:cNvPr id="54280" name="TextBox 41">
            <a:extLst>
              <a:ext uri="{FF2B5EF4-FFF2-40B4-BE49-F238E27FC236}">
                <a16:creationId xmlns:a16="http://schemas.microsoft.com/office/drawing/2014/main" id="{C45B5432-277E-F263-C3BE-FF9DDB211C9A}"/>
              </a:ext>
            </a:extLst>
          </p:cNvPr>
          <p:cNvSpPr txBox="1">
            <a:spLocks noChangeArrowheads="1"/>
          </p:cNvSpPr>
          <p:nvPr/>
        </p:nvSpPr>
        <p:spPr bwMode="auto">
          <a:xfrm>
            <a:off x="1497013" y="131763"/>
            <a:ext cx="55435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000" i="0" u="none" dirty="0"/>
              <a:t>1932 - The Invention of the cyclotron</a:t>
            </a:r>
          </a:p>
          <a:p>
            <a:pPr algn="ctr" eaLnBrk="1" hangingPunct="1">
              <a:spcBef>
                <a:spcPct val="0"/>
              </a:spcBef>
              <a:buClrTx/>
              <a:buSzTx/>
              <a:buFontTx/>
              <a:buNone/>
            </a:pPr>
            <a:r>
              <a:rPr lang="fr-FR" altLang="ko-KR" sz="2000" i="0" u="none" dirty="0">
                <a:solidFill>
                  <a:srgbClr val="FFFF00"/>
                </a:solidFill>
              </a:rPr>
              <a:t>Production of radioisotopes</a:t>
            </a:r>
            <a:endParaRPr lang="ko-KR" altLang="en-US" sz="2000" i="0" u="none" dirty="0">
              <a:solidFill>
                <a:srgbClr val="FFFF00"/>
              </a:solidFill>
            </a:endParaRPr>
          </a:p>
        </p:txBody>
      </p:sp>
      <p:sp>
        <p:nvSpPr>
          <p:cNvPr id="54281" name="TextBox 55">
            <a:extLst>
              <a:ext uri="{FF2B5EF4-FFF2-40B4-BE49-F238E27FC236}">
                <a16:creationId xmlns:a16="http://schemas.microsoft.com/office/drawing/2014/main" id="{66B8D354-3775-0CD0-9E38-9012512E9FEB}"/>
              </a:ext>
            </a:extLst>
          </p:cNvPr>
          <p:cNvSpPr txBox="1">
            <a:spLocks noChangeArrowheads="1"/>
          </p:cNvSpPr>
          <p:nvPr/>
        </p:nvSpPr>
        <p:spPr bwMode="auto">
          <a:xfrm>
            <a:off x="200025" y="3573463"/>
            <a:ext cx="3944938"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lnSpc>
                <a:spcPct val="90000"/>
              </a:lnSpc>
              <a:spcBef>
                <a:spcPct val="0"/>
              </a:spcBef>
              <a:buClrTx/>
              <a:buSzTx/>
              <a:buFontTx/>
              <a:buNone/>
            </a:pPr>
            <a:r>
              <a:rPr lang="fr-FR" altLang="fr-FR" sz="2000" b="1" i="0" u="none" dirty="0" err="1"/>
              <a:t>From</a:t>
            </a:r>
            <a:r>
              <a:rPr lang="fr-FR" altLang="fr-FR" sz="2000" b="1" i="0" u="none" dirty="0"/>
              <a:t> </a:t>
            </a:r>
            <a:r>
              <a:rPr lang="fr-FR" altLang="fr-FR" sz="2000" b="1" i="0" u="none" dirty="0" err="1"/>
              <a:t>discovery</a:t>
            </a:r>
            <a:r>
              <a:rPr lang="fr-FR" altLang="fr-FR" sz="2000" b="1" i="0" u="none" dirty="0"/>
              <a:t> to first </a:t>
            </a:r>
          </a:p>
          <a:p>
            <a:pPr eaLnBrk="1" hangingPunct="1">
              <a:lnSpc>
                <a:spcPct val="90000"/>
              </a:lnSpc>
              <a:spcBef>
                <a:spcPct val="0"/>
              </a:spcBef>
              <a:buClrTx/>
              <a:buSzTx/>
              <a:buFontTx/>
              <a:buNone/>
            </a:pPr>
            <a:r>
              <a:rPr lang="fr-FR" altLang="fr-FR" sz="2000" b="1" i="0" u="none" dirty="0"/>
              <a:t>graphite miler in Chicago</a:t>
            </a:r>
          </a:p>
          <a:p>
            <a:pPr eaLnBrk="1" hangingPunct="1">
              <a:lnSpc>
                <a:spcPct val="90000"/>
              </a:lnSpc>
              <a:spcBef>
                <a:spcPct val="0"/>
              </a:spcBef>
              <a:buClrTx/>
              <a:buSzTx/>
              <a:buFontTx/>
              <a:buNone/>
            </a:pPr>
            <a:r>
              <a:rPr lang="fr-FR" altLang="fr-FR" sz="2000" b="1" i="0" u="none" dirty="0"/>
              <a:t>To </a:t>
            </a:r>
            <a:r>
              <a:rPr lang="fr-FR" altLang="fr-FR" sz="2000" b="1" i="0" u="none" dirty="0">
                <a:solidFill>
                  <a:srgbClr val="FFFF00"/>
                </a:solidFill>
              </a:rPr>
              <a:t>the Production of long </a:t>
            </a:r>
            <a:r>
              <a:rPr lang="fr-FR" altLang="fr-FR" sz="2000" b="1" i="0" u="none" dirty="0" err="1">
                <a:solidFill>
                  <a:srgbClr val="FFFF00"/>
                </a:solidFill>
              </a:rPr>
              <a:t>lived</a:t>
            </a:r>
            <a:r>
              <a:rPr lang="fr-FR" altLang="fr-FR" sz="2000" b="1" i="0" u="none" dirty="0">
                <a:solidFill>
                  <a:srgbClr val="FFFF00"/>
                </a:solidFill>
              </a:rPr>
              <a:t> </a:t>
            </a:r>
          </a:p>
          <a:p>
            <a:pPr eaLnBrk="1" hangingPunct="1">
              <a:lnSpc>
                <a:spcPct val="90000"/>
              </a:lnSpc>
              <a:spcBef>
                <a:spcPct val="0"/>
              </a:spcBef>
              <a:buClrTx/>
              <a:buSzTx/>
              <a:buFontTx/>
              <a:buNone/>
            </a:pPr>
            <a:r>
              <a:rPr lang="fr-FR" altLang="fr-FR" sz="2000" b="1" i="0" u="none" dirty="0">
                <a:solidFill>
                  <a:srgbClr val="FFFF00"/>
                </a:solidFill>
              </a:rPr>
              <a:t>radio-isotopes </a:t>
            </a:r>
            <a:r>
              <a:rPr lang="fr-FR" altLang="fr-FR" sz="2000" b="1" i="0" u="none" dirty="0"/>
              <a:t>and </a:t>
            </a:r>
            <a:r>
              <a:rPr lang="fr-FR" altLang="fr-FR" sz="2000" b="1" i="0" u="none" dirty="0" err="1"/>
              <a:t>nuclear</a:t>
            </a:r>
            <a:r>
              <a:rPr lang="fr-FR" altLang="fr-FR" sz="2000" b="1" i="0" u="none" dirty="0"/>
              <a:t> </a:t>
            </a:r>
            <a:r>
              <a:rPr lang="fr-FR" altLang="fr-FR" sz="2000" b="1" i="0" u="none" dirty="0" err="1"/>
              <a:t>energyproduction</a:t>
            </a:r>
            <a:endParaRPr lang="fr-FR" altLang="fr-FR" sz="2000" b="1" i="0" u="none" dirty="0"/>
          </a:p>
        </p:txBody>
      </p:sp>
      <p:pic>
        <p:nvPicPr>
          <p:cNvPr id="54282" name="Picture 4" descr="Image 6">
            <a:extLst>
              <a:ext uri="{FF2B5EF4-FFF2-40B4-BE49-F238E27FC236}">
                <a16:creationId xmlns:a16="http://schemas.microsoft.com/office/drawing/2014/main" id="{63F84F97-DD78-1F38-083D-C1510C1350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425" y="36513"/>
            <a:ext cx="1960563" cy="307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3" name="Image 2" descr="Capture d’écran 2013-12-02 à 13.09.18.png">
            <a:extLst>
              <a:ext uri="{FF2B5EF4-FFF2-40B4-BE49-F238E27FC236}">
                <a16:creationId xmlns:a16="http://schemas.microsoft.com/office/drawing/2014/main" id="{5DE8F839-07B2-7212-324B-FE66DBCDCE7F}"/>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497013" y="896938"/>
            <a:ext cx="1920875"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4" name="Rectangle 9">
            <a:extLst>
              <a:ext uri="{FF2B5EF4-FFF2-40B4-BE49-F238E27FC236}">
                <a16:creationId xmlns:a16="http://schemas.microsoft.com/office/drawing/2014/main" id="{CC810D09-5906-417D-B285-B2588B195F2D}"/>
              </a:ext>
            </a:extLst>
          </p:cNvPr>
          <p:cNvSpPr>
            <a:spLocks noChangeArrowheads="1"/>
          </p:cNvSpPr>
          <p:nvPr/>
        </p:nvSpPr>
        <p:spPr bwMode="auto">
          <a:xfrm>
            <a:off x="2576513" y="6291263"/>
            <a:ext cx="4953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pic>
        <p:nvPicPr>
          <p:cNvPr id="54285" name="Image 10" descr="Capture d’écran 2013-12-02 à 13.13.24.png">
            <a:extLst>
              <a:ext uri="{FF2B5EF4-FFF2-40B4-BE49-F238E27FC236}">
                <a16:creationId xmlns:a16="http://schemas.microsoft.com/office/drawing/2014/main" id="{A5C8080C-B68F-30A2-21A0-532C84E370B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660775" y="1335088"/>
            <a:ext cx="1719263"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6" name="Picture 4" descr="Image 15">
            <a:extLst>
              <a:ext uri="{FF2B5EF4-FFF2-40B4-BE49-F238E27FC236}">
                <a16:creationId xmlns:a16="http://schemas.microsoft.com/office/drawing/2014/main" id="{4D2938DE-47D9-EAEB-86A5-E82DD5E1711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16375" y="3500438"/>
            <a:ext cx="1603375"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7" name="Picture 6" descr="Image 13">
            <a:extLst>
              <a:ext uri="{FF2B5EF4-FFF2-40B4-BE49-F238E27FC236}">
                <a16:creationId xmlns:a16="http://schemas.microsoft.com/office/drawing/2014/main" id="{F9070A56-5E40-65B4-7BA1-7A0C8603BBB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08763" y="3500438"/>
            <a:ext cx="1782762"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8" name="Picture 7" descr="Image 12">
            <a:extLst>
              <a:ext uri="{FF2B5EF4-FFF2-40B4-BE49-F238E27FC236}">
                <a16:creationId xmlns:a16="http://schemas.microsoft.com/office/drawing/2014/main" id="{60B79098-46AA-C109-F6EF-066CC6C10DC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00700" y="3429000"/>
            <a:ext cx="103663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9" name="Picture 4" descr="wilson">
            <a:extLst>
              <a:ext uri="{FF2B5EF4-FFF2-40B4-BE49-F238E27FC236}">
                <a16:creationId xmlns:a16="http://schemas.microsoft.com/office/drawing/2014/main" id="{BD01A4F9-65ED-43FD-D4A3-C23B784E734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229475" y="4846638"/>
            <a:ext cx="1336675" cy="189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0" name="Picture 9" descr="WILSON">
            <a:extLst>
              <a:ext uri="{FF2B5EF4-FFF2-40B4-BE49-F238E27FC236}">
                <a16:creationId xmlns:a16="http://schemas.microsoft.com/office/drawing/2014/main" id="{E18652F2-DCEC-CA77-6BC6-A6B50A66BA8C}"/>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75663" y="5646738"/>
            <a:ext cx="1436687"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e la date 5">
            <a:extLst>
              <a:ext uri="{FF2B5EF4-FFF2-40B4-BE49-F238E27FC236}">
                <a16:creationId xmlns:a16="http://schemas.microsoft.com/office/drawing/2014/main" id="{B9706500-ABBB-4C8E-EEBE-D48A258BA573}"/>
              </a:ext>
            </a:extLst>
          </p:cNvPr>
          <p:cNvSpPr>
            <a:spLocks noGrp="1"/>
          </p:cNvSpPr>
          <p:nvPr>
            <p:ph type="dt" sz="quarter" idx="10"/>
          </p:nvPr>
        </p:nvSpPr>
        <p:spPr/>
        <p:txBody>
          <a:bodyPr/>
          <a:lstStyle/>
          <a:p>
            <a:pPr>
              <a:defRPr/>
            </a:pPr>
            <a:endParaRPr lang="fr-FR"/>
          </a:p>
        </p:txBody>
      </p:sp>
      <p:sp>
        <p:nvSpPr>
          <p:cNvPr id="54292" name="ZoneTexte 7">
            <a:extLst>
              <a:ext uri="{FF2B5EF4-FFF2-40B4-BE49-F238E27FC236}">
                <a16:creationId xmlns:a16="http://schemas.microsoft.com/office/drawing/2014/main" id="{FD827BEB-DC86-0EAC-F9BE-CFF2B767A4AE}"/>
              </a:ext>
            </a:extLst>
          </p:cNvPr>
          <p:cNvSpPr txBox="1">
            <a:spLocks noChangeArrowheads="1"/>
          </p:cNvSpPr>
          <p:nvPr/>
        </p:nvSpPr>
        <p:spPr bwMode="auto">
          <a:xfrm>
            <a:off x="8424863" y="3749675"/>
            <a:ext cx="13747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a:solidFill>
                  <a:srgbClr val="FFFF00"/>
                </a:solidFill>
              </a:rPr>
              <a:t>O.Hahn</a:t>
            </a:r>
          </a:p>
          <a:p>
            <a:pPr eaLnBrk="1" hangingPunct="1">
              <a:spcBef>
                <a:spcPct val="0"/>
              </a:spcBef>
              <a:buClrTx/>
              <a:buSzTx/>
              <a:buFontTx/>
              <a:buNone/>
            </a:pPr>
            <a:r>
              <a:rPr lang="fr-FR" altLang="fr-FR" sz="2400" i="0" u="none">
                <a:solidFill>
                  <a:srgbClr val="FFFF00"/>
                </a:solidFill>
              </a:rPr>
              <a:t>E. Fermi</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pied de page 4">
            <a:extLst>
              <a:ext uri="{FF2B5EF4-FFF2-40B4-BE49-F238E27FC236}">
                <a16:creationId xmlns:a16="http://schemas.microsoft.com/office/drawing/2014/main" id="{7A18D8B7-2EA2-E858-5F64-49F581CA861A}"/>
              </a:ext>
            </a:extLst>
          </p:cNvPr>
          <p:cNvSpPr>
            <a:spLocks noGrp="1"/>
          </p:cNvSpPr>
          <p:nvPr>
            <p:ph type="ftr" sz="quarter" idx="11"/>
          </p:nvPr>
        </p:nvSpPr>
        <p:spPr/>
        <p:txBody>
          <a:bodyPr/>
          <a:lstStyle/>
          <a:p>
            <a:pPr>
              <a:defRPr/>
            </a:pPr>
            <a:r>
              <a:rPr lang="fr-FR">
                <a:effectLst>
                  <a:outerShdw blurRad="38100" dist="38100" dir="2700000" algn="tl">
                    <a:srgbClr val="FFFFFF"/>
                  </a:outerShdw>
                </a:effectLst>
              </a:rPr>
              <a:t>EDUCOM PEISS JULY 2025</a:t>
            </a:r>
          </a:p>
        </p:txBody>
      </p:sp>
      <p:sp>
        <p:nvSpPr>
          <p:cNvPr id="36" name="Espace réservé du numéro de diapositive 5">
            <a:extLst>
              <a:ext uri="{FF2B5EF4-FFF2-40B4-BE49-F238E27FC236}">
                <a16:creationId xmlns:a16="http://schemas.microsoft.com/office/drawing/2014/main" id="{4ADE6F51-06DF-5D20-0644-A1C2B044366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8E16530B-C64F-F44C-A0EA-91C60AF0E025}" type="slidenum">
              <a:rPr lang="fr-FR" altLang="fr-FR" sz="1200" smtClean="0">
                <a:effectLst>
                  <a:outerShdw blurRad="38100" dist="38100" dir="2700000" algn="tl">
                    <a:srgbClr val="FFFFFF"/>
                  </a:outerShdw>
                </a:effectLst>
                <a:latin typeface="Arial" panose="020B0604020202020204" pitchFamily="34" charset="0"/>
              </a:rPr>
              <a:pPr>
                <a:spcBef>
                  <a:spcPct val="0"/>
                </a:spcBef>
                <a:buClrTx/>
                <a:buSzTx/>
                <a:buFontTx/>
                <a:buNone/>
                <a:defRPr/>
              </a:pPr>
              <a:t>13</a:t>
            </a:fld>
            <a:endParaRPr lang="fr-FR" altLang="fr-FR" sz="1200">
              <a:effectLst>
                <a:outerShdw blurRad="38100" dist="38100" dir="2700000" algn="tl">
                  <a:srgbClr val="FFFFFF"/>
                </a:outerShdw>
              </a:effectLst>
              <a:latin typeface="Arial" panose="020B0604020202020204" pitchFamily="34" charset="0"/>
            </a:endParaRPr>
          </a:p>
        </p:txBody>
      </p:sp>
      <p:sp>
        <p:nvSpPr>
          <p:cNvPr id="625666" name="Rectangle 2">
            <a:extLst>
              <a:ext uri="{FF2B5EF4-FFF2-40B4-BE49-F238E27FC236}">
                <a16:creationId xmlns:a16="http://schemas.microsoft.com/office/drawing/2014/main" id="{E7E6603F-E67D-B496-F69E-7F63B1BDB8E4}"/>
              </a:ext>
            </a:extLst>
          </p:cNvPr>
          <p:cNvSpPr>
            <a:spLocks noChangeArrowheads="1"/>
          </p:cNvSpPr>
          <p:nvPr/>
        </p:nvSpPr>
        <p:spPr bwMode="auto">
          <a:xfrm>
            <a:off x="19812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3600" b="1" i="0" u="none">
                <a:solidFill>
                  <a:schemeClr val="hlink"/>
                </a:solidFill>
                <a:effectLst>
                  <a:outerShdw blurRad="38100" dist="38100" dir="2700000" algn="tl">
                    <a:srgbClr val="000000"/>
                  </a:outerShdw>
                </a:effectLst>
              </a:rPr>
              <a:t>Effects of radiation</a:t>
            </a:r>
            <a:br>
              <a:rPr lang="fr-FR" altLang="fr-FR" sz="3600" b="1" i="0" u="none">
                <a:solidFill>
                  <a:schemeClr val="hlink"/>
                </a:solidFill>
                <a:effectLst>
                  <a:outerShdw blurRad="38100" dist="38100" dir="2700000" algn="tl">
                    <a:srgbClr val="000000"/>
                  </a:outerShdw>
                </a:effectLst>
              </a:rPr>
            </a:br>
            <a:r>
              <a:rPr lang="fr-FR" altLang="fr-FR" sz="3600" b="1" i="0" u="none">
                <a:solidFill>
                  <a:schemeClr val="hlink"/>
                </a:solidFill>
                <a:effectLst>
                  <a:outerShdw blurRad="38100" dist="38100" dir="2700000" algn="tl">
                    <a:srgbClr val="000000"/>
                  </a:outerShdw>
                </a:effectLst>
              </a:rPr>
              <a:t>on human body</a:t>
            </a:r>
            <a:endParaRPr lang="en-GB" altLang="fr-FR" sz="3600" b="1" i="0" u="none">
              <a:solidFill>
                <a:srgbClr val="FF0000"/>
              </a:solidFill>
              <a:effectLst>
                <a:outerShdw blurRad="38100" dist="38100" dir="2700000" algn="tl">
                  <a:srgbClr val="000000"/>
                </a:outerShdw>
              </a:effectLst>
            </a:endParaRPr>
          </a:p>
        </p:txBody>
      </p:sp>
      <p:sp>
        <p:nvSpPr>
          <p:cNvPr id="38916" name="Line 3">
            <a:extLst>
              <a:ext uri="{FF2B5EF4-FFF2-40B4-BE49-F238E27FC236}">
                <a16:creationId xmlns:a16="http://schemas.microsoft.com/office/drawing/2014/main" id="{A7E2B4B3-919E-9C93-C762-A08F7F043187}"/>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17" name="Line 4">
            <a:extLst>
              <a:ext uri="{FF2B5EF4-FFF2-40B4-BE49-F238E27FC236}">
                <a16:creationId xmlns:a16="http://schemas.microsoft.com/office/drawing/2014/main" id="{DCF7446F-9BE0-80C2-71D0-23461B85601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18" name="Line 5">
            <a:extLst>
              <a:ext uri="{FF2B5EF4-FFF2-40B4-BE49-F238E27FC236}">
                <a16:creationId xmlns:a16="http://schemas.microsoft.com/office/drawing/2014/main" id="{D59895B7-6E50-CBD7-F530-1EDC2C5F6DE5}"/>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19" name="Line 6">
            <a:extLst>
              <a:ext uri="{FF2B5EF4-FFF2-40B4-BE49-F238E27FC236}">
                <a16:creationId xmlns:a16="http://schemas.microsoft.com/office/drawing/2014/main" id="{8FF513A2-BBAC-8512-E700-8292C983865B}"/>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0" name="Line 7">
            <a:extLst>
              <a:ext uri="{FF2B5EF4-FFF2-40B4-BE49-F238E27FC236}">
                <a16:creationId xmlns:a16="http://schemas.microsoft.com/office/drawing/2014/main" id="{8E9C0CE2-59B4-4E81-5D88-635036C40BB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1" name="Line 8">
            <a:extLst>
              <a:ext uri="{FF2B5EF4-FFF2-40B4-BE49-F238E27FC236}">
                <a16:creationId xmlns:a16="http://schemas.microsoft.com/office/drawing/2014/main" id="{01079890-76A1-191A-DDCB-2AAFD0B3EB56}"/>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2" name="Line 9">
            <a:extLst>
              <a:ext uri="{FF2B5EF4-FFF2-40B4-BE49-F238E27FC236}">
                <a16:creationId xmlns:a16="http://schemas.microsoft.com/office/drawing/2014/main" id="{6F333CED-F70B-762F-E09C-0E4219B736A8}"/>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3" name="Line 10">
            <a:extLst>
              <a:ext uri="{FF2B5EF4-FFF2-40B4-BE49-F238E27FC236}">
                <a16:creationId xmlns:a16="http://schemas.microsoft.com/office/drawing/2014/main" id="{47866640-EB76-5862-7CB8-578E6EB31091}"/>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4" name="Line 11">
            <a:extLst>
              <a:ext uri="{FF2B5EF4-FFF2-40B4-BE49-F238E27FC236}">
                <a16:creationId xmlns:a16="http://schemas.microsoft.com/office/drawing/2014/main" id="{5863AB67-093D-2377-5E39-6B3EEAE064E0}"/>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5" name="Line 12">
            <a:extLst>
              <a:ext uri="{FF2B5EF4-FFF2-40B4-BE49-F238E27FC236}">
                <a16:creationId xmlns:a16="http://schemas.microsoft.com/office/drawing/2014/main" id="{B2697902-56CB-6E2F-7D17-739DC8D440F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6" name="Line 13">
            <a:extLst>
              <a:ext uri="{FF2B5EF4-FFF2-40B4-BE49-F238E27FC236}">
                <a16:creationId xmlns:a16="http://schemas.microsoft.com/office/drawing/2014/main" id="{20B9E8FB-D4BB-6C4E-04C0-3E91659DE1B2}"/>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7" name="Line 14">
            <a:extLst>
              <a:ext uri="{FF2B5EF4-FFF2-40B4-BE49-F238E27FC236}">
                <a16:creationId xmlns:a16="http://schemas.microsoft.com/office/drawing/2014/main" id="{C9A34933-81F1-40B8-7947-06CB55F374E8}"/>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8" name="Line 15">
            <a:extLst>
              <a:ext uri="{FF2B5EF4-FFF2-40B4-BE49-F238E27FC236}">
                <a16:creationId xmlns:a16="http://schemas.microsoft.com/office/drawing/2014/main" id="{27CCEBD0-D2E6-94FF-DEBF-75239671DA00}"/>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29" name="Line 16">
            <a:extLst>
              <a:ext uri="{FF2B5EF4-FFF2-40B4-BE49-F238E27FC236}">
                <a16:creationId xmlns:a16="http://schemas.microsoft.com/office/drawing/2014/main" id="{6F727492-BFA1-CA09-6546-9955DB40EBC7}"/>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0" name="Line 17">
            <a:extLst>
              <a:ext uri="{FF2B5EF4-FFF2-40B4-BE49-F238E27FC236}">
                <a16:creationId xmlns:a16="http://schemas.microsoft.com/office/drawing/2014/main" id="{89CBE2B1-4F51-1D65-DA3E-8C2F7BE89E31}"/>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1" name="Line 18">
            <a:extLst>
              <a:ext uri="{FF2B5EF4-FFF2-40B4-BE49-F238E27FC236}">
                <a16:creationId xmlns:a16="http://schemas.microsoft.com/office/drawing/2014/main" id="{DEFC96D6-6091-D862-48F9-173C75CEA43B}"/>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2" name="Line 19">
            <a:extLst>
              <a:ext uri="{FF2B5EF4-FFF2-40B4-BE49-F238E27FC236}">
                <a16:creationId xmlns:a16="http://schemas.microsoft.com/office/drawing/2014/main" id="{A6610D8F-0CF4-F868-28B4-58675A7BEDCD}"/>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3" name="Line 20">
            <a:extLst>
              <a:ext uri="{FF2B5EF4-FFF2-40B4-BE49-F238E27FC236}">
                <a16:creationId xmlns:a16="http://schemas.microsoft.com/office/drawing/2014/main" id="{9E035CBB-998B-F059-C4B3-5EC6C81AEDF0}"/>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4" name="Line 21">
            <a:extLst>
              <a:ext uri="{FF2B5EF4-FFF2-40B4-BE49-F238E27FC236}">
                <a16:creationId xmlns:a16="http://schemas.microsoft.com/office/drawing/2014/main" id="{BEE476DA-2403-1F4F-4C78-28C2B2ECB51F}"/>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5" name="Line 22">
            <a:extLst>
              <a:ext uri="{FF2B5EF4-FFF2-40B4-BE49-F238E27FC236}">
                <a16:creationId xmlns:a16="http://schemas.microsoft.com/office/drawing/2014/main" id="{8214D5A4-82FF-1A00-B311-061A5D699A53}"/>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6" name="Line 23">
            <a:extLst>
              <a:ext uri="{FF2B5EF4-FFF2-40B4-BE49-F238E27FC236}">
                <a16:creationId xmlns:a16="http://schemas.microsoft.com/office/drawing/2014/main" id="{8545CEC6-C580-140F-16AF-2B8DCA838F4B}"/>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7" name="Line 24">
            <a:extLst>
              <a:ext uri="{FF2B5EF4-FFF2-40B4-BE49-F238E27FC236}">
                <a16:creationId xmlns:a16="http://schemas.microsoft.com/office/drawing/2014/main" id="{66CC1C7D-EDFB-61E8-A054-E166B7DAF6B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8" name="Line 25">
            <a:extLst>
              <a:ext uri="{FF2B5EF4-FFF2-40B4-BE49-F238E27FC236}">
                <a16:creationId xmlns:a16="http://schemas.microsoft.com/office/drawing/2014/main" id="{FAE58B25-8F5B-9728-59B5-1565831D6E11}"/>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39" name="Line 37">
            <a:extLst>
              <a:ext uri="{FF2B5EF4-FFF2-40B4-BE49-F238E27FC236}">
                <a16:creationId xmlns:a16="http://schemas.microsoft.com/office/drawing/2014/main" id="{4529369C-909D-DAE4-98F8-D5B9F7BCF45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0" name="Line 38">
            <a:extLst>
              <a:ext uri="{FF2B5EF4-FFF2-40B4-BE49-F238E27FC236}">
                <a16:creationId xmlns:a16="http://schemas.microsoft.com/office/drawing/2014/main" id="{E170BCCD-2BC6-B428-BFE5-614A5A8E9C32}"/>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1" name="Line 39">
            <a:extLst>
              <a:ext uri="{FF2B5EF4-FFF2-40B4-BE49-F238E27FC236}">
                <a16:creationId xmlns:a16="http://schemas.microsoft.com/office/drawing/2014/main" id="{3A9D57F4-013E-1F61-55CF-C8690D3BA009}"/>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2" name="Line 40">
            <a:extLst>
              <a:ext uri="{FF2B5EF4-FFF2-40B4-BE49-F238E27FC236}">
                <a16:creationId xmlns:a16="http://schemas.microsoft.com/office/drawing/2014/main" id="{482E405B-4F20-0AFE-74EE-7DF6D74E072A}"/>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943" name="Line 41">
            <a:extLst>
              <a:ext uri="{FF2B5EF4-FFF2-40B4-BE49-F238E27FC236}">
                <a16:creationId xmlns:a16="http://schemas.microsoft.com/office/drawing/2014/main" id="{3D7765C4-A0FB-AC19-6ECD-27B39EA7B53B}"/>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38944" name="Picture 59">
            <a:extLst>
              <a:ext uri="{FF2B5EF4-FFF2-40B4-BE49-F238E27FC236}">
                <a16:creationId xmlns:a16="http://schemas.microsoft.com/office/drawing/2014/main" id="{1C6CDAD7-11C4-4723-F000-6E549F9514FB}"/>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45" name="Rectangle 61">
            <a:extLst>
              <a:ext uri="{FF2B5EF4-FFF2-40B4-BE49-F238E27FC236}">
                <a16:creationId xmlns:a16="http://schemas.microsoft.com/office/drawing/2014/main" id="{49D64AAF-2A0A-F2A1-10EA-3B29C6EE9B97}"/>
              </a:ext>
            </a:extLst>
          </p:cNvPr>
          <p:cNvSpPr>
            <a:spLocks noChangeArrowheads="1"/>
          </p:cNvSpPr>
          <p:nvPr/>
        </p:nvSpPr>
        <p:spPr bwMode="auto">
          <a:xfrm>
            <a:off x="8099425" y="4686300"/>
            <a:ext cx="1841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u="none"/>
          </a:p>
        </p:txBody>
      </p:sp>
      <p:sp>
        <p:nvSpPr>
          <p:cNvPr id="38946" name="Text Box 62">
            <a:extLst>
              <a:ext uri="{FF2B5EF4-FFF2-40B4-BE49-F238E27FC236}">
                <a16:creationId xmlns:a16="http://schemas.microsoft.com/office/drawing/2014/main" id="{6ED67626-CD2F-E7F6-35FF-E9EBABB302E8}"/>
              </a:ext>
            </a:extLst>
          </p:cNvPr>
          <p:cNvSpPr txBox="1">
            <a:spLocks noChangeArrowheads="1"/>
          </p:cNvSpPr>
          <p:nvPr/>
        </p:nvSpPr>
        <p:spPr bwMode="auto">
          <a:xfrm>
            <a:off x="0" y="4572000"/>
            <a:ext cx="86868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50000"/>
              </a:spcBef>
              <a:buClrTx/>
              <a:buSzTx/>
              <a:buFontTx/>
              <a:buNone/>
            </a:pPr>
            <a:r>
              <a:rPr lang="fr-FR" altLang="fr-FR" sz="4000" b="1" u="none">
                <a:solidFill>
                  <a:srgbClr val="FF0000"/>
                </a:solidFill>
              </a:rPr>
              <a:t>What is a Curie,Bequerel, Seivert?</a:t>
            </a:r>
          </a:p>
        </p:txBody>
      </p:sp>
      <p:sp>
        <p:nvSpPr>
          <p:cNvPr id="38947" name="Text Box 63">
            <a:extLst>
              <a:ext uri="{FF2B5EF4-FFF2-40B4-BE49-F238E27FC236}">
                <a16:creationId xmlns:a16="http://schemas.microsoft.com/office/drawing/2014/main" id="{13B0E2E5-C1E0-73E5-618F-F24D33557880}"/>
              </a:ext>
            </a:extLst>
          </p:cNvPr>
          <p:cNvSpPr txBox="1">
            <a:spLocks noChangeArrowheads="1"/>
          </p:cNvSpPr>
          <p:nvPr/>
        </p:nvSpPr>
        <p:spPr bwMode="auto">
          <a:xfrm>
            <a:off x="361950" y="5913673"/>
            <a:ext cx="7893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u="none" dirty="0" err="1"/>
              <a:t>From</a:t>
            </a:r>
            <a:r>
              <a:rPr lang="fr-FR" altLang="fr-FR" sz="2400" u="none" dirty="0"/>
              <a:t> Prof.  </a:t>
            </a:r>
            <a:r>
              <a:rPr lang="fr-FR" altLang="fr-FR" sz="2400" u="none" dirty="0" err="1"/>
              <a:t>Aurengo</a:t>
            </a:r>
            <a:r>
              <a:rPr lang="fr-FR" altLang="fr-FR" sz="2400" u="none" dirty="0"/>
              <a:t> - </a:t>
            </a:r>
            <a:r>
              <a:rPr lang="fr-FR" altLang="fr-FR" sz="2400" u="none" dirty="0" err="1"/>
              <a:t>Hopital</a:t>
            </a:r>
            <a:r>
              <a:rPr lang="fr-FR" altLang="fr-FR" sz="2400" u="none" dirty="0"/>
              <a:t> de la </a:t>
            </a:r>
            <a:r>
              <a:rPr lang="fr-FR" altLang="fr-FR" sz="2400" u="none" dirty="0" err="1"/>
              <a:t>Salpetriere</a:t>
            </a:r>
            <a:r>
              <a:rPr lang="fr-FR" altLang="fr-FR" sz="2400" u="none" dirty="0"/>
              <a:t> - Paris</a:t>
            </a:r>
          </a:p>
        </p:txBody>
      </p:sp>
      <p:sp>
        <p:nvSpPr>
          <p:cNvPr id="2" name="Espace réservé de la date 1">
            <a:extLst>
              <a:ext uri="{FF2B5EF4-FFF2-40B4-BE49-F238E27FC236}">
                <a16:creationId xmlns:a16="http://schemas.microsoft.com/office/drawing/2014/main" id="{FE0AC50E-B158-90A6-CF03-4AAE856B22A8}"/>
              </a:ext>
            </a:extLst>
          </p:cNvPr>
          <p:cNvSpPr>
            <a:spLocks noGrp="1"/>
          </p:cNvSpPr>
          <p:nvPr>
            <p:ph type="dt" sz="quarter" idx="10"/>
          </p:nvPr>
        </p:nvSpPr>
        <p:spPr/>
        <p:txBody>
          <a:bodyPr/>
          <a:lstStyle/>
          <a:p>
            <a:pPr>
              <a:defRPr/>
            </a:pPr>
            <a:endParaRPr lang="fr-FR">
              <a:effectLst>
                <a:outerShdw blurRad="38100" dist="38100" dir="2700000" algn="tl">
                  <a:srgbClr val="FFFFFF"/>
                </a:outerShdw>
              </a:effectLst>
            </a:endParaRPr>
          </a:p>
        </p:txBody>
      </p:sp>
    </p:spTree>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Espace réservé du pied de page 4">
            <a:extLst>
              <a:ext uri="{FF2B5EF4-FFF2-40B4-BE49-F238E27FC236}">
                <a16:creationId xmlns:a16="http://schemas.microsoft.com/office/drawing/2014/main" id="{50580815-18C4-49D8-602B-54BE73F12960}"/>
              </a:ext>
            </a:extLst>
          </p:cNvPr>
          <p:cNvSpPr>
            <a:spLocks noGrp="1"/>
          </p:cNvSpPr>
          <p:nvPr>
            <p:ph type="ftr" sz="quarter" idx="11"/>
          </p:nvPr>
        </p:nvSpPr>
        <p:spPr/>
        <p:txBody>
          <a:bodyPr/>
          <a:lstStyle/>
          <a:p>
            <a:pPr>
              <a:defRPr/>
            </a:pPr>
            <a:r>
              <a:rPr lang="fr-FR"/>
              <a:t>EDUCOM PEISS JULY 2025</a:t>
            </a:r>
          </a:p>
        </p:txBody>
      </p:sp>
      <p:sp>
        <p:nvSpPr>
          <p:cNvPr id="38" name="Espace réservé du numéro de diapositive 5">
            <a:extLst>
              <a:ext uri="{FF2B5EF4-FFF2-40B4-BE49-F238E27FC236}">
                <a16:creationId xmlns:a16="http://schemas.microsoft.com/office/drawing/2014/main" id="{C9A2524E-52BC-6948-CC9C-7496D649B61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1013D6C-B837-9E45-9491-FEB0BA8DE7E6}" type="slidenum">
              <a:rPr lang="fr-FR" altLang="fr-FR" sz="1200" smtClean="0">
                <a:latin typeface="Arial" panose="020B0604020202020204" pitchFamily="34" charset="0"/>
              </a:rPr>
              <a:pPr>
                <a:spcBef>
                  <a:spcPct val="0"/>
                </a:spcBef>
                <a:buClrTx/>
                <a:buSzTx/>
                <a:buFontTx/>
                <a:buNone/>
                <a:defRPr/>
              </a:pPr>
              <a:t>14</a:t>
            </a:fld>
            <a:endParaRPr lang="fr-FR" altLang="fr-FR" sz="1200">
              <a:latin typeface="Arial" panose="020B0604020202020204" pitchFamily="34" charset="0"/>
            </a:endParaRPr>
          </a:p>
        </p:txBody>
      </p:sp>
      <p:pic>
        <p:nvPicPr>
          <p:cNvPr id="40963" name="Picture 4">
            <a:extLst>
              <a:ext uri="{FF2B5EF4-FFF2-40B4-BE49-F238E27FC236}">
                <a16:creationId xmlns:a16="http://schemas.microsoft.com/office/drawing/2014/main" id="{60B449F1-A3BA-D3DC-5B89-8C87EF9772D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85" y="568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3602" name="Rectangle 2">
            <a:extLst>
              <a:ext uri="{FF2B5EF4-FFF2-40B4-BE49-F238E27FC236}">
                <a16:creationId xmlns:a16="http://schemas.microsoft.com/office/drawing/2014/main" id="{F976A88B-2E82-FB33-0EE1-4612C803CB00}"/>
              </a:ext>
            </a:extLst>
          </p:cNvPr>
          <p:cNvSpPr>
            <a:spLocks noGrp="1" noChangeArrowheads="1"/>
          </p:cNvSpPr>
          <p:nvPr>
            <p:ph type="title"/>
          </p:nvPr>
        </p:nvSpPr>
        <p:spPr/>
        <p:txBody>
          <a:bodyPr/>
          <a:lstStyle/>
          <a:p>
            <a:pPr eaLnBrk="1" hangingPunct="1">
              <a:defRPr/>
            </a:pPr>
            <a:r>
              <a:rPr lang="fr-FR" dirty="0">
                <a:cs typeface="ＭＳ Ｐゴシック" pitchFamily="1" charset="-128"/>
              </a:rPr>
              <a:t>The </a:t>
            </a:r>
            <a:r>
              <a:rPr lang="fr-FR" dirty="0" err="1">
                <a:cs typeface="ＭＳ Ｐゴシック" pitchFamily="1" charset="-128"/>
              </a:rPr>
              <a:t>Units</a:t>
            </a:r>
            <a:r>
              <a:rPr lang="fr-FR" dirty="0">
                <a:cs typeface="ＭＳ Ｐゴシック" pitchFamily="1" charset="-128"/>
              </a:rPr>
              <a:t> - a bit of </a:t>
            </a:r>
            <a:r>
              <a:rPr lang="fr-FR" dirty="0" err="1">
                <a:cs typeface="ＭＳ Ｐゴシック" pitchFamily="1" charset="-128"/>
              </a:rPr>
              <a:t>definition</a:t>
            </a:r>
            <a:r>
              <a:rPr lang="fr-FR" dirty="0">
                <a:cs typeface="ＭＳ Ｐゴシック" pitchFamily="1" charset="-128"/>
              </a:rPr>
              <a:t>!</a:t>
            </a:r>
          </a:p>
        </p:txBody>
      </p:sp>
      <p:sp>
        <p:nvSpPr>
          <p:cNvPr id="793605" name="Rectangle 5">
            <a:extLst>
              <a:ext uri="{FF2B5EF4-FFF2-40B4-BE49-F238E27FC236}">
                <a16:creationId xmlns:a16="http://schemas.microsoft.com/office/drawing/2014/main" id="{A41A50E9-21CE-FE7C-B7E2-7A9234EBD795}"/>
              </a:ext>
            </a:extLst>
          </p:cNvPr>
          <p:cNvSpPr>
            <a:spLocks noChangeArrowheads="1"/>
          </p:cNvSpPr>
          <p:nvPr/>
        </p:nvSpPr>
        <p:spPr bwMode="auto">
          <a:xfrm>
            <a:off x="1219200" y="228600"/>
            <a:ext cx="8001000" cy="533400"/>
          </a:xfrm>
          <a:prstGeom prst="rect">
            <a:avLst/>
          </a:prstGeom>
          <a:noFill/>
          <a:ln>
            <a:noFill/>
          </a:ln>
          <a:effectLst/>
        </p:spPr>
        <p:txBody>
          <a:bodyPr anchor="ctr"/>
          <a:lstStyle/>
          <a:p>
            <a:pPr algn="ctr" eaLnBrk="1" hangingPunct="1">
              <a:defRPr/>
            </a:pPr>
            <a:endParaRPr lang="fr-FR" sz="3200" b="1" i="0" u="none">
              <a:solidFill>
                <a:srgbClr val="FFFF00"/>
              </a:solidFill>
              <a:effectLst>
                <a:outerShdw blurRad="38100" dist="38100" dir="2700000" algn="tl">
                  <a:srgbClr val="000000"/>
                </a:outerShdw>
              </a:effectLst>
              <a:latin typeface="Comic Sans MS" charset="0"/>
              <a:ea typeface="ＭＳ Ｐゴシック" charset="0"/>
            </a:endParaRPr>
          </a:p>
        </p:txBody>
      </p:sp>
      <p:sp>
        <p:nvSpPr>
          <p:cNvPr id="793606" name="Rectangle 6">
            <a:extLst>
              <a:ext uri="{FF2B5EF4-FFF2-40B4-BE49-F238E27FC236}">
                <a16:creationId xmlns:a16="http://schemas.microsoft.com/office/drawing/2014/main" id="{808C7795-D8FF-3B66-C013-837172BC5AF2}"/>
              </a:ext>
            </a:extLst>
          </p:cNvPr>
          <p:cNvSpPr>
            <a:spLocks noGrp="1" noChangeArrowheads="1"/>
          </p:cNvSpPr>
          <p:nvPr>
            <p:ph type="body" idx="1"/>
          </p:nvPr>
        </p:nvSpPr>
        <p:spPr>
          <a:xfrm>
            <a:off x="1142999" y="1524000"/>
            <a:ext cx="7229630" cy="5176838"/>
          </a:xfrm>
        </p:spPr>
        <p:txBody>
          <a:bodyPr/>
          <a:lstStyle/>
          <a:p>
            <a:pPr eaLnBrk="1" hangingPunct="1">
              <a:lnSpc>
                <a:spcPct val="90000"/>
              </a:lnSpc>
              <a:defRPr/>
            </a:pPr>
            <a:r>
              <a:rPr lang="fr-FR" altLang="fr-FR" sz="2400" dirty="0"/>
              <a:t>Activity = </a:t>
            </a:r>
            <a:r>
              <a:rPr lang="fr-FR" altLang="fr-FR" sz="2400" dirty="0" err="1">
                <a:solidFill>
                  <a:srgbClr val="00B0F0"/>
                </a:solidFill>
              </a:rPr>
              <a:t>Number</a:t>
            </a:r>
            <a:r>
              <a:rPr lang="fr-FR" altLang="fr-FR" sz="2400" dirty="0">
                <a:solidFill>
                  <a:srgbClr val="00B0F0"/>
                </a:solidFill>
              </a:rPr>
              <a:t> of </a:t>
            </a:r>
            <a:r>
              <a:rPr lang="fr-FR" altLang="fr-FR" sz="2400" dirty="0" err="1">
                <a:solidFill>
                  <a:srgbClr val="00B0F0"/>
                </a:solidFill>
              </a:rPr>
              <a:t>decays</a:t>
            </a:r>
            <a:r>
              <a:rPr lang="fr-FR" altLang="fr-FR" sz="2400" dirty="0">
                <a:solidFill>
                  <a:srgbClr val="00B0F0"/>
                </a:solidFill>
              </a:rPr>
              <a:t> per second</a:t>
            </a:r>
          </a:p>
          <a:p>
            <a:pPr lvl="1" eaLnBrk="1" hangingPunct="1">
              <a:lnSpc>
                <a:spcPct val="90000"/>
              </a:lnSpc>
              <a:defRPr/>
            </a:pPr>
            <a:r>
              <a:rPr lang="fr-FR" altLang="fr-FR" sz="2400" dirty="0">
                <a:solidFill>
                  <a:srgbClr val="FFFF00"/>
                </a:solidFill>
              </a:rPr>
              <a:t>Becquerel  Bq</a:t>
            </a:r>
            <a:r>
              <a:rPr lang="fr-FR" altLang="fr-FR" sz="2400" dirty="0"/>
              <a:t> : 1 </a:t>
            </a:r>
            <a:r>
              <a:rPr lang="fr-FR" altLang="fr-FR" sz="2400" dirty="0" err="1"/>
              <a:t>decay</a:t>
            </a:r>
            <a:r>
              <a:rPr lang="fr-FR" altLang="fr-FR" sz="2400" dirty="0"/>
              <a:t> / second</a:t>
            </a:r>
          </a:p>
          <a:p>
            <a:pPr lvl="1" eaLnBrk="1" hangingPunct="1">
              <a:lnSpc>
                <a:spcPct val="90000"/>
              </a:lnSpc>
              <a:defRPr/>
            </a:pPr>
            <a:r>
              <a:rPr lang="fr-FR" altLang="fr-FR" sz="2400" dirty="0">
                <a:solidFill>
                  <a:srgbClr val="FFFF00"/>
                </a:solidFill>
              </a:rPr>
              <a:t>Curie  Ci</a:t>
            </a:r>
            <a:r>
              <a:rPr lang="fr-FR" altLang="fr-FR" sz="2400" dirty="0"/>
              <a:t> : 37 x 10</a:t>
            </a:r>
            <a:r>
              <a:rPr lang="fr-FR" altLang="fr-FR" sz="2400" baseline="30000" dirty="0"/>
              <a:t>9</a:t>
            </a:r>
            <a:r>
              <a:rPr lang="fr-FR" altLang="fr-FR" sz="2400" dirty="0"/>
              <a:t> Bq (37 </a:t>
            </a:r>
            <a:r>
              <a:rPr lang="fr-FR" altLang="fr-FR" sz="2400" dirty="0" err="1"/>
              <a:t>GBq</a:t>
            </a:r>
            <a:r>
              <a:rPr lang="fr-FR" altLang="fr-FR" sz="2400" dirty="0"/>
              <a:t>)</a:t>
            </a:r>
          </a:p>
          <a:p>
            <a:pPr eaLnBrk="1" hangingPunct="1">
              <a:lnSpc>
                <a:spcPct val="90000"/>
              </a:lnSpc>
              <a:defRPr/>
            </a:pPr>
            <a:r>
              <a:rPr lang="fr-FR" altLang="fr-FR" sz="2400" dirty="0"/>
              <a:t>Dose : </a:t>
            </a:r>
            <a:r>
              <a:rPr lang="fr-FR" altLang="fr-FR" sz="2400" dirty="0">
                <a:solidFill>
                  <a:srgbClr val="FFFF00"/>
                </a:solidFill>
              </a:rPr>
              <a:t>GRAY</a:t>
            </a:r>
            <a:r>
              <a:rPr lang="fr-FR" altLang="fr-FR" sz="2400" dirty="0"/>
              <a:t> = </a:t>
            </a:r>
            <a:r>
              <a:rPr lang="en-US" sz="2400" dirty="0">
                <a:solidFill>
                  <a:srgbClr val="00B0F0"/>
                </a:solidFill>
                <a:latin typeface="Calibri" pitchFamily="34" charset="0"/>
                <a:cs typeface="Calibri" pitchFamily="34" charset="0"/>
              </a:rPr>
              <a:t>amount of radiation absorbed in any material </a:t>
            </a:r>
            <a:r>
              <a:rPr lang="en-US" sz="2400" dirty="0">
                <a:solidFill>
                  <a:srgbClr val="FFFF00"/>
                </a:solidFill>
                <a:latin typeface="Calibri" pitchFamily="34" charset="0"/>
                <a:cs typeface="Calibri" pitchFamily="34" charset="0"/>
              </a:rPr>
              <a:t>= </a:t>
            </a:r>
            <a:r>
              <a:rPr lang="fr-FR" altLang="fr-FR" sz="2000" dirty="0" err="1"/>
              <a:t>absorbed</a:t>
            </a:r>
            <a:r>
              <a:rPr lang="fr-FR" altLang="fr-FR" sz="2000" dirty="0"/>
              <a:t> </a:t>
            </a:r>
            <a:r>
              <a:rPr lang="fr-FR" altLang="fr-FR" sz="2000" dirty="0" err="1"/>
              <a:t>energy</a:t>
            </a:r>
            <a:r>
              <a:rPr lang="fr-FR" altLang="fr-FR" sz="2000" dirty="0"/>
              <a:t> / mass unit</a:t>
            </a:r>
          </a:p>
          <a:p>
            <a:pPr lvl="1" eaLnBrk="1" hangingPunct="1">
              <a:lnSpc>
                <a:spcPct val="90000"/>
              </a:lnSpc>
              <a:defRPr/>
            </a:pPr>
            <a:r>
              <a:rPr lang="fr-FR" altLang="fr-FR" sz="2400" dirty="0">
                <a:solidFill>
                  <a:srgbClr val="FFFF00"/>
                </a:solidFill>
              </a:rPr>
              <a:t>Gy</a:t>
            </a:r>
            <a:r>
              <a:rPr lang="fr-FR" altLang="fr-FR" sz="2400" dirty="0"/>
              <a:t> : 1 joule / </a:t>
            </a:r>
            <a:r>
              <a:rPr lang="fr-FR" altLang="fr-FR" sz="2400" dirty="0" err="1"/>
              <a:t>kilogram</a:t>
            </a:r>
            <a:r>
              <a:rPr lang="fr-FR" altLang="fr-FR" sz="2400" dirty="0"/>
              <a:t> = 100 Rad</a:t>
            </a:r>
          </a:p>
          <a:p>
            <a:pPr eaLnBrk="1" hangingPunct="1">
              <a:lnSpc>
                <a:spcPct val="90000"/>
              </a:lnSpc>
              <a:defRPr/>
            </a:pPr>
            <a:r>
              <a:rPr lang="fr-FR" altLang="fr-FR" sz="2400" dirty="0"/>
              <a:t>Effective dose : </a:t>
            </a:r>
            <a:r>
              <a:rPr lang="fr-FR" altLang="fr-FR" sz="2400" dirty="0">
                <a:solidFill>
                  <a:srgbClr val="FFFF00"/>
                </a:solidFill>
              </a:rPr>
              <a:t>SEIVERT Sv </a:t>
            </a:r>
            <a:r>
              <a:rPr lang="fr-FR" altLang="fr-FR" sz="2400" dirty="0"/>
              <a:t> </a:t>
            </a:r>
            <a:r>
              <a:rPr lang="fr-FR" altLang="fr-FR" sz="2400" dirty="0">
                <a:solidFill>
                  <a:srgbClr val="00B0F0"/>
                </a:solidFill>
              </a:rPr>
              <a:t>= </a:t>
            </a:r>
            <a:r>
              <a:rPr lang="en-US" sz="2400" b="1" dirty="0">
                <a:solidFill>
                  <a:srgbClr val="00B0F0"/>
                </a:solidFill>
                <a:latin typeface="Calibri" pitchFamily="34" charset="0"/>
                <a:cs typeface="Calibri" pitchFamily="34" charset="0"/>
              </a:rPr>
              <a:t>estimates biological effect from the absorbed radiation</a:t>
            </a:r>
            <a:endParaRPr lang="fr-FR" sz="2400" b="1" dirty="0">
              <a:solidFill>
                <a:srgbClr val="00B0F0"/>
              </a:solidFill>
              <a:latin typeface="Calibri" pitchFamily="34" charset="0"/>
              <a:cs typeface="Calibri" pitchFamily="34" charset="0"/>
            </a:endParaRPr>
          </a:p>
          <a:p>
            <a:pPr marL="0" indent="0" eaLnBrk="1" hangingPunct="1">
              <a:lnSpc>
                <a:spcPct val="90000"/>
              </a:lnSpc>
              <a:buNone/>
              <a:defRPr/>
            </a:pPr>
            <a:r>
              <a:rPr lang="fr-FR" altLang="fr-FR" sz="2400" b="1" dirty="0">
                <a:solidFill>
                  <a:srgbClr val="00B0F0"/>
                </a:solidFill>
                <a:latin typeface="Calibri" pitchFamily="34" charset="0"/>
                <a:cs typeface="Calibri" pitchFamily="34" charset="0"/>
              </a:rPr>
              <a:t> </a:t>
            </a:r>
            <a:r>
              <a:rPr lang="fr-FR" altLang="fr-FR" sz="2400" b="1" dirty="0">
                <a:solidFill>
                  <a:srgbClr val="00B0F0"/>
                </a:solidFill>
                <a:latin typeface="Calibri" pitchFamily="34" charset="0"/>
                <a:cs typeface="Calibri" pitchFamily="34" charset="0"/>
                <a:sym typeface="Wingdings" pitchFamily="2" charset="2"/>
              </a:rPr>
              <a:t> </a:t>
            </a:r>
            <a:r>
              <a:rPr lang="fr-FR" altLang="fr-FR" sz="2400" dirty="0"/>
              <a:t>indication of global </a:t>
            </a:r>
            <a:r>
              <a:rPr lang="fr-FR" altLang="fr-FR" sz="2400" dirty="0" err="1"/>
              <a:t>risc</a:t>
            </a:r>
            <a:endParaRPr lang="fr-FR" altLang="fr-FR" sz="2400" dirty="0"/>
          </a:p>
          <a:p>
            <a:pPr lvl="1" eaLnBrk="1" hangingPunct="1">
              <a:lnSpc>
                <a:spcPct val="90000"/>
              </a:lnSpc>
              <a:buFontTx/>
              <a:buNone/>
              <a:defRPr/>
            </a:pPr>
            <a:r>
              <a:rPr lang="fr-FR" altLang="fr-FR" sz="2400" dirty="0"/>
              <a:t>= </a:t>
            </a:r>
            <a:r>
              <a:rPr lang="fr-FR" altLang="fr-FR" sz="2400" dirty="0" err="1"/>
              <a:t>absorbed</a:t>
            </a:r>
            <a:r>
              <a:rPr lang="fr-FR" altLang="fr-FR" sz="2400" dirty="0"/>
              <a:t> dose x </a:t>
            </a:r>
            <a:r>
              <a:rPr lang="fr-FR" altLang="fr-FR" sz="2400" dirty="0">
                <a:solidFill>
                  <a:srgbClr val="66FFFF"/>
                </a:solidFill>
              </a:rPr>
              <a:t>WR*</a:t>
            </a:r>
            <a:r>
              <a:rPr lang="fr-FR" altLang="fr-FR" sz="2400" dirty="0"/>
              <a:t> x </a:t>
            </a:r>
            <a:r>
              <a:rPr lang="fr-FR" altLang="fr-FR" sz="2400" dirty="0">
                <a:solidFill>
                  <a:srgbClr val="FF9900"/>
                </a:solidFill>
              </a:rPr>
              <a:t>WT**</a:t>
            </a:r>
            <a:endParaRPr lang="fr-FR" altLang="fr-FR" sz="2400" dirty="0"/>
          </a:p>
          <a:p>
            <a:pPr lvl="2" eaLnBrk="1" hangingPunct="1">
              <a:lnSpc>
                <a:spcPct val="90000"/>
              </a:lnSpc>
              <a:defRPr/>
            </a:pPr>
            <a:r>
              <a:rPr lang="fr-FR" altLang="fr-FR" sz="1800" dirty="0" err="1">
                <a:solidFill>
                  <a:srgbClr val="66FFFF"/>
                </a:solidFill>
              </a:rPr>
              <a:t>Particle</a:t>
            </a:r>
            <a:r>
              <a:rPr lang="fr-FR" altLang="fr-FR" sz="1800" dirty="0">
                <a:solidFill>
                  <a:srgbClr val="66FFFF"/>
                </a:solidFill>
              </a:rPr>
              <a:t> </a:t>
            </a:r>
            <a:r>
              <a:rPr lang="fr-FR" altLang="fr-FR" sz="1800" dirty="0">
                <a:solidFill>
                  <a:srgbClr val="66FFFF"/>
                </a:solidFill>
                <a:sym typeface="Wingdings" pitchFamily="2" charset="2"/>
              </a:rPr>
              <a:t> </a:t>
            </a:r>
            <a:r>
              <a:rPr lang="fr-FR" altLang="fr-FR" sz="1800" dirty="0">
                <a:solidFill>
                  <a:srgbClr val="66FFFF"/>
                </a:solidFill>
              </a:rPr>
              <a:t>WR*= 1 pour RX, beta and gamma, p=5, </a:t>
            </a:r>
            <a:r>
              <a:rPr lang="fr-FR" altLang="fr-FR" sz="1800" dirty="0">
                <a:solidFill>
                  <a:srgbClr val="66FFFF"/>
                </a:solidFill>
                <a:latin typeface="Symbol" pitchFamily="2" charset="2"/>
                <a:sym typeface="Symbol" pitchFamily="2" charset="2"/>
              </a:rPr>
              <a:t></a:t>
            </a:r>
            <a:r>
              <a:rPr lang="fr-FR" altLang="fr-FR" sz="1800" dirty="0">
                <a:solidFill>
                  <a:srgbClr val="66FFFF"/>
                </a:solidFill>
              </a:rPr>
              <a:t>=20</a:t>
            </a:r>
          </a:p>
          <a:p>
            <a:pPr lvl="2" eaLnBrk="1" hangingPunct="1">
              <a:lnSpc>
                <a:spcPct val="90000"/>
              </a:lnSpc>
              <a:defRPr/>
            </a:pPr>
            <a:r>
              <a:rPr lang="fr-FR" altLang="fr-FR" sz="1800" dirty="0" err="1">
                <a:solidFill>
                  <a:srgbClr val="FF9900"/>
                </a:solidFill>
              </a:rPr>
              <a:t>Organ</a:t>
            </a:r>
            <a:r>
              <a:rPr lang="fr-FR" altLang="fr-FR" sz="1800" dirty="0">
                <a:solidFill>
                  <a:srgbClr val="FF9900"/>
                </a:solidFill>
              </a:rPr>
              <a:t> </a:t>
            </a:r>
            <a:r>
              <a:rPr lang="fr-FR" altLang="fr-FR" sz="1800" dirty="0">
                <a:solidFill>
                  <a:srgbClr val="FF9900"/>
                </a:solidFill>
                <a:sym typeface="Wingdings" pitchFamily="2" charset="2"/>
              </a:rPr>
              <a:t> </a:t>
            </a:r>
            <a:r>
              <a:rPr lang="fr-FR" altLang="fr-FR" sz="1800" dirty="0">
                <a:solidFill>
                  <a:srgbClr val="FF9900"/>
                </a:solidFill>
              </a:rPr>
              <a:t>WT** = 0.05 for </a:t>
            </a:r>
            <a:r>
              <a:rPr lang="fr-FR" altLang="fr-FR" sz="1800" dirty="0" err="1">
                <a:solidFill>
                  <a:srgbClr val="FF9900"/>
                </a:solidFill>
              </a:rPr>
              <a:t>thyroïd</a:t>
            </a:r>
            <a:r>
              <a:rPr lang="fr-FR" altLang="fr-FR" sz="1800" dirty="0">
                <a:solidFill>
                  <a:srgbClr val="FF9900"/>
                </a:solidFill>
              </a:rPr>
              <a:t>, 0.01 for skin</a:t>
            </a:r>
          </a:p>
          <a:p>
            <a:pPr marL="0" indent="0" eaLnBrk="1" hangingPunct="1">
              <a:lnSpc>
                <a:spcPct val="90000"/>
              </a:lnSpc>
              <a:buNone/>
              <a:defRPr/>
            </a:pPr>
            <a:endParaRPr lang="fr-FR" altLang="fr-FR" sz="1600" dirty="0"/>
          </a:p>
          <a:p>
            <a:pPr marL="0" indent="0" eaLnBrk="1" hangingPunct="1">
              <a:lnSpc>
                <a:spcPct val="90000"/>
              </a:lnSpc>
              <a:buNone/>
              <a:defRPr/>
            </a:pPr>
            <a:endParaRPr lang="fr-FR" altLang="fr-FR" sz="2400" dirty="0"/>
          </a:p>
        </p:txBody>
      </p:sp>
      <p:grpSp>
        <p:nvGrpSpPr>
          <p:cNvPr id="40967" name="Group 22">
            <a:extLst>
              <a:ext uri="{FF2B5EF4-FFF2-40B4-BE49-F238E27FC236}">
                <a16:creationId xmlns:a16="http://schemas.microsoft.com/office/drawing/2014/main" id="{CC2367DF-1D3E-37B6-6BCA-C33BEB5B9499}"/>
              </a:ext>
            </a:extLst>
          </p:cNvPr>
          <p:cNvGrpSpPr>
            <a:grpSpLocks/>
          </p:cNvGrpSpPr>
          <p:nvPr/>
        </p:nvGrpSpPr>
        <p:grpSpPr bwMode="auto">
          <a:xfrm>
            <a:off x="7315200" y="457200"/>
            <a:ext cx="2308225" cy="3733800"/>
            <a:chOff x="4548" y="195"/>
            <a:chExt cx="1454" cy="2352"/>
          </a:xfrm>
        </p:grpSpPr>
        <p:grpSp>
          <p:nvGrpSpPr>
            <p:cNvPr id="40984" name="Group 7">
              <a:extLst>
                <a:ext uri="{FF2B5EF4-FFF2-40B4-BE49-F238E27FC236}">
                  <a16:creationId xmlns:a16="http://schemas.microsoft.com/office/drawing/2014/main" id="{52B27539-5895-5D82-765E-FEE675E14B6C}"/>
                </a:ext>
              </a:extLst>
            </p:cNvPr>
            <p:cNvGrpSpPr>
              <a:grpSpLocks/>
            </p:cNvGrpSpPr>
            <p:nvPr/>
          </p:nvGrpSpPr>
          <p:grpSpPr bwMode="auto">
            <a:xfrm>
              <a:off x="4548" y="195"/>
              <a:ext cx="1083" cy="1190"/>
              <a:chOff x="4716" y="228"/>
              <a:chExt cx="1124" cy="1388"/>
            </a:xfrm>
          </p:grpSpPr>
          <p:sp>
            <p:nvSpPr>
              <p:cNvPr id="40991" name="Oval 8">
                <a:extLst>
                  <a:ext uri="{FF2B5EF4-FFF2-40B4-BE49-F238E27FC236}">
                    <a16:creationId xmlns:a16="http://schemas.microsoft.com/office/drawing/2014/main" id="{FE9DEE2A-02D4-E1D9-33AC-6081688FDACF}"/>
                  </a:ext>
                </a:extLst>
              </p:cNvPr>
              <p:cNvSpPr>
                <a:spLocks noChangeArrowheads="1"/>
              </p:cNvSpPr>
              <p:nvPr/>
            </p:nvSpPr>
            <p:spPr bwMode="auto">
              <a:xfrm>
                <a:off x="5088" y="709"/>
                <a:ext cx="410" cy="407"/>
              </a:xfrm>
              <a:prstGeom prst="ellipse">
                <a:avLst/>
              </a:prstGeom>
              <a:solidFill>
                <a:srgbClr val="FF0000"/>
              </a:solidFill>
              <a:ln w="19050">
                <a:solidFill>
                  <a:srgbClr val="FF0000"/>
                </a:solidFill>
                <a:round/>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92" name="Line 9">
                <a:extLst>
                  <a:ext uri="{FF2B5EF4-FFF2-40B4-BE49-F238E27FC236}">
                    <a16:creationId xmlns:a16="http://schemas.microsoft.com/office/drawing/2014/main" id="{762E2E62-DA60-42A0-94DE-6858EFDAF845}"/>
                  </a:ext>
                </a:extLst>
              </p:cNvPr>
              <p:cNvSpPr>
                <a:spLocks noChangeShapeType="1"/>
              </p:cNvSpPr>
              <p:nvPr/>
            </p:nvSpPr>
            <p:spPr bwMode="auto">
              <a:xfrm flipV="1">
                <a:off x="5320" y="300"/>
                <a:ext cx="412" cy="611"/>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3" name="Line 10">
                <a:extLst>
                  <a:ext uri="{FF2B5EF4-FFF2-40B4-BE49-F238E27FC236}">
                    <a16:creationId xmlns:a16="http://schemas.microsoft.com/office/drawing/2014/main" id="{88C35F60-9D2F-4710-48D2-4ED8D53086EF}"/>
                  </a:ext>
                </a:extLst>
              </p:cNvPr>
              <p:cNvSpPr>
                <a:spLocks noChangeShapeType="1"/>
              </p:cNvSpPr>
              <p:nvPr/>
            </p:nvSpPr>
            <p:spPr bwMode="auto">
              <a:xfrm flipV="1">
                <a:off x="5256" y="228"/>
                <a:ext cx="0" cy="66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4" name="Line 11">
                <a:extLst>
                  <a:ext uri="{FF2B5EF4-FFF2-40B4-BE49-F238E27FC236}">
                    <a16:creationId xmlns:a16="http://schemas.microsoft.com/office/drawing/2014/main" id="{8A7484A5-8048-2594-E650-9F4422A51702}"/>
                  </a:ext>
                </a:extLst>
              </p:cNvPr>
              <p:cNvSpPr>
                <a:spLocks noChangeShapeType="1"/>
              </p:cNvSpPr>
              <p:nvPr/>
            </p:nvSpPr>
            <p:spPr bwMode="auto">
              <a:xfrm flipH="1">
                <a:off x="5136" y="964"/>
                <a:ext cx="156" cy="652"/>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5" name="Line 12">
                <a:extLst>
                  <a:ext uri="{FF2B5EF4-FFF2-40B4-BE49-F238E27FC236}">
                    <a16:creationId xmlns:a16="http://schemas.microsoft.com/office/drawing/2014/main" id="{889FBD4A-47B7-DA93-F684-8948F535545C}"/>
                  </a:ext>
                </a:extLst>
              </p:cNvPr>
              <p:cNvSpPr>
                <a:spLocks noChangeShapeType="1"/>
              </p:cNvSpPr>
              <p:nvPr/>
            </p:nvSpPr>
            <p:spPr bwMode="auto">
              <a:xfrm flipH="1" flipV="1">
                <a:off x="4716" y="816"/>
                <a:ext cx="588" cy="108"/>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6" name="Line 13">
                <a:extLst>
                  <a:ext uri="{FF2B5EF4-FFF2-40B4-BE49-F238E27FC236}">
                    <a16:creationId xmlns:a16="http://schemas.microsoft.com/office/drawing/2014/main" id="{4156E1B3-0F4F-C330-ADFE-6110CE72C0E6}"/>
                  </a:ext>
                </a:extLst>
              </p:cNvPr>
              <p:cNvSpPr>
                <a:spLocks noChangeShapeType="1"/>
              </p:cNvSpPr>
              <p:nvPr/>
            </p:nvSpPr>
            <p:spPr bwMode="auto">
              <a:xfrm>
                <a:off x="5392" y="888"/>
                <a:ext cx="448" cy="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7" name="Line 14">
                <a:extLst>
                  <a:ext uri="{FF2B5EF4-FFF2-40B4-BE49-F238E27FC236}">
                    <a16:creationId xmlns:a16="http://schemas.microsoft.com/office/drawing/2014/main" id="{5E1EF6E6-7829-C1AF-46D4-EDAAC0E1AC88}"/>
                  </a:ext>
                </a:extLst>
              </p:cNvPr>
              <p:cNvSpPr>
                <a:spLocks noChangeShapeType="1"/>
              </p:cNvSpPr>
              <p:nvPr/>
            </p:nvSpPr>
            <p:spPr bwMode="auto">
              <a:xfrm>
                <a:off x="5308" y="952"/>
                <a:ext cx="437" cy="46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98" name="Line 15">
                <a:extLst>
                  <a:ext uri="{FF2B5EF4-FFF2-40B4-BE49-F238E27FC236}">
                    <a16:creationId xmlns:a16="http://schemas.microsoft.com/office/drawing/2014/main" id="{535B0E61-5E8E-89AF-C892-08F2D56E6DAB}"/>
                  </a:ext>
                </a:extLst>
              </p:cNvPr>
              <p:cNvSpPr>
                <a:spLocks noChangeShapeType="1"/>
              </p:cNvSpPr>
              <p:nvPr/>
            </p:nvSpPr>
            <p:spPr bwMode="auto">
              <a:xfrm flipH="1">
                <a:off x="4920" y="916"/>
                <a:ext cx="324" cy="303"/>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sp>
          <p:nvSpPr>
            <p:cNvPr id="40985" name="Rectangle 16">
              <a:extLst>
                <a:ext uri="{FF2B5EF4-FFF2-40B4-BE49-F238E27FC236}">
                  <a16:creationId xmlns:a16="http://schemas.microsoft.com/office/drawing/2014/main" id="{4105787D-CBC2-678C-FE96-4716D4A6DCFE}"/>
                </a:ext>
              </a:extLst>
            </p:cNvPr>
            <p:cNvSpPr>
              <a:spLocks noChangeArrowheads="1"/>
            </p:cNvSpPr>
            <p:nvPr/>
          </p:nvSpPr>
          <p:spPr bwMode="auto">
            <a:xfrm>
              <a:off x="5037" y="1711"/>
              <a:ext cx="965" cy="415"/>
            </a:xfrm>
            <a:prstGeom prst="rect">
              <a:avLst/>
            </a:prstGeom>
            <a:solidFill>
              <a:schemeClr val="hlink"/>
            </a:solidFill>
            <a:ln w="19050">
              <a:solidFill>
                <a:schemeClr val="hlink"/>
              </a:solidFill>
              <a:miter lim="800000"/>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86" name="Line 17">
              <a:extLst>
                <a:ext uri="{FF2B5EF4-FFF2-40B4-BE49-F238E27FC236}">
                  <a16:creationId xmlns:a16="http://schemas.microsoft.com/office/drawing/2014/main" id="{028CDDEA-1EF8-D1CB-96D2-059BA5EEA73A}"/>
                </a:ext>
              </a:extLst>
            </p:cNvPr>
            <p:cNvSpPr>
              <a:spLocks noChangeShapeType="1"/>
            </p:cNvSpPr>
            <p:nvPr/>
          </p:nvSpPr>
          <p:spPr bwMode="auto">
            <a:xfrm>
              <a:off x="5130" y="1207"/>
              <a:ext cx="258" cy="672"/>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7" name="Line 18">
              <a:extLst>
                <a:ext uri="{FF2B5EF4-FFF2-40B4-BE49-F238E27FC236}">
                  <a16:creationId xmlns:a16="http://schemas.microsoft.com/office/drawing/2014/main" id="{578FB6A7-C7D3-B984-9CAA-142E651C628B}"/>
                </a:ext>
              </a:extLst>
            </p:cNvPr>
            <p:cNvSpPr>
              <a:spLocks noChangeShapeType="1"/>
            </p:cNvSpPr>
            <p:nvPr/>
          </p:nvSpPr>
          <p:spPr bwMode="auto">
            <a:xfrm>
              <a:off x="5280" y="1279"/>
              <a:ext cx="421" cy="112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8" name="Line 19">
              <a:extLst>
                <a:ext uri="{FF2B5EF4-FFF2-40B4-BE49-F238E27FC236}">
                  <a16:creationId xmlns:a16="http://schemas.microsoft.com/office/drawing/2014/main" id="{4D8AC184-8102-0153-809F-3997CE36C220}"/>
                </a:ext>
              </a:extLst>
            </p:cNvPr>
            <p:cNvSpPr>
              <a:spLocks noChangeShapeType="1"/>
            </p:cNvSpPr>
            <p:nvPr/>
          </p:nvSpPr>
          <p:spPr bwMode="auto">
            <a:xfrm>
              <a:off x="5442" y="1361"/>
              <a:ext cx="375" cy="970"/>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9" name="Oval 20">
              <a:extLst>
                <a:ext uri="{FF2B5EF4-FFF2-40B4-BE49-F238E27FC236}">
                  <a16:creationId xmlns:a16="http://schemas.microsoft.com/office/drawing/2014/main" id="{F234A67A-057D-FDB4-A101-0C152CF68EEF}"/>
                </a:ext>
              </a:extLst>
            </p:cNvPr>
            <p:cNvSpPr>
              <a:spLocks noChangeArrowheads="1"/>
            </p:cNvSpPr>
            <p:nvPr/>
          </p:nvSpPr>
          <p:spPr bwMode="auto">
            <a:xfrm>
              <a:off x="5369" y="1882"/>
              <a:ext cx="104" cy="103"/>
            </a:xfrm>
            <a:prstGeom prst="ellipse">
              <a:avLst/>
            </a:prstGeom>
            <a:solidFill>
              <a:srgbClr val="FF0000"/>
            </a:solidFill>
            <a:ln w="19050">
              <a:solidFill>
                <a:srgbClr val="FF0000"/>
              </a:solidFill>
              <a:round/>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90" name="Line 21">
              <a:extLst>
                <a:ext uri="{FF2B5EF4-FFF2-40B4-BE49-F238E27FC236}">
                  <a16:creationId xmlns:a16="http://schemas.microsoft.com/office/drawing/2014/main" id="{8BB530AE-E1E7-B1E9-B9D7-4826B367365E}"/>
                </a:ext>
              </a:extLst>
            </p:cNvPr>
            <p:cNvSpPr>
              <a:spLocks noChangeShapeType="1"/>
            </p:cNvSpPr>
            <p:nvPr/>
          </p:nvSpPr>
          <p:spPr bwMode="auto">
            <a:xfrm>
              <a:off x="5095" y="1413"/>
              <a:ext cx="432" cy="113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40968" name="Group 23">
            <a:extLst>
              <a:ext uri="{FF2B5EF4-FFF2-40B4-BE49-F238E27FC236}">
                <a16:creationId xmlns:a16="http://schemas.microsoft.com/office/drawing/2014/main" id="{AED70EA3-F06B-802E-DF89-A74BED609582}"/>
              </a:ext>
            </a:extLst>
          </p:cNvPr>
          <p:cNvGrpSpPr>
            <a:grpSpLocks/>
          </p:cNvGrpSpPr>
          <p:nvPr/>
        </p:nvGrpSpPr>
        <p:grpSpPr bwMode="auto">
          <a:xfrm>
            <a:off x="7910513" y="4114800"/>
            <a:ext cx="1995487" cy="2324100"/>
            <a:chOff x="4945" y="2595"/>
            <a:chExt cx="1257" cy="1464"/>
          </a:xfrm>
        </p:grpSpPr>
        <p:sp>
          <p:nvSpPr>
            <p:cNvPr id="40970" name="Oval 24">
              <a:extLst>
                <a:ext uri="{FF2B5EF4-FFF2-40B4-BE49-F238E27FC236}">
                  <a16:creationId xmlns:a16="http://schemas.microsoft.com/office/drawing/2014/main" id="{F8614E88-E415-3AB8-21F5-C219425F51E0}"/>
                </a:ext>
              </a:extLst>
            </p:cNvPr>
            <p:cNvSpPr>
              <a:spLocks noChangeArrowheads="1"/>
            </p:cNvSpPr>
            <p:nvPr/>
          </p:nvSpPr>
          <p:spPr bwMode="auto">
            <a:xfrm>
              <a:off x="5184" y="3250"/>
              <a:ext cx="428" cy="288"/>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1" name="Oval 25">
              <a:extLst>
                <a:ext uri="{FF2B5EF4-FFF2-40B4-BE49-F238E27FC236}">
                  <a16:creationId xmlns:a16="http://schemas.microsoft.com/office/drawing/2014/main" id="{042A3AD2-756F-E4F6-46AD-7FBC9F55132B}"/>
                </a:ext>
              </a:extLst>
            </p:cNvPr>
            <p:cNvSpPr>
              <a:spLocks noChangeArrowheads="1"/>
            </p:cNvSpPr>
            <p:nvPr/>
          </p:nvSpPr>
          <p:spPr bwMode="auto">
            <a:xfrm>
              <a:off x="5624" y="2973"/>
              <a:ext cx="486" cy="329"/>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2" name="Oval 26">
              <a:extLst>
                <a:ext uri="{FF2B5EF4-FFF2-40B4-BE49-F238E27FC236}">
                  <a16:creationId xmlns:a16="http://schemas.microsoft.com/office/drawing/2014/main" id="{4A3FC1C7-3D8C-6BCE-43C7-C8094C9DBEE5}"/>
                </a:ext>
              </a:extLst>
            </p:cNvPr>
            <p:cNvSpPr>
              <a:spLocks noChangeArrowheads="1"/>
            </p:cNvSpPr>
            <p:nvPr/>
          </p:nvSpPr>
          <p:spPr bwMode="auto">
            <a:xfrm>
              <a:off x="5763" y="3518"/>
              <a:ext cx="439" cy="267"/>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3" name="Oval 27">
              <a:extLst>
                <a:ext uri="{FF2B5EF4-FFF2-40B4-BE49-F238E27FC236}">
                  <a16:creationId xmlns:a16="http://schemas.microsoft.com/office/drawing/2014/main" id="{643B03C9-D332-7746-5106-2858A87C1457}"/>
                </a:ext>
              </a:extLst>
            </p:cNvPr>
            <p:cNvSpPr>
              <a:spLocks noChangeArrowheads="1"/>
            </p:cNvSpPr>
            <p:nvPr/>
          </p:nvSpPr>
          <p:spPr bwMode="auto">
            <a:xfrm>
              <a:off x="5091" y="3662"/>
              <a:ext cx="533" cy="247"/>
            </a:xfrm>
            <a:prstGeom prst="ellipse">
              <a:avLst/>
            </a:prstGeom>
            <a:solidFill>
              <a:srgbClr val="FDE3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4" name="Oval 28">
              <a:extLst>
                <a:ext uri="{FF2B5EF4-FFF2-40B4-BE49-F238E27FC236}">
                  <a16:creationId xmlns:a16="http://schemas.microsoft.com/office/drawing/2014/main" id="{07668001-26F9-1797-8A9C-9701F5CAE1E2}"/>
                </a:ext>
              </a:extLst>
            </p:cNvPr>
            <p:cNvSpPr>
              <a:spLocks noChangeArrowheads="1"/>
            </p:cNvSpPr>
            <p:nvPr/>
          </p:nvSpPr>
          <p:spPr bwMode="auto">
            <a:xfrm>
              <a:off x="5346" y="3734"/>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5" name="Oval 29">
              <a:extLst>
                <a:ext uri="{FF2B5EF4-FFF2-40B4-BE49-F238E27FC236}">
                  <a16:creationId xmlns:a16="http://schemas.microsoft.com/office/drawing/2014/main" id="{FC1BE73F-8E2E-EC91-E7B5-F2C78473B228}"/>
                </a:ext>
              </a:extLst>
            </p:cNvPr>
            <p:cNvSpPr>
              <a:spLocks noChangeArrowheads="1"/>
            </p:cNvSpPr>
            <p:nvPr/>
          </p:nvSpPr>
          <p:spPr bwMode="auto">
            <a:xfrm>
              <a:off x="5763" y="3075"/>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6" name="Oval 30">
              <a:extLst>
                <a:ext uri="{FF2B5EF4-FFF2-40B4-BE49-F238E27FC236}">
                  <a16:creationId xmlns:a16="http://schemas.microsoft.com/office/drawing/2014/main" id="{22AF016D-5D7C-C09B-136E-C23E7954BBA8}"/>
                </a:ext>
              </a:extLst>
            </p:cNvPr>
            <p:cNvSpPr>
              <a:spLocks noChangeArrowheads="1"/>
            </p:cNvSpPr>
            <p:nvPr/>
          </p:nvSpPr>
          <p:spPr bwMode="auto">
            <a:xfrm>
              <a:off x="5277" y="3302"/>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7" name="Oval 31">
              <a:extLst>
                <a:ext uri="{FF2B5EF4-FFF2-40B4-BE49-F238E27FC236}">
                  <a16:creationId xmlns:a16="http://schemas.microsoft.com/office/drawing/2014/main" id="{F0637654-D608-35C3-2D7C-BD06BCC2D251}"/>
                </a:ext>
              </a:extLst>
            </p:cNvPr>
            <p:cNvSpPr>
              <a:spLocks noChangeArrowheads="1"/>
            </p:cNvSpPr>
            <p:nvPr/>
          </p:nvSpPr>
          <p:spPr bwMode="auto">
            <a:xfrm>
              <a:off x="5925" y="3600"/>
              <a:ext cx="185" cy="14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78" name="Line 32">
              <a:extLst>
                <a:ext uri="{FF2B5EF4-FFF2-40B4-BE49-F238E27FC236}">
                  <a16:creationId xmlns:a16="http://schemas.microsoft.com/office/drawing/2014/main" id="{A2E3C831-C2DF-DFEE-08BA-D724244BEDAF}"/>
                </a:ext>
              </a:extLst>
            </p:cNvPr>
            <p:cNvSpPr>
              <a:spLocks noChangeShapeType="1"/>
            </p:cNvSpPr>
            <p:nvPr/>
          </p:nvSpPr>
          <p:spPr bwMode="auto">
            <a:xfrm>
              <a:off x="5084" y="2616"/>
              <a:ext cx="258" cy="672"/>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79" name="Line 33">
              <a:extLst>
                <a:ext uri="{FF2B5EF4-FFF2-40B4-BE49-F238E27FC236}">
                  <a16:creationId xmlns:a16="http://schemas.microsoft.com/office/drawing/2014/main" id="{D0CF9D61-6E40-10EF-A07A-FBEC22743D0D}"/>
                </a:ext>
              </a:extLst>
            </p:cNvPr>
            <p:cNvSpPr>
              <a:spLocks noChangeShapeType="1"/>
            </p:cNvSpPr>
            <p:nvPr/>
          </p:nvSpPr>
          <p:spPr bwMode="auto">
            <a:xfrm>
              <a:off x="5489" y="2853"/>
              <a:ext cx="420" cy="112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0" name="Line 34">
              <a:extLst>
                <a:ext uri="{FF2B5EF4-FFF2-40B4-BE49-F238E27FC236}">
                  <a16:creationId xmlns:a16="http://schemas.microsoft.com/office/drawing/2014/main" id="{D557F07C-C1FA-DF75-2B46-EC512ECA87D8}"/>
                </a:ext>
              </a:extLst>
            </p:cNvPr>
            <p:cNvSpPr>
              <a:spLocks noChangeShapeType="1"/>
            </p:cNvSpPr>
            <p:nvPr/>
          </p:nvSpPr>
          <p:spPr bwMode="auto">
            <a:xfrm>
              <a:off x="5628" y="2595"/>
              <a:ext cx="374" cy="971"/>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1" name="Oval 35">
              <a:extLst>
                <a:ext uri="{FF2B5EF4-FFF2-40B4-BE49-F238E27FC236}">
                  <a16:creationId xmlns:a16="http://schemas.microsoft.com/office/drawing/2014/main" id="{CD2C7187-2D60-12D5-D8D5-DB87DEC4CBFC}"/>
                </a:ext>
              </a:extLst>
            </p:cNvPr>
            <p:cNvSpPr>
              <a:spLocks noChangeArrowheads="1"/>
            </p:cNvSpPr>
            <p:nvPr/>
          </p:nvSpPr>
          <p:spPr bwMode="auto">
            <a:xfrm>
              <a:off x="5323" y="3281"/>
              <a:ext cx="104" cy="103"/>
            </a:xfrm>
            <a:prstGeom prst="ellipse">
              <a:avLst/>
            </a:pr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40982" name="Line 36">
              <a:extLst>
                <a:ext uri="{FF2B5EF4-FFF2-40B4-BE49-F238E27FC236}">
                  <a16:creationId xmlns:a16="http://schemas.microsoft.com/office/drawing/2014/main" id="{0C193188-214B-E8CB-10EA-F0C3ED676A99}"/>
                </a:ext>
              </a:extLst>
            </p:cNvPr>
            <p:cNvSpPr>
              <a:spLocks noChangeShapeType="1"/>
            </p:cNvSpPr>
            <p:nvPr/>
          </p:nvSpPr>
          <p:spPr bwMode="auto">
            <a:xfrm>
              <a:off x="4945" y="2925"/>
              <a:ext cx="432" cy="1134"/>
            </a:xfrm>
            <a:prstGeom prst="line">
              <a:avLst/>
            </a:prstGeom>
            <a:noFill/>
            <a:ln w="19050">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0983" name="Oval 37">
              <a:extLst>
                <a:ext uri="{FF2B5EF4-FFF2-40B4-BE49-F238E27FC236}">
                  <a16:creationId xmlns:a16="http://schemas.microsoft.com/office/drawing/2014/main" id="{62B8E8D1-2D7E-09FA-4849-04FBDA4626C2}"/>
                </a:ext>
              </a:extLst>
            </p:cNvPr>
            <p:cNvSpPr>
              <a:spLocks noChangeArrowheads="1"/>
            </p:cNvSpPr>
            <p:nvPr/>
          </p:nvSpPr>
          <p:spPr bwMode="auto">
            <a:xfrm>
              <a:off x="5982" y="3559"/>
              <a:ext cx="105" cy="103"/>
            </a:xfrm>
            <a:prstGeom prst="ellipse">
              <a:avLst/>
            </a:prstGeom>
            <a:solidFill>
              <a:srgbClr val="33CC3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2" name="Espace réservé de la date 1">
            <a:extLst>
              <a:ext uri="{FF2B5EF4-FFF2-40B4-BE49-F238E27FC236}">
                <a16:creationId xmlns:a16="http://schemas.microsoft.com/office/drawing/2014/main" id="{FB763E1E-048C-55FE-3E13-3E736036B54A}"/>
              </a:ext>
            </a:extLst>
          </p:cNvPr>
          <p:cNvSpPr>
            <a:spLocks noGrp="1"/>
          </p:cNvSpPr>
          <p:nvPr>
            <p:ph type="dt" sz="quarter" idx="10"/>
          </p:nvPr>
        </p:nvSpPr>
        <p:spPr/>
        <p:txBody>
          <a:bodyPr/>
          <a:lstStyle/>
          <a:p>
            <a:pPr>
              <a:defRPr/>
            </a:pPr>
            <a:endParaRPr lang="fr-F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FFAD7A5F-C163-F983-8771-454F68BC40D0}"/>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F4459AA6-8B40-B026-27B6-C35B4164161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2DDCC6E-B757-8D40-BC65-984D0B968B71}" type="slidenum">
              <a:rPr lang="fr-FR" altLang="fr-FR" sz="1200" smtClean="0">
                <a:latin typeface="Arial" panose="020B0604020202020204" pitchFamily="34" charset="0"/>
              </a:rPr>
              <a:pPr>
                <a:spcBef>
                  <a:spcPct val="0"/>
                </a:spcBef>
                <a:buClrTx/>
                <a:buSzTx/>
                <a:buFontTx/>
                <a:buNone/>
                <a:defRPr/>
              </a:pPr>
              <a:t>15</a:t>
            </a:fld>
            <a:endParaRPr lang="fr-FR" altLang="fr-FR" sz="1200">
              <a:latin typeface="Arial" panose="020B0604020202020204" pitchFamily="34" charset="0"/>
            </a:endParaRPr>
          </a:p>
        </p:txBody>
      </p:sp>
      <p:pic>
        <p:nvPicPr>
          <p:cNvPr id="41987" name="Picture 2">
            <a:extLst>
              <a:ext uri="{FF2B5EF4-FFF2-40B4-BE49-F238E27FC236}">
                <a16:creationId xmlns:a16="http://schemas.microsoft.com/office/drawing/2014/main" id="{084B3661-5D38-A2FC-1B2D-A1AC73EF2E2E}"/>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3117"/>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5651" name="Rectangle 3">
            <a:extLst>
              <a:ext uri="{FF2B5EF4-FFF2-40B4-BE49-F238E27FC236}">
                <a16:creationId xmlns:a16="http://schemas.microsoft.com/office/drawing/2014/main" id="{1F23D656-6EFA-6847-EA43-A2620313217F}"/>
              </a:ext>
            </a:extLst>
          </p:cNvPr>
          <p:cNvSpPr>
            <a:spLocks noGrp="1" noChangeArrowheads="1"/>
          </p:cNvSpPr>
          <p:nvPr>
            <p:ph type="title"/>
          </p:nvPr>
        </p:nvSpPr>
        <p:spPr>
          <a:xfrm>
            <a:off x="1219200" y="228600"/>
            <a:ext cx="8001000" cy="533400"/>
          </a:xfrm>
        </p:spPr>
        <p:txBody>
          <a:bodyPr/>
          <a:lstStyle/>
          <a:p>
            <a:pPr eaLnBrk="1" hangingPunct="1">
              <a:defRPr/>
            </a:pPr>
            <a:r>
              <a:rPr lang="fr-FR" dirty="0">
                <a:cs typeface="ＭＳ Ｐゴシック" pitchFamily="1" charset="-128"/>
              </a:rPr>
              <a:t>Effective dose values</a:t>
            </a:r>
          </a:p>
        </p:txBody>
      </p:sp>
      <p:sp>
        <p:nvSpPr>
          <p:cNvPr id="795652" name="Rectangle 4">
            <a:extLst>
              <a:ext uri="{FF2B5EF4-FFF2-40B4-BE49-F238E27FC236}">
                <a16:creationId xmlns:a16="http://schemas.microsoft.com/office/drawing/2014/main" id="{E7B59F8A-99C8-D5D0-2181-B981D23CA41F}"/>
              </a:ext>
            </a:extLst>
          </p:cNvPr>
          <p:cNvSpPr>
            <a:spLocks noGrp="1" noChangeArrowheads="1"/>
          </p:cNvSpPr>
          <p:nvPr>
            <p:ph type="body" idx="1"/>
          </p:nvPr>
        </p:nvSpPr>
        <p:spPr>
          <a:xfrm>
            <a:off x="1219200" y="1436018"/>
            <a:ext cx="8382000" cy="4009206"/>
          </a:xfrm>
        </p:spPr>
        <p:txBody>
          <a:bodyPr/>
          <a:lstStyle/>
          <a:p>
            <a:pPr eaLnBrk="1" hangingPunct="1">
              <a:lnSpc>
                <a:spcPct val="90000"/>
              </a:lnSpc>
              <a:defRPr/>
            </a:pPr>
            <a:r>
              <a:rPr lang="fr-FR" altLang="fr-FR" sz="2800" dirty="0"/>
              <a:t>10.000	mSv 	: high irradiation / </a:t>
            </a:r>
            <a:r>
              <a:rPr lang="fr-FR" altLang="fr-FR" sz="2800" dirty="0" err="1"/>
              <a:t>rapid</a:t>
            </a:r>
            <a:r>
              <a:rPr lang="fr-FR" altLang="fr-FR" sz="2800" dirty="0"/>
              <a:t> </a:t>
            </a:r>
            <a:r>
              <a:rPr lang="fr-FR" altLang="fr-FR" sz="2800" dirty="0" err="1"/>
              <a:t>death</a:t>
            </a:r>
            <a:endParaRPr lang="fr-FR" altLang="fr-FR" sz="2800" dirty="0"/>
          </a:p>
          <a:p>
            <a:pPr eaLnBrk="1" hangingPunct="1">
              <a:lnSpc>
                <a:spcPct val="90000"/>
              </a:lnSpc>
              <a:defRPr/>
            </a:pPr>
            <a:r>
              <a:rPr lang="fr-FR" altLang="fr-FR" sz="2800" dirty="0"/>
              <a:t>1.000	mSv	: </a:t>
            </a:r>
            <a:r>
              <a:rPr lang="fr-FR" altLang="fr-FR" sz="2800" dirty="0" err="1"/>
              <a:t>moderate</a:t>
            </a:r>
            <a:r>
              <a:rPr lang="fr-FR" altLang="fr-FR" sz="2800" dirty="0"/>
              <a:t> irradiation / </a:t>
            </a:r>
            <a:r>
              <a:rPr lang="fr-FR" altLang="fr-FR" sz="2800" dirty="0" err="1"/>
              <a:t>clinical</a:t>
            </a:r>
            <a:r>
              <a:rPr lang="fr-FR" altLang="fr-FR" sz="2800" dirty="0"/>
              <a:t> visible </a:t>
            </a:r>
            <a:r>
              <a:rPr lang="fr-FR" altLang="fr-FR" sz="2800" dirty="0" err="1"/>
              <a:t>signs</a:t>
            </a:r>
            <a:r>
              <a:rPr lang="fr-FR" altLang="fr-FR" sz="2800" dirty="0"/>
              <a:t> (</a:t>
            </a:r>
            <a:r>
              <a:rPr lang="fr-FR" altLang="fr-FR" sz="2800" dirty="0" err="1"/>
              <a:t>burn</a:t>
            </a:r>
            <a:r>
              <a:rPr lang="fr-FR" altLang="fr-FR" sz="2800" dirty="0"/>
              <a:t>… )</a:t>
            </a:r>
          </a:p>
          <a:p>
            <a:pPr eaLnBrk="1" hangingPunct="1">
              <a:lnSpc>
                <a:spcPct val="90000"/>
              </a:lnSpc>
              <a:defRPr/>
            </a:pPr>
            <a:r>
              <a:rPr lang="fr-FR" altLang="fr-FR" sz="2800" dirty="0"/>
              <a:t> 5	mSv	: </a:t>
            </a:r>
            <a:r>
              <a:rPr lang="fr-FR" altLang="fr-FR" sz="2800" dirty="0" err="1"/>
              <a:t>annual</a:t>
            </a:r>
            <a:r>
              <a:rPr lang="fr-FR" altLang="fr-FR" sz="2800" dirty="0"/>
              <a:t> irradiation in Clermont-Ferrand </a:t>
            </a:r>
            <a:r>
              <a:rPr lang="fr-FR" altLang="fr-FR" sz="2800" dirty="0">
                <a:solidFill>
                  <a:srgbClr val="FFFF00"/>
                </a:solidFill>
              </a:rPr>
              <a:t>(</a:t>
            </a:r>
            <a:r>
              <a:rPr lang="fr-FR" altLang="fr-FR" sz="2800" dirty="0" err="1">
                <a:solidFill>
                  <a:srgbClr val="FFFF00"/>
                </a:solidFill>
              </a:rPr>
              <a:t>volcanic</a:t>
            </a:r>
            <a:r>
              <a:rPr lang="fr-FR" altLang="fr-FR" sz="2800" dirty="0">
                <a:solidFill>
                  <a:srgbClr val="FFFF00"/>
                </a:solidFill>
              </a:rPr>
              <a:t> </a:t>
            </a:r>
            <a:r>
              <a:rPr lang="fr-FR" altLang="fr-FR" sz="2800" dirty="0" err="1">
                <a:solidFill>
                  <a:srgbClr val="FFFF00"/>
                </a:solidFill>
              </a:rPr>
              <a:t>soil</a:t>
            </a:r>
            <a:r>
              <a:rPr lang="fr-FR" altLang="fr-FR" sz="2800" dirty="0">
                <a:solidFill>
                  <a:srgbClr val="FFFF00"/>
                </a:solidFill>
              </a:rPr>
              <a:t>)</a:t>
            </a:r>
          </a:p>
          <a:p>
            <a:pPr eaLnBrk="1" hangingPunct="1">
              <a:lnSpc>
                <a:spcPct val="90000"/>
              </a:lnSpc>
              <a:defRPr/>
            </a:pPr>
            <a:r>
              <a:rPr lang="fr-FR" altLang="fr-FR" sz="2800" dirty="0">
                <a:solidFill>
                  <a:srgbClr val="FFFF00"/>
                </a:solidFill>
              </a:rPr>
              <a:t>2,5	mSv	: </a:t>
            </a:r>
            <a:r>
              <a:rPr lang="fr-FR" altLang="fr-FR" sz="2800" dirty="0" err="1">
                <a:solidFill>
                  <a:srgbClr val="FFFF00"/>
                </a:solidFill>
              </a:rPr>
              <a:t>annual</a:t>
            </a:r>
            <a:r>
              <a:rPr lang="fr-FR" altLang="fr-FR" sz="2800" dirty="0">
                <a:solidFill>
                  <a:srgbClr val="FFFF00"/>
                </a:solidFill>
              </a:rPr>
              <a:t> irradiation in Paris</a:t>
            </a:r>
          </a:p>
          <a:p>
            <a:pPr eaLnBrk="1" hangingPunct="1">
              <a:lnSpc>
                <a:spcPct val="90000"/>
              </a:lnSpc>
              <a:defRPr/>
            </a:pPr>
            <a:r>
              <a:rPr lang="fr-FR" altLang="fr-FR" sz="2800" dirty="0"/>
              <a:t> </a:t>
            </a:r>
            <a:r>
              <a:rPr lang="fr-FR" altLang="fr-FR" sz="2800" dirty="0">
                <a:solidFill>
                  <a:srgbClr val="FFFF00"/>
                </a:solidFill>
              </a:rPr>
              <a:t>1	mSv	: </a:t>
            </a:r>
            <a:r>
              <a:rPr lang="fr-FR" altLang="fr-FR" sz="2800" dirty="0" err="1">
                <a:solidFill>
                  <a:srgbClr val="FFFF00"/>
                </a:solidFill>
              </a:rPr>
              <a:t>legal</a:t>
            </a:r>
            <a:r>
              <a:rPr lang="fr-FR" altLang="fr-FR" sz="2800" dirty="0">
                <a:solidFill>
                  <a:srgbClr val="FFFF00"/>
                </a:solidFill>
              </a:rPr>
              <a:t> </a:t>
            </a:r>
            <a:r>
              <a:rPr lang="fr-FR" altLang="fr-FR" sz="2800" dirty="0" err="1">
                <a:solidFill>
                  <a:srgbClr val="FFFF00"/>
                </a:solidFill>
              </a:rPr>
              <a:t>limit</a:t>
            </a:r>
            <a:r>
              <a:rPr lang="fr-FR" altLang="fr-FR" sz="2800" dirty="0">
                <a:solidFill>
                  <a:srgbClr val="FFFF00"/>
                </a:solidFill>
              </a:rPr>
              <a:t> irradiation in France</a:t>
            </a:r>
          </a:p>
          <a:p>
            <a:pPr eaLnBrk="1" hangingPunct="1">
              <a:lnSpc>
                <a:spcPct val="90000"/>
              </a:lnSpc>
              <a:defRPr/>
            </a:pPr>
            <a:r>
              <a:rPr lang="fr-FR" altLang="fr-FR" sz="2800" dirty="0"/>
              <a:t> 1	mSv	: </a:t>
            </a:r>
            <a:r>
              <a:rPr lang="fr-FR" altLang="fr-FR" sz="2800" dirty="0" err="1"/>
              <a:t>average</a:t>
            </a:r>
            <a:r>
              <a:rPr lang="fr-FR" altLang="fr-FR" sz="2800" dirty="0"/>
              <a:t> </a:t>
            </a:r>
            <a:r>
              <a:rPr lang="fr-FR" altLang="fr-FR" sz="2800" dirty="0" err="1"/>
              <a:t>annual</a:t>
            </a:r>
            <a:r>
              <a:rPr lang="fr-FR" altLang="fr-FR" sz="2800" dirty="0"/>
              <a:t> </a:t>
            </a:r>
            <a:r>
              <a:rPr lang="fr-FR" altLang="fr-FR" sz="2800" dirty="0" err="1"/>
              <a:t>medical</a:t>
            </a:r>
            <a:r>
              <a:rPr lang="fr-FR" altLang="fr-FR" sz="2800" dirty="0"/>
              <a:t> irradiation in France</a:t>
            </a:r>
          </a:p>
        </p:txBody>
      </p:sp>
      <p:sp>
        <p:nvSpPr>
          <p:cNvPr id="2" name="Espace réservé de la date 1">
            <a:extLst>
              <a:ext uri="{FF2B5EF4-FFF2-40B4-BE49-F238E27FC236}">
                <a16:creationId xmlns:a16="http://schemas.microsoft.com/office/drawing/2014/main" id="{B53851EC-A5D4-EB5C-A947-369EE8187ECA}"/>
              </a:ext>
            </a:extLst>
          </p:cNvPr>
          <p:cNvSpPr>
            <a:spLocks noGrp="1"/>
          </p:cNvSpPr>
          <p:nvPr>
            <p:ph type="dt" sz="quarter" idx="10"/>
          </p:nvPr>
        </p:nvSpPr>
        <p:spPr/>
        <p:txBody>
          <a:bodyPr/>
          <a:lstStyle/>
          <a:p>
            <a:pPr>
              <a:defRPr/>
            </a:pPr>
            <a:endParaRPr lang="fr-FR" dirty="0"/>
          </a:p>
        </p:txBody>
      </p:sp>
      <p:sp>
        <p:nvSpPr>
          <p:cNvPr id="4" name="ZoneTexte 3">
            <a:extLst>
              <a:ext uri="{FF2B5EF4-FFF2-40B4-BE49-F238E27FC236}">
                <a16:creationId xmlns:a16="http://schemas.microsoft.com/office/drawing/2014/main" id="{BBE21C56-95BE-8FA9-B649-005E93F450A5}"/>
              </a:ext>
            </a:extLst>
          </p:cNvPr>
          <p:cNvSpPr txBox="1"/>
          <p:nvPr/>
        </p:nvSpPr>
        <p:spPr>
          <a:xfrm>
            <a:off x="1928664" y="5716519"/>
            <a:ext cx="7285012" cy="480131"/>
          </a:xfrm>
          <a:prstGeom prst="rect">
            <a:avLst/>
          </a:prstGeom>
          <a:noFill/>
        </p:spPr>
        <p:txBody>
          <a:bodyPr wrap="square">
            <a:spAutoFit/>
          </a:bodyPr>
          <a:lstStyle/>
          <a:p>
            <a:pPr eaLnBrk="1" hangingPunct="1">
              <a:lnSpc>
                <a:spcPct val="90000"/>
              </a:lnSpc>
              <a:buNone/>
              <a:defRPr/>
            </a:pPr>
            <a:r>
              <a:rPr lang="en-US" sz="2800" u="none" dirty="0">
                <a:solidFill>
                  <a:srgbClr val="FFFF00"/>
                </a:solidFill>
                <a:highlight>
                  <a:srgbClr val="FF0000"/>
                </a:highlight>
              </a:rPr>
              <a:t>1 </a:t>
            </a:r>
            <a:r>
              <a:rPr lang="en-US" sz="2800" u="none" dirty="0" err="1">
                <a:solidFill>
                  <a:srgbClr val="FFFF00"/>
                </a:solidFill>
                <a:highlight>
                  <a:srgbClr val="FF0000"/>
                </a:highlight>
              </a:rPr>
              <a:t>Sv</a:t>
            </a:r>
            <a:r>
              <a:rPr lang="en-US" sz="2800" u="none" dirty="0">
                <a:solidFill>
                  <a:srgbClr val="FFFF00"/>
                </a:solidFill>
                <a:highlight>
                  <a:srgbClr val="FF0000"/>
                </a:highlight>
              </a:rPr>
              <a:t> = 1 J/kg equivalent	1 </a:t>
            </a:r>
            <a:r>
              <a:rPr lang="en-US" sz="2800" u="none" dirty="0" err="1">
                <a:solidFill>
                  <a:srgbClr val="FFFF00"/>
                </a:solidFill>
                <a:highlight>
                  <a:srgbClr val="FF0000"/>
                </a:highlight>
              </a:rPr>
              <a:t>Sv</a:t>
            </a:r>
            <a:r>
              <a:rPr lang="en-US" sz="2800" u="none" dirty="0">
                <a:solidFill>
                  <a:srgbClr val="FFFF00"/>
                </a:solidFill>
                <a:highlight>
                  <a:srgbClr val="FF0000"/>
                </a:highlight>
              </a:rPr>
              <a:t> = 100 rem</a:t>
            </a:r>
            <a:endParaRPr lang="fr-FR" altLang="fr-FR" sz="2800" u="none" dirty="0">
              <a:solidFill>
                <a:srgbClr val="FFFF00"/>
              </a:solidFill>
              <a:highlight>
                <a:srgbClr val="FF0000"/>
              </a:highligh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tangle 9">
            <a:extLst>
              <a:ext uri="{FF2B5EF4-FFF2-40B4-BE49-F238E27FC236}">
                <a16:creationId xmlns:a16="http://schemas.microsoft.com/office/drawing/2014/main" id="{2812DC3D-5651-2D8D-5164-D37075C57543}"/>
              </a:ext>
            </a:extLst>
          </p:cNvPr>
          <p:cNvSpPr>
            <a:spLocks noChangeArrowheads="1"/>
          </p:cNvSpPr>
          <p:nvPr/>
        </p:nvSpPr>
        <p:spPr bwMode="auto">
          <a:xfrm>
            <a:off x="7842250" y="6291263"/>
            <a:ext cx="2063750" cy="439737"/>
          </a:xfrm>
          <a:prstGeom prst="rect">
            <a:avLst/>
          </a:prstGeom>
          <a:noFill/>
          <a:ln w="9525">
            <a:noFill/>
            <a:miter lim="800000"/>
            <a:headEnd/>
            <a:tailEnd/>
          </a:ln>
          <a:effectLst/>
        </p:spPr>
        <p:txBody>
          <a:bodyPr/>
          <a:lstStyle/>
          <a:p>
            <a:pPr algn="r" eaLnBrk="1" fontAlgn="auto" hangingPunct="1">
              <a:spcBef>
                <a:spcPts val="0"/>
              </a:spcBef>
              <a:spcAft>
                <a:spcPts val="0"/>
              </a:spcAft>
              <a:defRPr/>
            </a:pPr>
            <a:fld id="{A58F3B55-C57B-824F-9398-AD2EB8EB670E}" type="slidenum">
              <a:rPr lang="en-GB" sz="1541" b="1" kern="0">
                <a:solidFill>
                  <a:srgbClr val="000000"/>
                </a:solidFill>
                <a:latin typeface="Calibri" pitchFamily="34" charset="0"/>
              </a:rPr>
              <a:pPr algn="r" eaLnBrk="1" fontAlgn="auto" hangingPunct="1">
                <a:spcBef>
                  <a:spcPts val="0"/>
                </a:spcBef>
                <a:spcAft>
                  <a:spcPts val="0"/>
                </a:spcAft>
                <a:defRPr/>
              </a:pPr>
              <a:t>16</a:t>
            </a:fld>
            <a:endParaRPr lang="en-US" sz="1733" kern="0" dirty="0">
              <a:solidFill>
                <a:srgbClr val="000000"/>
              </a:solidFill>
            </a:endParaRPr>
          </a:p>
        </p:txBody>
      </p:sp>
      <p:sp>
        <p:nvSpPr>
          <p:cNvPr id="15" name="Line 75">
            <a:extLst>
              <a:ext uri="{FF2B5EF4-FFF2-40B4-BE49-F238E27FC236}">
                <a16:creationId xmlns:a16="http://schemas.microsoft.com/office/drawing/2014/main" id="{D0565C68-E65D-3B0A-4DE6-A6EB894C32B0}"/>
              </a:ext>
            </a:extLst>
          </p:cNvPr>
          <p:cNvSpPr>
            <a:spLocks noChangeShapeType="1"/>
          </p:cNvSpPr>
          <p:nvPr/>
        </p:nvSpPr>
        <p:spPr bwMode="auto">
          <a:xfrm flipV="1">
            <a:off x="4159250" y="685800"/>
            <a:ext cx="5165725" cy="1588"/>
          </a:xfrm>
          <a:prstGeom prst="line">
            <a:avLst/>
          </a:prstGeom>
          <a:noFill/>
          <a:ln w="25400">
            <a:solidFill>
              <a:srgbClr val="000000"/>
            </a:solidFill>
            <a:round/>
            <a:headEnd/>
            <a:tailEnd/>
          </a:ln>
          <a:effectLst>
            <a:outerShdw blurRad="50800" dist="38100" dir="5400000" algn="t" rotWithShape="0">
              <a:prstClr val="black">
                <a:alpha val="40000"/>
              </a:prstClr>
            </a:outerShdw>
          </a:effectLst>
        </p:spPr>
        <p:txBody>
          <a:bodyPr wrap="none" anchor="ctr"/>
          <a:lstStyle/>
          <a:p>
            <a:pPr>
              <a:defRPr/>
            </a:pPr>
            <a:endParaRPr lang="en-SG" sz="2311"/>
          </a:p>
        </p:txBody>
      </p:sp>
      <p:pic>
        <p:nvPicPr>
          <p:cNvPr id="5" name="Picture 4">
            <a:extLst>
              <a:ext uri="{FF2B5EF4-FFF2-40B4-BE49-F238E27FC236}">
                <a16:creationId xmlns:a16="http://schemas.microsoft.com/office/drawing/2014/main" id="{4A900EF8-8660-EB2A-8B6E-1816FE9B5055}"/>
              </a:ext>
            </a:extLst>
          </p:cNvPr>
          <p:cNvPicPr>
            <a:picLocks noChangeAspect="1" noChangeArrowheads="1"/>
          </p:cNvPicPr>
          <p:nvPr/>
        </p:nvPicPr>
        <p:blipFill>
          <a:blip r:embed="rId2"/>
          <a:srcRect/>
          <a:stretch>
            <a:fillRect/>
          </a:stretch>
        </p:blipFill>
        <p:spPr bwMode="auto">
          <a:xfrm>
            <a:off x="128464" y="820759"/>
            <a:ext cx="7219992" cy="6035653"/>
          </a:xfrm>
          <a:prstGeom prst="rect">
            <a:avLst/>
          </a:prstGeom>
          <a:noFill/>
          <a:ln w="9525">
            <a:solidFill>
              <a:schemeClr val="bg1">
                <a:lumMod val="50000"/>
              </a:schemeClr>
            </a:solidFill>
            <a:miter lim="800000"/>
            <a:headEnd/>
            <a:tailEnd/>
          </a:ln>
          <a:effectLst/>
        </p:spPr>
      </p:pic>
      <p:pic>
        <p:nvPicPr>
          <p:cNvPr id="2" name="Picture 2">
            <a:extLst>
              <a:ext uri="{FF2B5EF4-FFF2-40B4-BE49-F238E27FC236}">
                <a16:creationId xmlns:a16="http://schemas.microsoft.com/office/drawing/2014/main" id="{C8179F3E-D90C-EF8B-47D4-D731F6DF5593}"/>
              </a:ext>
            </a:extLst>
          </p:cNvPr>
          <p:cNvPicPr>
            <a:picLocks noChangeAspect="1" noChangeArrowheads="1"/>
          </p:cNvPicPr>
          <p:nvPr/>
        </p:nvPicPr>
        <p:blipFill>
          <a:blip r:embed="rId3"/>
          <a:srcRect/>
          <a:stretch>
            <a:fillRect/>
          </a:stretch>
        </p:blipFill>
        <p:spPr bwMode="auto">
          <a:xfrm>
            <a:off x="8207336" y="149200"/>
            <a:ext cx="1333578" cy="2662663"/>
          </a:xfrm>
          <a:prstGeom prst="rect">
            <a:avLst/>
          </a:prstGeom>
          <a:noFill/>
          <a:ln w="9525">
            <a:solidFill>
              <a:schemeClr val="bg1">
                <a:lumMod val="50000"/>
              </a:schemeClr>
            </a:solidFill>
            <a:miter lim="800000"/>
            <a:headEnd/>
            <a:tailEnd/>
          </a:ln>
          <a:effectLst/>
        </p:spPr>
      </p:pic>
      <p:pic>
        <p:nvPicPr>
          <p:cNvPr id="6" name="Image 5">
            <a:extLst>
              <a:ext uri="{FF2B5EF4-FFF2-40B4-BE49-F238E27FC236}">
                <a16:creationId xmlns:a16="http://schemas.microsoft.com/office/drawing/2014/main" id="{14839A79-9006-CF73-F0D0-FF898CD1DEF9}"/>
              </a:ext>
            </a:extLst>
          </p:cNvPr>
          <p:cNvPicPr>
            <a:picLocks noChangeAspect="1"/>
          </p:cNvPicPr>
          <p:nvPr/>
        </p:nvPicPr>
        <p:blipFill>
          <a:blip r:embed="rId4"/>
          <a:stretch>
            <a:fillRect/>
          </a:stretch>
        </p:blipFill>
        <p:spPr>
          <a:xfrm>
            <a:off x="3440832" y="95269"/>
            <a:ext cx="2552700" cy="660400"/>
          </a:xfrm>
          <a:prstGeom prst="rect">
            <a:avLst/>
          </a:prstGeom>
        </p:spPr>
      </p:pic>
      <p:sp>
        <p:nvSpPr>
          <p:cNvPr id="3" name="Espace réservé de la date 2">
            <a:extLst>
              <a:ext uri="{FF2B5EF4-FFF2-40B4-BE49-F238E27FC236}">
                <a16:creationId xmlns:a16="http://schemas.microsoft.com/office/drawing/2014/main" id="{AE942D10-4BF0-B453-20F0-608CDF908A64}"/>
              </a:ext>
            </a:extLst>
          </p:cNvPr>
          <p:cNvSpPr>
            <a:spLocks noGrp="1"/>
          </p:cNvSpPr>
          <p:nvPr>
            <p:ph type="dt" sz="half" idx="10"/>
          </p:nvPr>
        </p:nvSpPr>
        <p:spPr/>
        <p:txBody>
          <a:bodyPr/>
          <a:lstStyle/>
          <a:p>
            <a:pPr>
              <a:defRPr/>
            </a:pPr>
            <a:endParaRPr lang="fr-FR"/>
          </a:p>
        </p:txBody>
      </p:sp>
      <p:sp>
        <p:nvSpPr>
          <p:cNvPr id="4" name="Espace réservé du pied de page 3">
            <a:extLst>
              <a:ext uri="{FF2B5EF4-FFF2-40B4-BE49-F238E27FC236}">
                <a16:creationId xmlns:a16="http://schemas.microsoft.com/office/drawing/2014/main" id="{7DE7B8EA-49C1-73F3-4A38-572EB9A207F7}"/>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6">
            <a:extLst>
              <a:ext uri="{FF2B5EF4-FFF2-40B4-BE49-F238E27FC236}">
                <a16:creationId xmlns:a16="http://schemas.microsoft.com/office/drawing/2014/main" id="{7A69DA49-0840-0F83-46C5-EB1409BA017A}"/>
              </a:ext>
            </a:extLst>
          </p:cNvPr>
          <p:cNvSpPr>
            <a:spLocks noGrp="1"/>
          </p:cNvSpPr>
          <p:nvPr>
            <p:ph type="sldNum" sz="quarter" idx="12"/>
          </p:nvPr>
        </p:nvSpPr>
        <p:spPr/>
        <p:txBody>
          <a:bodyPr/>
          <a:lstStyle/>
          <a:p>
            <a:pPr>
              <a:defRPr/>
            </a:pPr>
            <a:fld id="{183F1B3D-2C2F-ED4A-804A-F59F49C94F59}" type="slidenum">
              <a:rPr lang="fr-FR" altLang="fr-FR" smtClean="0"/>
              <a:pPr>
                <a:defRPr/>
              </a:pPr>
              <a:t>16</a:t>
            </a:fld>
            <a:endParaRPr lang="fr-FR" altLang="fr-F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FEBCBEAB-5E43-E9BB-0A63-1A0BA8E403EC}"/>
              </a:ext>
            </a:extLst>
          </p:cNvPr>
          <p:cNvPicPr>
            <a:picLocks noGrp="1" noChangeAspect="1"/>
          </p:cNvPicPr>
          <p:nvPr>
            <p:ph idx="1"/>
          </p:nvPr>
        </p:nvPicPr>
        <p:blipFill>
          <a:blip r:embed="rId2"/>
          <a:stretch>
            <a:fillRect/>
          </a:stretch>
        </p:blipFill>
        <p:spPr>
          <a:xfrm>
            <a:off x="2776537" y="1082675"/>
            <a:ext cx="2552700" cy="660400"/>
          </a:xfrm>
        </p:spPr>
      </p:pic>
      <p:sp>
        <p:nvSpPr>
          <p:cNvPr id="4" name="Espace réservé de la date 3">
            <a:extLst>
              <a:ext uri="{FF2B5EF4-FFF2-40B4-BE49-F238E27FC236}">
                <a16:creationId xmlns:a16="http://schemas.microsoft.com/office/drawing/2014/main" id="{95968E56-4799-570A-7B32-9E083B23E115}"/>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53F1A35C-F1A6-A08F-9AF0-D8740F43C587}"/>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950A3565-9A86-7D15-A9CC-7E99C91AFAC6}"/>
              </a:ext>
            </a:extLst>
          </p:cNvPr>
          <p:cNvSpPr>
            <a:spLocks noGrp="1"/>
          </p:cNvSpPr>
          <p:nvPr>
            <p:ph type="sldNum" sz="quarter" idx="12"/>
          </p:nvPr>
        </p:nvSpPr>
        <p:spPr/>
        <p:txBody>
          <a:bodyPr/>
          <a:lstStyle/>
          <a:p>
            <a:pPr>
              <a:defRPr/>
            </a:pPr>
            <a:fld id="{F238CFB6-D344-744A-ACE9-829E237FC0BC}" type="slidenum">
              <a:rPr lang="fr-FR" altLang="fr-FR" smtClean="0"/>
              <a:pPr>
                <a:defRPr/>
              </a:pPr>
              <a:t>17</a:t>
            </a:fld>
            <a:endParaRPr lang="fr-FR" altLang="fr-FR"/>
          </a:p>
        </p:txBody>
      </p:sp>
      <p:pic>
        <p:nvPicPr>
          <p:cNvPr id="7" name="Image 6">
            <a:extLst>
              <a:ext uri="{FF2B5EF4-FFF2-40B4-BE49-F238E27FC236}">
                <a16:creationId xmlns:a16="http://schemas.microsoft.com/office/drawing/2014/main" id="{9DE69CD5-D004-F28E-10BF-2812B5021655}"/>
              </a:ext>
            </a:extLst>
          </p:cNvPr>
          <p:cNvPicPr>
            <a:picLocks noChangeAspect="1"/>
          </p:cNvPicPr>
          <p:nvPr/>
        </p:nvPicPr>
        <p:blipFill>
          <a:blip r:embed="rId3"/>
          <a:stretch>
            <a:fillRect/>
          </a:stretch>
        </p:blipFill>
        <p:spPr>
          <a:xfrm>
            <a:off x="141758" y="76434"/>
            <a:ext cx="6755457" cy="6667723"/>
          </a:xfrm>
          <a:prstGeom prst="rect">
            <a:avLst/>
          </a:prstGeom>
        </p:spPr>
      </p:pic>
    </p:spTree>
    <p:extLst>
      <p:ext uri="{BB962C8B-B14F-4D97-AF65-F5344CB8AC3E}">
        <p14:creationId xmlns:p14="http://schemas.microsoft.com/office/powerpoint/2010/main" val="39637275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06163255-8E37-2BF0-908F-BEA68D15FC32}"/>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5">
            <a:extLst>
              <a:ext uri="{FF2B5EF4-FFF2-40B4-BE49-F238E27FC236}">
                <a16:creationId xmlns:a16="http://schemas.microsoft.com/office/drawing/2014/main" id="{D6BDDD0E-EC45-E292-4283-42A4E4CA68D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194EAD9-019B-144B-A95E-1A615B57A619}" type="slidenum">
              <a:rPr lang="fr-FR" altLang="fr-FR" sz="1200" smtClean="0">
                <a:latin typeface="Arial" panose="020B0604020202020204" pitchFamily="34" charset="0"/>
              </a:rPr>
              <a:pPr>
                <a:spcBef>
                  <a:spcPct val="0"/>
                </a:spcBef>
                <a:buClrTx/>
                <a:buSzTx/>
                <a:buFontTx/>
                <a:buNone/>
                <a:defRPr/>
              </a:pPr>
              <a:t>18</a:t>
            </a:fld>
            <a:endParaRPr lang="fr-FR" altLang="fr-FR" sz="1200">
              <a:latin typeface="Arial" panose="020B0604020202020204" pitchFamily="34" charset="0"/>
            </a:endParaRPr>
          </a:p>
        </p:txBody>
      </p:sp>
      <p:sp>
        <p:nvSpPr>
          <p:cNvPr id="796675" name="Rectangle 3">
            <a:extLst>
              <a:ext uri="{FF2B5EF4-FFF2-40B4-BE49-F238E27FC236}">
                <a16:creationId xmlns:a16="http://schemas.microsoft.com/office/drawing/2014/main" id="{93852443-CE61-281B-E02A-57F170B31DE6}"/>
              </a:ext>
            </a:extLst>
          </p:cNvPr>
          <p:cNvSpPr>
            <a:spLocks noGrp="1" noChangeArrowheads="1"/>
          </p:cNvSpPr>
          <p:nvPr>
            <p:ph type="title"/>
          </p:nvPr>
        </p:nvSpPr>
        <p:spPr>
          <a:xfrm>
            <a:off x="1219200" y="228600"/>
            <a:ext cx="8001000" cy="533400"/>
          </a:xfrm>
        </p:spPr>
        <p:txBody>
          <a:bodyPr/>
          <a:lstStyle/>
          <a:p>
            <a:pPr eaLnBrk="1" hangingPunct="1">
              <a:defRPr/>
            </a:pPr>
            <a:r>
              <a:rPr lang="fr-FR" dirty="0" err="1">
                <a:cs typeface="ＭＳ Ｐゴシック" pitchFamily="1" charset="-128"/>
              </a:rPr>
              <a:t>Some</a:t>
            </a:r>
            <a:r>
              <a:rPr lang="fr-FR">
                <a:cs typeface="ＭＳ Ｐゴシック" pitchFamily="1" charset="-128"/>
              </a:rPr>
              <a:t>  </a:t>
            </a:r>
            <a:r>
              <a:rPr lang="fr-FR" dirty="0">
                <a:cs typeface="ＭＳ Ｐゴシック" pitchFamily="1" charset="-128"/>
              </a:rPr>
              <a:t>simple exemple</a:t>
            </a:r>
          </a:p>
        </p:txBody>
      </p:sp>
      <p:sp>
        <p:nvSpPr>
          <p:cNvPr id="796676" name="Rectangle 4">
            <a:extLst>
              <a:ext uri="{FF2B5EF4-FFF2-40B4-BE49-F238E27FC236}">
                <a16:creationId xmlns:a16="http://schemas.microsoft.com/office/drawing/2014/main" id="{167DA1B6-A1BF-0DF1-E8A5-961ECBC22847}"/>
              </a:ext>
            </a:extLst>
          </p:cNvPr>
          <p:cNvSpPr>
            <a:spLocks noGrp="1" noChangeArrowheads="1"/>
          </p:cNvSpPr>
          <p:nvPr>
            <p:ph type="body" idx="1"/>
          </p:nvPr>
        </p:nvSpPr>
        <p:spPr>
          <a:xfrm>
            <a:off x="272480" y="853716"/>
            <a:ext cx="9505056" cy="6004283"/>
          </a:xfrm>
        </p:spPr>
        <p:txBody>
          <a:bodyPr/>
          <a:lstStyle/>
          <a:p>
            <a:pPr>
              <a:spcBef>
                <a:spcPct val="25000"/>
              </a:spcBef>
              <a:buClrTx/>
              <a:buSzTx/>
              <a:buFontTx/>
              <a:buNone/>
              <a:defRPr/>
            </a:pPr>
            <a:r>
              <a:rPr lang="fr-FR" altLang="fr-FR" sz="2400" dirty="0">
                <a:effectLst/>
              </a:rPr>
              <a:t>a ‘standard’ </a:t>
            </a:r>
            <a:r>
              <a:rPr lang="fr-FR" altLang="fr-FR" sz="2400" dirty="0" err="1">
                <a:effectLst/>
              </a:rPr>
              <a:t>Scintigraphy</a:t>
            </a:r>
            <a:r>
              <a:rPr lang="fr-FR" altLang="fr-FR" sz="2400" dirty="0">
                <a:effectLst/>
              </a:rPr>
              <a:t> exam</a:t>
            </a:r>
          </a:p>
          <a:p>
            <a:pPr>
              <a:spcBef>
                <a:spcPct val="25000"/>
              </a:spcBef>
              <a:buClrTx/>
              <a:buSzTx/>
              <a:buFontTx/>
              <a:buNone/>
              <a:defRPr/>
            </a:pPr>
            <a:r>
              <a:rPr lang="fr-FR" altLang="fr-FR" sz="2400" dirty="0">
                <a:effectLst/>
              </a:rPr>
              <a:t> 					</a:t>
            </a:r>
            <a:r>
              <a:rPr lang="fr-FR" altLang="fr-FR" sz="2400" dirty="0">
                <a:solidFill>
                  <a:schemeClr val="tx2"/>
                </a:solidFill>
                <a:effectLst/>
              </a:rPr>
              <a:t>		W</a:t>
            </a:r>
            <a:r>
              <a:rPr lang="fr-FR" altLang="fr-FR" sz="2400" baseline="-25000" dirty="0">
                <a:solidFill>
                  <a:schemeClr val="tx2"/>
                </a:solidFill>
                <a:effectLst/>
              </a:rPr>
              <a:t>R</a:t>
            </a:r>
            <a:r>
              <a:rPr lang="fr-FR" altLang="fr-FR" sz="2400" dirty="0">
                <a:solidFill>
                  <a:schemeClr val="tx2"/>
                </a:solidFill>
                <a:effectLst/>
              </a:rPr>
              <a:t>	W</a:t>
            </a:r>
            <a:r>
              <a:rPr lang="fr-FR" altLang="fr-FR" sz="2400" baseline="-25000" dirty="0">
                <a:solidFill>
                  <a:schemeClr val="tx2"/>
                </a:solidFill>
                <a:effectLst/>
              </a:rPr>
              <a:t>T</a:t>
            </a:r>
            <a:r>
              <a:rPr lang="fr-FR" altLang="fr-FR" sz="2400" dirty="0">
                <a:solidFill>
                  <a:schemeClr val="tx2"/>
                </a:solidFill>
                <a:effectLst/>
              </a:rPr>
              <a:t>	%</a:t>
            </a:r>
          </a:p>
          <a:p>
            <a:pPr>
              <a:spcBef>
                <a:spcPct val="10000"/>
              </a:spcBef>
              <a:buClrTx/>
              <a:buSzTx/>
              <a:buFontTx/>
              <a:buNone/>
              <a:defRPr/>
            </a:pPr>
            <a:r>
              <a:rPr lang="fr-FR" altLang="fr-FR" sz="2400" dirty="0">
                <a:solidFill>
                  <a:schemeClr val="tx2"/>
                </a:solidFill>
                <a:effectLst/>
              </a:rPr>
              <a:t>	RX : 100 mGy / 50 cm</a:t>
            </a:r>
            <a:r>
              <a:rPr lang="fr-FR" altLang="fr-FR" sz="2400" baseline="30000" dirty="0">
                <a:solidFill>
                  <a:schemeClr val="tx2"/>
                </a:solidFill>
                <a:effectLst/>
              </a:rPr>
              <a:t>2</a:t>
            </a:r>
            <a:r>
              <a:rPr lang="fr-FR" altLang="fr-FR" sz="2400" dirty="0">
                <a:solidFill>
                  <a:schemeClr val="tx2"/>
                </a:solidFill>
                <a:effectLst/>
              </a:rPr>
              <a:t> skin		1	0,01	30 %</a:t>
            </a:r>
          </a:p>
          <a:p>
            <a:pPr>
              <a:spcBef>
                <a:spcPct val="10000"/>
              </a:spcBef>
              <a:buClrTx/>
              <a:buSzTx/>
              <a:buFontTx/>
              <a:buNone/>
              <a:defRPr/>
            </a:pPr>
            <a:r>
              <a:rPr lang="fr-FR" altLang="fr-FR" sz="2400" dirty="0">
                <a:solidFill>
                  <a:schemeClr val="tx2"/>
                </a:solidFill>
                <a:effectLst/>
              </a:rPr>
              <a:t>	</a:t>
            </a:r>
            <a:r>
              <a:rPr lang="fr-FR" altLang="fr-FR" sz="2400" baseline="30000" dirty="0">
                <a:solidFill>
                  <a:schemeClr val="tx2"/>
                </a:solidFill>
                <a:effectLst/>
              </a:rPr>
              <a:t>131</a:t>
            </a:r>
            <a:r>
              <a:rPr lang="fr-FR" altLang="fr-FR" sz="2400" dirty="0">
                <a:solidFill>
                  <a:schemeClr val="tx2"/>
                </a:solidFill>
                <a:effectLst/>
              </a:rPr>
              <a:t>I : 10 mGy / thyroïde		1	0,05	100 %</a:t>
            </a:r>
          </a:p>
          <a:p>
            <a:pPr>
              <a:spcBef>
                <a:spcPct val="10000"/>
              </a:spcBef>
              <a:buClrTx/>
              <a:buSzTx/>
              <a:buFontTx/>
              <a:buNone/>
              <a:defRPr/>
            </a:pPr>
            <a:r>
              <a:rPr lang="fr-FR" altLang="fr-FR" sz="2400" dirty="0">
                <a:solidFill>
                  <a:schemeClr val="tx2"/>
                </a:solidFill>
                <a:effectLst/>
              </a:rPr>
              <a:t>Effective dose = (100 x 1 x 0,01 x 0,30) + (10 x 1 x 0,05 x 1)</a:t>
            </a:r>
          </a:p>
          <a:p>
            <a:pPr>
              <a:spcBef>
                <a:spcPct val="10000"/>
              </a:spcBef>
              <a:buClrTx/>
              <a:buSzTx/>
              <a:buFontTx/>
              <a:buNone/>
              <a:defRPr/>
            </a:pPr>
            <a:r>
              <a:rPr lang="fr-FR" altLang="fr-FR" sz="2400" dirty="0">
                <a:solidFill>
                  <a:schemeClr val="tx2"/>
                </a:solidFill>
                <a:effectLst/>
              </a:rPr>
              <a:t>		</a:t>
            </a:r>
            <a:r>
              <a:rPr lang="fr-FR" altLang="fr-FR" sz="2400" dirty="0">
                <a:solidFill>
                  <a:srgbClr val="FFFF00"/>
                </a:solidFill>
                <a:effectLst/>
              </a:rPr>
              <a:t>= 0,8 mSv</a:t>
            </a:r>
          </a:p>
          <a:p>
            <a:pPr>
              <a:spcBef>
                <a:spcPct val="10000"/>
              </a:spcBef>
              <a:buClrTx/>
              <a:buSzTx/>
              <a:buFontTx/>
              <a:buNone/>
              <a:defRPr/>
            </a:pPr>
            <a:endParaRPr lang="fr-FR" altLang="fr-FR" sz="2400" dirty="0">
              <a:solidFill>
                <a:srgbClr val="FFFF00"/>
              </a:solidFill>
              <a:effectLst/>
            </a:endParaRPr>
          </a:p>
          <a:p>
            <a:pPr>
              <a:lnSpc>
                <a:spcPts val="2311"/>
              </a:lnSpc>
              <a:defRPr/>
            </a:pPr>
            <a:r>
              <a:rPr lang="en-SG" sz="2400" dirty="0">
                <a:latin typeface="Calibri" panose="020F0502020204030204" pitchFamily="34" charset="0"/>
                <a:cs typeface="Calibri" panose="020F0502020204030204" pitchFamily="34" charset="0"/>
              </a:rPr>
              <a:t>Mammogram : 	2 view x 2 breasts</a:t>
            </a:r>
          </a:p>
          <a:p>
            <a:pPr>
              <a:lnSpc>
                <a:spcPts val="2311"/>
              </a:lnSpc>
              <a:defRPr/>
            </a:pPr>
            <a:r>
              <a:rPr lang="en-SG" sz="2400" dirty="0">
                <a:latin typeface="Calibri" panose="020F0502020204030204" pitchFamily="34" charset="0"/>
                <a:cs typeface="Calibri" panose="020F0502020204030204" pitchFamily="34" charset="0"/>
              </a:rPr>
              <a:t>X ray with Q factor WR = 1</a:t>
            </a:r>
          </a:p>
          <a:p>
            <a:pPr>
              <a:lnSpc>
                <a:spcPts val="2311"/>
              </a:lnSpc>
              <a:defRPr/>
            </a:pPr>
            <a:r>
              <a:rPr lang="en-SG" sz="2400" dirty="0">
                <a:latin typeface="Calibri" panose="020F0502020204030204" pitchFamily="34" charset="0"/>
                <a:cs typeface="Calibri" panose="020F0502020204030204" pitchFamily="34" charset="0"/>
              </a:rPr>
              <a:t>Tissue weighting factor = 0,12 </a:t>
            </a:r>
          </a:p>
          <a:p>
            <a:pPr>
              <a:lnSpc>
                <a:spcPts val="2311"/>
              </a:lnSpc>
              <a:defRPr/>
            </a:pPr>
            <a:r>
              <a:rPr lang="en-SG" sz="2400" dirty="0">
                <a:solidFill>
                  <a:srgbClr val="FFFF00"/>
                </a:solidFill>
                <a:latin typeface="Calibri" panose="020F0502020204030204" pitchFamily="34" charset="0"/>
                <a:cs typeface="Calibri" panose="020F0502020204030204" pitchFamily="34" charset="0"/>
              </a:rPr>
              <a:t>Absorbed dose:  	4 x 1 = 4 mSv </a:t>
            </a:r>
          </a:p>
          <a:p>
            <a:pPr>
              <a:lnSpc>
                <a:spcPts val="2311"/>
              </a:lnSpc>
              <a:defRPr/>
            </a:pPr>
            <a:r>
              <a:rPr lang="en-SG" sz="2400" dirty="0">
                <a:solidFill>
                  <a:srgbClr val="FFFF00"/>
                </a:solidFill>
                <a:latin typeface="Calibri" panose="020F0502020204030204" pitchFamily="34" charset="0"/>
                <a:cs typeface="Calibri" panose="020F0502020204030204" pitchFamily="34" charset="0"/>
              </a:rPr>
              <a:t>Effective dose: 	4 x 0.12 ≈ 0.5 mSv</a:t>
            </a:r>
          </a:p>
          <a:p>
            <a:pPr>
              <a:lnSpc>
                <a:spcPts val="2311"/>
              </a:lnSpc>
              <a:defRPr/>
            </a:pPr>
            <a:endParaRPr lang="en-SG" sz="2400" dirty="0">
              <a:latin typeface="Calibri" panose="020F0502020204030204" pitchFamily="34" charset="0"/>
              <a:cs typeface="Calibri" panose="020F0502020204030204" pitchFamily="34" charset="0"/>
            </a:endParaRPr>
          </a:p>
          <a:p>
            <a:pPr>
              <a:lnSpc>
                <a:spcPts val="2311"/>
              </a:lnSpc>
              <a:defRPr/>
            </a:pPr>
            <a:r>
              <a:rPr lang="en-SG" sz="2400" dirty="0">
                <a:latin typeface="Calibri" panose="020F0502020204030204" pitchFamily="34" charset="0"/>
                <a:cs typeface="Calibri" panose="020F0502020204030204" pitchFamily="34" charset="0"/>
              </a:rPr>
              <a:t>Mammogram exposure equivalent to whole-body dose of 0.5 mSv</a:t>
            </a:r>
            <a:endParaRPr lang="en-US" sz="2400" dirty="0">
              <a:latin typeface="Calibri" panose="020F0502020204030204" pitchFamily="34" charset="0"/>
              <a:cs typeface="Calibri" panose="020F0502020204030204" pitchFamily="34" charset="0"/>
            </a:endParaRPr>
          </a:p>
          <a:p>
            <a:pPr>
              <a:spcBef>
                <a:spcPct val="10000"/>
              </a:spcBef>
              <a:buClrTx/>
              <a:buSzTx/>
              <a:buFontTx/>
              <a:buNone/>
              <a:defRPr/>
            </a:pPr>
            <a:endParaRPr lang="fr-FR" altLang="fr-FR" dirty="0">
              <a:solidFill>
                <a:schemeClr val="tx2"/>
              </a:solidFill>
            </a:endParaRPr>
          </a:p>
        </p:txBody>
      </p:sp>
      <p:sp>
        <p:nvSpPr>
          <p:cNvPr id="796677" name="Rectangle 5">
            <a:extLst>
              <a:ext uri="{FF2B5EF4-FFF2-40B4-BE49-F238E27FC236}">
                <a16:creationId xmlns:a16="http://schemas.microsoft.com/office/drawing/2014/main" id="{105DBAF9-3140-0EDD-B0B1-36C3A54C80A0}"/>
              </a:ext>
            </a:extLst>
          </p:cNvPr>
          <p:cNvSpPr>
            <a:spLocks noChangeArrowheads="1"/>
          </p:cNvSpPr>
          <p:nvPr/>
        </p:nvSpPr>
        <p:spPr bwMode="auto">
          <a:xfrm>
            <a:off x="1066800" y="4343400"/>
            <a:ext cx="8839200" cy="1905000"/>
          </a:xfrm>
          <a:prstGeom prst="rect">
            <a:avLst/>
          </a:prstGeom>
          <a:noFill/>
          <a:ln>
            <a:noFill/>
          </a:ln>
          <a:effectLst/>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20000"/>
              </a:spcBef>
              <a:buClr>
                <a:schemeClr val="hlink"/>
              </a:buClr>
              <a:buSzPct val="90000"/>
              <a:buFont typeface="Wingdings" pitchFamily="2" charset="2"/>
              <a:buBlip>
                <a:blip r:embed="rId2"/>
              </a:buBlip>
              <a:defRPr/>
            </a:pPr>
            <a:endParaRPr lang="fr-FR" altLang="fr-FR" i="0" u="none" dirty="0">
              <a:effectLst>
                <a:outerShdw blurRad="38100" dist="38100" dir="2700000" algn="tl">
                  <a:srgbClr val="000000"/>
                </a:outerShdw>
              </a:effectLst>
            </a:endParaRPr>
          </a:p>
        </p:txBody>
      </p:sp>
      <p:sp>
        <p:nvSpPr>
          <p:cNvPr id="2" name="Espace réservé de la date 1">
            <a:extLst>
              <a:ext uri="{FF2B5EF4-FFF2-40B4-BE49-F238E27FC236}">
                <a16:creationId xmlns:a16="http://schemas.microsoft.com/office/drawing/2014/main" id="{8C19DD91-37DD-51B2-683A-A665FD4A1CAC}"/>
              </a:ext>
            </a:extLst>
          </p:cNvPr>
          <p:cNvSpPr>
            <a:spLocks noGrp="1"/>
          </p:cNvSpPr>
          <p:nvPr>
            <p:ph type="dt" sz="quarter" idx="10"/>
          </p:nvPr>
        </p:nvSpPr>
        <p:spPr/>
        <p:txBody>
          <a:bodyPr/>
          <a:lstStyle/>
          <a:p>
            <a:pPr>
              <a:defRPr/>
            </a:pPr>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5E2368D-F6DB-7334-C32A-0F5F7BE04A90}"/>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1903217D-57D4-291F-20EE-2FA1712AF3B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D2F3905-35C9-4C4D-BA2C-AC36BB615540}" type="slidenum">
              <a:rPr lang="fr-FR" altLang="fr-FR" sz="1200" smtClean="0">
                <a:latin typeface="Arial" panose="020B0604020202020204" pitchFamily="34" charset="0"/>
              </a:rPr>
              <a:pPr>
                <a:spcBef>
                  <a:spcPct val="0"/>
                </a:spcBef>
                <a:buClrTx/>
                <a:buSzTx/>
                <a:buFontTx/>
                <a:buNone/>
                <a:defRPr/>
              </a:pPr>
              <a:t>19</a:t>
            </a:fld>
            <a:endParaRPr lang="fr-FR" altLang="fr-FR" sz="1200">
              <a:latin typeface="Arial" panose="020B0604020202020204" pitchFamily="34" charset="0"/>
            </a:endParaRPr>
          </a:p>
        </p:txBody>
      </p:sp>
      <p:pic>
        <p:nvPicPr>
          <p:cNvPr id="44035" name="Picture 4">
            <a:extLst>
              <a:ext uri="{FF2B5EF4-FFF2-40B4-BE49-F238E27FC236}">
                <a16:creationId xmlns:a16="http://schemas.microsoft.com/office/drawing/2014/main" id="{4761B869-3576-54FA-9F3E-5CD6E1A803F7}"/>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7698" name="Rectangle 2">
            <a:extLst>
              <a:ext uri="{FF2B5EF4-FFF2-40B4-BE49-F238E27FC236}">
                <a16:creationId xmlns:a16="http://schemas.microsoft.com/office/drawing/2014/main" id="{B0953C45-D2A9-5AE3-1871-95BEA001BD0D}"/>
              </a:ext>
            </a:extLst>
          </p:cNvPr>
          <p:cNvSpPr>
            <a:spLocks noGrp="1" noChangeArrowheads="1"/>
          </p:cNvSpPr>
          <p:nvPr>
            <p:ph type="title"/>
          </p:nvPr>
        </p:nvSpPr>
        <p:spPr>
          <a:xfrm>
            <a:off x="898525" y="152400"/>
            <a:ext cx="8245475" cy="685800"/>
          </a:xfrm>
        </p:spPr>
        <p:txBody>
          <a:bodyPr/>
          <a:lstStyle/>
          <a:p>
            <a:pPr eaLnBrk="1" hangingPunct="1">
              <a:defRPr/>
            </a:pPr>
            <a:r>
              <a:rPr lang="fr-FR">
                <a:cs typeface="ＭＳ Ｐゴシック" pitchFamily="1" charset="-128"/>
              </a:rPr>
              <a:t>Variation of natural radioactivity</a:t>
            </a:r>
          </a:p>
        </p:txBody>
      </p:sp>
      <p:sp>
        <p:nvSpPr>
          <p:cNvPr id="797699" name="Rectangle 3">
            <a:extLst>
              <a:ext uri="{FF2B5EF4-FFF2-40B4-BE49-F238E27FC236}">
                <a16:creationId xmlns:a16="http://schemas.microsoft.com/office/drawing/2014/main" id="{443225AF-58F9-1557-BCD0-EA2F51EC1CD9}"/>
              </a:ext>
            </a:extLst>
          </p:cNvPr>
          <p:cNvSpPr>
            <a:spLocks noGrp="1" noChangeArrowheads="1"/>
          </p:cNvSpPr>
          <p:nvPr>
            <p:ph type="body" idx="1"/>
          </p:nvPr>
        </p:nvSpPr>
        <p:spPr>
          <a:xfrm>
            <a:off x="1066800" y="1371600"/>
            <a:ext cx="8534400" cy="4953000"/>
          </a:xfrm>
        </p:spPr>
        <p:txBody>
          <a:bodyPr/>
          <a:lstStyle/>
          <a:p>
            <a:pPr eaLnBrk="1" hangingPunct="1">
              <a:lnSpc>
                <a:spcPct val="90000"/>
              </a:lnSpc>
              <a:defRPr/>
            </a:pPr>
            <a:r>
              <a:rPr lang="fr-FR" altLang="fr-FR" sz="2400" dirty="0" err="1"/>
              <a:t>Cosmic</a:t>
            </a:r>
            <a:r>
              <a:rPr lang="fr-FR" altLang="fr-FR" sz="2400" dirty="0"/>
              <a:t> rays</a:t>
            </a:r>
          </a:p>
          <a:p>
            <a:pPr lvl="1" eaLnBrk="1" hangingPunct="1">
              <a:lnSpc>
                <a:spcPct val="90000"/>
              </a:lnSpc>
              <a:defRPr/>
            </a:pPr>
            <a:r>
              <a:rPr lang="fr-FR" altLang="fr-FR" sz="2400" dirty="0"/>
              <a:t> 	</a:t>
            </a:r>
            <a:r>
              <a:rPr lang="fr-FR" altLang="fr-FR" sz="2400" dirty="0" err="1"/>
              <a:t>sea</a:t>
            </a:r>
            <a:r>
              <a:rPr lang="fr-FR" altLang="fr-FR" sz="2400" dirty="0"/>
              <a:t> </a:t>
            </a:r>
            <a:r>
              <a:rPr lang="fr-FR" altLang="fr-FR" sz="2400" dirty="0" err="1"/>
              <a:t>level</a:t>
            </a:r>
            <a:r>
              <a:rPr lang="fr-FR" altLang="fr-FR" sz="2400" dirty="0"/>
              <a:t>	 	0,25	mSv / </a:t>
            </a:r>
            <a:r>
              <a:rPr lang="fr-FR" altLang="fr-FR" sz="2400" dirty="0" err="1"/>
              <a:t>year</a:t>
            </a:r>
            <a:endParaRPr lang="fr-FR" altLang="fr-FR" sz="2400" dirty="0"/>
          </a:p>
          <a:p>
            <a:pPr lvl="1" eaLnBrk="1" hangingPunct="1">
              <a:lnSpc>
                <a:spcPct val="90000"/>
              </a:lnSpc>
              <a:defRPr/>
            </a:pPr>
            <a:r>
              <a:rPr lang="fr-FR" altLang="fr-FR" sz="2400" dirty="0"/>
              <a:t>	Mexico (2240 m)	0,80	mSv / </a:t>
            </a:r>
            <a:r>
              <a:rPr lang="fr-FR" altLang="fr-FR" sz="2400" dirty="0" err="1"/>
              <a:t>year</a:t>
            </a:r>
            <a:endParaRPr lang="fr-FR" altLang="fr-FR" sz="2400" dirty="0"/>
          </a:p>
          <a:p>
            <a:pPr lvl="1" eaLnBrk="1" hangingPunct="1">
              <a:lnSpc>
                <a:spcPct val="90000"/>
              </a:lnSpc>
              <a:defRPr/>
            </a:pPr>
            <a:r>
              <a:rPr lang="fr-FR" altLang="fr-FR" sz="2400" dirty="0"/>
              <a:t>	La Paz (3900 m) 	2,00	mSv / </a:t>
            </a:r>
            <a:r>
              <a:rPr lang="fr-FR" altLang="fr-FR" sz="2400" dirty="0" err="1"/>
              <a:t>year</a:t>
            </a:r>
            <a:endParaRPr lang="fr-FR" altLang="fr-FR" sz="2400" dirty="0"/>
          </a:p>
          <a:p>
            <a:pPr eaLnBrk="1" hangingPunct="1">
              <a:lnSpc>
                <a:spcPct val="90000"/>
              </a:lnSpc>
              <a:defRPr/>
            </a:pPr>
            <a:r>
              <a:rPr lang="fr-FR" altLang="fr-FR" sz="2400" dirty="0" err="1"/>
              <a:t>External</a:t>
            </a:r>
            <a:r>
              <a:rPr lang="fr-FR" altLang="fr-FR" sz="2400" dirty="0"/>
              <a:t> </a:t>
            </a:r>
            <a:r>
              <a:rPr lang="fr-FR" altLang="fr-FR" sz="2400" dirty="0" err="1"/>
              <a:t>exposure</a:t>
            </a:r>
            <a:r>
              <a:rPr lang="fr-FR" altLang="fr-FR" sz="2400" dirty="0"/>
              <a:t> due to </a:t>
            </a:r>
            <a:r>
              <a:rPr lang="fr-FR" altLang="fr-FR" sz="2400" dirty="0" err="1"/>
              <a:t>earth</a:t>
            </a:r>
            <a:r>
              <a:rPr lang="fr-FR" altLang="fr-FR" sz="2400" dirty="0"/>
              <a:t> </a:t>
            </a:r>
            <a:r>
              <a:rPr lang="fr-FR" altLang="fr-FR" sz="2400" dirty="0" err="1"/>
              <a:t>exposure</a:t>
            </a:r>
            <a:endParaRPr lang="fr-FR" altLang="fr-FR" sz="2400" dirty="0"/>
          </a:p>
          <a:p>
            <a:pPr lvl="1" eaLnBrk="1" hangingPunct="1">
              <a:lnSpc>
                <a:spcPct val="90000"/>
              </a:lnSpc>
              <a:defRPr/>
            </a:pPr>
            <a:r>
              <a:rPr lang="fr-FR" altLang="fr-FR" sz="2400" dirty="0"/>
              <a:t>	</a:t>
            </a:r>
            <a:r>
              <a:rPr lang="fr-FR" altLang="fr-FR" sz="2400" dirty="0" err="1"/>
              <a:t>average</a:t>
            </a:r>
            <a:r>
              <a:rPr lang="fr-FR" altLang="fr-FR" sz="2400" dirty="0"/>
              <a:t>		 	0,9	mSv / </a:t>
            </a:r>
            <a:r>
              <a:rPr lang="fr-FR" altLang="fr-FR" sz="2400" dirty="0" err="1"/>
              <a:t>year</a:t>
            </a:r>
            <a:endParaRPr lang="fr-FR" altLang="fr-FR" sz="2400" dirty="0"/>
          </a:p>
          <a:p>
            <a:pPr lvl="1" eaLnBrk="1" hangingPunct="1">
              <a:lnSpc>
                <a:spcPct val="90000"/>
              </a:lnSpc>
              <a:defRPr/>
            </a:pPr>
            <a:r>
              <a:rPr lang="fr-FR" altLang="fr-FR" sz="2400" dirty="0"/>
              <a:t>	</a:t>
            </a:r>
            <a:r>
              <a:rPr lang="fr-FR" altLang="fr-FR" sz="2400" dirty="0" err="1"/>
              <a:t>Espirito</a:t>
            </a:r>
            <a:r>
              <a:rPr lang="fr-FR" altLang="fr-FR" sz="2400" dirty="0"/>
              <a:t> Santo (</a:t>
            </a:r>
            <a:r>
              <a:rPr lang="fr-FR" altLang="fr-FR" sz="2400" dirty="0" err="1"/>
              <a:t>Bresil</a:t>
            </a:r>
            <a:r>
              <a:rPr lang="fr-FR" altLang="fr-FR" sz="2400" dirty="0"/>
              <a:t>)	35	mSv / </a:t>
            </a:r>
            <a:r>
              <a:rPr lang="fr-FR" altLang="fr-FR" sz="2400" dirty="0" err="1"/>
              <a:t>year</a:t>
            </a:r>
            <a:endParaRPr lang="fr-FR" altLang="fr-FR" sz="2400" dirty="0"/>
          </a:p>
          <a:p>
            <a:pPr lvl="1" eaLnBrk="1" hangingPunct="1">
              <a:lnSpc>
                <a:spcPct val="90000"/>
              </a:lnSpc>
              <a:defRPr/>
            </a:pPr>
            <a:r>
              <a:rPr lang="fr-FR" altLang="fr-FR" sz="2400" dirty="0"/>
              <a:t>	</a:t>
            </a:r>
            <a:r>
              <a:rPr lang="fr-FR" altLang="fr-FR" sz="2400" dirty="0">
                <a:solidFill>
                  <a:srgbClr val="FFFF00"/>
                </a:solidFill>
              </a:rPr>
              <a:t>Maximum (Iran) 		100	mSv / </a:t>
            </a:r>
            <a:r>
              <a:rPr lang="fr-FR" altLang="fr-FR" sz="2400" dirty="0" err="1">
                <a:solidFill>
                  <a:srgbClr val="FFFF00"/>
                </a:solidFill>
              </a:rPr>
              <a:t>year</a:t>
            </a:r>
            <a:endParaRPr lang="fr-FR" altLang="fr-FR" sz="2400" dirty="0">
              <a:solidFill>
                <a:srgbClr val="FFFF00"/>
              </a:solidFill>
            </a:endParaRPr>
          </a:p>
          <a:p>
            <a:pPr lvl="1" eaLnBrk="1" hangingPunct="1">
              <a:lnSpc>
                <a:spcPct val="90000"/>
              </a:lnSpc>
              <a:defRPr/>
            </a:pPr>
            <a:r>
              <a:rPr lang="fr-FR" altLang="fr-FR" sz="2400" dirty="0"/>
              <a:t>	Marseille (France)		0,20	mSv / </a:t>
            </a:r>
            <a:r>
              <a:rPr lang="fr-FR" altLang="fr-FR" sz="2400" dirty="0" err="1"/>
              <a:t>year</a:t>
            </a:r>
            <a:endParaRPr lang="fr-FR" altLang="fr-FR" sz="2400" dirty="0"/>
          </a:p>
          <a:p>
            <a:pPr lvl="1" eaLnBrk="1" hangingPunct="1">
              <a:lnSpc>
                <a:spcPct val="90000"/>
              </a:lnSpc>
              <a:defRPr/>
            </a:pPr>
            <a:r>
              <a:rPr lang="fr-FR" altLang="fr-FR" sz="2400" dirty="0"/>
              <a:t>	Limousin (France)		1,20	mSv / </a:t>
            </a:r>
            <a:r>
              <a:rPr lang="fr-FR" altLang="fr-FR" sz="2400" dirty="0" err="1"/>
              <a:t>year</a:t>
            </a:r>
            <a:endParaRPr lang="fr-FR" altLang="fr-FR" sz="2400" dirty="0"/>
          </a:p>
          <a:p>
            <a:pPr eaLnBrk="1" hangingPunct="1">
              <a:lnSpc>
                <a:spcPct val="90000"/>
              </a:lnSpc>
              <a:defRPr/>
            </a:pPr>
            <a:r>
              <a:rPr lang="fr-FR" altLang="fr-FR" sz="2400" dirty="0" err="1"/>
              <a:t>Internal</a:t>
            </a:r>
            <a:r>
              <a:rPr lang="fr-FR" altLang="fr-FR" sz="2400" dirty="0"/>
              <a:t> </a:t>
            </a:r>
            <a:r>
              <a:rPr lang="fr-FR" altLang="fr-FR" sz="2400" dirty="0" err="1"/>
              <a:t>exposure</a:t>
            </a:r>
            <a:r>
              <a:rPr lang="fr-FR" altLang="fr-FR" sz="2400" dirty="0"/>
              <a:t> due to water </a:t>
            </a:r>
          </a:p>
          <a:p>
            <a:pPr lvl="1" eaLnBrk="1" hangingPunct="1">
              <a:lnSpc>
                <a:spcPct val="90000"/>
              </a:lnSpc>
              <a:defRPr/>
            </a:pPr>
            <a:r>
              <a:rPr lang="fr-FR" altLang="fr-FR" sz="2400" dirty="0"/>
              <a:t>	Evian 	water			0,03	mSv / </a:t>
            </a:r>
            <a:r>
              <a:rPr lang="fr-FR" altLang="fr-FR" sz="2400" dirty="0" err="1"/>
              <a:t>year</a:t>
            </a:r>
            <a:endParaRPr lang="fr-FR" altLang="fr-FR" sz="2400" dirty="0"/>
          </a:p>
          <a:p>
            <a:pPr lvl="1" eaLnBrk="1" hangingPunct="1">
              <a:lnSpc>
                <a:spcPct val="90000"/>
              </a:lnSpc>
              <a:defRPr/>
            </a:pPr>
            <a:r>
              <a:rPr lang="fr-FR" altLang="fr-FR" sz="2400" dirty="0"/>
              <a:t>	St Alban water		1,25	mSv / </a:t>
            </a:r>
            <a:r>
              <a:rPr lang="fr-FR" altLang="fr-FR" sz="2400" dirty="0" err="1"/>
              <a:t>year</a:t>
            </a:r>
            <a:endParaRPr lang="fr-FR" altLang="fr-FR" sz="2000" dirty="0"/>
          </a:p>
          <a:p>
            <a:pPr eaLnBrk="1" hangingPunct="1">
              <a:lnSpc>
                <a:spcPct val="90000"/>
              </a:lnSpc>
              <a:buFont typeface="Wingdings" pitchFamily="2" charset="2"/>
              <a:buNone/>
              <a:defRPr/>
            </a:pPr>
            <a:endParaRPr lang="fr-FR" altLang="fr-FR" sz="2400" dirty="0"/>
          </a:p>
        </p:txBody>
      </p:sp>
      <p:sp>
        <p:nvSpPr>
          <p:cNvPr id="2" name="Espace réservé de la date 1">
            <a:extLst>
              <a:ext uri="{FF2B5EF4-FFF2-40B4-BE49-F238E27FC236}">
                <a16:creationId xmlns:a16="http://schemas.microsoft.com/office/drawing/2014/main" id="{7BCCF241-76FD-5765-55A6-D199AE654BEA}"/>
              </a:ext>
            </a:extLst>
          </p:cNvPr>
          <p:cNvSpPr>
            <a:spLocks noGrp="1"/>
          </p:cNvSpPr>
          <p:nvPr>
            <p:ph type="dt" sz="quarter" idx="10"/>
          </p:nvPr>
        </p:nvSpPr>
        <p:spPr/>
        <p:txBody>
          <a:bodyPr/>
          <a:lstStyle/>
          <a:p>
            <a:pPr>
              <a:defRPr/>
            </a:pPr>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93BD6D8-A57C-B430-A973-9D15DEEADC2C}"/>
              </a:ext>
            </a:extLst>
          </p:cNvPr>
          <p:cNvSpPr>
            <a:spLocks noGrp="1"/>
          </p:cNvSpPr>
          <p:nvPr>
            <p:ph type="title"/>
          </p:nvPr>
        </p:nvSpPr>
        <p:spPr>
          <a:xfrm>
            <a:off x="415925" y="1"/>
            <a:ext cx="8857555" cy="908720"/>
          </a:xfrm>
        </p:spPr>
        <p:txBody>
          <a:bodyPr/>
          <a:lstStyle/>
          <a:p>
            <a:r>
              <a:rPr lang="fr-FR" dirty="0"/>
              <a:t> The NPSS BOOKLET</a:t>
            </a:r>
          </a:p>
        </p:txBody>
      </p:sp>
      <p:sp>
        <p:nvSpPr>
          <p:cNvPr id="3" name="Espace réservé du contenu 2">
            <a:extLst>
              <a:ext uri="{FF2B5EF4-FFF2-40B4-BE49-F238E27FC236}">
                <a16:creationId xmlns:a16="http://schemas.microsoft.com/office/drawing/2014/main" id="{C3B8336E-BAE7-1126-3AB9-2B60FC434551}"/>
              </a:ext>
            </a:extLst>
          </p:cNvPr>
          <p:cNvSpPr>
            <a:spLocks noGrp="1"/>
          </p:cNvSpPr>
          <p:nvPr>
            <p:ph idx="1"/>
          </p:nvPr>
        </p:nvSpPr>
        <p:spPr>
          <a:xfrm>
            <a:off x="179019" y="905598"/>
            <a:ext cx="4847160" cy="792088"/>
          </a:xfrm>
        </p:spPr>
        <p:txBody>
          <a:bodyPr/>
          <a:lstStyle/>
          <a:p>
            <a:r>
              <a:rPr lang="fr-FR" dirty="0" err="1"/>
              <a:t>Edited</a:t>
            </a:r>
            <a:r>
              <a:rPr lang="fr-FR" dirty="0"/>
              <a:t> by IEEE NPSS</a:t>
            </a:r>
          </a:p>
          <a:p>
            <a:r>
              <a:rPr lang="fr-FR" dirty="0" err="1"/>
              <a:t>Authors</a:t>
            </a:r>
            <a:r>
              <a:rPr lang="fr-FR" dirty="0"/>
              <a:t> </a:t>
            </a:r>
          </a:p>
          <a:p>
            <a:pPr lvl="1"/>
            <a:r>
              <a:rPr lang="fr-FR" sz="1800" dirty="0"/>
              <a:t>Cinzia </a:t>
            </a:r>
            <a:r>
              <a:rPr lang="fr-FR" sz="1800" dirty="0" err="1"/>
              <a:t>Davia</a:t>
            </a:r>
            <a:endParaRPr lang="fr-FR" sz="1800" dirty="0"/>
          </a:p>
          <a:p>
            <a:pPr lvl="2"/>
            <a:r>
              <a:rPr lang="fr-FR" sz="1800" dirty="0"/>
              <a:t> Manchester Univ UK)</a:t>
            </a:r>
          </a:p>
          <a:p>
            <a:pPr lvl="1"/>
            <a:r>
              <a:rPr lang="fr-FR" sz="1800" dirty="0"/>
              <a:t>Patrick Le Dû</a:t>
            </a:r>
          </a:p>
          <a:p>
            <a:pPr lvl="2"/>
            <a:r>
              <a:rPr lang="fr-FR" sz="1800" dirty="0" err="1"/>
              <a:t>Retired</a:t>
            </a:r>
            <a:r>
              <a:rPr lang="fr-FR" sz="1800" dirty="0"/>
              <a:t> CEA Saclay (F)</a:t>
            </a:r>
          </a:p>
          <a:p>
            <a:pPr lvl="1"/>
            <a:r>
              <a:rPr lang="fr-FR" sz="1800" dirty="0"/>
              <a:t>Richard </a:t>
            </a:r>
            <a:r>
              <a:rPr lang="fr-FR" sz="1800" dirty="0" err="1"/>
              <a:t>Kouzes</a:t>
            </a:r>
            <a:endParaRPr lang="fr-FR" sz="1800" dirty="0"/>
          </a:p>
          <a:p>
            <a:pPr lvl="2"/>
            <a:r>
              <a:rPr lang="fr-FR" sz="1800" dirty="0"/>
              <a:t>PNL US </a:t>
            </a:r>
          </a:p>
          <a:p>
            <a:pPr lvl="1"/>
            <a:r>
              <a:rPr lang="fr-FR" sz="1800" dirty="0"/>
              <a:t>Simon Cherry</a:t>
            </a:r>
          </a:p>
          <a:p>
            <a:pPr lvl="2"/>
            <a:r>
              <a:rPr lang="fr-FR" sz="1800" dirty="0"/>
              <a:t>UC Davis US</a:t>
            </a:r>
          </a:p>
          <a:p>
            <a:pPr lvl="1"/>
            <a:endParaRPr lang="fr-FR" dirty="0"/>
          </a:p>
        </p:txBody>
      </p:sp>
      <p:sp>
        <p:nvSpPr>
          <p:cNvPr id="4" name="Espace réservé de la date 3">
            <a:extLst>
              <a:ext uri="{FF2B5EF4-FFF2-40B4-BE49-F238E27FC236}">
                <a16:creationId xmlns:a16="http://schemas.microsoft.com/office/drawing/2014/main" id="{CC46C950-3608-2F31-9AA4-0201F1A816D3}"/>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45920A6C-3D64-4515-9121-F481AA7343DD}"/>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3E185621-F7F0-EDB6-7B9F-A954C6DB58A4}"/>
              </a:ext>
            </a:extLst>
          </p:cNvPr>
          <p:cNvSpPr>
            <a:spLocks noGrp="1"/>
          </p:cNvSpPr>
          <p:nvPr>
            <p:ph type="sldNum" sz="quarter" idx="12"/>
          </p:nvPr>
        </p:nvSpPr>
        <p:spPr/>
        <p:txBody>
          <a:bodyPr/>
          <a:lstStyle/>
          <a:p>
            <a:pPr>
              <a:defRPr/>
            </a:pPr>
            <a:fld id="{F238CFB6-D344-744A-ACE9-829E237FC0BC}" type="slidenum">
              <a:rPr lang="fr-FR" altLang="fr-FR" smtClean="0"/>
              <a:pPr>
                <a:defRPr/>
              </a:pPr>
              <a:t>2</a:t>
            </a:fld>
            <a:endParaRPr lang="fr-FR" altLang="fr-FR"/>
          </a:p>
        </p:txBody>
      </p:sp>
      <p:pic>
        <p:nvPicPr>
          <p:cNvPr id="7" name="Picture 2">
            <a:extLst>
              <a:ext uri="{FF2B5EF4-FFF2-40B4-BE49-F238E27FC236}">
                <a16:creationId xmlns:a16="http://schemas.microsoft.com/office/drawing/2014/main" id="{578A160E-2442-9FAA-350A-96A71FB98226}"/>
              </a:ext>
            </a:extLst>
          </p:cNvPr>
          <p:cNvPicPr>
            <a:picLocks noChangeAspect="1"/>
          </p:cNvPicPr>
          <p:nvPr/>
        </p:nvPicPr>
        <p:blipFill rotWithShape="1">
          <a:blip r:embed="rId2">
            <a:extLst>
              <a:ext uri="{28A0092B-C50C-407E-A947-70E740481C1C}">
                <a14:useLocalDpi xmlns:a14="http://schemas.microsoft.com/office/drawing/2010/main" val="0"/>
              </a:ext>
            </a:extLst>
          </a:blip>
          <a:srcRect l="6488"/>
          <a:stretch/>
        </p:blipFill>
        <p:spPr bwMode="auto">
          <a:xfrm>
            <a:off x="5241032" y="908721"/>
            <a:ext cx="4485949" cy="5767743"/>
          </a:xfrm>
          <a:prstGeom prst="rect">
            <a:avLst/>
          </a:prstGeom>
          <a:ln>
            <a:noFill/>
          </a:ln>
          <a:extLst>
            <a:ext uri="{53640926-AAD7-44D8-BBD7-CCE9431645EC}">
              <a14:shadowObscured xmlns:a14="http://schemas.microsoft.com/office/drawing/2010/main"/>
            </a:ext>
          </a:extLst>
        </p:spPr>
      </p:pic>
      <p:sp>
        <p:nvSpPr>
          <p:cNvPr id="8" name="ZoneTexte 7">
            <a:extLst>
              <a:ext uri="{FF2B5EF4-FFF2-40B4-BE49-F238E27FC236}">
                <a16:creationId xmlns:a16="http://schemas.microsoft.com/office/drawing/2014/main" id="{8893C8D3-2D3A-8105-370F-08B53D3A4134}"/>
              </a:ext>
            </a:extLst>
          </p:cNvPr>
          <p:cNvSpPr txBox="1"/>
          <p:nvPr/>
        </p:nvSpPr>
        <p:spPr>
          <a:xfrm>
            <a:off x="758228" y="4993008"/>
            <a:ext cx="4261103" cy="830997"/>
          </a:xfrm>
          <a:prstGeom prst="rect">
            <a:avLst/>
          </a:prstGeom>
          <a:noFill/>
        </p:spPr>
        <p:txBody>
          <a:bodyPr wrap="none" rtlCol="0">
            <a:spAutoFit/>
          </a:bodyPr>
          <a:lstStyle/>
          <a:p>
            <a:r>
              <a:rPr lang="fr-FR" dirty="0">
                <a:solidFill>
                  <a:srgbClr val="86D1EC"/>
                </a:solidFill>
                <a:hlinkClick r:id="rId3">
                  <a:extLst>
                    <a:ext uri="{A12FA001-AC4F-418D-AE19-62706E023703}">
                      <ahyp:hlinkClr xmlns:ahyp="http://schemas.microsoft.com/office/drawing/2018/hyperlinkcolor" val="tx"/>
                    </a:ext>
                  </a:extLst>
                </a:hlinkClick>
              </a:rPr>
              <a:t>https://ieee-npss.</a:t>
            </a:r>
            <a:r>
              <a:rPr lang="fr-FR" dirty="0">
                <a:solidFill>
                  <a:srgbClr val="00B0F0"/>
                </a:solidFill>
                <a:hlinkClick r:id="rId3">
                  <a:extLst>
                    <a:ext uri="{A12FA001-AC4F-418D-AE19-62706E023703}">
                      <ahyp:hlinkClr xmlns:ahyp="http://schemas.microsoft.com/office/drawing/2018/hyperlinkcolor" val="tx"/>
                    </a:ext>
                  </a:extLst>
                </a:hlinkClick>
              </a:rPr>
              <a:t>org</a:t>
            </a:r>
            <a:endParaRPr lang="fr-FR" dirty="0">
              <a:solidFill>
                <a:srgbClr val="00B0F0"/>
              </a:solidFill>
            </a:endParaRPr>
          </a:p>
          <a:p>
            <a:r>
              <a:rPr lang="fr-FR" dirty="0">
                <a:solidFill>
                  <a:srgbClr val="00B0F0"/>
                </a:solidFill>
              </a:rPr>
              <a:t>Menu Item PUBLICATIONS</a:t>
            </a:r>
          </a:p>
        </p:txBody>
      </p:sp>
    </p:spTree>
    <p:extLst>
      <p:ext uri="{BB962C8B-B14F-4D97-AF65-F5344CB8AC3E}">
        <p14:creationId xmlns:p14="http://schemas.microsoft.com/office/powerpoint/2010/main" val="36231763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 name="Rectangle 9">
            <a:extLst>
              <a:ext uri="{FF2B5EF4-FFF2-40B4-BE49-F238E27FC236}">
                <a16:creationId xmlns:a16="http://schemas.microsoft.com/office/drawing/2014/main" id="{A7C23289-6921-2C78-7524-6FB2EFC1F1DB}"/>
              </a:ext>
            </a:extLst>
          </p:cNvPr>
          <p:cNvSpPr>
            <a:spLocks noChangeArrowheads="1"/>
          </p:cNvSpPr>
          <p:nvPr/>
        </p:nvSpPr>
        <p:spPr bwMode="auto">
          <a:xfrm>
            <a:off x="7842250" y="6291263"/>
            <a:ext cx="2063750" cy="439737"/>
          </a:xfrm>
          <a:prstGeom prst="rect">
            <a:avLst/>
          </a:prstGeom>
          <a:noFill/>
          <a:ln w="9525">
            <a:noFill/>
            <a:miter lim="800000"/>
            <a:headEnd/>
            <a:tailEnd/>
          </a:ln>
          <a:effectLst/>
        </p:spPr>
        <p:txBody>
          <a:bodyPr/>
          <a:lstStyle/>
          <a:p>
            <a:pPr algn="r" defTabSz="880567" eaLnBrk="1" fontAlgn="auto" hangingPunct="1">
              <a:spcBef>
                <a:spcPts val="0"/>
              </a:spcBef>
              <a:spcAft>
                <a:spcPts val="0"/>
              </a:spcAft>
              <a:defRPr/>
            </a:pPr>
            <a:fld id="{F735D5EF-070C-F646-96B1-BAB16A33F801}" type="slidenum">
              <a:rPr lang="en-GB" sz="1541" b="1" i="0" u="none" kern="0">
                <a:solidFill>
                  <a:srgbClr val="000000"/>
                </a:solidFill>
                <a:latin typeface="Calibri" pitchFamily="34" charset="0"/>
              </a:rPr>
              <a:pPr algn="r" defTabSz="880567" eaLnBrk="1" fontAlgn="auto" hangingPunct="1">
                <a:spcBef>
                  <a:spcPts val="0"/>
                </a:spcBef>
                <a:spcAft>
                  <a:spcPts val="0"/>
                </a:spcAft>
                <a:defRPr/>
              </a:pPr>
              <a:t>20</a:t>
            </a:fld>
            <a:endParaRPr lang="en-US" sz="1733" i="0" u="none" kern="0" dirty="0">
              <a:solidFill>
                <a:srgbClr val="000000"/>
              </a:solidFill>
            </a:endParaRPr>
          </a:p>
        </p:txBody>
      </p:sp>
      <p:sp>
        <p:nvSpPr>
          <p:cNvPr id="24" name="Rectangle 74">
            <a:extLst>
              <a:ext uri="{FF2B5EF4-FFF2-40B4-BE49-F238E27FC236}">
                <a16:creationId xmlns:a16="http://schemas.microsoft.com/office/drawing/2014/main" id="{49FF208D-22BD-3C9C-62D2-CED4A73814EA}"/>
              </a:ext>
            </a:extLst>
          </p:cNvPr>
          <p:cNvSpPr>
            <a:spLocks noChangeArrowheads="1"/>
          </p:cNvSpPr>
          <p:nvPr/>
        </p:nvSpPr>
        <p:spPr bwMode="auto">
          <a:xfrm>
            <a:off x="512763" y="152882"/>
            <a:ext cx="8010221" cy="526779"/>
          </a:xfrm>
          <a:prstGeom prst="rect">
            <a:avLst/>
          </a:prstGeom>
          <a:noFill/>
          <a:ln w="12700">
            <a:noFill/>
            <a:miter lim="800000"/>
            <a:headEnd/>
            <a:tailEnd/>
          </a:ln>
        </p:spPr>
        <p:txBody>
          <a:bodyPr wrap="none" lIns="64206" tIns="25987" rIns="64206" bIns="25987">
            <a:spAutoFit/>
          </a:bodyPr>
          <a:lstStyle/>
          <a:p>
            <a:pPr eaLnBrk="1" hangingPunct="1">
              <a:defRPr/>
            </a:pPr>
            <a:r>
              <a:rPr lang="en-US" sz="3082" dirty="0">
                <a:solidFill>
                  <a:srgbClr val="FFFF00"/>
                </a:solidFill>
                <a:latin typeface="Calibri" pitchFamily="34" charset="0"/>
              </a:rPr>
              <a:t>Most radioactive place in the world: Ramsar</a:t>
            </a:r>
            <a:r>
              <a:rPr lang="en-US" sz="3082" dirty="0">
                <a:solidFill>
                  <a:srgbClr val="000000"/>
                </a:solidFill>
                <a:latin typeface="Calibri" pitchFamily="34" charset="0"/>
              </a:rPr>
              <a:t>, Iran</a:t>
            </a:r>
          </a:p>
        </p:txBody>
      </p:sp>
      <p:sp>
        <p:nvSpPr>
          <p:cNvPr id="25" name="Line 75">
            <a:extLst>
              <a:ext uri="{FF2B5EF4-FFF2-40B4-BE49-F238E27FC236}">
                <a16:creationId xmlns:a16="http://schemas.microsoft.com/office/drawing/2014/main" id="{AB7E0F17-6F22-01BA-5C82-9E7EE7BF628E}"/>
              </a:ext>
            </a:extLst>
          </p:cNvPr>
          <p:cNvSpPr>
            <a:spLocks noChangeShapeType="1"/>
          </p:cNvSpPr>
          <p:nvPr/>
        </p:nvSpPr>
        <p:spPr bwMode="auto">
          <a:xfrm flipV="1">
            <a:off x="546100" y="750888"/>
            <a:ext cx="8823325" cy="1587"/>
          </a:xfrm>
          <a:prstGeom prst="line">
            <a:avLst/>
          </a:prstGeom>
          <a:noFill/>
          <a:ln w="25400">
            <a:solidFill>
              <a:srgbClr val="000000"/>
            </a:solidFill>
            <a:round/>
            <a:headEnd/>
            <a:tailEnd/>
          </a:ln>
          <a:effectLst>
            <a:outerShdw blurRad="50800" dist="38100" dir="5400000" algn="t" rotWithShape="0">
              <a:prstClr val="black">
                <a:alpha val="40000"/>
              </a:prstClr>
            </a:outerShdw>
          </a:effectLst>
        </p:spPr>
        <p:txBody>
          <a:bodyPr wrap="none" anchor="ctr"/>
          <a:lstStyle/>
          <a:p>
            <a:pPr>
              <a:defRPr/>
            </a:pPr>
            <a:endParaRPr lang="en-SG" sz="2311"/>
          </a:p>
        </p:txBody>
      </p:sp>
      <p:sp>
        <p:nvSpPr>
          <p:cNvPr id="7" name="Text Box 5">
            <a:extLst>
              <a:ext uri="{FF2B5EF4-FFF2-40B4-BE49-F238E27FC236}">
                <a16:creationId xmlns:a16="http://schemas.microsoft.com/office/drawing/2014/main" id="{94CF6444-94BB-671C-B94D-A83EE7A47978}"/>
              </a:ext>
            </a:extLst>
          </p:cNvPr>
          <p:cNvSpPr txBox="1">
            <a:spLocks noChangeArrowheads="1"/>
          </p:cNvSpPr>
          <p:nvPr/>
        </p:nvSpPr>
        <p:spPr bwMode="auto">
          <a:xfrm>
            <a:off x="212466" y="705061"/>
            <a:ext cx="8739187" cy="1192891"/>
          </a:xfrm>
          <a:prstGeom prst="rect">
            <a:avLst/>
          </a:prstGeom>
          <a:noFill/>
          <a:ln w="9525">
            <a:noFill/>
            <a:miter lim="800000"/>
            <a:headEnd/>
            <a:tailEnd/>
          </a:ln>
        </p:spPr>
        <p:txBody>
          <a:bodyPr>
            <a:spAutoFit/>
          </a:bodyPr>
          <a:lstStyle>
            <a:lvl1pPr>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lnSpc>
                <a:spcPts val="2888"/>
              </a:lnSpc>
            </a:pPr>
            <a:r>
              <a:rPr lang="en-US" altLang="fr-FR" sz="2300" b="1" i="0" u="none" dirty="0">
                <a:solidFill>
                  <a:srgbClr val="00B0F0"/>
                </a:solidFill>
                <a:latin typeface="Calibri" panose="020F0502020204030204" pitchFamily="34" charset="0"/>
                <a:cs typeface="Calibri" panose="020F0502020204030204" pitchFamily="34" charset="0"/>
              </a:rPr>
              <a:t>Background radiation: 100- mSv / year due to </a:t>
            </a:r>
            <a:r>
              <a:rPr lang="en-US" altLang="fr-FR" sz="2300" b="1" baseline="30000" dirty="0">
                <a:solidFill>
                  <a:srgbClr val="00B0F0"/>
                </a:solidFill>
                <a:latin typeface="Calibri" panose="020F0502020204030204" pitchFamily="34" charset="0"/>
                <a:cs typeface="Calibri" panose="020F0502020204030204" pitchFamily="34" charset="0"/>
              </a:rPr>
              <a:t>226</a:t>
            </a:r>
            <a:r>
              <a:rPr lang="en-US" altLang="fr-FR" sz="2300" b="1" i="0" u="none" dirty="0">
                <a:solidFill>
                  <a:srgbClr val="00B0F0"/>
                </a:solidFill>
                <a:latin typeface="Calibri" panose="020F0502020204030204" pitchFamily="34" charset="0"/>
                <a:cs typeface="Calibri" panose="020F0502020204030204" pitchFamily="34" charset="0"/>
              </a:rPr>
              <a:t>Radium</a:t>
            </a:r>
            <a:endParaRPr lang="en-US" altLang="fr-FR" sz="2300" b="1" i="0" u="none" baseline="30000" dirty="0">
              <a:solidFill>
                <a:srgbClr val="00B0F0"/>
              </a:solidFill>
              <a:latin typeface="Calibri" panose="020F0502020204030204" pitchFamily="34" charset="0"/>
              <a:cs typeface="Calibri" panose="020F0502020204030204" pitchFamily="34" charset="0"/>
            </a:endParaRPr>
          </a:p>
          <a:p>
            <a:pPr algn="ctr">
              <a:lnSpc>
                <a:spcPts val="2888"/>
              </a:lnSpc>
            </a:pPr>
            <a:r>
              <a:rPr lang="en-US" altLang="fr-FR" sz="2300" b="1" u="none" dirty="0">
                <a:solidFill>
                  <a:srgbClr val="00B0F0"/>
                </a:solidFill>
                <a:latin typeface="Calibri" panose="020F0502020204030204" pitchFamily="34" charset="0"/>
                <a:cs typeface="Calibri" panose="020F0502020204030204" pitchFamily="34" charset="0"/>
              </a:rPr>
              <a:t>No epidemiological evidence of adverse affects </a:t>
            </a:r>
          </a:p>
          <a:p>
            <a:pPr algn="ctr">
              <a:lnSpc>
                <a:spcPts val="2888"/>
              </a:lnSpc>
            </a:pPr>
            <a:r>
              <a:rPr lang="en-US" altLang="fr-FR" sz="2300" b="1" u="none" dirty="0">
                <a:solidFill>
                  <a:srgbClr val="00B0F0"/>
                </a:solidFill>
                <a:latin typeface="Calibri" panose="020F0502020204030204" pitchFamily="34" charset="0"/>
                <a:cs typeface="Calibri" panose="020F0502020204030204" pitchFamily="34" charset="0"/>
              </a:rPr>
              <a:t>Residents demonstrate a marked increase in DNA repair capacity </a:t>
            </a:r>
          </a:p>
        </p:txBody>
      </p:sp>
      <p:pic>
        <p:nvPicPr>
          <p:cNvPr id="8" name="Picture 2">
            <a:extLst>
              <a:ext uri="{FF2B5EF4-FFF2-40B4-BE49-F238E27FC236}">
                <a16:creationId xmlns:a16="http://schemas.microsoft.com/office/drawing/2014/main" id="{DB3F811B-1E42-78B0-8899-E39A20630C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0" y="2201863"/>
            <a:ext cx="5268913" cy="3792537"/>
          </a:xfrm>
          <a:prstGeom prst="rect">
            <a:avLst/>
          </a:prstGeom>
          <a:noFill/>
          <a:ln w="9525">
            <a:solidFill>
              <a:srgbClr val="0033CC"/>
            </a:solidFill>
            <a:miter lim="800000"/>
            <a:headEnd/>
            <a:tailEnd/>
          </a:ln>
          <a:extLst>
            <a:ext uri="{909E8E84-426E-40DD-AFC4-6F175D3DCCD1}">
              <a14:hiddenFill xmlns:a14="http://schemas.microsoft.com/office/drawing/2010/main">
                <a:solidFill>
                  <a:srgbClr val="FFFFFF"/>
                </a:solidFill>
              </a14:hiddenFill>
            </a:ext>
          </a:extLst>
        </p:spPr>
      </p:pic>
      <p:pic>
        <p:nvPicPr>
          <p:cNvPr id="5547009" name="Picture 1">
            <a:extLst>
              <a:ext uri="{FF2B5EF4-FFF2-40B4-BE49-F238E27FC236}">
                <a16:creationId xmlns:a16="http://schemas.microsoft.com/office/drawing/2014/main" id="{9B5C973C-83DC-5F98-5A6D-4DEE24662001}"/>
              </a:ext>
            </a:extLst>
          </p:cNvPr>
          <p:cNvPicPr>
            <a:picLocks noChangeAspect="1" noChangeArrowheads="1"/>
          </p:cNvPicPr>
          <p:nvPr/>
        </p:nvPicPr>
        <p:blipFill>
          <a:blip r:embed="rId3"/>
          <a:srcRect/>
          <a:stretch>
            <a:fillRect/>
          </a:stretch>
        </p:blipFill>
        <p:spPr bwMode="auto">
          <a:xfrm>
            <a:off x="212466" y="2211077"/>
            <a:ext cx="4090667" cy="3507463"/>
          </a:xfrm>
          <a:prstGeom prst="rect">
            <a:avLst/>
          </a:prstGeom>
          <a:noFill/>
          <a:ln w="9525">
            <a:solidFill>
              <a:schemeClr val="accent1"/>
            </a:solidFill>
            <a:miter lim="800000"/>
            <a:headEnd/>
            <a:tailEnd/>
          </a:ln>
          <a:effectLst/>
          <a:scene3d>
            <a:camera prst="orthographicFront"/>
            <a:lightRig rig="threePt" dir="t"/>
          </a:scene3d>
          <a:sp3d>
            <a:bevelT prst="angle"/>
          </a:sp3d>
        </p:spPr>
      </p:pic>
      <p:sp>
        <p:nvSpPr>
          <p:cNvPr id="9" name="TextBox 8">
            <a:extLst>
              <a:ext uri="{FF2B5EF4-FFF2-40B4-BE49-F238E27FC236}">
                <a16:creationId xmlns:a16="http://schemas.microsoft.com/office/drawing/2014/main" id="{10DE32DD-371C-01DD-BC77-2FB693968C71}"/>
              </a:ext>
            </a:extLst>
          </p:cNvPr>
          <p:cNvSpPr txBox="1"/>
          <p:nvPr/>
        </p:nvSpPr>
        <p:spPr>
          <a:xfrm>
            <a:off x="512763" y="6159500"/>
            <a:ext cx="8966200" cy="444500"/>
          </a:xfrm>
          <a:prstGeom prst="rect">
            <a:avLst/>
          </a:prstGeom>
          <a:noFill/>
        </p:spPr>
        <p:txBody>
          <a:bodyPr wrap="none">
            <a:spAutoFit/>
          </a:bodyPr>
          <a:lstStyle/>
          <a:p>
            <a:pPr>
              <a:defRPr/>
            </a:pPr>
            <a:r>
              <a:rPr lang="en-US" sz="2311" b="1" dirty="0">
                <a:solidFill>
                  <a:srgbClr val="0000A4"/>
                </a:solidFill>
                <a:latin typeface="Calibri" pitchFamily="34" charset="0"/>
                <a:cs typeface="Calibri" pitchFamily="34" charset="0"/>
              </a:rPr>
              <a:t>Proposal: to relocate the inhabitants (2000) to a lower radioactive area!</a:t>
            </a:r>
            <a:endParaRPr lang="en-SG" sz="2311" b="1" dirty="0">
              <a:solidFill>
                <a:srgbClr val="0000A4"/>
              </a:solidFill>
              <a:latin typeface="Calibri" pitchFamily="34" charset="0"/>
              <a:cs typeface="Calibri" pitchFamily="34" charset="0"/>
            </a:endParaRPr>
          </a:p>
        </p:txBody>
      </p:sp>
      <p:sp>
        <p:nvSpPr>
          <p:cNvPr id="10" name="Curved Down Arrow 9">
            <a:extLst>
              <a:ext uri="{FF2B5EF4-FFF2-40B4-BE49-F238E27FC236}">
                <a16:creationId xmlns:a16="http://schemas.microsoft.com/office/drawing/2014/main" id="{685F8987-AD00-1DB3-350E-7D57F89C1EE5}"/>
              </a:ext>
            </a:extLst>
          </p:cNvPr>
          <p:cNvSpPr/>
          <p:nvPr/>
        </p:nvSpPr>
        <p:spPr bwMode="auto">
          <a:xfrm>
            <a:off x="2522538" y="2452688"/>
            <a:ext cx="5138737" cy="1222375"/>
          </a:xfrm>
          <a:prstGeom prst="curvedDownArrow">
            <a:avLst/>
          </a:prstGeom>
          <a:solidFill>
            <a:srgbClr val="FF99FF">
              <a:alpha val="47059"/>
            </a:srgbClr>
          </a:solidFill>
          <a:ln w="12700" cap="flat" cmpd="sng" algn="ctr">
            <a:solidFill>
              <a:srgbClr val="FF0000"/>
            </a:solidFill>
            <a:prstDash val="solid"/>
            <a:round/>
            <a:headEnd type="none" w="med" len="med"/>
            <a:tailEnd type="none" w="med" len="med"/>
          </a:ln>
          <a:effectLst/>
        </p:spPr>
        <p:txBody>
          <a:bodyPr lIns="88053" tIns="44027" rIns="88053" bIns="44027"/>
          <a:lstStyle/>
          <a:p>
            <a:pPr defTabSz="880567">
              <a:defRPr/>
            </a:pPr>
            <a:endParaRPr lang="en-SG" sz="1348" i="0" u="none">
              <a:solidFill>
                <a:srgbClr val="E84E4A"/>
              </a:solidFill>
              <a:latin typeface="Helvetica" pitchFamily="34" charset="0"/>
            </a:endParaRPr>
          </a:p>
        </p:txBody>
      </p:sp>
      <p:sp>
        <p:nvSpPr>
          <p:cNvPr id="2" name="Espace réservé de la date 1">
            <a:extLst>
              <a:ext uri="{FF2B5EF4-FFF2-40B4-BE49-F238E27FC236}">
                <a16:creationId xmlns:a16="http://schemas.microsoft.com/office/drawing/2014/main" id="{B51FB424-E966-52B8-CB61-47A68D05B453}"/>
              </a:ext>
            </a:extLst>
          </p:cNvPr>
          <p:cNvSpPr>
            <a:spLocks noGrp="1"/>
          </p:cNvSpPr>
          <p:nvPr>
            <p:ph type="dt" sz="half" idx="10"/>
          </p:nvPr>
        </p:nvSpPr>
        <p:spPr/>
        <p:txBody>
          <a:bodyPr/>
          <a:lstStyle/>
          <a:p>
            <a:pPr>
              <a:defRPr/>
            </a:pPr>
            <a:endParaRPr lang="fr-FR"/>
          </a:p>
        </p:txBody>
      </p:sp>
      <p:sp>
        <p:nvSpPr>
          <p:cNvPr id="3" name="Espace réservé du pied de page 2">
            <a:extLst>
              <a:ext uri="{FF2B5EF4-FFF2-40B4-BE49-F238E27FC236}">
                <a16:creationId xmlns:a16="http://schemas.microsoft.com/office/drawing/2014/main" id="{F14B421E-A959-D931-4608-E8178E388824}"/>
              </a:ext>
            </a:extLst>
          </p:cNvPr>
          <p:cNvSpPr>
            <a:spLocks noGrp="1"/>
          </p:cNvSpPr>
          <p:nvPr>
            <p:ph type="ftr" sz="quarter" idx="11"/>
          </p:nvPr>
        </p:nvSpPr>
        <p:spPr/>
        <p:txBody>
          <a:bodyPr/>
          <a:lstStyle/>
          <a:p>
            <a:pPr>
              <a:defRPr/>
            </a:pPr>
            <a:r>
              <a:rPr lang="fr-FR"/>
              <a:t>EDUCOM PEISS JULY 2025</a:t>
            </a:r>
          </a:p>
        </p:txBody>
      </p:sp>
      <p:sp>
        <p:nvSpPr>
          <p:cNvPr id="4" name="Espace réservé du numéro de diapositive 3">
            <a:extLst>
              <a:ext uri="{FF2B5EF4-FFF2-40B4-BE49-F238E27FC236}">
                <a16:creationId xmlns:a16="http://schemas.microsoft.com/office/drawing/2014/main" id="{F097899D-86B2-D826-119B-04E3ADBCD7B2}"/>
              </a:ext>
            </a:extLst>
          </p:cNvPr>
          <p:cNvSpPr>
            <a:spLocks noGrp="1"/>
          </p:cNvSpPr>
          <p:nvPr>
            <p:ph type="sldNum" sz="quarter" idx="12"/>
          </p:nvPr>
        </p:nvSpPr>
        <p:spPr/>
        <p:txBody>
          <a:bodyPr/>
          <a:lstStyle/>
          <a:p>
            <a:pPr>
              <a:defRPr/>
            </a:pPr>
            <a:fld id="{183F1B3D-2C2F-ED4A-804A-F59F49C94F59}" type="slidenum">
              <a:rPr lang="fr-FR" altLang="fr-FR" smtClean="0"/>
              <a:pPr>
                <a:defRPr/>
              </a:pPr>
              <a:t>20</a:t>
            </a:fld>
            <a:endParaRPr lang="fr-FR" altLang="fr-F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par>
                                <p:cTn id="8" presetID="23" presetClass="entr" presetSubtype="16"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3000" fill="hold"/>
                                        <p:tgtEl>
                                          <p:spTgt spid="8"/>
                                        </p:tgtEl>
                                        <p:attrNameLst>
                                          <p:attrName>ppt_w</p:attrName>
                                        </p:attrNameLst>
                                      </p:cBhvr>
                                      <p:tavLst>
                                        <p:tav tm="0">
                                          <p:val>
                                            <p:fltVal val="0"/>
                                          </p:val>
                                        </p:tav>
                                        <p:tav tm="100000">
                                          <p:val>
                                            <p:strVal val="#ppt_w"/>
                                          </p:val>
                                        </p:tav>
                                      </p:tavLst>
                                    </p:anim>
                                    <p:anim calcmode="lin" valueType="num">
                                      <p:cBhvr>
                                        <p:cTn id="11" dur="30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1A81F3-2B07-EDA6-F744-4D48E647C333}"/>
              </a:ext>
            </a:extLst>
          </p:cNvPr>
          <p:cNvSpPr>
            <a:spLocks noGrp="1"/>
          </p:cNvSpPr>
          <p:nvPr>
            <p:ph type="title"/>
          </p:nvPr>
        </p:nvSpPr>
        <p:spPr/>
        <p:txBody>
          <a:bodyPr/>
          <a:lstStyle/>
          <a:p>
            <a:r>
              <a:rPr lang="en-US" dirty="0"/>
              <a:t>Conclusion &amp; question ?</a:t>
            </a:r>
          </a:p>
        </p:txBody>
      </p:sp>
      <p:sp>
        <p:nvSpPr>
          <p:cNvPr id="3" name="Espace réservé du contenu 2">
            <a:extLst>
              <a:ext uri="{FF2B5EF4-FFF2-40B4-BE49-F238E27FC236}">
                <a16:creationId xmlns:a16="http://schemas.microsoft.com/office/drawing/2014/main" id="{83EB3321-84F7-BB60-14AC-D955753E35AC}"/>
              </a:ext>
            </a:extLst>
          </p:cNvPr>
          <p:cNvSpPr>
            <a:spLocks noGrp="1"/>
          </p:cNvSpPr>
          <p:nvPr>
            <p:ph idx="1"/>
          </p:nvPr>
        </p:nvSpPr>
        <p:spPr>
          <a:xfrm>
            <a:off x="152400" y="1125539"/>
            <a:ext cx="9913168" cy="4463702"/>
          </a:xfrm>
        </p:spPr>
        <p:txBody>
          <a:bodyPr/>
          <a:lstStyle/>
          <a:p>
            <a:pPr eaLnBrk="1" hangingPunct="1">
              <a:defRPr/>
            </a:pPr>
            <a:r>
              <a:rPr lang="fr-FR" altLang="fr-FR" dirty="0">
                <a:solidFill>
                  <a:srgbClr val="FFFF00"/>
                </a:solidFill>
              </a:rPr>
              <a:t>Sv= Unit </a:t>
            </a:r>
            <a:r>
              <a:rPr lang="fr-FR" altLang="fr-FR" dirty="0" err="1">
                <a:solidFill>
                  <a:srgbClr val="FFFF00"/>
                </a:solidFill>
              </a:rPr>
              <a:t>well</a:t>
            </a:r>
            <a:r>
              <a:rPr lang="fr-FR" altLang="fr-FR" dirty="0">
                <a:solidFill>
                  <a:srgbClr val="FFFF00"/>
                </a:solidFill>
              </a:rPr>
              <a:t> </a:t>
            </a:r>
            <a:r>
              <a:rPr lang="fr-FR" altLang="fr-FR" dirty="0" err="1">
                <a:solidFill>
                  <a:srgbClr val="FFFF00"/>
                </a:solidFill>
              </a:rPr>
              <a:t>adapted</a:t>
            </a:r>
            <a:r>
              <a:rPr lang="fr-FR" altLang="fr-FR" dirty="0">
                <a:solidFill>
                  <a:srgbClr val="FFFF00"/>
                </a:solidFill>
              </a:rPr>
              <a:t> to radioprotection</a:t>
            </a:r>
          </a:p>
          <a:p>
            <a:pPr eaLnBrk="1" hangingPunct="1">
              <a:defRPr/>
            </a:pPr>
            <a:r>
              <a:rPr lang="fr-FR" altLang="fr-FR" dirty="0" err="1">
                <a:solidFill>
                  <a:srgbClr val="FFFF00"/>
                </a:solidFill>
              </a:rPr>
              <a:t>However</a:t>
            </a:r>
            <a:r>
              <a:rPr lang="fr-FR" altLang="fr-FR" dirty="0">
                <a:solidFill>
                  <a:srgbClr val="FFFF00"/>
                </a:solidFill>
              </a:rPr>
              <a:t> </a:t>
            </a:r>
            <a:r>
              <a:rPr lang="fr-FR" altLang="fr-FR" sz="2000" dirty="0">
                <a:solidFill>
                  <a:srgbClr val="FFFF00"/>
                </a:solidFill>
              </a:rPr>
              <a:t>: </a:t>
            </a:r>
            <a:r>
              <a:rPr lang="fr-FR" altLang="fr-FR" sz="2400" b="1" dirty="0" err="1">
                <a:solidFill>
                  <a:schemeClr val="hlink"/>
                </a:solidFill>
              </a:rPr>
              <a:t>why</a:t>
            </a:r>
            <a:r>
              <a:rPr lang="fr-FR" altLang="fr-FR" sz="2400" b="1" dirty="0">
                <a:solidFill>
                  <a:schemeClr val="hlink"/>
                </a:solidFill>
              </a:rPr>
              <a:t> </a:t>
            </a:r>
            <a:r>
              <a:rPr lang="fr-FR" altLang="fr-FR" sz="2400" b="1" dirty="0" err="1">
                <a:solidFill>
                  <a:schemeClr val="hlink"/>
                </a:solidFill>
              </a:rPr>
              <a:t>this</a:t>
            </a:r>
            <a:r>
              <a:rPr lang="fr-FR" altLang="fr-FR" sz="2400" b="1" dirty="0">
                <a:solidFill>
                  <a:schemeClr val="hlink"/>
                </a:solidFill>
              </a:rPr>
              <a:t> official’ </a:t>
            </a:r>
            <a:r>
              <a:rPr lang="fr-FR" altLang="fr-FR" sz="2400" b="1" dirty="0" err="1">
                <a:solidFill>
                  <a:schemeClr val="hlink"/>
                </a:solidFill>
              </a:rPr>
              <a:t>limit</a:t>
            </a:r>
            <a:r>
              <a:rPr lang="fr-FR" altLang="fr-FR" sz="2400" b="1" dirty="0">
                <a:solidFill>
                  <a:schemeClr val="hlink"/>
                </a:solidFill>
              </a:rPr>
              <a:t> of 1 </a:t>
            </a:r>
            <a:r>
              <a:rPr lang="fr-FR" altLang="fr-FR" sz="2400" b="1" dirty="0" err="1">
                <a:solidFill>
                  <a:schemeClr val="hlink"/>
                </a:solidFill>
              </a:rPr>
              <a:t>mSV</a:t>
            </a:r>
            <a:r>
              <a:rPr lang="fr-FR" altLang="fr-FR" sz="2400" b="1" dirty="0">
                <a:solidFill>
                  <a:schemeClr val="hlink"/>
                </a:solidFill>
              </a:rPr>
              <a:t>/ </a:t>
            </a:r>
            <a:r>
              <a:rPr lang="fr-FR" altLang="fr-FR" sz="2400" b="1" dirty="0" err="1">
                <a:solidFill>
                  <a:schemeClr val="hlink"/>
                </a:solidFill>
              </a:rPr>
              <a:t>year</a:t>
            </a:r>
            <a:r>
              <a:rPr lang="fr-FR" altLang="fr-FR" sz="2400" b="1" dirty="0">
                <a:solidFill>
                  <a:schemeClr val="hlink"/>
                </a:solidFill>
              </a:rPr>
              <a:t> </a:t>
            </a:r>
            <a:r>
              <a:rPr lang="fr-FR" altLang="fr-FR" sz="2400" b="1" dirty="0" err="1">
                <a:solidFill>
                  <a:schemeClr val="hlink"/>
                </a:solidFill>
              </a:rPr>
              <a:t>is</a:t>
            </a:r>
            <a:r>
              <a:rPr lang="fr-FR" altLang="fr-FR" sz="2400" b="1" dirty="0">
                <a:solidFill>
                  <a:schemeClr val="hlink"/>
                </a:solidFill>
              </a:rPr>
              <a:t> </a:t>
            </a:r>
            <a:r>
              <a:rPr lang="fr-FR" altLang="fr-FR" sz="2400" b="1" dirty="0" err="1">
                <a:solidFill>
                  <a:schemeClr val="hlink"/>
                </a:solidFill>
              </a:rPr>
              <a:t>so</a:t>
            </a:r>
            <a:r>
              <a:rPr lang="fr-FR" altLang="fr-FR" sz="2400" b="1" dirty="0">
                <a:solidFill>
                  <a:schemeClr val="hlink"/>
                </a:solidFill>
              </a:rPr>
              <a:t> </a:t>
            </a:r>
            <a:r>
              <a:rPr lang="fr-FR" altLang="fr-FR" sz="2400" b="1" dirty="0" err="1">
                <a:solidFill>
                  <a:schemeClr val="hlink"/>
                </a:solidFill>
              </a:rPr>
              <a:t>low</a:t>
            </a:r>
            <a:r>
              <a:rPr lang="fr-FR" altLang="fr-FR" sz="2400" b="1" dirty="0">
                <a:solidFill>
                  <a:schemeClr val="hlink"/>
                </a:solidFill>
              </a:rPr>
              <a:t> ? </a:t>
            </a:r>
          </a:p>
          <a:p>
            <a:pPr lvl="1" eaLnBrk="1" hangingPunct="1">
              <a:defRPr/>
            </a:pPr>
            <a:r>
              <a:rPr lang="fr-FR" altLang="fr-FR" sz="2400" b="1" dirty="0">
                <a:solidFill>
                  <a:srgbClr val="FFFF00"/>
                </a:solidFill>
              </a:rPr>
              <a:t>No </a:t>
            </a:r>
            <a:r>
              <a:rPr lang="fr-FR" altLang="fr-FR" sz="2400" b="1" dirty="0" err="1">
                <a:solidFill>
                  <a:srgbClr val="FFFF00"/>
                </a:solidFill>
              </a:rPr>
              <a:t>sanitary</a:t>
            </a:r>
            <a:r>
              <a:rPr lang="fr-FR" altLang="fr-FR" sz="2400" b="1" dirty="0">
                <a:solidFill>
                  <a:srgbClr val="FFFF00"/>
                </a:solidFill>
              </a:rPr>
              <a:t> argument</a:t>
            </a:r>
            <a:r>
              <a:rPr lang="fr-FR" altLang="fr-FR" sz="2400" b="1" dirty="0">
                <a:solidFill>
                  <a:schemeClr val="hlink"/>
                </a:solidFill>
              </a:rPr>
              <a:t>  : </a:t>
            </a:r>
            <a:r>
              <a:rPr lang="fr-FR" altLang="fr-FR" sz="2400" b="1" dirty="0" err="1"/>
              <a:t>industrial</a:t>
            </a:r>
            <a:r>
              <a:rPr lang="fr-FR" altLang="fr-FR" sz="2400" b="1" dirty="0"/>
              <a:t> irradiation :10 -15 µSv</a:t>
            </a:r>
          </a:p>
          <a:p>
            <a:pPr lvl="1" eaLnBrk="1" hangingPunct="1">
              <a:defRPr/>
            </a:pPr>
            <a:r>
              <a:rPr lang="fr-FR" altLang="fr-FR" sz="2400" dirty="0" err="1">
                <a:solidFill>
                  <a:schemeClr val="tx2"/>
                </a:solidFill>
              </a:rPr>
              <a:t>Interpretation</a:t>
            </a:r>
            <a:r>
              <a:rPr lang="fr-FR" altLang="fr-FR" sz="2400" dirty="0">
                <a:solidFill>
                  <a:schemeClr val="tx2"/>
                </a:solidFill>
              </a:rPr>
              <a:t> of the ‘</a:t>
            </a:r>
            <a:r>
              <a:rPr lang="fr-FR" altLang="fr-FR" sz="2400" dirty="0" err="1">
                <a:solidFill>
                  <a:schemeClr val="tx2"/>
                </a:solidFill>
              </a:rPr>
              <a:t>low</a:t>
            </a:r>
            <a:r>
              <a:rPr lang="fr-FR" altLang="fr-FR" sz="2400" dirty="0">
                <a:solidFill>
                  <a:schemeClr val="tx2"/>
                </a:solidFill>
              </a:rPr>
              <a:t>’ </a:t>
            </a:r>
            <a:r>
              <a:rPr lang="fr-FR" altLang="fr-FR" sz="2400" dirty="0" err="1">
                <a:solidFill>
                  <a:schemeClr val="tx2"/>
                </a:solidFill>
              </a:rPr>
              <a:t>absolute</a:t>
            </a:r>
            <a:r>
              <a:rPr lang="fr-FR" altLang="fr-FR" sz="2400" dirty="0">
                <a:solidFill>
                  <a:schemeClr val="tx2"/>
                </a:solidFill>
              </a:rPr>
              <a:t> value </a:t>
            </a:r>
            <a:r>
              <a:rPr lang="fr-FR" altLang="fr-FR" sz="2400" dirty="0" err="1">
                <a:solidFill>
                  <a:schemeClr val="tx2"/>
                </a:solidFill>
              </a:rPr>
              <a:t>might</a:t>
            </a:r>
            <a:r>
              <a:rPr lang="fr-FR" altLang="fr-FR" sz="2400" dirty="0">
                <a:solidFill>
                  <a:schemeClr val="tx2"/>
                </a:solidFill>
              </a:rPr>
              <a:t> </a:t>
            </a:r>
            <a:r>
              <a:rPr lang="fr-FR" altLang="fr-FR" sz="2400" dirty="0" err="1">
                <a:solidFill>
                  <a:schemeClr val="tx2"/>
                </a:solidFill>
              </a:rPr>
              <a:t>be</a:t>
            </a:r>
            <a:r>
              <a:rPr lang="fr-FR" altLang="fr-FR" sz="2400" dirty="0">
                <a:solidFill>
                  <a:schemeClr val="tx2"/>
                </a:solidFill>
              </a:rPr>
              <a:t> </a:t>
            </a:r>
            <a:r>
              <a:rPr lang="fr-FR" altLang="fr-FR" sz="2400" dirty="0" err="1">
                <a:solidFill>
                  <a:schemeClr val="tx2"/>
                </a:solidFill>
              </a:rPr>
              <a:t>controversial</a:t>
            </a:r>
            <a:r>
              <a:rPr lang="fr-FR" altLang="fr-FR" sz="2400" dirty="0">
                <a:solidFill>
                  <a:schemeClr val="tx2"/>
                </a:solidFill>
              </a:rPr>
              <a:t>! </a:t>
            </a:r>
            <a:endParaRPr lang="fr-FR" altLang="fr-FR" sz="2400" dirty="0"/>
          </a:p>
          <a:p>
            <a:pPr eaLnBrk="1" hangingPunct="1">
              <a:defRPr/>
            </a:pPr>
            <a:r>
              <a:rPr lang="fr-FR" altLang="fr-FR" dirty="0"/>
              <a:t>Do not </a:t>
            </a:r>
            <a:r>
              <a:rPr lang="fr-FR" altLang="fr-FR" dirty="0" err="1"/>
              <a:t>take</a:t>
            </a:r>
            <a:r>
              <a:rPr lang="fr-FR" altLang="fr-FR" dirty="0"/>
              <a:t> </a:t>
            </a:r>
            <a:r>
              <a:rPr lang="fr-FR" altLang="fr-FR" dirty="0" err="1"/>
              <a:t>into</a:t>
            </a:r>
            <a:r>
              <a:rPr lang="fr-FR" altLang="fr-FR" dirty="0"/>
              <a:t> </a:t>
            </a:r>
            <a:r>
              <a:rPr lang="fr-FR" altLang="fr-FR" dirty="0" err="1"/>
              <a:t>account</a:t>
            </a:r>
            <a:r>
              <a:rPr lang="fr-FR" altLang="fr-FR" dirty="0"/>
              <a:t> </a:t>
            </a:r>
            <a:r>
              <a:rPr lang="fr-FR" altLang="fr-FR" dirty="0" err="1"/>
              <a:t>debit</a:t>
            </a:r>
            <a:r>
              <a:rPr lang="fr-FR" altLang="fr-FR" dirty="0"/>
              <a:t> and </a:t>
            </a:r>
            <a:r>
              <a:rPr lang="fr-FR" altLang="fr-FR" dirty="0" err="1"/>
              <a:t>age</a:t>
            </a:r>
            <a:r>
              <a:rPr lang="fr-FR" altLang="fr-FR" dirty="0"/>
              <a:t> ..an </a:t>
            </a:r>
            <a:r>
              <a:rPr lang="fr-FR" altLang="fr-FR" dirty="0" err="1"/>
              <a:t>personal</a:t>
            </a:r>
            <a:r>
              <a:rPr lang="fr-FR" altLang="fr-FR" dirty="0"/>
              <a:t> </a:t>
            </a:r>
            <a:r>
              <a:rPr lang="fr-FR" altLang="fr-FR" dirty="0" err="1"/>
              <a:t>sensitivity</a:t>
            </a:r>
            <a:r>
              <a:rPr lang="fr-FR" altLang="fr-FR" dirty="0"/>
              <a:t>, instant vs </a:t>
            </a:r>
            <a:r>
              <a:rPr lang="fr-FR" altLang="fr-FR" dirty="0" err="1"/>
              <a:t>integrates</a:t>
            </a:r>
            <a:r>
              <a:rPr lang="fr-FR" altLang="fr-FR" dirty="0"/>
              <a:t> </a:t>
            </a:r>
          </a:p>
          <a:p>
            <a:pPr eaLnBrk="1" hangingPunct="1">
              <a:defRPr/>
            </a:pPr>
            <a:r>
              <a:rPr lang="fr-FR" altLang="fr-FR" dirty="0"/>
              <a:t>The total radiation </a:t>
            </a:r>
            <a:r>
              <a:rPr lang="fr-FR" altLang="fr-FR" dirty="0" err="1"/>
              <a:t>accumulates</a:t>
            </a:r>
            <a:r>
              <a:rPr lang="fr-FR" altLang="fr-FR" dirty="0"/>
              <a:t> </a:t>
            </a:r>
            <a:r>
              <a:rPr lang="fr-FR" altLang="fr-FR" dirty="0" err="1"/>
              <a:t>along</a:t>
            </a:r>
            <a:r>
              <a:rPr lang="fr-FR" altLang="fr-FR" dirty="0"/>
              <a:t> the full life </a:t>
            </a:r>
          </a:p>
          <a:p>
            <a:pPr lvl="1" eaLnBrk="1" hangingPunct="1">
              <a:defRPr/>
            </a:pPr>
            <a:r>
              <a:rPr lang="fr-FR" altLang="fr-FR" dirty="0">
                <a:solidFill>
                  <a:srgbClr val="FFFF00"/>
                </a:solidFill>
              </a:rPr>
              <a:t>At 70’s I have </a:t>
            </a:r>
            <a:r>
              <a:rPr lang="fr-FR" altLang="fr-FR" dirty="0" err="1">
                <a:solidFill>
                  <a:srgbClr val="FFFF00"/>
                </a:solidFill>
              </a:rPr>
              <a:t>received</a:t>
            </a:r>
            <a:r>
              <a:rPr lang="fr-FR" altLang="fr-FR" dirty="0">
                <a:solidFill>
                  <a:srgbClr val="FFFF00"/>
                </a:solidFill>
              </a:rPr>
              <a:t> </a:t>
            </a:r>
            <a:r>
              <a:rPr lang="fr-FR" altLang="fr-FR" dirty="0" err="1">
                <a:solidFill>
                  <a:srgbClr val="FFFF00"/>
                </a:solidFill>
              </a:rPr>
              <a:t>certainly</a:t>
            </a:r>
            <a:r>
              <a:rPr lang="fr-FR" altLang="fr-FR" dirty="0">
                <a:solidFill>
                  <a:srgbClr val="FFFF00"/>
                </a:solidFill>
              </a:rPr>
              <a:t> </a:t>
            </a:r>
            <a:r>
              <a:rPr lang="fr-FR" altLang="fr-FR" dirty="0" err="1">
                <a:solidFill>
                  <a:srgbClr val="FFFF00"/>
                </a:solidFill>
              </a:rPr>
              <a:t>accumulated</a:t>
            </a:r>
            <a:r>
              <a:rPr lang="fr-FR" altLang="fr-FR" dirty="0">
                <a:solidFill>
                  <a:srgbClr val="FFFF00"/>
                </a:solidFill>
              </a:rPr>
              <a:t> 500 </a:t>
            </a:r>
            <a:r>
              <a:rPr lang="fr-FR" altLang="fr-FR" dirty="0" err="1">
                <a:solidFill>
                  <a:srgbClr val="FFFF00"/>
                </a:solidFill>
              </a:rPr>
              <a:t>mSr</a:t>
            </a:r>
            <a:r>
              <a:rPr lang="fr-FR" altLang="fr-FR" dirty="0">
                <a:solidFill>
                  <a:srgbClr val="FFFF00"/>
                </a:solidFill>
              </a:rPr>
              <a:t> ? </a:t>
            </a:r>
          </a:p>
          <a:p>
            <a:pPr marL="0" indent="0">
              <a:buNone/>
            </a:pPr>
            <a:endParaRPr lang="en-US" dirty="0"/>
          </a:p>
        </p:txBody>
      </p:sp>
      <p:sp>
        <p:nvSpPr>
          <p:cNvPr id="4" name="Espace réservé de la date 3">
            <a:extLst>
              <a:ext uri="{FF2B5EF4-FFF2-40B4-BE49-F238E27FC236}">
                <a16:creationId xmlns:a16="http://schemas.microsoft.com/office/drawing/2014/main" id="{6B88C994-266C-603A-B388-3995E754E112}"/>
              </a:ext>
            </a:extLst>
          </p:cNvPr>
          <p:cNvSpPr>
            <a:spLocks noGrp="1"/>
          </p:cNvSpPr>
          <p:nvPr>
            <p:ph type="dt" sz="half" idx="10"/>
          </p:nvPr>
        </p:nvSpPr>
        <p:spPr/>
        <p:txBody>
          <a:bodyPr/>
          <a:lstStyle/>
          <a:p>
            <a:pPr>
              <a:defRPr/>
            </a:pPr>
            <a:endParaRPr lang="fr-FR" dirty="0"/>
          </a:p>
        </p:txBody>
      </p:sp>
      <p:sp>
        <p:nvSpPr>
          <p:cNvPr id="5" name="Espace réservé du pied de page 4">
            <a:extLst>
              <a:ext uri="{FF2B5EF4-FFF2-40B4-BE49-F238E27FC236}">
                <a16:creationId xmlns:a16="http://schemas.microsoft.com/office/drawing/2014/main" id="{384C5763-F320-7F96-A83F-2C905761FAAE}"/>
              </a:ext>
            </a:extLst>
          </p:cNvPr>
          <p:cNvSpPr>
            <a:spLocks noGrp="1"/>
          </p:cNvSpPr>
          <p:nvPr>
            <p:ph type="ftr" sz="quarter" idx="11"/>
          </p:nvPr>
        </p:nvSpPr>
        <p:spPr/>
        <p:txBody>
          <a:bodyPr/>
          <a:lstStyle/>
          <a:p>
            <a:pPr>
              <a:defRPr/>
            </a:pPr>
            <a:r>
              <a:rPr lang="fr-FR"/>
              <a:t>EDUCOM PEISS JULY 2025</a:t>
            </a:r>
            <a:endParaRPr lang="fr-FR" dirty="0"/>
          </a:p>
        </p:txBody>
      </p:sp>
      <p:sp>
        <p:nvSpPr>
          <p:cNvPr id="6" name="Espace réservé du numéro de diapositive 5">
            <a:extLst>
              <a:ext uri="{FF2B5EF4-FFF2-40B4-BE49-F238E27FC236}">
                <a16:creationId xmlns:a16="http://schemas.microsoft.com/office/drawing/2014/main" id="{5D114DE0-B5B7-454B-7330-8004CCC20F79}"/>
              </a:ext>
            </a:extLst>
          </p:cNvPr>
          <p:cNvSpPr>
            <a:spLocks noGrp="1"/>
          </p:cNvSpPr>
          <p:nvPr>
            <p:ph type="sldNum" sz="quarter" idx="12"/>
          </p:nvPr>
        </p:nvSpPr>
        <p:spPr/>
        <p:txBody>
          <a:bodyPr/>
          <a:lstStyle/>
          <a:p>
            <a:pPr>
              <a:defRPr/>
            </a:pPr>
            <a:fld id="{F238CFB6-D344-744A-ACE9-829E237FC0BC}" type="slidenum">
              <a:rPr lang="fr-FR" altLang="fr-FR" smtClean="0"/>
              <a:pPr>
                <a:defRPr/>
              </a:pPr>
              <a:t>21</a:t>
            </a:fld>
            <a:endParaRPr lang="fr-FR" altLang="fr-FR"/>
          </a:p>
        </p:txBody>
      </p:sp>
    </p:spTree>
    <p:extLst>
      <p:ext uri="{BB962C8B-B14F-4D97-AF65-F5344CB8AC3E}">
        <p14:creationId xmlns:p14="http://schemas.microsoft.com/office/powerpoint/2010/main" val="4034053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Espace réservé du pied de page 4">
            <a:extLst>
              <a:ext uri="{FF2B5EF4-FFF2-40B4-BE49-F238E27FC236}">
                <a16:creationId xmlns:a16="http://schemas.microsoft.com/office/drawing/2014/main" id="{684F107F-2AEF-FE8F-1004-D35DB3A7EA3F}"/>
              </a:ext>
            </a:extLst>
          </p:cNvPr>
          <p:cNvSpPr>
            <a:spLocks noGrp="1"/>
          </p:cNvSpPr>
          <p:nvPr>
            <p:ph type="ftr" sz="quarter" idx="11"/>
          </p:nvPr>
        </p:nvSpPr>
        <p:spPr/>
        <p:txBody>
          <a:bodyPr/>
          <a:lstStyle/>
          <a:p>
            <a:pPr>
              <a:defRPr/>
            </a:pPr>
            <a:r>
              <a:rPr lang="fr-FR">
                <a:effectLst>
                  <a:outerShdw blurRad="38100" dist="38100" dir="2700000" algn="tl">
                    <a:srgbClr val="FFFFFF"/>
                  </a:outerShdw>
                </a:effectLst>
              </a:rPr>
              <a:t>EDUCOM PEISS JULY 2025</a:t>
            </a:r>
          </a:p>
        </p:txBody>
      </p:sp>
      <p:sp>
        <p:nvSpPr>
          <p:cNvPr id="38" name="Espace réservé du numéro de diapositive 5">
            <a:extLst>
              <a:ext uri="{FF2B5EF4-FFF2-40B4-BE49-F238E27FC236}">
                <a16:creationId xmlns:a16="http://schemas.microsoft.com/office/drawing/2014/main" id="{3D9508EF-F284-AEA9-0EB4-D43D69E9918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EB775A3-CD1F-E546-B85A-2487412C45B5}" type="slidenum">
              <a:rPr lang="fr-FR" altLang="fr-FR" sz="1200" smtClean="0">
                <a:effectLst>
                  <a:outerShdw blurRad="38100" dist="38100" dir="2700000" algn="tl">
                    <a:srgbClr val="FFFFFF"/>
                  </a:outerShdw>
                </a:effectLst>
                <a:latin typeface="Arial" panose="020B0604020202020204" pitchFamily="34" charset="0"/>
              </a:rPr>
              <a:pPr>
                <a:spcBef>
                  <a:spcPct val="0"/>
                </a:spcBef>
                <a:buClrTx/>
                <a:buSzTx/>
                <a:buFontTx/>
                <a:buNone/>
                <a:defRPr/>
              </a:pPr>
              <a:t>22</a:t>
            </a:fld>
            <a:endParaRPr lang="fr-FR" altLang="fr-FR" sz="1200">
              <a:effectLst>
                <a:outerShdw blurRad="38100" dist="38100" dir="2700000" algn="tl">
                  <a:srgbClr val="FFFFFF"/>
                </a:outerShdw>
              </a:effectLst>
              <a:latin typeface="Arial" panose="020B0604020202020204" pitchFamily="34" charset="0"/>
            </a:endParaRPr>
          </a:p>
        </p:txBody>
      </p:sp>
      <p:sp>
        <p:nvSpPr>
          <p:cNvPr id="805890" name="Rectangle 2">
            <a:extLst>
              <a:ext uri="{FF2B5EF4-FFF2-40B4-BE49-F238E27FC236}">
                <a16:creationId xmlns:a16="http://schemas.microsoft.com/office/drawing/2014/main" id="{6F945B69-157A-1F9E-2A9C-216E8B427E03}"/>
              </a:ext>
            </a:extLst>
          </p:cNvPr>
          <p:cNvSpPr>
            <a:spLocks noChangeArrowheads="1"/>
          </p:cNvSpPr>
          <p:nvPr/>
        </p:nvSpPr>
        <p:spPr bwMode="auto">
          <a:xfrm>
            <a:off x="17526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3600" b="1" i="0" u="none" dirty="0">
                <a:solidFill>
                  <a:schemeClr val="hlink"/>
                </a:solidFill>
                <a:effectLst>
                  <a:outerShdw blurRad="38100" dist="38100" dir="2700000" algn="tl">
                    <a:srgbClr val="000000"/>
                  </a:outerShdw>
                </a:effectLst>
              </a:rPr>
              <a:t> </a:t>
            </a:r>
            <a:r>
              <a:rPr lang="fr-FR" altLang="fr-FR" sz="3600" b="1" i="0" u="none" dirty="0" err="1">
                <a:solidFill>
                  <a:schemeClr val="hlink"/>
                </a:solidFill>
                <a:effectLst>
                  <a:outerShdw blurRad="38100" dist="38100" dir="2700000" algn="tl">
                    <a:srgbClr val="000000"/>
                  </a:outerShdw>
                </a:effectLst>
              </a:rPr>
              <a:t>Some</a:t>
            </a:r>
            <a:r>
              <a:rPr lang="fr-FR" altLang="fr-FR" sz="3600" b="1" i="0" u="none" dirty="0">
                <a:solidFill>
                  <a:schemeClr val="hlink"/>
                </a:solidFill>
                <a:effectLst>
                  <a:outerShdw blurRad="38100" dist="38100" dir="2700000" algn="tl">
                    <a:srgbClr val="000000"/>
                  </a:outerShdw>
                </a:effectLst>
              </a:rPr>
              <a:t> </a:t>
            </a:r>
            <a:r>
              <a:rPr lang="fr-FR" altLang="fr-FR" sz="3600" b="1" i="0" u="none" dirty="0" err="1">
                <a:solidFill>
                  <a:schemeClr val="hlink"/>
                </a:solidFill>
                <a:effectLst>
                  <a:outerShdw blurRad="38100" dist="38100" dir="2700000" algn="tl">
                    <a:srgbClr val="000000"/>
                  </a:outerShdw>
                </a:effectLst>
              </a:rPr>
              <a:t>words</a:t>
            </a:r>
            <a:r>
              <a:rPr lang="fr-FR" altLang="fr-FR" sz="3600" b="1" i="0" u="none" dirty="0">
                <a:solidFill>
                  <a:schemeClr val="hlink"/>
                </a:solidFill>
                <a:effectLst>
                  <a:outerShdw blurRad="38100" dist="38100" dir="2700000" algn="tl">
                    <a:srgbClr val="000000"/>
                  </a:outerShdw>
                </a:effectLst>
              </a:rPr>
              <a:t> about </a:t>
            </a:r>
            <a:r>
              <a:rPr lang="fr-FR" altLang="fr-FR" sz="3600" b="1" i="0" u="none" dirty="0" err="1">
                <a:solidFill>
                  <a:schemeClr val="hlink"/>
                </a:solidFill>
                <a:effectLst>
                  <a:outerShdw blurRad="38100" dist="38100" dir="2700000" algn="tl">
                    <a:srgbClr val="000000"/>
                  </a:outerShdw>
                </a:effectLst>
              </a:rPr>
              <a:t>Radiology</a:t>
            </a:r>
            <a:r>
              <a:rPr lang="fr-FR" altLang="fr-FR" sz="3600" b="1" i="0" u="none" dirty="0">
                <a:solidFill>
                  <a:schemeClr val="hlink"/>
                </a:solidFill>
                <a:effectLst>
                  <a:outerShdw blurRad="38100" dist="38100" dir="2700000" algn="tl">
                    <a:srgbClr val="000000"/>
                  </a:outerShdw>
                </a:effectLst>
              </a:rPr>
              <a:t> X</a:t>
            </a:r>
            <a:endParaRPr lang="en-GB" altLang="fr-FR" sz="3600" b="1" i="0" u="none" dirty="0">
              <a:solidFill>
                <a:srgbClr val="FF0000"/>
              </a:solidFill>
              <a:effectLst>
                <a:outerShdw blurRad="38100" dist="38100" dir="2700000" algn="tl">
                  <a:srgbClr val="000000"/>
                </a:outerShdw>
              </a:effectLst>
            </a:endParaRPr>
          </a:p>
        </p:txBody>
      </p:sp>
      <p:sp>
        <p:nvSpPr>
          <p:cNvPr id="46084" name="Line 3">
            <a:extLst>
              <a:ext uri="{FF2B5EF4-FFF2-40B4-BE49-F238E27FC236}">
                <a16:creationId xmlns:a16="http://schemas.microsoft.com/office/drawing/2014/main" id="{8FE28D44-7498-D34F-47E9-35C82C3F5637}"/>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5" name="Line 4">
            <a:extLst>
              <a:ext uri="{FF2B5EF4-FFF2-40B4-BE49-F238E27FC236}">
                <a16:creationId xmlns:a16="http://schemas.microsoft.com/office/drawing/2014/main" id="{ADE385B6-C1AE-E73C-18FE-3E03BFEAA8E0}"/>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6" name="Line 5">
            <a:extLst>
              <a:ext uri="{FF2B5EF4-FFF2-40B4-BE49-F238E27FC236}">
                <a16:creationId xmlns:a16="http://schemas.microsoft.com/office/drawing/2014/main" id="{EE914E97-90F5-D157-9090-CFC52E303297}"/>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7" name="Line 6">
            <a:extLst>
              <a:ext uri="{FF2B5EF4-FFF2-40B4-BE49-F238E27FC236}">
                <a16:creationId xmlns:a16="http://schemas.microsoft.com/office/drawing/2014/main" id="{269E9161-6E63-74D0-672C-5513A54EBBE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8" name="Line 7">
            <a:extLst>
              <a:ext uri="{FF2B5EF4-FFF2-40B4-BE49-F238E27FC236}">
                <a16:creationId xmlns:a16="http://schemas.microsoft.com/office/drawing/2014/main" id="{FE405F14-B9EC-9FAD-166B-A8DA5C6A3C2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89" name="Line 8">
            <a:extLst>
              <a:ext uri="{FF2B5EF4-FFF2-40B4-BE49-F238E27FC236}">
                <a16:creationId xmlns:a16="http://schemas.microsoft.com/office/drawing/2014/main" id="{3FA14DC0-9AAA-E690-2B69-6289486887E9}"/>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0" name="Line 9">
            <a:extLst>
              <a:ext uri="{FF2B5EF4-FFF2-40B4-BE49-F238E27FC236}">
                <a16:creationId xmlns:a16="http://schemas.microsoft.com/office/drawing/2014/main" id="{62BCAD92-6016-F2CA-469C-A32E8AA0CD4C}"/>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1" name="Line 10">
            <a:extLst>
              <a:ext uri="{FF2B5EF4-FFF2-40B4-BE49-F238E27FC236}">
                <a16:creationId xmlns:a16="http://schemas.microsoft.com/office/drawing/2014/main" id="{5F09FB42-882C-E81E-683B-DCACE39329D8}"/>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2" name="Line 11">
            <a:extLst>
              <a:ext uri="{FF2B5EF4-FFF2-40B4-BE49-F238E27FC236}">
                <a16:creationId xmlns:a16="http://schemas.microsoft.com/office/drawing/2014/main" id="{273A5D1A-B9A2-2D9E-7944-E308D8D7E7C3}"/>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3" name="Line 12">
            <a:extLst>
              <a:ext uri="{FF2B5EF4-FFF2-40B4-BE49-F238E27FC236}">
                <a16:creationId xmlns:a16="http://schemas.microsoft.com/office/drawing/2014/main" id="{FD1F7ADE-E10A-95CF-2FD2-6ABE21135F45}"/>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4" name="Line 13">
            <a:extLst>
              <a:ext uri="{FF2B5EF4-FFF2-40B4-BE49-F238E27FC236}">
                <a16:creationId xmlns:a16="http://schemas.microsoft.com/office/drawing/2014/main" id="{54CE8B87-962A-CDBF-F189-584C4DCA187E}"/>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5" name="Line 14">
            <a:extLst>
              <a:ext uri="{FF2B5EF4-FFF2-40B4-BE49-F238E27FC236}">
                <a16:creationId xmlns:a16="http://schemas.microsoft.com/office/drawing/2014/main" id="{C67D8021-5D73-79E6-01E6-C950BE1E9BC6}"/>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6" name="Line 15">
            <a:extLst>
              <a:ext uri="{FF2B5EF4-FFF2-40B4-BE49-F238E27FC236}">
                <a16:creationId xmlns:a16="http://schemas.microsoft.com/office/drawing/2014/main" id="{D1814DB8-4BEF-96D2-E0C9-845EEFE29818}"/>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7" name="Line 16">
            <a:extLst>
              <a:ext uri="{FF2B5EF4-FFF2-40B4-BE49-F238E27FC236}">
                <a16:creationId xmlns:a16="http://schemas.microsoft.com/office/drawing/2014/main" id="{C1914111-B79C-247C-4FA2-2124DA537C05}"/>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8" name="Line 17">
            <a:extLst>
              <a:ext uri="{FF2B5EF4-FFF2-40B4-BE49-F238E27FC236}">
                <a16:creationId xmlns:a16="http://schemas.microsoft.com/office/drawing/2014/main" id="{5814DC27-B507-B878-C64B-8F97DF6334DF}"/>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099" name="Line 18">
            <a:extLst>
              <a:ext uri="{FF2B5EF4-FFF2-40B4-BE49-F238E27FC236}">
                <a16:creationId xmlns:a16="http://schemas.microsoft.com/office/drawing/2014/main" id="{87F56E59-A0BE-8FB0-AC07-8A1E9F369815}"/>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0" name="Line 19">
            <a:extLst>
              <a:ext uri="{FF2B5EF4-FFF2-40B4-BE49-F238E27FC236}">
                <a16:creationId xmlns:a16="http://schemas.microsoft.com/office/drawing/2014/main" id="{877EBE64-8317-C25D-8C08-D2BA05459508}"/>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1" name="Line 20">
            <a:extLst>
              <a:ext uri="{FF2B5EF4-FFF2-40B4-BE49-F238E27FC236}">
                <a16:creationId xmlns:a16="http://schemas.microsoft.com/office/drawing/2014/main" id="{F976E1A5-D434-D97D-9920-17E2825874ED}"/>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2" name="Line 21">
            <a:extLst>
              <a:ext uri="{FF2B5EF4-FFF2-40B4-BE49-F238E27FC236}">
                <a16:creationId xmlns:a16="http://schemas.microsoft.com/office/drawing/2014/main" id="{EEBFA4DF-8044-7E70-68BF-16BE3DF44A19}"/>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46103" name="Line 22">
            <a:extLst>
              <a:ext uri="{FF2B5EF4-FFF2-40B4-BE49-F238E27FC236}">
                <a16:creationId xmlns:a16="http://schemas.microsoft.com/office/drawing/2014/main" id="{545EBFEC-9D5B-2FD2-FF27-319A31E95B1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4" name="Line 23">
            <a:extLst>
              <a:ext uri="{FF2B5EF4-FFF2-40B4-BE49-F238E27FC236}">
                <a16:creationId xmlns:a16="http://schemas.microsoft.com/office/drawing/2014/main" id="{3F6B2D74-6453-68CD-3ABB-E766BE77FAA2}"/>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5" name="Line 24">
            <a:extLst>
              <a:ext uri="{FF2B5EF4-FFF2-40B4-BE49-F238E27FC236}">
                <a16:creationId xmlns:a16="http://schemas.microsoft.com/office/drawing/2014/main" id="{4E191702-5882-E200-FD6F-8DC7CC9D7C5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6" name="Line 25">
            <a:extLst>
              <a:ext uri="{FF2B5EF4-FFF2-40B4-BE49-F238E27FC236}">
                <a16:creationId xmlns:a16="http://schemas.microsoft.com/office/drawing/2014/main" id="{4E31E6C1-FB24-5A41-6DAA-8DFBD77D309D}"/>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7" name="Line 26">
            <a:extLst>
              <a:ext uri="{FF2B5EF4-FFF2-40B4-BE49-F238E27FC236}">
                <a16:creationId xmlns:a16="http://schemas.microsoft.com/office/drawing/2014/main" id="{9348AFE1-7B17-A64D-16F4-8BC18DD84E49}"/>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8" name="Line 27">
            <a:extLst>
              <a:ext uri="{FF2B5EF4-FFF2-40B4-BE49-F238E27FC236}">
                <a16:creationId xmlns:a16="http://schemas.microsoft.com/office/drawing/2014/main" id="{09FBFCC2-0638-A93E-3C02-647728655ECB}"/>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09" name="Line 28">
            <a:extLst>
              <a:ext uri="{FF2B5EF4-FFF2-40B4-BE49-F238E27FC236}">
                <a16:creationId xmlns:a16="http://schemas.microsoft.com/office/drawing/2014/main" id="{FEE7F967-DBFA-B935-2EAD-BCEAC93F119D}"/>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10" name="Line 29">
            <a:extLst>
              <a:ext uri="{FF2B5EF4-FFF2-40B4-BE49-F238E27FC236}">
                <a16:creationId xmlns:a16="http://schemas.microsoft.com/office/drawing/2014/main" id="{7AF9C582-B83C-25CF-2D55-D2144F88B7FD}"/>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6111" name="Line 30">
            <a:extLst>
              <a:ext uri="{FF2B5EF4-FFF2-40B4-BE49-F238E27FC236}">
                <a16:creationId xmlns:a16="http://schemas.microsoft.com/office/drawing/2014/main" id="{86C6C1A9-72A4-71A8-A2DF-194908E97343}"/>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46112" name="Picture 31">
            <a:extLst>
              <a:ext uri="{FF2B5EF4-FFF2-40B4-BE49-F238E27FC236}">
                <a16:creationId xmlns:a16="http://schemas.microsoft.com/office/drawing/2014/main" id="{56AC1C42-34E3-362B-6639-39F8A4A91DA8}"/>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4400" y="43434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13" name="Text Box 32">
            <a:extLst>
              <a:ext uri="{FF2B5EF4-FFF2-40B4-BE49-F238E27FC236}">
                <a16:creationId xmlns:a16="http://schemas.microsoft.com/office/drawing/2014/main" id="{FEB2AB04-A3EA-2968-68FB-D7EF2C9C2E28}"/>
              </a:ext>
            </a:extLst>
          </p:cNvPr>
          <p:cNvSpPr txBox="1">
            <a:spLocks noChangeArrowheads="1"/>
          </p:cNvSpPr>
          <p:nvPr/>
        </p:nvSpPr>
        <p:spPr bwMode="auto">
          <a:xfrm>
            <a:off x="1143000" y="4800600"/>
            <a:ext cx="59245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solidFill>
                  <a:srgbClr val="FF0000"/>
                </a:solidFill>
              </a:rPr>
              <a:t>Common tools &amp; techniques</a:t>
            </a:r>
          </a:p>
        </p:txBody>
      </p:sp>
      <p:pic>
        <p:nvPicPr>
          <p:cNvPr id="46114" name="Picture 33">
            <a:extLst>
              <a:ext uri="{FF2B5EF4-FFF2-40B4-BE49-F238E27FC236}">
                <a16:creationId xmlns:a16="http://schemas.microsoft.com/office/drawing/2014/main" id="{C403320A-AB82-0424-73E3-15819F9B3C2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 y="152400"/>
            <a:ext cx="3657600"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5" name="Picture 34">
            <a:extLst>
              <a:ext uri="{FF2B5EF4-FFF2-40B4-BE49-F238E27FC236}">
                <a16:creationId xmlns:a16="http://schemas.microsoft.com/office/drawing/2014/main" id="{0AC7035D-029A-295D-FB1F-44A026E846E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34200" y="152400"/>
            <a:ext cx="274002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16" name="Text Box 35">
            <a:extLst>
              <a:ext uri="{FF2B5EF4-FFF2-40B4-BE49-F238E27FC236}">
                <a16:creationId xmlns:a16="http://schemas.microsoft.com/office/drawing/2014/main" id="{ED8FF978-B4F1-D5BB-8163-50E11EF85B15}"/>
              </a:ext>
            </a:extLst>
          </p:cNvPr>
          <p:cNvSpPr txBox="1">
            <a:spLocks noChangeArrowheads="1"/>
          </p:cNvSpPr>
          <p:nvPr/>
        </p:nvSpPr>
        <p:spPr bwMode="auto">
          <a:xfrm>
            <a:off x="228600" y="1600200"/>
            <a:ext cx="11541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solidFill>
                  <a:srgbClr val="FFFF00"/>
                </a:solidFill>
              </a:rPr>
              <a:t>1910</a:t>
            </a:r>
          </a:p>
        </p:txBody>
      </p:sp>
      <p:sp>
        <p:nvSpPr>
          <p:cNvPr id="46117" name="Text Box 36">
            <a:extLst>
              <a:ext uri="{FF2B5EF4-FFF2-40B4-BE49-F238E27FC236}">
                <a16:creationId xmlns:a16="http://schemas.microsoft.com/office/drawing/2014/main" id="{5B161614-787B-8560-EBBF-63EF656585A8}"/>
              </a:ext>
            </a:extLst>
          </p:cNvPr>
          <p:cNvSpPr txBox="1">
            <a:spLocks noChangeArrowheads="1"/>
          </p:cNvSpPr>
          <p:nvPr/>
        </p:nvSpPr>
        <p:spPr bwMode="auto">
          <a:xfrm>
            <a:off x="6096000" y="0"/>
            <a:ext cx="12271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3600" u="none"/>
              <a:t>2010</a:t>
            </a:r>
          </a:p>
        </p:txBody>
      </p:sp>
      <p:sp>
        <p:nvSpPr>
          <p:cNvPr id="2" name="Espace réservé de la date 1">
            <a:extLst>
              <a:ext uri="{FF2B5EF4-FFF2-40B4-BE49-F238E27FC236}">
                <a16:creationId xmlns:a16="http://schemas.microsoft.com/office/drawing/2014/main" id="{99376053-2E18-DB0F-2163-54584A8D6612}"/>
              </a:ext>
            </a:extLst>
          </p:cNvPr>
          <p:cNvSpPr>
            <a:spLocks noGrp="1"/>
          </p:cNvSpPr>
          <p:nvPr>
            <p:ph type="dt" sz="quarter" idx="10"/>
          </p:nvPr>
        </p:nvSpPr>
        <p:spPr/>
        <p:txBody>
          <a:bodyPr/>
          <a:lstStyle/>
          <a:p>
            <a:pPr>
              <a:defRPr/>
            </a:pPr>
            <a:endParaRPr lang="fr-FR">
              <a:effectLst>
                <a:outerShdw blurRad="38100" dist="38100" dir="2700000" algn="tl">
                  <a:srgbClr val="FFFFFF"/>
                </a:outerShdw>
              </a:effectLst>
            </a:endParaRPr>
          </a:p>
        </p:txBody>
      </p:sp>
      <p:pic>
        <p:nvPicPr>
          <p:cNvPr id="3" name="Picture 7" descr="C:\Users\Moskal\Desktop\93v7pm8s0gkckow404owck40wcc.600.jpg">
            <a:extLst>
              <a:ext uri="{FF2B5EF4-FFF2-40B4-BE49-F238E27FC236}">
                <a16:creationId xmlns:a16="http://schemas.microsoft.com/office/drawing/2014/main" id="{48AA8800-25A2-227E-FE94-C3D408B83BC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3644" y="2769878"/>
            <a:ext cx="1987071" cy="2027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616B5740-60EA-1C09-5D29-B5A5130A384F}"/>
              </a:ext>
            </a:extLst>
          </p:cNvPr>
          <p:cNvSpPr>
            <a:spLocks noGrp="1"/>
          </p:cNvSpPr>
          <p:nvPr>
            <p:ph type="ftr" sz="quarter" idx="11"/>
          </p:nvPr>
        </p:nvSpPr>
        <p:spPr/>
        <p:txBody>
          <a:bodyPr/>
          <a:lstStyle/>
          <a:p>
            <a:pPr>
              <a:defRPr/>
            </a:pPr>
            <a:r>
              <a:rPr lang="fr-FR"/>
              <a:t>EDUCOM PEISS JULY 2025</a:t>
            </a:r>
          </a:p>
        </p:txBody>
      </p:sp>
      <p:sp>
        <p:nvSpPr>
          <p:cNvPr id="10" name="Espace réservé du numéro de diapositive 5">
            <a:extLst>
              <a:ext uri="{FF2B5EF4-FFF2-40B4-BE49-F238E27FC236}">
                <a16:creationId xmlns:a16="http://schemas.microsoft.com/office/drawing/2014/main" id="{0D5229DF-08AB-22A1-B28F-D10DB8C9D8EF}"/>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DDAF6C4-0476-6D44-BCC6-D0D048E345A9}" type="slidenum">
              <a:rPr lang="fr-FR" altLang="fr-FR" sz="1200" smtClean="0">
                <a:latin typeface="Arial" panose="020B0604020202020204" pitchFamily="34" charset="0"/>
              </a:rPr>
              <a:pPr>
                <a:spcBef>
                  <a:spcPct val="0"/>
                </a:spcBef>
                <a:buClrTx/>
                <a:buSzTx/>
                <a:buFontTx/>
                <a:buNone/>
                <a:defRPr/>
              </a:pPr>
              <a:t>23</a:t>
            </a:fld>
            <a:endParaRPr lang="fr-FR" altLang="fr-FR" sz="1200">
              <a:latin typeface="Arial" panose="020B0604020202020204" pitchFamily="34" charset="0"/>
            </a:endParaRPr>
          </a:p>
        </p:txBody>
      </p:sp>
      <p:pic>
        <p:nvPicPr>
          <p:cNvPr id="48131" name="Picture 4">
            <a:extLst>
              <a:ext uri="{FF2B5EF4-FFF2-40B4-BE49-F238E27FC236}">
                <a16:creationId xmlns:a16="http://schemas.microsoft.com/office/drawing/2014/main" id="{EEEB47E6-B437-0B9C-7048-13034C6C0C52}"/>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7938" name="Rectangle 2">
            <a:extLst>
              <a:ext uri="{FF2B5EF4-FFF2-40B4-BE49-F238E27FC236}">
                <a16:creationId xmlns:a16="http://schemas.microsoft.com/office/drawing/2014/main" id="{85F4F3A6-AB8F-E868-A039-FF533FC7F205}"/>
              </a:ext>
            </a:extLst>
          </p:cNvPr>
          <p:cNvSpPr>
            <a:spLocks noGrp="1" noChangeArrowheads="1"/>
          </p:cNvSpPr>
          <p:nvPr>
            <p:ph type="title"/>
          </p:nvPr>
        </p:nvSpPr>
        <p:spPr>
          <a:xfrm>
            <a:off x="960438" y="152400"/>
            <a:ext cx="5592762" cy="685800"/>
          </a:xfrm>
        </p:spPr>
        <p:txBody>
          <a:bodyPr/>
          <a:lstStyle/>
          <a:p>
            <a:pPr eaLnBrk="1" hangingPunct="1">
              <a:defRPr/>
            </a:pPr>
            <a:r>
              <a:rPr lang="fr-FR">
                <a:cs typeface="ＭＳ Ｐゴシック" pitchFamily="1" charset="-128"/>
              </a:rPr>
              <a:t>Radiology principle</a:t>
            </a:r>
          </a:p>
        </p:txBody>
      </p:sp>
      <p:sp>
        <p:nvSpPr>
          <p:cNvPr id="807939" name="Rectangle 3">
            <a:extLst>
              <a:ext uri="{FF2B5EF4-FFF2-40B4-BE49-F238E27FC236}">
                <a16:creationId xmlns:a16="http://schemas.microsoft.com/office/drawing/2014/main" id="{8647B3C0-F233-DAFE-9DBB-5A9BF09EC498}"/>
              </a:ext>
            </a:extLst>
          </p:cNvPr>
          <p:cNvSpPr>
            <a:spLocks noGrp="1" noChangeArrowheads="1"/>
          </p:cNvSpPr>
          <p:nvPr>
            <p:ph type="body" idx="1"/>
          </p:nvPr>
        </p:nvSpPr>
        <p:spPr>
          <a:xfrm>
            <a:off x="1143000" y="1981200"/>
            <a:ext cx="4953000" cy="1447800"/>
          </a:xfrm>
        </p:spPr>
        <p:txBody>
          <a:bodyPr/>
          <a:lstStyle/>
          <a:p>
            <a:pPr eaLnBrk="1" hangingPunct="1">
              <a:lnSpc>
                <a:spcPct val="90000"/>
              </a:lnSpc>
              <a:buFont typeface="Wingdings" pitchFamily="1" charset="2"/>
              <a:buBlip>
                <a:blip r:embed="rId2"/>
              </a:buBlip>
              <a:defRPr/>
            </a:pPr>
            <a:r>
              <a:rPr lang="fr-FR" sz="2800">
                <a:cs typeface="ＭＳ Ｐゴシック" pitchFamily="1" charset="-128"/>
              </a:rPr>
              <a:t>The most common exam</a:t>
            </a:r>
          </a:p>
          <a:p>
            <a:pPr eaLnBrk="1" hangingPunct="1">
              <a:lnSpc>
                <a:spcPct val="90000"/>
              </a:lnSpc>
              <a:buFont typeface="Wingdings" pitchFamily="1" charset="2"/>
              <a:buBlip>
                <a:blip r:embed="rId2"/>
              </a:buBlip>
              <a:defRPr/>
            </a:pPr>
            <a:r>
              <a:rPr lang="fr-FR" sz="2800">
                <a:cs typeface="ＭＳ Ｐゴシック" pitchFamily="1" charset="-128"/>
              </a:rPr>
              <a:t>Transmission of X rays through tissue</a:t>
            </a:r>
          </a:p>
        </p:txBody>
      </p:sp>
      <p:pic>
        <p:nvPicPr>
          <p:cNvPr id="48134" name="Picture 6">
            <a:extLst>
              <a:ext uri="{FF2B5EF4-FFF2-40B4-BE49-F238E27FC236}">
                <a16:creationId xmlns:a16="http://schemas.microsoft.com/office/drawing/2014/main" id="{96C83425-9A63-94C3-4B02-AD17E335FD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7400" y="3733800"/>
            <a:ext cx="271780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5" name="Picture 7">
            <a:extLst>
              <a:ext uri="{FF2B5EF4-FFF2-40B4-BE49-F238E27FC236}">
                <a16:creationId xmlns:a16="http://schemas.microsoft.com/office/drawing/2014/main" id="{8724AED7-E24E-D4C1-0FEA-B4B67B51797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62200" y="5257800"/>
            <a:ext cx="2070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136" name="Picture 9">
            <a:extLst>
              <a:ext uri="{FF2B5EF4-FFF2-40B4-BE49-F238E27FC236}">
                <a16:creationId xmlns:a16="http://schemas.microsoft.com/office/drawing/2014/main" id="{17C00873-5690-283C-EEEA-213DBC7729E5}"/>
              </a:ext>
            </a:extLst>
          </p:cNvPr>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10400" y="914400"/>
            <a:ext cx="2717800" cy="532765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8137" name="Picture 10">
            <a:extLst>
              <a:ext uri="{FF2B5EF4-FFF2-40B4-BE49-F238E27FC236}">
                <a16:creationId xmlns:a16="http://schemas.microsoft.com/office/drawing/2014/main" id="{9DF8DF94-6081-D6AD-811A-0D6CDA5D8B68}"/>
              </a:ext>
            </a:extLst>
          </p:cNvPr>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19800" y="2209800"/>
            <a:ext cx="1019175" cy="29051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59651650-1C36-414F-1A08-E477FC2500A7}"/>
              </a:ext>
            </a:extLst>
          </p:cNvPr>
          <p:cNvSpPr>
            <a:spLocks noGrp="1"/>
          </p:cNvSpPr>
          <p:nvPr>
            <p:ph type="dt" sz="quarter" idx="10"/>
          </p:nvPr>
        </p:nvSpPr>
        <p:spPr/>
        <p:txBody>
          <a:bodyPr/>
          <a:lstStyle/>
          <a:p>
            <a:pPr>
              <a:defRPr/>
            </a:pPr>
            <a:endParaRPr lang="fr-F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4">
            <a:extLst>
              <a:ext uri="{FF2B5EF4-FFF2-40B4-BE49-F238E27FC236}">
                <a16:creationId xmlns:a16="http://schemas.microsoft.com/office/drawing/2014/main" id="{1666F1FF-A6E4-B9EE-0832-B19048A65300}"/>
              </a:ext>
            </a:extLst>
          </p:cNvPr>
          <p:cNvSpPr>
            <a:spLocks noGrp="1"/>
          </p:cNvSpPr>
          <p:nvPr>
            <p:ph type="ftr" sz="quarter" idx="11"/>
          </p:nvPr>
        </p:nvSpPr>
        <p:spPr/>
        <p:txBody>
          <a:bodyPr/>
          <a:lstStyle/>
          <a:p>
            <a:pPr>
              <a:defRPr/>
            </a:pPr>
            <a:r>
              <a:rPr lang="fr-FR"/>
              <a:t>EDUCOM PEISS JULY 2025</a:t>
            </a:r>
          </a:p>
        </p:txBody>
      </p:sp>
      <p:sp>
        <p:nvSpPr>
          <p:cNvPr id="12" name="Espace réservé du numéro de diapositive 5">
            <a:extLst>
              <a:ext uri="{FF2B5EF4-FFF2-40B4-BE49-F238E27FC236}">
                <a16:creationId xmlns:a16="http://schemas.microsoft.com/office/drawing/2014/main" id="{747DCADA-992C-8999-68DF-76F9E53CEC1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FF6D91E4-9BB5-1540-B3AF-BDC1B004238F}" type="slidenum">
              <a:rPr lang="fr-FR" altLang="fr-FR" sz="1200" smtClean="0">
                <a:latin typeface="Arial" panose="020B0604020202020204" pitchFamily="34" charset="0"/>
              </a:rPr>
              <a:pPr>
                <a:spcBef>
                  <a:spcPct val="0"/>
                </a:spcBef>
                <a:buClrTx/>
                <a:buSzTx/>
                <a:buFontTx/>
                <a:buNone/>
                <a:defRPr/>
              </a:pPr>
              <a:t>24</a:t>
            </a:fld>
            <a:endParaRPr lang="fr-FR" altLang="fr-FR" sz="1200">
              <a:latin typeface="Arial" panose="020B0604020202020204" pitchFamily="34" charset="0"/>
            </a:endParaRPr>
          </a:p>
        </p:txBody>
      </p:sp>
      <p:pic>
        <p:nvPicPr>
          <p:cNvPr id="49155" name="Picture 5">
            <a:extLst>
              <a:ext uri="{FF2B5EF4-FFF2-40B4-BE49-F238E27FC236}">
                <a16:creationId xmlns:a16="http://schemas.microsoft.com/office/drawing/2014/main" id="{FD18D646-20BF-F9CC-D531-9405B27B56D9}"/>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226" name="Rectangle 2">
            <a:extLst>
              <a:ext uri="{FF2B5EF4-FFF2-40B4-BE49-F238E27FC236}">
                <a16:creationId xmlns:a16="http://schemas.microsoft.com/office/drawing/2014/main" id="{879D20FE-CE78-F8D2-E11D-3271D6A7F31F}"/>
              </a:ext>
            </a:extLst>
          </p:cNvPr>
          <p:cNvSpPr>
            <a:spLocks noGrp="1" noChangeArrowheads="1"/>
          </p:cNvSpPr>
          <p:nvPr>
            <p:ph type="title"/>
          </p:nvPr>
        </p:nvSpPr>
        <p:spPr/>
        <p:txBody>
          <a:bodyPr/>
          <a:lstStyle/>
          <a:p>
            <a:pPr eaLnBrk="1" hangingPunct="1">
              <a:defRPr/>
            </a:pPr>
            <a:r>
              <a:rPr lang="fr-FR">
                <a:cs typeface="ＭＳ Ｐゴシック" pitchFamily="1" charset="-128"/>
              </a:rPr>
              <a:t>Radiology problem = contrast</a:t>
            </a:r>
          </a:p>
        </p:txBody>
      </p:sp>
      <p:sp>
        <p:nvSpPr>
          <p:cNvPr id="820227" name="Rectangle 3">
            <a:extLst>
              <a:ext uri="{FF2B5EF4-FFF2-40B4-BE49-F238E27FC236}">
                <a16:creationId xmlns:a16="http://schemas.microsoft.com/office/drawing/2014/main" id="{481EB723-AE9C-1C1B-F0E2-BEE5F0CD818C}"/>
              </a:ext>
            </a:extLst>
          </p:cNvPr>
          <p:cNvSpPr>
            <a:spLocks noGrp="1" noChangeArrowheads="1"/>
          </p:cNvSpPr>
          <p:nvPr>
            <p:ph type="body" idx="1"/>
          </p:nvPr>
        </p:nvSpPr>
        <p:spPr>
          <a:xfrm>
            <a:off x="1524000" y="1905000"/>
            <a:ext cx="2971800" cy="2760663"/>
          </a:xfrm>
        </p:spPr>
        <p:txBody>
          <a:bodyPr/>
          <a:lstStyle/>
          <a:p>
            <a:pPr eaLnBrk="1" hangingPunct="1">
              <a:buFont typeface="Wingdings" pitchFamily="1" charset="2"/>
              <a:buBlip>
                <a:blip r:embed="rId2"/>
              </a:buBlip>
              <a:defRPr/>
            </a:pPr>
            <a:r>
              <a:rPr lang="fr-FR">
                <a:cs typeface="ＭＳ Ｐゴシック" pitchFamily="1" charset="-128"/>
              </a:rPr>
              <a:t>How to get the best contrast?</a:t>
            </a:r>
          </a:p>
        </p:txBody>
      </p:sp>
      <p:grpSp>
        <p:nvGrpSpPr>
          <p:cNvPr id="49158" name="Group 6">
            <a:extLst>
              <a:ext uri="{FF2B5EF4-FFF2-40B4-BE49-F238E27FC236}">
                <a16:creationId xmlns:a16="http://schemas.microsoft.com/office/drawing/2014/main" id="{CE93B6B9-58F6-6388-9D3B-FB7BEE6FA9AB}"/>
              </a:ext>
            </a:extLst>
          </p:cNvPr>
          <p:cNvGrpSpPr>
            <a:grpSpLocks/>
          </p:cNvGrpSpPr>
          <p:nvPr/>
        </p:nvGrpSpPr>
        <p:grpSpPr bwMode="auto">
          <a:xfrm>
            <a:off x="5181600" y="1066800"/>
            <a:ext cx="4475163" cy="5348288"/>
            <a:chOff x="2941" y="726"/>
            <a:chExt cx="2819" cy="3369"/>
          </a:xfrm>
        </p:grpSpPr>
        <p:pic>
          <p:nvPicPr>
            <p:cNvPr id="49163" name="Picture 7">
              <a:extLst>
                <a:ext uri="{FF2B5EF4-FFF2-40B4-BE49-F238E27FC236}">
                  <a16:creationId xmlns:a16="http://schemas.microsoft.com/office/drawing/2014/main" id="{22FC4E6E-888E-5E40-A737-85B42000FFE9}"/>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1" y="726"/>
              <a:ext cx="2819" cy="3369"/>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9164" name="Line 8">
              <a:extLst>
                <a:ext uri="{FF2B5EF4-FFF2-40B4-BE49-F238E27FC236}">
                  <a16:creationId xmlns:a16="http://schemas.microsoft.com/office/drawing/2014/main" id="{7CCCCC4D-71C9-C332-D626-1DB99F27C487}"/>
                </a:ext>
              </a:extLst>
            </p:cNvPr>
            <p:cNvSpPr>
              <a:spLocks noChangeShapeType="1"/>
            </p:cNvSpPr>
            <p:nvPr/>
          </p:nvSpPr>
          <p:spPr bwMode="auto">
            <a:xfrm>
              <a:off x="3712" y="828"/>
              <a:ext cx="0" cy="311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49159" name="Picture 11">
            <a:extLst>
              <a:ext uri="{FF2B5EF4-FFF2-40B4-BE49-F238E27FC236}">
                <a16:creationId xmlns:a16="http://schemas.microsoft.com/office/drawing/2014/main" id="{A9B26520-E52C-B0AA-3340-0D808E6F084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5375" y="1524000"/>
            <a:ext cx="247650" cy="47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60" name="Text Box 12">
            <a:extLst>
              <a:ext uri="{FF2B5EF4-FFF2-40B4-BE49-F238E27FC236}">
                <a16:creationId xmlns:a16="http://schemas.microsoft.com/office/drawing/2014/main" id="{EF113559-B6CF-E59D-3943-7DC1E8E3BAE6}"/>
              </a:ext>
            </a:extLst>
          </p:cNvPr>
          <p:cNvSpPr txBox="1">
            <a:spLocks noChangeArrowheads="1"/>
          </p:cNvSpPr>
          <p:nvPr/>
        </p:nvSpPr>
        <p:spPr bwMode="auto">
          <a:xfrm>
            <a:off x="4114800" y="1447800"/>
            <a:ext cx="7397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solidFill>
                  <a:srgbClr val="FFFF00"/>
                </a:solidFill>
              </a:rPr>
              <a:t>black</a:t>
            </a:r>
            <a:endParaRPr lang="fr-FR" altLang="fr-FR" sz="1800" i="0" u="none"/>
          </a:p>
        </p:txBody>
      </p:sp>
      <p:sp>
        <p:nvSpPr>
          <p:cNvPr id="49161" name="Text Box 13">
            <a:extLst>
              <a:ext uri="{FF2B5EF4-FFF2-40B4-BE49-F238E27FC236}">
                <a16:creationId xmlns:a16="http://schemas.microsoft.com/office/drawing/2014/main" id="{6B6469E5-164D-9DA1-0427-1F875B1F5BA3}"/>
              </a:ext>
            </a:extLst>
          </p:cNvPr>
          <p:cNvSpPr txBox="1">
            <a:spLocks noChangeArrowheads="1"/>
          </p:cNvSpPr>
          <p:nvPr/>
        </p:nvSpPr>
        <p:spPr bwMode="auto">
          <a:xfrm>
            <a:off x="4114800" y="5867400"/>
            <a:ext cx="7699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1800" i="0" u="none">
                <a:solidFill>
                  <a:srgbClr val="FFFF00"/>
                </a:solidFill>
              </a:rPr>
              <a:t>white</a:t>
            </a:r>
            <a:endParaRPr lang="fr-FR" altLang="fr-FR" sz="1800" i="0" u="none"/>
          </a:p>
        </p:txBody>
      </p:sp>
      <p:sp>
        <p:nvSpPr>
          <p:cNvPr id="2" name="Espace réservé de la date 1">
            <a:extLst>
              <a:ext uri="{FF2B5EF4-FFF2-40B4-BE49-F238E27FC236}">
                <a16:creationId xmlns:a16="http://schemas.microsoft.com/office/drawing/2014/main" id="{9B8849E6-8EBB-698E-3079-BF9AF5C8743B}"/>
              </a:ext>
            </a:extLst>
          </p:cNvPr>
          <p:cNvSpPr>
            <a:spLocks noGrp="1"/>
          </p:cNvSpPr>
          <p:nvPr>
            <p:ph type="dt" sz="quarter" idx="10"/>
          </p:nvPr>
        </p:nvSpPr>
        <p:spPr/>
        <p:txBody>
          <a:bodyPr/>
          <a:lstStyle/>
          <a:p>
            <a:pPr>
              <a:defRPr/>
            </a:pPr>
            <a:endParaRPr lang="fr-F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5055F593-4436-067A-99E6-4AD6177C3321}"/>
              </a:ext>
            </a:extLst>
          </p:cNvPr>
          <p:cNvSpPr>
            <a:spLocks noGrp="1"/>
          </p:cNvSpPr>
          <p:nvPr>
            <p:ph type="ftr" sz="quarter" idx="11"/>
          </p:nvPr>
        </p:nvSpPr>
        <p:spPr/>
        <p:txBody>
          <a:bodyPr/>
          <a:lstStyle/>
          <a:p>
            <a:pPr>
              <a:defRPr/>
            </a:pPr>
            <a:r>
              <a:rPr lang="fr-FR"/>
              <a:t>EDUCOM PEISS JULY 2025</a:t>
            </a:r>
          </a:p>
        </p:txBody>
      </p:sp>
      <p:sp>
        <p:nvSpPr>
          <p:cNvPr id="10" name="Espace réservé du numéro de diapositive 5">
            <a:extLst>
              <a:ext uri="{FF2B5EF4-FFF2-40B4-BE49-F238E27FC236}">
                <a16:creationId xmlns:a16="http://schemas.microsoft.com/office/drawing/2014/main" id="{2B2453C1-9DDD-068B-8ECE-FD2CA62AAF2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CB26E779-7AB7-9B45-9928-B8327577AD78}" type="slidenum">
              <a:rPr lang="fr-FR" altLang="fr-FR" sz="1200" smtClean="0">
                <a:latin typeface="Arial" panose="020B0604020202020204" pitchFamily="34" charset="0"/>
              </a:rPr>
              <a:pPr>
                <a:spcBef>
                  <a:spcPct val="0"/>
                </a:spcBef>
                <a:buClrTx/>
                <a:buSzTx/>
                <a:buFontTx/>
                <a:buNone/>
                <a:defRPr/>
              </a:pPr>
              <a:t>25</a:t>
            </a:fld>
            <a:endParaRPr lang="fr-FR" altLang="fr-FR" sz="1200">
              <a:latin typeface="Arial" panose="020B0604020202020204" pitchFamily="34" charset="0"/>
            </a:endParaRPr>
          </a:p>
        </p:txBody>
      </p:sp>
      <p:pic>
        <p:nvPicPr>
          <p:cNvPr id="50179" name="Picture 7">
            <a:extLst>
              <a:ext uri="{FF2B5EF4-FFF2-40B4-BE49-F238E27FC236}">
                <a16:creationId xmlns:a16="http://schemas.microsoft.com/office/drawing/2014/main" id="{8D783DDB-E1CF-3254-314B-85DDBF0A38A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274" name="Rectangle 2">
            <a:extLst>
              <a:ext uri="{FF2B5EF4-FFF2-40B4-BE49-F238E27FC236}">
                <a16:creationId xmlns:a16="http://schemas.microsoft.com/office/drawing/2014/main" id="{6984AFD1-45C4-24E3-A1CB-95C2E5892171}"/>
              </a:ext>
            </a:extLst>
          </p:cNvPr>
          <p:cNvSpPr>
            <a:spLocks noGrp="1" noChangeArrowheads="1"/>
          </p:cNvSpPr>
          <p:nvPr>
            <p:ph type="title"/>
          </p:nvPr>
        </p:nvSpPr>
        <p:spPr>
          <a:xfrm>
            <a:off x="415925" y="0"/>
            <a:ext cx="7737475" cy="838200"/>
          </a:xfrm>
        </p:spPr>
        <p:txBody>
          <a:bodyPr/>
          <a:lstStyle/>
          <a:p>
            <a:pPr eaLnBrk="1" hangingPunct="1">
              <a:defRPr/>
            </a:pPr>
            <a:r>
              <a:rPr lang="fr-FR" sz="3600">
                <a:cs typeface="ＭＳ Ｐゴシック" pitchFamily="1" charset="-128"/>
              </a:rPr>
              <a:t>Detection techniques</a:t>
            </a:r>
          </a:p>
        </p:txBody>
      </p:sp>
      <p:sp>
        <p:nvSpPr>
          <p:cNvPr id="822275" name="Rectangle 3">
            <a:extLst>
              <a:ext uri="{FF2B5EF4-FFF2-40B4-BE49-F238E27FC236}">
                <a16:creationId xmlns:a16="http://schemas.microsoft.com/office/drawing/2014/main" id="{D86AC13A-B9C6-FA43-0793-88A03395D145}"/>
              </a:ext>
            </a:extLst>
          </p:cNvPr>
          <p:cNvSpPr>
            <a:spLocks noGrp="1" noChangeArrowheads="1"/>
          </p:cNvSpPr>
          <p:nvPr>
            <p:ph type="body" idx="1"/>
          </p:nvPr>
        </p:nvSpPr>
        <p:spPr>
          <a:xfrm>
            <a:off x="1371600" y="1447800"/>
            <a:ext cx="8077200" cy="2209800"/>
          </a:xfrm>
        </p:spPr>
        <p:txBody>
          <a:bodyPr/>
          <a:lstStyle/>
          <a:p>
            <a:pPr eaLnBrk="1" hangingPunct="1">
              <a:lnSpc>
                <a:spcPct val="90000"/>
              </a:lnSpc>
              <a:buFont typeface="Wingdings" pitchFamily="1" charset="2"/>
              <a:buBlip>
                <a:blip r:embed="rId2"/>
              </a:buBlip>
              <a:defRPr/>
            </a:pPr>
            <a:r>
              <a:rPr lang="fr-FR" sz="2800">
                <a:cs typeface="ＭＳ Ｐゴシック" pitchFamily="1" charset="-128"/>
              </a:rPr>
              <a:t>The standard : film scren system</a:t>
            </a:r>
          </a:p>
          <a:p>
            <a:pPr eaLnBrk="1" hangingPunct="1">
              <a:lnSpc>
                <a:spcPct val="90000"/>
              </a:lnSpc>
              <a:buFont typeface="Wingdings" pitchFamily="1" charset="2"/>
              <a:buBlip>
                <a:blip r:embed="rId2"/>
              </a:buBlip>
              <a:defRPr/>
            </a:pPr>
            <a:r>
              <a:rPr lang="fr-FR" sz="2800">
                <a:cs typeface="ＭＳ Ｐゴシック" pitchFamily="1" charset="-128"/>
              </a:rPr>
              <a:t>How to replace the film </a:t>
            </a:r>
          </a:p>
          <a:p>
            <a:pPr lvl="1" eaLnBrk="1" hangingPunct="1">
              <a:lnSpc>
                <a:spcPct val="90000"/>
              </a:lnSpc>
              <a:defRPr/>
            </a:pPr>
            <a:r>
              <a:rPr lang="fr-FR" sz="2400"/>
              <a:t>More sensitive --&gt; better contrast </a:t>
            </a:r>
          </a:p>
          <a:p>
            <a:pPr lvl="1" eaLnBrk="1" hangingPunct="1">
              <a:lnSpc>
                <a:spcPct val="90000"/>
              </a:lnSpc>
              <a:defRPr/>
            </a:pPr>
            <a:r>
              <a:rPr lang="fr-FR" sz="2400"/>
              <a:t>Less dose </a:t>
            </a:r>
          </a:p>
          <a:p>
            <a:pPr lvl="1" eaLnBrk="1" hangingPunct="1">
              <a:lnSpc>
                <a:spcPct val="90000"/>
              </a:lnSpc>
              <a:defRPr/>
            </a:pPr>
            <a:r>
              <a:rPr lang="fr-FR" sz="2400"/>
              <a:t>Affordable ?</a:t>
            </a:r>
          </a:p>
        </p:txBody>
      </p:sp>
      <p:pic>
        <p:nvPicPr>
          <p:cNvPr id="50182" name="Picture 4" descr="Image 2">
            <a:extLst>
              <a:ext uri="{FF2B5EF4-FFF2-40B4-BE49-F238E27FC236}">
                <a16:creationId xmlns:a16="http://schemas.microsoft.com/office/drawing/2014/main" id="{83297619-BB83-190F-50EB-C0D5CB8B6BA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11275" y="3810000"/>
            <a:ext cx="7435850" cy="260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3" name="Line 8">
            <a:extLst>
              <a:ext uri="{FF2B5EF4-FFF2-40B4-BE49-F238E27FC236}">
                <a16:creationId xmlns:a16="http://schemas.microsoft.com/office/drawing/2014/main" id="{C2D81913-5813-8F90-9E5B-34AD5349CEF7}"/>
              </a:ext>
            </a:extLst>
          </p:cNvPr>
          <p:cNvSpPr>
            <a:spLocks noChangeShapeType="1"/>
          </p:cNvSpPr>
          <p:nvPr/>
        </p:nvSpPr>
        <p:spPr bwMode="auto">
          <a:xfrm flipH="1">
            <a:off x="8763000" y="5791200"/>
            <a:ext cx="685800" cy="0"/>
          </a:xfrm>
          <a:prstGeom prst="line">
            <a:avLst/>
          </a:prstGeom>
          <a:noFill/>
          <a:ln w="76200">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184" name="Line 9">
            <a:extLst>
              <a:ext uri="{FF2B5EF4-FFF2-40B4-BE49-F238E27FC236}">
                <a16:creationId xmlns:a16="http://schemas.microsoft.com/office/drawing/2014/main" id="{05914915-689E-529C-C3B7-75BBD98D6977}"/>
              </a:ext>
            </a:extLst>
          </p:cNvPr>
          <p:cNvSpPr>
            <a:spLocks noChangeShapeType="1"/>
          </p:cNvSpPr>
          <p:nvPr/>
        </p:nvSpPr>
        <p:spPr bwMode="auto">
          <a:xfrm flipV="1">
            <a:off x="9296400" y="5486400"/>
            <a:ext cx="0" cy="76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185" name="Line 10">
            <a:extLst>
              <a:ext uri="{FF2B5EF4-FFF2-40B4-BE49-F238E27FC236}">
                <a16:creationId xmlns:a16="http://schemas.microsoft.com/office/drawing/2014/main" id="{54178FEC-91BF-5E69-7270-54772489E3E9}"/>
              </a:ext>
            </a:extLst>
          </p:cNvPr>
          <p:cNvSpPr>
            <a:spLocks noChangeShapeType="1"/>
          </p:cNvSpPr>
          <p:nvPr/>
        </p:nvSpPr>
        <p:spPr bwMode="auto">
          <a:xfrm flipH="1">
            <a:off x="8763000" y="4572000"/>
            <a:ext cx="685800" cy="0"/>
          </a:xfrm>
          <a:prstGeom prst="line">
            <a:avLst/>
          </a:prstGeom>
          <a:noFill/>
          <a:ln w="762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 name="Espace réservé de la date 1">
            <a:extLst>
              <a:ext uri="{FF2B5EF4-FFF2-40B4-BE49-F238E27FC236}">
                <a16:creationId xmlns:a16="http://schemas.microsoft.com/office/drawing/2014/main" id="{A5FFA646-1758-4C6F-7DB9-71BD289A2F1A}"/>
              </a:ext>
            </a:extLst>
          </p:cNvPr>
          <p:cNvSpPr>
            <a:spLocks noGrp="1"/>
          </p:cNvSpPr>
          <p:nvPr>
            <p:ph type="dt" sz="quarter" idx="10"/>
          </p:nvPr>
        </p:nvSpPr>
        <p:spPr/>
        <p:txBody>
          <a:bodyPr/>
          <a:lstStyle/>
          <a:p>
            <a:pPr>
              <a:defRPr/>
            </a:pPr>
            <a:endParaRPr lang="fr-F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C6917929-25C0-4E51-4D15-39F241E0204A}"/>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5">
            <a:extLst>
              <a:ext uri="{FF2B5EF4-FFF2-40B4-BE49-F238E27FC236}">
                <a16:creationId xmlns:a16="http://schemas.microsoft.com/office/drawing/2014/main" id="{237C5DB4-B7F9-7B6B-CB18-6E92CC7C389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01ACB83-E014-CB46-9A4F-0D4C9AA190AB}" type="slidenum">
              <a:rPr lang="fr-FR" altLang="fr-FR" sz="1200" smtClean="0">
                <a:latin typeface="Arial" panose="020B0604020202020204" pitchFamily="34" charset="0"/>
              </a:rPr>
              <a:pPr>
                <a:spcBef>
                  <a:spcPct val="0"/>
                </a:spcBef>
                <a:buClrTx/>
                <a:buSzTx/>
                <a:buFontTx/>
                <a:buNone/>
                <a:defRPr/>
              </a:pPr>
              <a:t>26</a:t>
            </a:fld>
            <a:endParaRPr lang="fr-FR" altLang="fr-FR" sz="1200">
              <a:latin typeface="Arial" panose="020B0604020202020204" pitchFamily="34" charset="0"/>
            </a:endParaRPr>
          </a:p>
        </p:txBody>
      </p:sp>
      <p:pic>
        <p:nvPicPr>
          <p:cNvPr id="62467" name="Picture 5">
            <a:extLst>
              <a:ext uri="{FF2B5EF4-FFF2-40B4-BE49-F238E27FC236}">
                <a16:creationId xmlns:a16="http://schemas.microsoft.com/office/drawing/2014/main" id="{353340D3-0D89-8789-02FB-32D6145ECD44}"/>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22" name="Rectangle 2">
            <a:extLst>
              <a:ext uri="{FF2B5EF4-FFF2-40B4-BE49-F238E27FC236}">
                <a16:creationId xmlns:a16="http://schemas.microsoft.com/office/drawing/2014/main" id="{8E6765CC-67F7-2338-CAF1-5314424ED7B0}"/>
              </a:ext>
            </a:extLst>
          </p:cNvPr>
          <p:cNvSpPr>
            <a:spLocks noGrp="1" noChangeArrowheads="1"/>
          </p:cNvSpPr>
          <p:nvPr>
            <p:ph type="title"/>
          </p:nvPr>
        </p:nvSpPr>
        <p:spPr>
          <a:xfrm>
            <a:off x="415925" y="0"/>
            <a:ext cx="9290050" cy="836613"/>
          </a:xfrm>
        </p:spPr>
        <p:txBody>
          <a:bodyPr/>
          <a:lstStyle/>
          <a:p>
            <a:pPr>
              <a:defRPr/>
            </a:pPr>
            <a:r>
              <a:rPr lang="fr-FR">
                <a:cs typeface="ＭＳ Ｐゴシック" pitchFamily="1" charset="-128"/>
              </a:rPr>
              <a:t>Exposure for radiological exams</a:t>
            </a:r>
          </a:p>
        </p:txBody>
      </p:sp>
      <p:sp>
        <p:nvSpPr>
          <p:cNvPr id="798723" name="Rectangle 3">
            <a:extLst>
              <a:ext uri="{FF2B5EF4-FFF2-40B4-BE49-F238E27FC236}">
                <a16:creationId xmlns:a16="http://schemas.microsoft.com/office/drawing/2014/main" id="{E9DED487-2DEA-4997-DAB8-55C2EF0C1D27}"/>
              </a:ext>
            </a:extLst>
          </p:cNvPr>
          <p:cNvSpPr>
            <a:spLocks noGrp="1" noChangeArrowheads="1"/>
          </p:cNvSpPr>
          <p:nvPr>
            <p:ph type="body" idx="1"/>
          </p:nvPr>
        </p:nvSpPr>
        <p:spPr>
          <a:xfrm>
            <a:off x="1905000" y="1371600"/>
            <a:ext cx="8991600" cy="1389063"/>
          </a:xfrm>
        </p:spPr>
        <p:txBody>
          <a:bodyPr/>
          <a:lstStyle/>
          <a:p>
            <a:pPr>
              <a:buFont typeface="Wingdings" pitchFamily="1" charset="2"/>
              <a:buBlip>
                <a:blip r:embed="rId2"/>
              </a:buBlip>
              <a:defRPr/>
            </a:pPr>
            <a:r>
              <a:rPr lang="fr-FR">
                <a:cs typeface="ＭＳ Ｐゴシック" pitchFamily="1" charset="-128"/>
              </a:rPr>
              <a:t>Some examples</a:t>
            </a:r>
          </a:p>
        </p:txBody>
      </p:sp>
      <p:sp>
        <p:nvSpPr>
          <p:cNvPr id="62470" name="Rectangle 4">
            <a:extLst>
              <a:ext uri="{FF2B5EF4-FFF2-40B4-BE49-F238E27FC236}">
                <a16:creationId xmlns:a16="http://schemas.microsoft.com/office/drawing/2014/main" id="{5A6EE99F-FDA4-3C5E-A32F-104807E58B5E}"/>
              </a:ext>
            </a:extLst>
          </p:cNvPr>
          <p:cNvSpPr>
            <a:spLocks noChangeArrowheads="1"/>
          </p:cNvSpPr>
          <p:nvPr/>
        </p:nvSpPr>
        <p:spPr bwMode="auto">
          <a:xfrm>
            <a:off x="1524000" y="1981200"/>
            <a:ext cx="7805738" cy="458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lvl1pPr defTabSz="987425">
              <a:spcBef>
                <a:spcPct val="20000"/>
              </a:spcBef>
              <a:buClr>
                <a:schemeClr val="hlink"/>
              </a:buClr>
              <a:buSzPct val="90000"/>
              <a:buFont typeface="Wingdings" pitchFamily="2" charset="2"/>
              <a:buBlip>
                <a:blip r:embed="rId2"/>
              </a:buBlip>
              <a:tabLst>
                <a:tab pos="3810000" algn="ctr"/>
                <a:tab pos="6477000" algn="ctr"/>
              </a:tabLst>
              <a:defRPr sz="3200">
                <a:solidFill>
                  <a:schemeClr val="tx1"/>
                </a:solidFill>
                <a:latin typeface="Comic Sans MS" panose="030F0902030302020204" pitchFamily="66" charset="0"/>
                <a:ea typeface="ＭＳ Ｐゴシック" panose="020B0600070205080204" pitchFamily="34" charset="-128"/>
              </a:defRPr>
            </a:lvl1pPr>
            <a:lvl2pPr marL="37931725" indent="-37474525" defTabSz="987425">
              <a:spcBef>
                <a:spcPct val="20000"/>
              </a:spcBef>
              <a:buChar char="–"/>
              <a:tabLst>
                <a:tab pos="3810000" algn="ctr"/>
                <a:tab pos="6477000" algn="ctr"/>
              </a:tabLst>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3"/>
              </a:buBlip>
              <a:tabLst>
                <a:tab pos="3810000" algn="ctr"/>
                <a:tab pos="6477000" algn="ctr"/>
              </a:tabLst>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4"/>
              </a:buBlip>
              <a:tabLst>
                <a:tab pos="3810000" algn="ctr"/>
                <a:tab pos="6477000" algn="ctr"/>
              </a:tabLst>
              <a:defRPr sz="2000">
                <a:solidFill>
                  <a:schemeClr val="tx1"/>
                </a:solidFill>
                <a:latin typeface="Comic Sans MS" panose="030F0902030302020204" pitchFamily="66" charset="0"/>
                <a:ea typeface="ＭＳ Ｐゴシック" panose="020B0600070205080204" pitchFamily="34" charset="-128"/>
              </a:defRPr>
            </a:lvl9pPr>
          </a:lstStyle>
          <a:p>
            <a:pPr>
              <a:buClrTx/>
              <a:buSzTx/>
              <a:buFontTx/>
              <a:buNone/>
            </a:pPr>
            <a:r>
              <a:rPr lang="fr-FR" altLang="fr-FR" sz="2400" b="1" i="0" u="none">
                <a:solidFill>
                  <a:srgbClr val="FFFF00"/>
                </a:solidFill>
              </a:rPr>
              <a:t>organ	dose skin	effective dose</a:t>
            </a:r>
          </a:p>
          <a:p>
            <a:pPr>
              <a:buClrTx/>
              <a:buSzTx/>
              <a:buFontTx/>
              <a:buNone/>
            </a:pPr>
            <a:r>
              <a:rPr lang="fr-FR" altLang="fr-FR" sz="1800" b="1" i="0" u="none">
                <a:solidFill>
                  <a:srgbClr val="FFFF00"/>
                </a:solidFill>
              </a:rPr>
              <a:t>	mGy	mSv</a:t>
            </a:r>
          </a:p>
          <a:p>
            <a:pPr>
              <a:spcBef>
                <a:spcPct val="60000"/>
              </a:spcBef>
              <a:buClrTx/>
              <a:buSzTx/>
              <a:buFontTx/>
              <a:buNone/>
            </a:pPr>
            <a:r>
              <a:rPr lang="fr-FR" altLang="fr-FR" sz="2800" i="0" u="none">
                <a:solidFill>
                  <a:srgbClr val="66FFFF"/>
                </a:solidFill>
              </a:rPr>
              <a:t>Thorax, face	0,2 - 0,5	0,015 - 0,15</a:t>
            </a:r>
          </a:p>
          <a:p>
            <a:pPr>
              <a:spcBef>
                <a:spcPct val="40000"/>
              </a:spcBef>
              <a:buClrTx/>
              <a:buSzTx/>
              <a:buFontTx/>
              <a:buNone/>
            </a:pPr>
            <a:r>
              <a:rPr lang="fr-FR" altLang="fr-FR" sz="2800" i="0" u="none"/>
              <a:t>Lumbar region	4 - 28	1,5</a:t>
            </a:r>
          </a:p>
          <a:p>
            <a:pPr>
              <a:spcBef>
                <a:spcPct val="40000"/>
              </a:spcBef>
              <a:buClrTx/>
              <a:buSzTx/>
              <a:buFontTx/>
              <a:buNone/>
            </a:pPr>
            <a:r>
              <a:rPr lang="fr-FR" altLang="fr-FR" sz="2800" i="0" u="none"/>
              <a:t>Urography	40 - 60	3</a:t>
            </a:r>
          </a:p>
          <a:p>
            <a:pPr>
              <a:spcBef>
                <a:spcPct val="40000"/>
              </a:spcBef>
              <a:buClrTx/>
              <a:buSzTx/>
              <a:buFontTx/>
              <a:buNone/>
            </a:pPr>
            <a:r>
              <a:rPr lang="fr-FR" altLang="fr-FR" sz="2800" i="0" u="none"/>
              <a:t>Brain scan 	7 - 78	1</a:t>
            </a:r>
          </a:p>
          <a:p>
            <a:pPr>
              <a:spcBef>
                <a:spcPct val="40000"/>
              </a:spcBef>
              <a:buClrTx/>
              <a:buSzTx/>
              <a:buFontTx/>
              <a:buNone/>
            </a:pPr>
            <a:r>
              <a:rPr lang="fr-FR" altLang="fr-FR" sz="2800" i="0" u="none">
                <a:solidFill>
                  <a:srgbClr val="FFFF00"/>
                </a:solidFill>
              </a:rPr>
              <a:t>Whole Body scan</a:t>
            </a:r>
            <a:r>
              <a:rPr lang="fr-FR" altLang="fr-FR" sz="2800" i="0" u="none"/>
              <a:t>	</a:t>
            </a:r>
            <a:r>
              <a:rPr lang="fr-FR" altLang="fr-FR" sz="2800" i="0" u="none">
                <a:solidFill>
                  <a:srgbClr val="FFFF00"/>
                </a:solidFill>
              </a:rPr>
              <a:t>30 - 60</a:t>
            </a:r>
            <a:r>
              <a:rPr lang="fr-FR" altLang="fr-FR" sz="2800" i="0" u="none"/>
              <a:t>	</a:t>
            </a:r>
            <a:r>
              <a:rPr lang="fr-FR" altLang="fr-FR" sz="2800" i="0" u="none">
                <a:solidFill>
                  <a:srgbClr val="FFFF00"/>
                </a:solidFill>
              </a:rPr>
              <a:t>4 - 10</a:t>
            </a:r>
          </a:p>
          <a:p>
            <a:pPr>
              <a:spcBef>
                <a:spcPct val="40000"/>
              </a:spcBef>
              <a:buClrTx/>
              <a:buSzTx/>
              <a:buFontTx/>
              <a:buNone/>
            </a:pPr>
            <a:r>
              <a:rPr lang="fr-FR" altLang="fr-FR" sz="2800" i="0" u="none"/>
              <a:t>Mammography	7 - 25	0,5 - 1</a:t>
            </a:r>
          </a:p>
        </p:txBody>
      </p:sp>
      <p:sp>
        <p:nvSpPr>
          <p:cNvPr id="2" name="Espace réservé de la date 1">
            <a:extLst>
              <a:ext uri="{FF2B5EF4-FFF2-40B4-BE49-F238E27FC236}">
                <a16:creationId xmlns:a16="http://schemas.microsoft.com/office/drawing/2014/main" id="{248F079E-AA2B-53E6-52B1-4C16ACBF2359}"/>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4226709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0B0E8B7C-7B7B-A688-F42A-C6E106418B9E}"/>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5">
            <a:extLst>
              <a:ext uri="{FF2B5EF4-FFF2-40B4-BE49-F238E27FC236}">
                <a16:creationId xmlns:a16="http://schemas.microsoft.com/office/drawing/2014/main" id="{2E59035C-F904-6744-0BB8-D14A2F4EE2B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F021038A-0C8E-064D-986D-235A0FC7F488}" type="slidenum">
              <a:rPr lang="fr-FR" altLang="fr-FR" sz="1200" smtClean="0">
                <a:latin typeface="Arial" panose="020B0604020202020204" pitchFamily="34" charset="0"/>
              </a:rPr>
              <a:pPr>
                <a:spcBef>
                  <a:spcPct val="0"/>
                </a:spcBef>
                <a:buClrTx/>
                <a:buSzTx/>
                <a:buFontTx/>
                <a:buNone/>
                <a:defRPr/>
              </a:pPr>
              <a:t>27</a:t>
            </a:fld>
            <a:endParaRPr lang="fr-FR" altLang="fr-FR" sz="1200">
              <a:latin typeface="Arial" panose="020B0604020202020204" pitchFamily="34" charset="0"/>
            </a:endParaRPr>
          </a:p>
        </p:txBody>
      </p:sp>
      <p:sp>
        <p:nvSpPr>
          <p:cNvPr id="809986" name="Rectangle 2">
            <a:extLst>
              <a:ext uri="{FF2B5EF4-FFF2-40B4-BE49-F238E27FC236}">
                <a16:creationId xmlns:a16="http://schemas.microsoft.com/office/drawing/2014/main" id="{C85704F7-90ED-DDC9-EEEE-CE1349213FB9}"/>
              </a:ext>
            </a:extLst>
          </p:cNvPr>
          <p:cNvSpPr>
            <a:spLocks noGrp="1" noChangeArrowheads="1"/>
          </p:cNvSpPr>
          <p:nvPr>
            <p:ph type="title"/>
          </p:nvPr>
        </p:nvSpPr>
        <p:spPr>
          <a:xfrm>
            <a:off x="415925" y="0"/>
            <a:ext cx="9490075" cy="685800"/>
          </a:xfrm>
        </p:spPr>
        <p:txBody>
          <a:bodyPr/>
          <a:lstStyle/>
          <a:p>
            <a:pPr eaLnBrk="1" hangingPunct="1">
              <a:defRPr/>
            </a:pPr>
            <a:r>
              <a:rPr lang="fr-FR">
                <a:cs typeface="ＭＳ Ｐゴシック" pitchFamily="1" charset="-128"/>
              </a:rPr>
              <a:t>State of the art :Computed Tomography (CT)</a:t>
            </a:r>
          </a:p>
        </p:txBody>
      </p:sp>
      <p:pic>
        <p:nvPicPr>
          <p:cNvPr id="54276" name="Picture 4">
            <a:extLst>
              <a:ext uri="{FF2B5EF4-FFF2-40B4-BE49-F238E27FC236}">
                <a16:creationId xmlns:a16="http://schemas.microsoft.com/office/drawing/2014/main" id="{ED245BD5-794F-C97A-1BE8-6D4DBC0ED0D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544" y="719137"/>
            <a:ext cx="8763000" cy="541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FC87B4EC-FA0D-0D17-A9CE-DF2CA3391C8D}"/>
              </a:ext>
            </a:extLst>
          </p:cNvPr>
          <p:cNvSpPr>
            <a:spLocks noGrp="1"/>
          </p:cNvSpPr>
          <p:nvPr>
            <p:ph type="dt" sz="quarter" idx="10"/>
          </p:nvPr>
        </p:nvSpPr>
        <p:spPr/>
        <p:txBody>
          <a:bodyPr/>
          <a:lstStyle/>
          <a:p>
            <a:pPr>
              <a:defRPr/>
            </a:pPr>
            <a:endParaRPr lang="fr-F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CC9A4332-A52D-3FBC-6584-1AFCAFC2EE88}"/>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5">
            <a:extLst>
              <a:ext uri="{FF2B5EF4-FFF2-40B4-BE49-F238E27FC236}">
                <a16:creationId xmlns:a16="http://schemas.microsoft.com/office/drawing/2014/main" id="{56F83FD1-8DAD-4633-28FB-F35381DF7552}"/>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6F2D70F-648C-9A4E-8269-D44ACBABC939}" type="slidenum">
              <a:rPr lang="fr-FR" altLang="fr-FR" sz="1200" smtClean="0">
                <a:latin typeface="Arial" panose="020B0604020202020204" pitchFamily="34" charset="0"/>
              </a:rPr>
              <a:pPr>
                <a:spcBef>
                  <a:spcPct val="0"/>
                </a:spcBef>
                <a:buClrTx/>
                <a:buSzTx/>
                <a:buFontTx/>
                <a:buNone/>
                <a:defRPr/>
              </a:pPr>
              <a:t>28</a:t>
            </a:fld>
            <a:endParaRPr lang="fr-FR" altLang="fr-FR" sz="1200">
              <a:latin typeface="Arial" panose="020B0604020202020204" pitchFamily="34" charset="0"/>
            </a:endParaRPr>
          </a:p>
        </p:txBody>
      </p:sp>
      <p:sp>
        <p:nvSpPr>
          <p:cNvPr id="826370" name="Rectangle 2">
            <a:extLst>
              <a:ext uri="{FF2B5EF4-FFF2-40B4-BE49-F238E27FC236}">
                <a16:creationId xmlns:a16="http://schemas.microsoft.com/office/drawing/2014/main" id="{52FE5B53-E3E6-FF99-41BD-7E29BC8D870C}"/>
              </a:ext>
            </a:extLst>
          </p:cNvPr>
          <p:cNvSpPr>
            <a:spLocks noGrp="1" noChangeArrowheads="1"/>
          </p:cNvSpPr>
          <p:nvPr>
            <p:ph type="title"/>
          </p:nvPr>
        </p:nvSpPr>
        <p:spPr>
          <a:xfrm>
            <a:off x="415925" y="0"/>
            <a:ext cx="8804275" cy="990600"/>
          </a:xfrm>
        </p:spPr>
        <p:txBody>
          <a:bodyPr/>
          <a:lstStyle/>
          <a:p>
            <a:pPr eaLnBrk="1" hangingPunct="1">
              <a:defRPr/>
            </a:pPr>
            <a:r>
              <a:rPr lang="fr-FR">
                <a:cs typeface="ＭＳ Ｐゴシック" pitchFamily="1" charset="-128"/>
              </a:rPr>
              <a:t>Contrast (Houndsfield)  units</a:t>
            </a:r>
          </a:p>
        </p:txBody>
      </p:sp>
      <p:pic>
        <p:nvPicPr>
          <p:cNvPr id="55300" name="Picture 4" descr="Image 7">
            <a:extLst>
              <a:ext uri="{FF2B5EF4-FFF2-40B4-BE49-F238E27FC236}">
                <a16:creationId xmlns:a16="http://schemas.microsoft.com/office/drawing/2014/main" id="{9E614078-EDEF-9047-DEA5-9E53A35702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1950" y="914400"/>
            <a:ext cx="9334500" cy="530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224AC1E6-2CC2-1CB3-F9E8-E9D1BC8A8F4E}"/>
              </a:ext>
            </a:extLst>
          </p:cNvPr>
          <p:cNvSpPr>
            <a:spLocks noGrp="1"/>
          </p:cNvSpPr>
          <p:nvPr>
            <p:ph type="dt" sz="quarter" idx="10"/>
          </p:nvPr>
        </p:nvSpPr>
        <p:spPr/>
        <p:txBody>
          <a:bodyPr/>
          <a:lstStyle/>
          <a:p>
            <a:pPr>
              <a:defRPr/>
            </a:pPr>
            <a:endParaRPr lang="fr-F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810545E2-F40D-8E7B-7831-C13393A51811}"/>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latin typeface="Arial" panose="020B0604020202020204" pitchFamily="34" charset="0"/>
              </a:rPr>
              <a:t>EDUCOM PEISS JULY 2025</a:t>
            </a:r>
          </a:p>
        </p:txBody>
      </p:sp>
      <p:sp>
        <p:nvSpPr>
          <p:cNvPr id="8" name="Espace réservé du numéro de diapositive 5">
            <a:extLst>
              <a:ext uri="{FF2B5EF4-FFF2-40B4-BE49-F238E27FC236}">
                <a16:creationId xmlns:a16="http://schemas.microsoft.com/office/drawing/2014/main" id="{D7F42C93-5FA2-F2AF-1BB1-6AE9EC49059C}"/>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7A81F33E-97B1-E84C-B012-2988B21E80AB}" type="slidenum">
              <a:rPr lang="fr-FR" altLang="fr-FR" sz="1200" i="0" u="none">
                <a:latin typeface="Arial" panose="020B0604020202020204" pitchFamily="34" charset="0"/>
              </a:rPr>
              <a:pPr eaLnBrk="1" hangingPunct="1">
                <a:defRPr/>
              </a:pPr>
              <a:t>29</a:t>
            </a:fld>
            <a:endParaRPr lang="fr-FR" altLang="fr-FR" sz="1200" i="0" u="none">
              <a:latin typeface="Arial" panose="020B0604020202020204" pitchFamily="34" charset="0"/>
            </a:endParaRPr>
          </a:p>
        </p:txBody>
      </p:sp>
      <p:sp>
        <p:nvSpPr>
          <p:cNvPr id="827394" name="Rectangle 2">
            <a:extLst>
              <a:ext uri="{FF2B5EF4-FFF2-40B4-BE49-F238E27FC236}">
                <a16:creationId xmlns:a16="http://schemas.microsoft.com/office/drawing/2014/main" id="{2238C551-1B3D-A573-FCBD-1522AD5752B4}"/>
              </a:ext>
            </a:extLst>
          </p:cNvPr>
          <p:cNvSpPr>
            <a:spLocks noGrp="1" noChangeArrowheads="1"/>
          </p:cNvSpPr>
          <p:nvPr>
            <p:ph type="title"/>
          </p:nvPr>
        </p:nvSpPr>
        <p:spPr>
          <a:xfrm>
            <a:off x="415925" y="0"/>
            <a:ext cx="8118475" cy="838200"/>
          </a:xfrm>
        </p:spPr>
        <p:txBody>
          <a:bodyPr/>
          <a:lstStyle/>
          <a:p>
            <a:pPr eaLnBrk="1" hangingPunct="1">
              <a:defRPr/>
            </a:pPr>
            <a:r>
              <a:rPr lang="fr-FR" altLang="fr-FR"/>
              <a:t>CT Scaner principle</a:t>
            </a:r>
          </a:p>
        </p:txBody>
      </p:sp>
      <p:pic>
        <p:nvPicPr>
          <p:cNvPr id="150532" name="Picture 7" descr="Image 4">
            <a:extLst>
              <a:ext uri="{FF2B5EF4-FFF2-40B4-BE49-F238E27FC236}">
                <a16:creationId xmlns:a16="http://schemas.microsoft.com/office/drawing/2014/main" id="{14838F38-D555-03E7-23F9-BC1A4A9942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4038600"/>
            <a:ext cx="3352800"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33" name="Picture 8">
            <a:extLst>
              <a:ext uri="{FF2B5EF4-FFF2-40B4-BE49-F238E27FC236}">
                <a16:creationId xmlns:a16="http://schemas.microsoft.com/office/drawing/2014/main" id="{9AD6D1E8-AD42-2A88-28A8-3B9DBCBB7C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85800"/>
            <a:ext cx="50292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0534" name="Picture 26" descr="ct_sensation_ca6">
            <a:extLst>
              <a:ext uri="{FF2B5EF4-FFF2-40B4-BE49-F238E27FC236}">
                <a16:creationId xmlns:a16="http://schemas.microsoft.com/office/drawing/2014/main" id="{68A13281-1FDC-C079-5679-035118CB7F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1105" r="4288"/>
          <a:stretch>
            <a:fillRect/>
          </a:stretch>
        </p:blipFill>
        <p:spPr bwMode="auto">
          <a:xfrm>
            <a:off x="5334000" y="3657600"/>
            <a:ext cx="4343400" cy="2624138"/>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pic>
      <p:sp>
        <p:nvSpPr>
          <p:cNvPr id="827402" name="Rectangle 10">
            <a:extLst>
              <a:ext uri="{FF2B5EF4-FFF2-40B4-BE49-F238E27FC236}">
                <a16:creationId xmlns:a16="http://schemas.microsoft.com/office/drawing/2014/main" id="{A8B6CBC3-4D7A-ED79-107D-0CD9885D9A68}"/>
              </a:ext>
            </a:extLst>
          </p:cNvPr>
          <p:cNvSpPr>
            <a:spLocks noGrp="1" noChangeArrowheads="1"/>
          </p:cNvSpPr>
          <p:nvPr>
            <p:ph type="body" idx="1"/>
          </p:nvPr>
        </p:nvSpPr>
        <p:spPr>
          <a:xfrm>
            <a:off x="4800600" y="914400"/>
            <a:ext cx="5105400" cy="2819400"/>
          </a:xfrm>
        </p:spPr>
        <p:txBody>
          <a:bodyPr/>
          <a:lstStyle/>
          <a:p>
            <a:pPr eaLnBrk="1" hangingPunct="1">
              <a:lnSpc>
                <a:spcPct val="90000"/>
              </a:lnSpc>
              <a:defRPr/>
            </a:pPr>
            <a:r>
              <a:rPr lang="fr-FR" altLang="fr-FR" sz="2000" dirty="0">
                <a:solidFill>
                  <a:srgbClr val="FFFF00"/>
                </a:solidFill>
              </a:rPr>
              <a:t>Spatial </a:t>
            </a:r>
            <a:r>
              <a:rPr lang="fr-FR" altLang="fr-FR" sz="2000" dirty="0" err="1">
                <a:solidFill>
                  <a:srgbClr val="FFFF00"/>
                </a:solidFill>
              </a:rPr>
              <a:t>resolution</a:t>
            </a:r>
            <a:r>
              <a:rPr lang="fr-FR" altLang="fr-FR" sz="2000" dirty="0">
                <a:solidFill>
                  <a:srgbClr val="FFFF00"/>
                </a:solidFill>
              </a:rPr>
              <a:t> and speed</a:t>
            </a:r>
            <a:r>
              <a:rPr lang="fr-FR" altLang="fr-FR" sz="2000" dirty="0"/>
              <a:t> </a:t>
            </a:r>
          </a:p>
          <a:p>
            <a:pPr lvl="1" eaLnBrk="1" hangingPunct="1">
              <a:lnSpc>
                <a:spcPct val="90000"/>
              </a:lnSpc>
              <a:defRPr/>
            </a:pPr>
            <a:r>
              <a:rPr lang="fr-FR" altLang="fr-FR" sz="1800" dirty="0"/>
              <a:t>64 … 320 detector </a:t>
            </a:r>
            <a:r>
              <a:rPr lang="fr-FR" altLang="fr-FR" sz="1800" dirty="0" err="1"/>
              <a:t>rows</a:t>
            </a:r>
            <a:endParaRPr lang="fr-FR" altLang="fr-FR" sz="1800" dirty="0"/>
          </a:p>
          <a:p>
            <a:pPr lvl="1" eaLnBrk="1" hangingPunct="1">
              <a:lnSpc>
                <a:spcPct val="90000"/>
              </a:lnSpc>
              <a:defRPr/>
            </a:pPr>
            <a:r>
              <a:rPr lang="fr-FR" altLang="fr-FR" sz="1800" dirty="0"/>
              <a:t>Slice </a:t>
            </a:r>
            <a:r>
              <a:rPr lang="fr-FR" altLang="fr-FR" sz="1800" dirty="0" err="1"/>
              <a:t>thickness</a:t>
            </a:r>
            <a:r>
              <a:rPr lang="fr-FR" altLang="fr-FR" sz="1800" dirty="0"/>
              <a:t> 0.33 … 0.6 mm</a:t>
            </a:r>
          </a:p>
          <a:p>
            <a:pPr lvl="1" eaLnBrk="1" hangingPunct="1">
              <a:lnSpc>
                <a:spcPct val="90000"/>
              </a:lnSpc>
              <a:defRPr/>
            </a:pPr>
            <a:r>
              <a:rPr lang="fr-FR" altLang="fr-FR" sz="1800" dirty="0"/>
              <a:t>Tube rotation time 0.3 s</a:t>
            </a:r>
          </a:p>
          <a:p>
            <a:pPr lvl="2" eaLnBrk="1" hangingPunct="1">
              <a:lnSpc>
                <a:spcPct val="90000"/>
              </a:lnSpc>
              <a:defRPr/>
            </a:pPr>
            <a:r>
              <a:rPr lang="fr-FR" altLang="fr-FR" sz="1600" dirty="0" err="1"/>
              <a:t>Organ</a:t>
            </a:r>
            <a:r>
              <a:rPr lang="fr-FR" altLang="fr-FR" sz="1600" dirty="0"/>
              <a:t> in a sec</a:t>
            </a:r>
          </a:p>
          <a:p>
            <a:pPr lvl="2" eaLnBrk="1" hangingPunct="1">
              <a:lnSpc>
                <a:spcPct val="90000"/>
              </a:lnSpc>
              <a:defRPr/>
            </a:pPr>
            <a:r>
              <a:rPr lang="fr-FR" altLang="fr-FR" sz="1600" dirty="0" err="1"/>
              <a:t>Whole</a:t>
            </a:r>
            <a:r>
              <a:rPr lang="fr-FR" altLang="fr-FR" sz="1600" dirty="0"/>
              <a:t> body &lt; 10 sec</a:t>
            </a:r>
          </a:p>
          <a:p>
            <a:pPr lvl="1" eaLnBrk="1" hangingPunct="1">
              <a:lnSpc>
                <a:spcPct val="90000"/>
              </a:lnSpc>
              <a:defRPr/>
            </a:pPr>
            <a:r>
              <a:rPr lang="fr-FR" altLang="fr-FR" sz="1800" dirty="0"/>
              <a:t>dual source (180° → 90°) </a:t>
            </a:r>
          </a:p>
          <a:p>
            <a:pPr lvl="1" eaLnBrk="1" hangingPunct="1">
              <a:lnSpc>
                <a:spcPct val="90000"/>
              </a:lnSpc>
              <a:defRPr/>
            </a:pPr>
            <a:r>
              <a:rPr lang="fr-FR" altLang="fr-FR" sz="1800" dirty="0"/>
              <a:t>Volume </a:t>
            </a:r>
            <a:r>
              <a:rPr lang="fr-FR" altLang="fr-FR" sz="1800" dirty="0" err="1"/>
              <a:t>coverage</a:t>
            </a:r>
            <a:r>
              <a:rPr lang="fr-FR" altLang="fr-FR" sz="1800" dirty="0"/>
              <a:t> </a:t>
            </a:r>
            <a:r>
              <a:rPr lang="fr-FR" altLang="fr-FR" sz="1800" dirty="0" err="1"/>
              <a:t>with</a:t>
            </a:r>
            <a:r>
              <a:rPr lang="fr-FR" altLang="fr-FR" sz="1800" dirty="0"/>
              <a:t> one rotation: 4 … 16 cm</a:t>
            </a:r>
          </a:p>
        </p:txBody>
      </p:sp>
      <p:sp>
        <p:nvSpPr>
          <p:cNvPr id="2" name="Espace réservé de la date 1">
            <a:extLst>
              <a:ext uri="{FF2B5EF4-FFF2-40B4-BE49-F238E27FC236}">
                <a16:creationId xmlns:a16="http://schemas.microsoft.com/office/drawing/2014/main" id="{6E4F8F47-C06E-D3F4-E3E9-639E3EC20EFE}"/>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i="0" u="none">
              <a:latin typeface="Arial" panose="020B0604020202020204" pitchFamily="34" charset="0"/>
            </a:endParaRPr>
          </a:p>
        </p:txBody>
      </p:sp>
    </p:spTree>
    <p:extLst>
      <p:ext uri="{BB962C8B-B14F-4D97-AF65-F5344CB8AC3E}">
        <p14:creationId xmlns:p14="http://schemas.microsoft.com/office/powerpoint/2010/main" val="791310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5">
            <a:extLst>
              <a:ext uri="{FF2B5EF4-FFF2-40B4-BE49-F238E27FC236}">
                <a16:creationId xmlns:a16="http://schemas.microsoft.com/office/drawing/2014/main" id="{397B7C3B-0E7F-690E-9AD9-92D0730ECE2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0C6B719-7FAA-F448-BB90-219E95A341E3}" type="slidenum">
              <a:rPr lang="fr-FR" altLang="fr-FR" sz="1200" smtClean="0">
                <a:latin typeface="Arial" panose="020B0604020202020204" pitchFamily="34" charset="0"/>
              </a:rPr>
              <a:pPr>
                <a:spcBef>
                  <a:spcPct val="0"/>
                </a:spcBef>
                <a:buClrTx/>
                <a:buSzTx/>
                <a:buFontTx/>
                <a:buNone/>
                <a:defRPr/>
              </a:pPr>
              <a:t>3</a:t>
            </a:fld>
            <a:endParaRPr lang="fr-FR" altLang="fr-FR" sz="1200">
              <a:latin typeface="Arial" panose="020B0604020202020204" pitchFamily="34" charset="0"/>
            </a:endParaRPr>
          </a:p>
        </p:txBody>
      </p:sp>
      <p:pic>
        <p:nvPicPr>
          <p:cNvPr id="18434" name="Picture 3">
            <a:extLst>
              <a:ext uri="{FF2B5EF4-FFF2-40B4-BE49-F238E27FC236}">
                <a16:creationId xmlns:a16="http://schemas.microsoft.com/office/drawing/2014/main" id="{69C95E76-9EE2-8B12-1ABA-0E2CB1C44788}"/>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7409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4">
            <a:extLst>
              <a:ext uri="{FF2B5EF4-FFF2-40B4-BE49-F238E27FC236}">
                <a16:creationId xmlns:a16="http://schemas.microsoft.com/office/drawing/2014/main" id="{5BF6682A-488B-4403-9F59-DD4926F68ECC}"/>
              </a:ext>
            </a:extLst>
          </p:cNvPr>
          <p:cNvSpPr>
            <a:spLocks noGrp="1" noChangeArrowheads="1"/>
          </p:cNvSpPr>
          <p:nvPr>
            <p:ph type="title"/>
          </p:nvPr>
        </p:nvSpPr>
        <p:spPr>
          <a:xfrm>
            <a:off x="1733550" y="0"/>
            <a:ext cx="5035550" cy="762000"/>
          </a:xfrm>
        </p:spPr>
        <p:txBody>
          <a:bodyPr/>
          <a:lstStyle/>
          <a:p>
            <a:pPr algn="l">
              <a:defRPr/>
            </a:pPr>
            <a:r>
              <a:rPr lang="fr-FR" altLang="fr-FR"/>
              <a:t>Who I am ? -</a:t>
            </a:r>
            <a:endParaRPr lang="en-GB" altLang="fr-FR">
              <a:solidFill>
                <a:srgbClr val="669900"/>
              </a:solidFill>
            </a:endParaRPr>
          </a:p>
        </p:txBody>
      </p:sp>
      <p:sp>
        <p:nvSpPr>
          <p:cNvPr id="18436" name="Rectangle 5">
            <a:extLst>
              <a:ext uri="{FF2B5EF4-FFF2-40B4-BE49-F238E27FC236}">
                <a16:creationId xmlns:a16="http://schemas.microsoft.com/office/drawing/2014/main" id="{A72993FF-E103-6913-1138-8CE115A56578}"/>
              </a:ext>
            </a:extLst>
          </p:cNvPr>
          <p:cNvSpPr>
            <a:spLocks noChangeArrowheads="1"/>
          </p:cNvSpPr>
          <p:nvPr/>
        </p:nvSpPr>
        <p:spPr bwMode="auto">
          <a:xfrm>
            <a:off x="914400" y="762000"/>
            <a:ext cx="85026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lvl="1" eaLnBrk="1" hangingPunct="1">
              <a:lnSpc>
                <a:spcPct val="90000"/>
              </a:lnSpc>
            </a:pPr>
            <a:endParaRPr lang="en-US" altLang="fr-FR" sz="1800"/>
          </a:p>
          <a:p>
            <a:pPr eaLnBrk="1" hangingPunct="1">
              <a:lnSpc>
                <a:spcPct val="90000"/>
              </a:lnSpc>
              <a:buClrTx/>
              <a:buSzTx/>
              <a:buFontTx/>
              <a:buNone/>
            </a:pPr>
            <a:endParaRPr lang="en-US" altLang="fr-FR" sz="2400" b="1">
              <a:solidFill>
                <a:srgbClr val="D60093"/>
              </a:solidFill>
            </a:endParaRPr>
          </a:p>
        </p:txBody>
      </p:sp>
      <p:sp>
        <p:nvSpPr>
          <p:cNvPr id="18437" name="AutoShape 6">
            <a:extLst>
              <a:ext uri="{FF2B5EF4-FFF2-40B4-BE49-F238E27FC236}">
                <a16:creationId xmlns:a16="http://schemas.microsoft.com/office/drawing/2014/main" id="{EF304891-57CC-B9D2-AAEE-7C87FADD0874}"/>
              </a:ext>
            </a:extLst>
          </p:cNvPr>
          <p:cNvSpPr>
            <a:spLocks noChangeArrowheads="1"/>
          </p:cNvSpPr>
          <p:nvPr/>
        </p:nvSpPr>
        <p:spPr bwMode="auto">
          <a:xfrm>
            <a:off x="330200" y="16002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18438" name="AutoShape 8">
            <a:extLst>
              <a:ext uri="{FF2B5EF4-FFF2-40B4-BE49-F238E27FC236}">
                <a16:creationId xmlns:a16="http://schemas.microsoft.com/office/drawing/2014/main" id="{4F6BF80D-A431-FA8E-C6B5-21AE04844148}"/>
              </a:ext>
            </a:extLst>
          </p:cNvPr>
          <p:cNvSpPr>
            <a:spLocks noChangeArrowheads="1"/>
          </p:cNvSpPr>
          <p:nvPr/>
        </p:nvSpPr>
        <p:spPr bwMode="auto">
          <a:xfrm>
            <a:off x="412750" y="57912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18439" name="AutoShape 9">
            <a:extLst>
              <a:ext uri="{FF2B5EF4-FFF2-40B4-BE49-F238E27FC236}">
                <a16:creationId xmlns:a16="http://schemas.microsoft.com/office/drawing/2014/main" id="{4CBA886A-C703-5C59-18EF-5F4CBC457787}"/>
              </a:ext>
            </a:extLst>
          </p:cNvPr>
          <p:cNvSpPr>
            <a:spLocks noChangeArrowheads="1"/>
          </p:cNvSpPr>
          <p:nvPr/>
        </p:nvSpPr>
        <p:spPr bwMode="auto">
          <a:xfrm>
            <a:off x="412750" y="4495800"/>
            <a:ext cx="379413" cy="228600"/>
          </a:xfrm>
          <a:prstGeom prst="chevron">
            <a:avLst>
              <a:gd name="adj" fmla="val 41493"/>
            </a:avLst>
          </a:prstGeom>
          <a:solidFill>
            <a:srgbClr val="FF99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pic>
        <p:nvPicPr>
          <p:cNvPr id="18440" name="Picture 12" descr="Photo_P-LeDu_2010">
            <a:extLst>
              <a:ext uri="{FF2B5EF4-FFF2-40B4-BE49-F238E27FC236}">
                <a16:creationId xmlns:a16="http://schemas.microsoft.com/office/drawing/2014/main" id="{75FD8460-95DF-0FFC-F38C-75965F6FC54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20088" y="0"/>
            <a:ext cx="15748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7" name="Rectangle 13">
            <a:extLst>
              <a:ext uri="{FF2B5EF4-FFF2-40B4-BE49-F238E27FC236}">
                <a16:creationId xmlns:a16="http://schemas.microsoft.com/office/drawing/2014/main" id="{3E490CC6-7A77-B232-5A4B-8C598B78B2AA}"/>
              </a:ext>
            </a:extLst>
          </p:cNvPr>
          <p:cNvSpPr>
            <a:spLocks noGrp="1" noChangeArrowheads="1"/>
          </p:cNvSpPr>
          <p:nvPr>
            <p:ph type="body" idx="1"/>
          </p:nvPr>
        </p:nvSpPr>
        <p:spPr>
          <a:xfrm>
            <a:off x="1403350" y="1452563"/>
            <a:ext cx="8832850" cy="5105400"/>
          </a:xfrm>
        </p:spPr>
        <p:txBody>
          <a:bodyPr/>
          <a:lstStyle/>
          <a:p>
            <a:pPr>
              <a:buFont typeface="Wingdings" pitchFamily="1" charset="2"/>
              <a:buBlip>
                <a:blip r:embed="rId3"/>
              </a:buBlip>
              <a:defRPr/>
            </a:pPr>
            <a:r>
              <a:rPr lang="fr-FR" sz="1600" dirty="0">
                <a:cs typeface="ＭＳ Ｐゴシック" pitchFamily="1" charset="-128"/>
              </a:rPr>
              <a:t>NA3 @ CERN (</a:t>
            </a:r>
            <a:r>
              <a:rPr lang="fr-FR" sz="1600" dirty="0" err="1">
                <a:cs typeface="ＭＳ Ｐゴシック" pitchFamily="1" charset="-128"/>
              </a:rPr>
              <a:t>Di-Muon</a:t>
            </a:r>
            <a:r>
              <a:rPr lang="fr-FR" sz="1600" dirty="0">
                <a:cs typeface="ＭＳ Ｐゴシック" pitchFamily="1" charset="-128"/>
              </a:rPr>
              <a:t> </a:t>
            </a:r>
            <a:r>
              <a:rPr lang="fr-FR" sz="1600" dirty="0" err="1">
                <a:cs typeface="ＭＳ Ｐゴシック" pitchFamily="1" charset="-128"/>
              </a:rPr>
              <a:t>Drell</a:t>
            </a:r>
            <a:r>
              <a:rPr lang="fr-FR" sz="1600" dirty="0">
                <a:cs typeface="ＭＳ Ｐゴシック" pitchFamily="1" charset="-128"/>
              </a:rPr>
              <a:t> Yan) : 1974-1980</a:t>
            </a:r>
          </a:p>
          <a:p>
            <a:pPr lvl="1">
              <a:defRPr/>
            </a:pPr>
            <a:r>
              <a:rPr lang="fr-FR" sz="1600" dirty="0"/>
              <a:t>Large MWPC (4x4 m2)</a:t>
            </a:r>
          </a:p>
          <a:p>
            <a:pPr lvl="1">
              <a:defRPr/>
            </a:pPr>
            <a:r>
              <a:rPr lang="fr-FR" sz="1600" b="1" dirty="0">
                <a:solidFill>
                  <a:srgbClr val="FFFF00"/>
                </a:solidFill>
              </a:rPr>
              <a:t>Trigger &amp; DAQ</a:t>
            </a:r>
          </a:p>
          <a:p>
            <a:pPr>
              <a:buFont typeface="Wingdings" pitchFamily="1" charset="2"/>
              <a:buBlip>
                <a:blip r:embed="rId3"/>
              </a:buBlip>
              <a:defRPr/>
            </a:pPr>
            <a:r>
              <a:rPr lang="fr-FR" sz="1600" dirty="0">
                <a:cs typeface="ＭＳ Ｐゴシック" pitchFamily="1" charset="-128"/>
              </a:rPr>
              <a:t>LEP - OPAL @ CERN (1980-1990)</a:t>
            </a:r>
          </a:p>
          <a:p>
            <a:pPr lvl="1">
              <a:defRPr/>
            </a:pPr>
            <a:r>
              <a:rPr lang="fr-FR" sz="1600" dirty="0"/>
              <a:t>TOF system</a:t>
            </a:r>
          </a:p>
          <a:p>
            <a:pPr lvl="1">
              <a:defRPr/>
            </a:pPr>
            <a:r>
              <a:rPr lang="fr-FR" sz="1600" b="1" dirty="0">
                <a:solidFill>
                  <a:srgbClr val="FAFF6D"/>
                </a:solidFill>
              </a:rPr>
              <a:t>Trigger &amp; DAQ </a:t>
            </a:r>
            <a:r>
              <a:rPr lang="fr-FR" sz="1600" b="1" dirty="0" err="1">
                <a:solidFill>
                  <a:srgbClr val="FAFF6D"/>
                </a:solidFill>
                <a:sym typeface="Wingdings" pitchFamily="1" charset="2"/>
              </a:rPr>
              <a:t></a:t>
            </a:r>
            <a:r>
              <a:rPr lang="fr-FR" sz="1600" b="1" dirty="0">
                <a:solidFill>
                  <a:srgbClr val="FAFF6D"/>
                </a:solidFill>
                <a:sym typeface="Wingdings" pitchFamily="1" charset="2"/>
              </a:rPr>
              <a:t> First Z</a:t>
            </a:r>
            <a:r>
              <a:rPr lang="fr-FR" sz="1600" b="1" baseline="30000" dirty="0">
                <a:solidFill>
                  <a:srgbClr val="FAFF6D"/>
                </a:solidFill>
                <a:sym typeface="Wingdings" pitchFamily="1" charset="2"/>
              </a:rPr>
              <a:t>0</a:t>
            </a:r>
            <a:endParaRPr lang="fr-FR" sz="1600" b="1" baseline="30000" dirty="0">
              <a:solidFill>
                <a:srgbClr val="FAFF6D"/>
              </a:solidFill>
            </a:endParaRPr>
          </a:p>
          <a:p>
            <a:pPr>
              <a:buFont typeface="Wingdings" pitchFamily="1" charset="2"/>
              <a:buBlip>
                <a:blip r:embed="rId3"/>
              </a:buBlip>
              <a:defRPr/>
            </a:pPr>
            <a:r>
              <a:rPr lang="fr-FR" sz="1600" dirty="0">
                <a:cs typeface="ＭＳ Ｐゴシック" pitchFamily="1" charset="-128"/>
              </a:rPr>
              <a:t>SSC- SDC @ Dallas/LBL Berkeley (1990-1994)</a:t>
            </a:r>
          </a:p>
          <a:p>
            <a:pPr lvl="1">
              <a:defRPr/>
            </a:pPr>
            <a:r>
              <a:rPr lang="fr-FR" sz="1600" b="1" dirty="0">
                <a:solidFill>
                  <a:srgbClr val="FFFF00"/>
                </a:solidFill>
              </a:rPr>
              <a:t>Trigger L2</a:t>
            </a:r>
          </a:p>
          <a:p>
            <a:pPr lvl="1">
              <a:defRPr/>
            </a:pPr>
            <a:r>
              <a:rPr lang="fr-FR" sz="1600" dirty="0" err="1"/>
              <a:t>Shower</a:t>
            </a:r>
            <a:r>
              <a:rPr lang="fr-FR" sz="1600" dirty="0"/>
              <a:t> Max Detector </a:t>
            </a:r>
            <a:r>
              <a:rPr lang="fr-FR" sz="1600" dirty="0" err="1"/>
              <a:t>electronics</a:t>
            </a:r>
            <a:r>
              <a:rPr lang="fr-FR" sz="1600" dirty="0"/>
              <a:t> </a:t>
            </a:r>
            <a:r>
              <a:rPr lang="fr-FR" sz="1600" dirty="0">
                <a:solidFill>
                  <a:srgbClr val="CCFFCC"/>
                </a:solidFill>
              </a:rPr>
              <a:t>(APD &amp; SCA)</a:t>
            </a:r>
          </a:p>
          <a:p>
            <a:pPr>
              <a:buFont typeface="Wingdings" pitchFamily="1" charset="2"/>
              <a:buBlip>
                <a:blip r:embed="rId3"/>
              </a:buBlip>
              <a:defRPr/>
            </a:pPr>
            <a:r>
              <a:rPr lang="fr-FR" sz="1600" dirty="0">
                <a:cs typeface="ＭＳ Ｐゴシック" pitchFamily="1" charset="-128"/>
              </a:rPr>
              <a:t>LHC- ATLAS @ CERN (1994-2000)</a:t>
            </a:r>
          </a:p>
          <a:p>
            <a:pPr lvl="1">
              <a:defRPr/>
            </a:pPr>
            <a:r>
              <a:rPr lang="fr-FR" sz="1600" b="1" dirty="0">
                <a:solidFill>
                  <a:srgbClr val="FFFF00"/>
                </a:solidFill>
              </a:rPr>
              <a:t>L2 trigger </a:t>
            </a:r>
            <a:r>
              <a:rPr lang="fr-FR" sz="1600" dirty="0"/>
              <a:t>&amp; LARG </a:t>
            </a:r>
            <a:r>
              <a:rPr lang="fr-FR" sz="1600" dirty="0" err="1"/>
              <a:t>calorimeter</a:t>
            </a:r>
            <a:r>
              <a:rPr lang="fr-FR" sz="1600" dirty="0"/>
              <a:t> Read Out </a:t>
            </a:r>
            <a:r>
              <a:rPr lang="fr-FR" sz="1600" dirty="0" err="1"/>
              <a:t>electronics</a:t>
            </a:r>
            <a:r>
              <a:rPr lang="fr-FR" sz="1600" dirty="0"/>
              <a:t> (SCA)</a:t>
            </a:r>
          </a:p>
          <a:p>
            <a:pPr>
              <a:buFont typeface="Wingdings" pitchFamily="1" charset="2"/>
              <a:buBlip>
                <a:blip r:embed="rId3"/>
              </a:buBlip>
              <a:defRPr/>
            </a:pPr>
            <a:r>
              <a:rPr lang="fr-FR" sz="1600" dirty="0">
                <a:cs typeface="ＭＳ Ｐゴシック" pitchFamily="1" charset="-128"/>
              </a:rPr>
              <a:t>D0 @ FNAL (1996-2005)</a:t>
            </a:r>
          </a:p>
          <a:p>
            <a:pPr lvl="1">
              <a:defRPr/>
            </a:pPr>
            <a:r>
              <a:rPr lang="fr-FR" sz="1600" b="1" dirty="0">
                <a:solidFill>
                  <a:srgbClr val="FFFF00"/>
                </a:solidFill>
              </a:rPr>
              <a:t>L1 </a:t>
            </a:r>
            <a:r>
              <a:rPr lang="fr-FR" sz="1600" b="1" dirty="0" err="1">
                <a:solidFill>
                  <a:srgbClr val="FFFF00"/>
                </a:solidFill>
              </a:rPr>
              <a:t>Calormeter</a:t>
            </a:r>
            <a:r>
              <a:rPr lang="fr-FR" sz="1600" b="1" dirty="0">
                <a:solidFill>
                  <a:srgbClr val="FFFF00"/>
                </a:solidFill>
              </a:rPr>
              <a:t> trigger and L2 trigger</a:t>
            </a:r>
            <a:r>
              <a:rPr lang="fr-FR" sz="1600" dirty="0"/>
              <a:t>.</a:t>
            </a:r>
          </a:p>
          <a:p>
            <a:pPr>
              <a:buFont typeface="Wingdings" pitchFamily="1" charset="2"/>
              <a:buBlip>
                <a:blip r:embed="rId3"/>
              </a:buBlip>
              <a:defRPr/>
            </a:pPr>
            <a:r>
              <a:rPr lang="fr-FR" sz="1600" dirty="0">
                <a:cs typeface="ＭＳ Ｐゴシック" pitchFamily="1" charset="-128"/>
              </a:rPr>
              <a:t>ILC </a:t>
            </a:r>
            <a:r>
              <a:rPr lang="fr-FR" sz="1600" dirty="0" err="1">
                <a:cs typeface="ＭＳ Ｐゴシック" pitchFamily="1" charset="-128"/>
              </a:rPr>
              <a:t>study</a:t>
            </a:r>
            <a:r>
              <a:rPr lang="fr-FR" sz="1600" dirty="0">
                <a:cs typeface="ＭＳ Ｐゴシック" pitchFamily="1" charset="-128"/>
              </a:rPr>
              <a:t> group (1996-2008)</a:t>
            </a:r>
          </a:p>
          <a:p>
            <a:pPr lvl="1">
              <a:defRPr/>
            </a:pPr>
            <a:r>
              <a:rPr lang="fr-FR" sz="1600" b="1" dirty="0">
                <a:solidFill>
                  <a:srgbClr val="FFFF00"/>
                </a:solidFill>
              </a:rPr>
              <a:t>Trigger &amp; DAQ </a:t>
            </a:r>
            <a:r>
              <a:rPr lang="fr-FR" sz="1600" b="1" dirty="0" err="1">
                <a:solidFill>
                  <a:srgbClr val="FFFF00"/>
                </a:solidFill>
              </a:rPr>
              <a:t>convener</a:t>
            </a:r>
            <a:r>
              <a:rPr lang="fr-FR" sz="1600" b="1" dirty="0">
                <a:solidFill>
                  <a:srgbClr val="FFFF00"/>
                </a:solidFill>
              </a:rPr>
              <a:t> </a:t>
            </a:r>
            <a:r>
              <a:rPr lang="fr-FR" sz="1600" b="1" dirty="0" err="1">
                <a:solidFill>
                  <a:srgbClr val="FFFF00"/>
                </a:solidFill>
                <a:sym typeface="Wingdings" pitchFamily="1" charset="2"/>
              </a:rPr>
              <a:t></a:t>
            </a:r>
            <a:r>
              <a:rPr lang="fr-FR" sz="1600" b="1" dirty="0">
                <a:solidFill>
                  <a:srgbClr val="FFFF00"/>
                </a:solidFill>
                <a:sym typeface="Wingdings" pitchFamily="1" charset="2"/>
              </a:rPr>
              <a:t> Software </a:t>
            </a:r>
            <a:r>
              <a:rPr lang="fr-FR" sz="1600" b="1" dirty="0" err="1">
                <a:solidFill>
                  <a:srgbClr val="FFFF00"/>
                </a:solidFill>
                <a:sym typeface="Wingdings" pitchFamily="1" charset="2"/>
              </a:rPr>
              <a:t>triigeer</a:t>
            </a:r>
            <a:endParaRPr lang="fr-FR" sz="1600" b="1" dirty="0">
              <a:solidFill>
                <a:srgbClr val="FFFF00"/>
              </a:solidFill>
            </a:endParaRPr>
          </a:p>
          <a:p>
            <a:pPr>
              <a:buFont typeface="Wingdings" pitchFamily="1" charset="2"/>
              <a:buBlip>
                <a:blip r:embed="rId3"/>
              </a:buBlip>
              <a:defRPr/>
            </a:pPr>
            <a:r>
              <a:rPr lang="fr-FR" sz="1600" b="1" dirty="0">
                <a:solidFill>
                  <a:srgbClr val="66FFFF"/>
                </a:solidFill>
                <a:cs typeface="ＭＳ Ｐゴシック" pitchFamily="1" charset="-128"/>
              </a:rPr>
              <a:t>2000</a:t>
            </a:r>
            <a:r>
              <a:rPr lang="fr-FR" sz="1600" b="1" dirty="0">
                <a:solidFill>
                  <a:srgbClr val="66FFFF"/>
                </a:solidFill>
                <a:cs typeface="ＭＳ Ｐゴシック" pitchFamily="1" charset="-128"/>
                <a:sym typeface="Wingdings" pitchFamily="1" charset="2"/>
              </a:rPr>
              <a:t></a:t>
            </a:r>
            <a:r>
              <a:rPr lang="fr-FR" sz="1600" b="1" dirty="0">
                <a:solidFill>
                  <a:srgbClr val="66FFFF"/>
                </a:solidFill>
                <a:cs typeface="ＭＳ Ｐゴシック" pitchFamily="1" charset="-128"/>
              </a:rPr>
              <a:t>Technology </a:t>
            </a:r>
            <a:r>
              <a:rPr lang="fr-FR" sz="1600" b="1" dirty="0" err="1">
                <a:solidFill>
                  <a:srgbClr val="66FFFF"/>
                </a:solidFill>
                <a:cs typeface="ＭＳ Ｐゴシック" pitchFamily="1" charset="-128"/>
              </a:rPr>
              <a:t>transfer</a:t>
            </a:r>
            <a:r>
              <a:rPr lang="fr-FR" sz="1600" b="1" dirty="0">
                <a:solidFill>
                  <a:srgbClr val="66FFFF"/>
                </a:solidFill>
                <a:cs typeface="ＭＳ Ｐゴシック" pitchFamily="1" charset="-128"/>
              </a:rPr>
              <a:t> </a:t>
            </a:r>
            <a:r>
              <a:rPr lang="fr-FR" sz="1600" b="1" dirty="0" err="1">
                <a:solidFill>
                  <a:srgbClr val="66FFFF"/>
                </a:solidFill>
                <a:cs typeface="ＭＳ Ｐゴシック" pitchFamily="1" charset="-128"/>
              </a:rPr>
              <a:t>advisor</a:t>
            </a:r>
            <a:r>
              <a:rPr lang="fr-FR" sz="1600" b="1" dirty="0">
                <a:solidFill>
                  <a:srgbClr val="66FFFF"/>
                </a:solidFill>
                <a:cs typeface="ＭＳ Ｐゴシック" pitchFamily="1" charset="-128"/>
              </a:rPr>
              <a:t> for </a:t>
            </a:r>
            <a:r>
              <a:rPr lang="fr-FR" sz="1600" b="1" dirty="0" err="1">
                <a:solidFill>
                  <a:srgbClr val="66FFFF"/>
                </a:solidFill>
                <a:cs typeface="ＭＳ Ｐゴシック" pitchFamily="1" charset="-128"/>
              </a:rPr>
              <a:t>medical</a:t>
            </a:r>
            <a:r>
              <a:rPr lang="fr-FR" sz="1600" b="1" dirty="0">
                <a:solidFill>
                  <a:srgbClr val="66FFFF"/>
                </a:solidFill>
                <a:cs typeface="ＭＳ Ｐゴシック" pitchFamily="1" charset="-128"/>
              </a:rPr>
              <a:t> application (PET &amp; </a:t>
            </a:r>
            <a:r>
              <a:rPr lang="fr-FR" sz="1600" b="1" dirty="0" err="1">
                <a:solidFill>
                  <a:srgbClr val="66FFFF"/>
                </a:solidFill>
                <a:cs typeface="ＭＳ Ｐゴシック" pitchFamily="1" charset="-128"/>
              </a:rPr>
              <a:t>Particle</a:t>
            </a:r>
            <a:r>
              <a:rPr lang="fr-FR" sz="1600" b="1" dirty="0">
                <a:solidFill>
                  <a:srgbClr val="66FFFF"/>
                </a:solidFill>
                <a:cs typeface="ＭＳ Ｐゴシック" pitchFamily="1" charset="-128"/>
              </a:rPr>
              <a:t> </a:t>
            </a:r>
            <a:r>
              <a:rPr lang="fr-FR" sz="1600" b="1" dirty="0" err="1">
                <a:solidFill>
                  <a:srgbClr val="66FFFF"/>
                </a:solidFill>
                <a:cs typeface="ＭＳ Ｐゴシック" pitchFamily="1" charset="-128"/>
              </a:rPr>
              <a:t>therapy</a:t>
            </a:r>
            <a:r>
              <a:rPr lang="fr-FR" sz="1600" b="1" dirty="0">
                <a:solidFill>
                  <a:srgbClr val="66FFFF"/>
                </a:solidFill>
                <a:cs typeface="ＭＳ Ｐゴシック" pitchFamily="1" charset="-128"/>
              </a:rPr>
              <a:t>)</a:t>
            </a:r>
          </a:p>
          <a:p>
            <a:pPr>
              <a:buFont typeface="Wingdings" pitchFamily="1" charset="2"/>
              <a:buBlip>
                <a:blip r:embed="rId3"/>
              </a:buBlip>
              <a:defRPr/>
            </a:pPr>
            <a:r>
              <a:rPr lang="fr-FR" sz="1600" b="1" dirty="0">
                <a:solidFill>
                  <a:srgbClr val="66FFFF"/>
                </a:solidFill>
                <a:cs typeface="ＭＳ Ｐゴシック" pitchFamily="1" charset="-128"/>
              </a:rPr>
              <a:t>Ultra fast (</a:t>
            </a:r>
            <a:r>
              <a:rPr lang="fr-FR" sz="1600" b="1" dirty="0" err="1">
                <a:solidFill>
                  <a:srgbClr val="66FFFF"/>
                </a:solidFill>
                <a:cs typeface="ＭＳ Ｐゴシック" pitchFamily="1" charset="-128"/>
              </a:rPr>
              <a:t>picosecond</a:t>
            </a:r>
            <a:r>
              <a:rPr lang="fr-FR" sz="1600" b="1" dirty="0">
                <a:solidFill>
                  <a:srgbClr val="66FFFF"/>
                </a:solidFill>
                <a:cs typeface="ＭＳ Ｐゴシック" pitchFamily="1" charset="-128"/>
              </a:rPr>
              <a:t>) timing  and TOF </a:t>
            </a:r>
          </a:p>
        </p:txBody>
      </p:sp>
      <p:sp>
        <p:nvSpPr>
          <p:cNvPr id="1038" name="Text Box 14">
            <a:extLst>
              <a:ext uri="{FF2B5EF4-FFF2-40B4-BE49-F238E27FC236}">
                <a16:creationId xmlns:a16="http://schemas.microsoft.com/office/drawing/2014/main" id="{00B05AFE-8EBB-281B-2878-D12F5BD9F0E9}"/>
              </a:ext>
            </a:extLst>
          </p:cNvPr>
          <p:cNvSpPr txBox="1">
            <a:spLocks noChangeArrowheads="1"/>
          </p:cNvSpPr>
          <p:nvPr/>
        </p:nvSpPr>
        <p:spPr bwMode="auto">
          <a:xfrm>
            <a:off x="6863666" y="1966973"/>
            <a:ext cx="3211135" cy="911019"/>
          </a:xfrm>
          <a:prstGeom prst="rect">
            <a:avLst/>
          </a:prstGeom>
          <a:noFill/>
          <a:ln>
            <a:noFill/>
          </a:ln>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fr-FR" altLang="fr-FR" sz="1800" i="0" u="none" dirty="0">
                <a:effectLst>
                  <a:outerShdw blurRad="38100" dist="38100" dir="2700000" algn="tl">
                    <a:srgbClr val="000000"/>
                  </a:outerShdw>
                </a:effectLst>
              </a:rPr>
              <a:t> </a:t>
            </a:r>
            <a:r>
              <a:rPr lang="fr-FR" altLang="fr-FR" sz="1800" i="0" u="none" dirty="0" err="1">
                <a:solidFill>
                  <a:srgbClr val="F7F737"/>
                </a:solidFill>
                <a:effectLst>
                  <a:outerShdw blurRad="38100" dist="38100" dir="2700000" algn="tl">
                    <a:srgbClr val="000000"/>
                  </a:outerShdw>
                </a:effectLst>
              </a:rPr>
              <a:t>Experimental</a:t>
            </a:r>
            <a:r>
              <a:rPr lang="fr-FR" altLang="fr-FR" sz="1800" i="0" u="none" dirty="0">
                <a:solidFill>
                  <a:srgbClr val="F7F737"/>
                </a:solidFill>
                <a:effectLst>
                  <a:outerShdw blurRad="38100" dist="38100" dir="2700000" algn="tl">
                    <a:srgbClr val="000000"/>
                  </a:outerShdw>
                </a:effectLst>
              </a:rPr>
              <a:t> </a:t>
            </a:r>
            <a:r>
              <a:rPr lang="fr-FR" altLang="fr-FR" sz="1800" i="0" u="none" dirty="0" err="1">
                <a:solidFill>
                  <a:srgbClr val="F7F737"/>
                </a:solidFill>
                <a:effectLst>
                  <a:outerShdw blurRad="38100" dist="38100" dir="2700000" algn="tl">
                    <a:srgbClr val="000000"/>
                  </a:outerShdw>
                </a:effectLst>
              </a:rPr>
              <a:t>Physicist</a:t>
            </a:r>
            <a:endParaRPr lang="fr-FR" altLang="fr-FR" sz="1800" i="0" u="none" dirty="0">
              <a:solidFill>
                <a:srgbClr val="F7F737"/>
              </a:solidFill>
              <a:effectLst>
                <a:outerShdw blurRad="38100" dist="38100" dir="2700000" algn="tl">
                  <a:srgbClr val="000000"/>
                </a:outerShdw>
              </a:effectLst>
            </a:endParaRPr>
          </a:p>
          <a:p>
            <a:pPr lvl="1" algn="ctr" eaLnBrk="1" hangingPunct="1">
              <a:lnSpc>
                <a:spcPct val="90000"/>
              </a:lnSpc>
              <a:spcBef>
                <a:spcPct val="20000"/>
              </a:spcBef>
              <a:buFontTx/>
              <a:buChar char="–"/>
              <a:defRPr/>
            </a:pPr>
            <a:r>
              <a:rPr lang="fr-FR" altLang="fr-FR" sz="1600" i="0" u="none" dirty="0">
                <a:solidFill>
                  <a:srgbClr val="F7F737"/>
                </a:solidFill>
                <a:effectLst>
                  <a:outerShdw blurRad="38100" dist="38100" dir="2700000" algn="tl">
                    <a:srgbClr val="000000"/>
                  </a:outerShdw>
                </a:effectLst>
              </a:rPr>
              <a:t>CEA Saclay (1969-2008)</a:t>
            </a:r>
          </a:p>
          <a:p>
            <a:pPr lvl="1" algn="ctr" eaLnBrk="1" hangingPunct="1">
              <a:lnSpc>
                <a:spcPct val="90000"/>
              </a:lnSpc>
              <a:spcBef>
                <a:spcPct val="20000"/>
              </a:spcBef>
              <a:buFontTx/>
              <a:buChar char="–"/>
              <a:defRPr/>
            </a:pPr>
            <a:r>
              <a:rPr lang="fr-FR" altLang="fr-FR" sz="1600" i="0" u="none" dirty="0">
                <a:solidFill>
                  <a:srgbClr val="F7F737"/>
                </a:solidFill>
                <a:effectLst>
                  <a:outerShdw blurRad="38100" dist="38100" dir="2700000" algn="tl">
                    <a:srgbClr val="000000"/>
                  </a:outerShdw>
                </a:effectLst>
              </a:rPr>
              <a:t>IN2P3-IPN Lyon (2009 ..)</a:t>
            </a:r>
            <a:endParaRPr lang="fr-FR" altLang="fr-FR" sz="1600" i="0" u="none" dirty="0">
              <a:effectLst>
                <a:outerShdw blurRad="38100" dist="38100" dir="2700000" algn="tl">
                  <a:srgbClr val="000000"/>
                </a:outerShdw>
              </a:effectLst>
            </a:endParaRPr>
          </a:p>
        </p:txBody>
      </p:sp>
      <p:sp>
        <p:nvSpPr>
          <p:cNvPr id="2" name="Espace réservé de la date 1">
            <a:extLst>
              <a:ext uri="{FF2B5EF4-FFF2-40B4-BE49-F238E27FC236}">
                <a16:creationId xmlns:a16="http://schemas.microsoft.com/office/drawing/2014/main" id="{F9EAE595-348D-6857-4EA7-1A8CEB5C34AB}"/>
              </a:ext>
            </a:extLst>
          </p:cNvPr>
          <p:cNvSpPr>
            <a:spLocks noGrp="1"/>
          </p:cNvSpPr>
          <p:nvPr>
            <p:ph type="dt" sz="quarter" idx="10"/>
          </p:nvPr>
        </p:nvSpPr>
        <p:spPr/>
        <p:txBody>
          <a:bodyPr/>
          <a:lstStyle/>
          <a:p>
            <a:pPr>
              <a:defRPr/>
            </a:pPr>
            <a:endParaRPr lang="fr-FR"/>
          </a:p>
        </p:txBody>
      </p:sp>
      <p:sp>
        <p:nvSpPr>
          <p:cNvPr id="3" name="Espace réservé du pied de page 2">
            <a:extLst>
              <a:ext uri="{FF2B5EF4-FFF2-40B4-BE49-F238E27FC236}">
                <a16:creationId xmlns:a16="http://schemas.microsoft.com/office/drawing/2014/main" id="{BAB9E66B-FF58-5BFB-46DE-60AD3B65DB11}"/>
              </a:ext>
            </a:extLst>
          </p:cNvPr>
          <p:cNvSpPr>
            <a:spLocks noGrp="1"/>
          </p:cNvSpPr>
          <p:nvPr>
            <p:ph type="ftr" sz="quarter" idx="11"/>
          </p:nvPr>
        </p:nvSpPr>
        <p:spPr/>
        <p:txBody>
          <a:bodyPr/>
          <a:lstStyle/>
          <a:p>
            <a:pPr>
              <a:defRPr/>
            </a:pPr>
            <a:r>
              <a:rPr lang="fr-FR"/>
              <a:t>EDUCOM PEISS JULY 2025</a:t>
            </a:r>
          </a:p>
        </p:txBody>
      </p:sp>
      <p:pic>
        <p:nvPicPr>
          <p:cNvPr id="18447" name="Espace réservé du contenu 5" descr="Capture d’écran 2013-11-17 à 11.52.10.png">
            <a:extLst>
              <a:ext uri="{FF2B5EF4-FFF2-40B4-BE49-F238E27FC236}">
                <a16:creationId xmlns:a16="http://schemas.microsoft.com/office/drawing/2014/main" id="{E65C3B55-11DD-5F94-ACEA-D04E905E1165}"/>
              </a:ext>
            </a:extLst>
          </p:cNvPr>
          <p:cNvPicPr>
            <a:picLocks noChangeAspect="1"/>
          </p:cNvPicPr>
          <p:nvPr/>
        </p:nvPicPr>
        <p:blipFill>
          <a:blip r:embed="rId8">
            <a:extLst>
              <a:ext uri="{28A0092B-C50C-407E-A947-70E740481C1C}">
                <a14:useLocalDpi xmlns:a14="http://schemas.microsoft.com/office/drawing/2010/main" val="0"/>
              </a:ext>
            </a:extLst>
          </a:blip>
          <a:srcRect t="5682" b="5682"/>
          <a:stretch>
            <a:fillRect/>
          </a:stretch>
        </p:blipFill>
        <p:spPr bwMode="auto">
          <a:xfrm>
            <a:off x="5304027" y="1904732"/>
            <a:ext cx="180816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Image 16" descr="CEA_logotype2012.png">
            <a:extLst>
              <a:ext uri="{FF2B5EF4-FFF2-40B4-BE49-F238E27FC236}">
                <a16:creationId xmlns:a16="http://schemas.microsoft.com/office/drawing/2014/main" id="{33D3DAEF-1888-D244-7206-4B324EA9D8D4}"/>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871618" y="3057257"/>
            <a:ext cx="1411288"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0264933-8757-D02D-DDE6-BB2A27DE01AB}"/>
              </a:ext>
            </a:extLst>
          </p:cNvPr>
          <p:cNvSpPr>
            <a:spLocks noGrp="1"/>
          </p:cNvSpPr>
          <p:nvPr>
            <p:ph type="title"/>
          </p:nvPr>
        </p:nvSpPr>
        <p:spPr>
          <a:xfrm>
            <a:off x="415925" y="1"/>
            <a:ext cx="8137525" cy="614362"/>
          </a:xfrm>
        </p:spPr>
        <p:txBody>
          <a:bodyPr/>
          <a:lstStyle/>
          <a:p>
            <a:r>
              <a:rPr lang="fr-FR" dirty="0"/>
              <a:t>CT Scanner </a:t>
            </a:r>
            <a:r>
              <a:rPr lang="fr-FR" dirty="0" err="1"/>
              <a:t>principle</a:t>
            </a:r>
            <a:r>
              <a:rPr lang="fr-FR" dirty="0"/>
              <a:t> (2)</a:t>
            </a:r>
          </a:p>
        </p:txBody>
      </p:sp>
      <p:pic>
        <p:nvPicPr>
          <p:cNvPr id="7" name="Espace réservé du contenu 6">
            <a:extLst>
              <a:ext uri="{FF2B5EF4-FFF2-40B4-BE49-F238E27FC236}">
                <a16:creationId xmlns:a16="http://schemas.microsoft.com/office/drawing/2014/main" id="{E598D050-8D21-052E-84F0-DDEDBF271AD5}"/>
              </a:ext>
            </a:extLst>
          </p:cNvPr>
          <p:cNvPicPr>
            <a:picLocks noGrp="1" noChangeAspect="1"/>
          </p:cNvPicPr>
          <p:nvPr>
            <p:ph idx="1"/>
          </p:nvPr>
        </p:nvPicPr>
        <p:blipFill>
          <a:blip r:embed="rId2"/>
          <a:stretch>
            <a:fillRect/>
          </a:stretch>
        </p:blipFill>
        <p:spPr>
          <a:xfrm>
            <a:off x="418329" y="975185"/>
            <a:ext cx="9069341" cy="4902870"/>
          </a:xfrm>
          <a:prstGeom prst="rect">
            <a:avLst/>
          </a:prstGeom>
        </p:spPr>
      </p:pic>
      <p:sp>
        <p:nvSpPr>
          <p:cNvPr id="4" name="Espace réservé de la date 3">
            <a:extLst>
              <a:ext uri="{FF2B5EF4-FFF2-40B4-BE49-F238E27FC236}">
                <a16:creationId xmlns:a16="http://schemas.microsoft.com/office/drawing/2014/main" id="{A13550D8-5F5B-0243-6020-4A7CB5B2F6E5}"/>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C6E2F0FD-C004-2BD5-244B-375011D1AD10}"/>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2A09B771-901E-CF0D-65FA-34E9205D0862}"/>
              </a:ext>
            </a:extLst>
          </p:cNvPr>
          <p:cNvSpPr>
            <a:spLocks noGrp="1"/>
          </p:cNvSpPr>
          <p:nvPr>
            <p:ph type="sldNum" sz="quarter" idx="12"/>
          </p:nvPr>
        </p:nvSpPr>
        <p:spPr/>
        <p:txBody>
          <a:bodyPr/>
          <a:lstStyle/>
          <a:p>
            <a:pPr>
              <a:defRPr/>
            </a:pPr>
            <a:fld id="{F238CFB6-D344-744A-ACE9-829E237FC0BC}" type="slidenum">
              <a:rPr lang="fr-FR" altLang="fr-FR" smtClean="0"/>
              <a:pPr>
                <a:defRPr/>
              </a:pPr>
              <a:t>30</a:t>
            </a:fld>
            <a:endParaRPr lang="fr-FR" altLang="fr-FR"/>
          </a:p>
        </p:txBody>
      </p:sp>
    </p:spTree>
    <p:extLst>
      <p:ext uri="{BB962C8B-B14F-4D97-AF65-F5344CB8AC3E}">
        <p14:creationId xmlns:p14="http://schemas.microsoft.com/office/powerpoint/2010/main" val="4195915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CBDCFC69-AE80-200C-8296-595DA4044E1E}"/>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5">
            <a:extLst>
              <a:ext uri="{FF2B5EF4-FFF2-40B4-BE49-F238E27FC236}">
                <a16:creationId xmlns:a16="http://schemas.microsoft.com/office/drawing/2014/main" id="{0EF55EC1-C304-ECAA-A6F7-C230649C522F}"/>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5D585FE-9AB4-A04F-93C3-FAB79BE51ADC}" type="slidenum">
              <a:rPr lang="fr-FR" altLang="fr-FR" sz="1200" smtClean="0">
                <a:latin typeface="Arial" panose="020B0604020202020204" pitchFamily="34" charset="0"/>
              </a:rPr>
              <a:pPr>
                <a:spcBef>
                  <a:spcPct val="0"/>
                </a:spcBef>
                <a:buClrTx/>
                <a:buSzTx/>
                <a:buFontTx/>
                <a:buNone/>
                <a:defRPr/>
              </a:pPr>
              <a:t>31</a:t>
            </a:fld>
            <a:endParaRPr lang="fr-FR" altLang="fr-FR" sz="1200">
              <a:latin typeface="Arial" panose="020B0604020202020204" pitchFamily="34" charset="0"/>
            </a:endParaRPr>
          </a:p>
        </p:txBody>
      </p:sp>
      <p:sp>
        <p:nvSpPr>
          <p:cNvPr id="837634" name="Rectangle 2">
            <a:extLst>
              <a:ext uri="{FF2B5EF4-FFF2-40B4-BE49-F238E27FC236}">
                <a16:creationId xmlns:a16="http://schemas.microsoft.com/office/drawing/2014/main" id="{98F715FC-1CA2-46B6-8923-E03E212E1015}"/>
              </a:ext>
            </a:extLst>
          </p:cNvPr>
          <p:cNvSpPr>
            <a:spLocks noGrp="1" noChangeArrowheads="1"/>
          </p:cNvSpPr>
          <p:nvPr>
            <p:ph type="title"/>
          </p:nvPr>
        </p:nvSpPr>
        <p:spPr>
          <a:xfrm>
            <a:off x="415925" y="0"/>
            <a:ext cx="8728075" cy="1219200"/>
          </a:xfrm>
        </p:spPr>
        <p:txBody>
          <a:bodyPr/>
          <a:lstStyle/>
          <a:p>
            <a:pPr eaLnBrk="1" hangingPunct="1">
              <a:defRPr/>
            </a:pPr>
            <a:r>
              <a:rPr lang="fr-FR">
                <a:cs typeface="ＭＳ Ｐゴシック" pitchFamily="1" charset="-128"/>
              </a:rPr>
              <a:t>Computed Tomography </a:t>
            </a:r>
            <a:br>
              <a:rPr lang="fr-FR">
                <a:cs typeface="ＭＳ Ｐゴシック" pitchFamily="1" charset="-128"/>
              </a:rPr>
            </a:br>
            <a:r>
              <a:rPr lang="fr-FR">
                <a:cs typeface="ＭＳ Ｐゴシック" pitchFamily="1" charset="-128"/>
              </a:rPr>
              <a:t>Basic method of Image reconstruction</a:t>
            </a:r>
          </a:p>
        </p:txBody>
      </p:sp>
      <p:sp>
        <p:nvSpPr>
          <p:cNvPr id="837635" name="Rectangle 3">
            <a:extLst>
              <a:ext uri="{FF2B5EF4-FFF2-40B4-BE49-F238E27FC236}">
                <a16:creationId xmlns:a16="http://schemas.microsoft.com/office/drawing/2014/main" id="{BB859533-D26C-C79D-80FA-2278A53C7AA0}"/>
              </a:ext>
            </a:extLst>
          </p:cNvPr>
          <p:cNvSpPr>
            <a:spLocks noGrp="1" noChangeArrowheads="1"/>
          </p:cNvSpPr>
          <p:nvPr>
            <p:ph type="body" idx="1"/>
          </p:nvPr>
        </p:nvSpPr>
        <p:spPr>
          <a:xfrm>
            <a:off x="304800" y="1676400"/>
            <a:ext cx="4114800" cy="4038600"/>
          </a:xfrm>
        </p:spPr>
        <p:txBody>
          <a:bodyPr/>
          <a:lstStyle/>
          <a:p>
            <a:pPr eaLnBrk="1" hangingPunct="1">
              <a:lnSpc>
                <a:spcPct val="90000"/>
              </a:lnSpc>
              <a:defRPr/>
            </a:pPr>
            <a:r>
              <a:rPr lang="fr-FR" altLang="fr-FR" sz="2800"/>
              <a:t>Take 1D profiles or 2D projection at discrete angle around the object</a:t>
            </a:r>
          </a:p>
          <a:p>
            <a:pPr eaLnBrk="1" hangingPunct="1">
              <a:lnSpc>
                <a:spcPct val="90000"/>
              </a:lnSpc>
              <a:defRPr/>
            </a:pPr>
            <a:r>
              <a:rPr lang="fr-FR" altLang="fr-FR" sz="2800"/>
              <a:t>Assume that each measured point = sum of actvity elements along the Line of Response (LOR)</a:t>
            </a:r>
          </a:p>
          <a:p>
            <a:pPr eaLnBrk="1" hangingPunct="1">
              <a:lnSpc>
                <a:spcPct val="90000"/>
              </a:lnSpc>
              <a:buFont typeface="Wingdings" pitchFamily="2" charset="2"/>
              <a:buNone/>
              <a:defRPr/>
            </a:pPr>
            <a:endParaRPr lang="fr-FR" altLang="fr-FR" sz="2800"/>
          </a:p>
        </p:txBody>
      </p:sp>
      <p:pic>
        <p:nvPicPr>
          <p:cNvPr id="58373" name="Picture 4" descr="Image 3">
            <a:extLst>
              <a:ext uri="{FF2B5EF4-FFF2-40B4-BE49-F238E27FC236}">
                <a16:creationId xmlns:a16="http://schemas.microsoft.com/office/drawing/2014/main" id="{92040E46-A3AA-7141-65DF-4DAA151F99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5800" y="1676400"/>
            <a:ext cx="5105400"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4" name="Text Box 5">
            <a:extLst>
              <a:ext uri="{FF2B5EF4-FFF2-40B4-BE49-F238E27FC236}">
                <a16:creationId xmlns:a16="http://schemas.microsoft.com/office/drawing/2014/main" id="{2C50E177-9CA2-C4DB-1D9F-B1326A3E9F88}"/>
              </a:ext>
            </a:extLst>
          </p:cNvPr>
          <p:cNvSpPr txBox="1">
            <a:spLocks noChangeArrowheads="1"/>
          </p:cNvSpPr>
          <p:nvPr/>
        </p:nvSpPr>
        <p:spPr bwMode="auto">
          <a:xfrm>
            <a:off x="1371600" y="5638800"/>
            <a:ext cx="69421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800" i="0" u="none">
                <a:solidFill>
                  <a:srgbClr val="FFFF00"/>
                </a:solidFill>
              </a:rPr>
              <a:t>Raw data can be displayed as a ‘sinogram’</a:t>
            </a:r>
          </a:p>
        </p:txBody>
      </p:sp>
      <p:sp>
        <p:nvSpPr>
          <p:cNvPr id="2" name="Espace réservé de la date 1">
            <a:extLst>
              <a:ext uri="{FF2B5EF4-FFF2-40B4-BE49-F238E27FC236}">
                <a16:creationId xmlns:a16="http://schemas.microsoft.com/office/drawing/2014/main" id="{A4B4675E-C4B4-CD3E-30D7-265E6110E655}"/>
              </a:ext>
            </a:extLst>
          </p:cNvPr>
          <p:cNvSpPr>
            <a:spLocks noGrp="1"/>
          </p:cNvSpPr>
          <p:nvPr>
            <p:ph type="dt" sz="quarter" idx="10"/>
          </p:nvPr>
        </p:nvSpPr>
        <p:spPr/>
        <p:txBody>
          <a:bodyPr/>
          <a:lstStyle/>
          <a:p>
            <a:pPr>
              <a:defRPr/>
            </a:pPr>
            <a:endParaRPr lang="fr-F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0FCFA0D0-6784-0DED-C086-96AB93C7E112}"/>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5">
            <a:extLst>
              <a:ext uri="{FF2B5EF4-FFF2-40B4-BE49-F238E27FC236}">
                <a16:creationId xmlns:a16="http://schemas.microsoft.com/office/drawing/2014/main" id="{4568040C-2B22-10C2-34AE-7777198F5D40}"/>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ABEFA33-FD4C-9843-9E64-92DF0F18457B}" type="slidenum">
              <a:rPr lang="fr-FR" altLang="fr-FR" sz="1200" smtClean="0">
                <a:latin typeface="Arial" panose="020B0604020202020204" pitchFamily="34" charset="0"/>
              </a:rPr>
              <a:pPr>
                <a:spcBef>
                  <a:spcPct val="0"/>
                </a:spcBef>
                <a:buClrTx/>
                <a:buSzTx/>
                <a:buFontTx/>
                <a:buNone/>
                <a:defRPr/>
              </a:pPr>
              <a:t>32</a:t>
            </a:fld>
            <a:endParaRPr lang="fr-FR" altLang="fr-FR" sz="1200">
              <a:latin typeface="Arial" panose="020B0604020202020204" pitchFamily="34" charset="0"/>
            </a:endParaRPr>
          </a:p>
        </p:txBody>
      </p:sp>
      <p:sp>
        <p:nvSpPr>
          <p:cNvPr id="825346" name="Rectangle 2">
            <a:extLst>
              <a:ext uri="{FF2B5EF4-FFF2-40B4-BE49-F238E27FC236}">
                <a16:creationId xmlns:a16="http://schemas.microsoft.com/office/drawing/2014/main" id="{0BB75B1C-E475-5734-4460-A154C1CC29D8}"/>
              </a:ext>
            </a:extLst>
          </p:cNvPr>
          <p:cNvSpPr>
            <a:spLocks noGrp="1" noChangeArrowheads="1"/>
          </p:cNvSpPr>
          <p:nvPr>
            <p:ph type="title"/>
          </p:nvPr>
        </p:nvSpPr>
        <p:spPr>
          <a:xfrm>
            <a:off x="855663" y="0"/>
            <a:ext cx="8364537" cy="914400"/>
          </a:xfrm>
        </p:spPr>
        <p:txBody>
          <a:bodyPr/>
          <a:lstStyle/>
          <a:p>
            <a:pPr eaLnBrk="1" hangingPunct="1">
              <a:defRPr/>
            </a:pPr>
            <a:r>
              <a:rPr lang="fr-FR">
                <a:cs typeface="ＭＳ Ｐゴシック" pitchFamily="1" charset="-128"/>
              </a:rPr>
              <a:t>From Hounfield units to image</a:t>
            </a:r>
          </a:p>
        </p:txBody>
      </p:sp>
      <p:pic>
        <p:nvPicPr>
          <p:cNvPr id="56324" name="Picture 4" descr="Image 5">
            <a:extLst>
              <a:ext uri="{FF2B5EF4-FFF2-40B4-BE49-F238E27FC236}">
                <a16:creationId xmlns:a16="http://schemas.microsoft.com/office/drawing/2014/main" id="{A79D4701-084C-3EF7-DD3A-0A31C652563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7800" y="762000"/>
            <a:ext cx="7543800" cy="558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AFE66A9-3431-8338-B4F7-6F827BBA0701}"/>
              </a:ext>
            </a:extLst>
          </p:cNvPr>
          <p:cNvSpPr>
            <a:spLocks noGrp="1"/>
          </p:cNvSpPr>
          <p:nvPr>
            <p:ph type="dt" sz="quarter" idx="10"/>
          </p:nvPr>
        </p:nvSpPr>
        <p:spPr/>
        <p:txBody>
          <a:bodyPr/>
          <a:lstStyle/>
          <a:p>
            <a:pPr>
              <a:defRPr/>
            </a:pPr>
            <a:endParaRPr lang="fr-F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019C2411-49AB-15A3-1A95-2CCBD3AB100F}"/>
              </a:ext>
            </a:extLst>
          </p:cNvPr>
          <p:cNvSpPr>
            <a:spLocks noGrp="1"/>
          </p:cNvSpPr>
          <p:nvPr>
            <p:ph type="ftr" sz="quarter" idx="11"/>
          </p:nvPr>
        </p:nvSpPr>
        <p:spPr/>
        <p:txBody>
          <a:bodyPr/>
          <a:lstStyle/>
          <a:p>
            <a:pPr>
              <a:defRPr/>
            </a:pPr>
            <a:r>
              <a:rPr lang="fr-FR"/>
              <a:t>EDUCOM PEISS JULY 2025</a:t>
            </a:r>
          </a:p>
        </p:txBody>
      </p:sp>
      <p:sp>
        <p:nvSpPr>
          <p:cNvPr id="8" name="Espace réservé du numéro de diapositive 5">
            <a:extLst>
              <a:ext uri="{FF2B5EF4-FFF2-40B4-BE49-F238E27FC236}">
                <a16:creationId xmlns:a16="http://schemas.microsoft.com/office/drawing/2014/main" id="{B5F4FFE1-6220-8003-49C2-77C2625C08B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3138CF77-4565-144F-B2B6-FB51AA9FB77F}" type="slidenum">
              <a:rPr lang="fr-FR" altLang="fr-FR" sz="1200" smtClean="0">
                <a:latin typeface="Arial" panose="020B0604020202020204" pitchFamily="34" charset="0"/>
              </a:rPr>
              <a:pPr>
                <a:spcBef>
                  <a:spcPct val="0"/>
                </a:spcBef>
                <a:buClrTx/>
                <a:buSzTx/>
                <a:buFontTx/>
                <a:buNone/>
                <a:defRPr/>
              </a:pPr>
              <a:t>33</a:t>
            </a:fld>
            <a:endParaRPr lang="fr-FR" altLang="fr-FR" sz="1200">
              <a:latin typeface="Arial" panose="020B0604020202020204" pitchFamily="34" charset="0"/>
            </a:endParaRPr>
          </a:p>
        </p:txBody>
      </p:sp>
      <p:sp>
        <p:nvSpPr>
          <p:cNvPr id="838658" name="Rectangle 2">
            <a:extLst>
              <a:ext uri="{FF2B5EF4-FFF2-40B4-BE49-F238E27FC236}">
                <a16:creationId xmlns:a16="http://schemas.microsoft.com/office/drawing/2014/main" id="{EC7559B4-6252-832D-FF88-AF17F8F8332A}"/>
              </a:ext>
            </a:extLst>
          </p:cNvPr>
          <p:cNvSpPr>
            <a:spLocks noGrp="1" noChangeArrowheads="1"/>
          </p:cNvSpPr>
          <p:nvPr>
            <p:ph type="title"/>
          </p:nvPr>
        </p:nvSpPr>
        <p:spPr>
          <a:xfrm>
            <a:off x="960438" y="228600"/>
            <a:ext cx="8107362" cy="685800"/>
          </a:xfrm>
        </p:spPr>
        <p:txBody>
          <a:bodyPr/>
          <a:lstStyle/>
          <a:p>
            <a:pPr eaLnBrk="1" hangingPunct="1">
              <a:defRPr/>
            </a:pPr>
            <a:r>
              <a:rPr lang="fr-FR">
                <a:cs typeface="ＭＳ Ｐゴシック" pitchFamily="1" charset="-128"/>
              </a:rPr>
              <a:t>Computed Tomography </a:t>
            </a:r>
            <a:br>
              <a:rPr lang="fr-FR">
                <a:cs typeface="ＭＳ Ｐゴシック" pitchFamily="1" charset="-128"/>
              </a:rPr>
            </a:br>
            <a:r>
              <a:rPr lang="fr-FR">
                <a:cs typeface="ＭＳ Ｐゴシック" pitchFamily="1" charset="-128"/>
              </a:rPr>
              <a:t>Basic method of Image reconstruction</a:t>
            </a:r>
          </a:p>
        </p:txBody>
      </p:sp>
      <p:pic>
        <p:nvPicPr>
          <p:cNvPr id="59396" name="Picture 4" descr="Image 4">
            <a:extLst>
              <a:ext uri="{FF2B5EF4-FFF2-40B4-BE49-F238E27FC236}">
                <a16:creationId xmlns:a16="http://schemas.microsoft.com/office/drawing/2014/main" id="{3B6AD257-0CD3-6F0F-9AB5-067DDFECE3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3150" y="1600200"/>
            <a:ext cx="79121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 Box 5">
            <a:extLst>
              <a:ext uri="{FF2B5EF4-FFF2-40B4-BE49-F238E27FC236}">
                <a16:creationId xmlns:a16="http://schemas.microsoft.com/office/drawing/2014/main" id="{DD627EAA-9FC9-E3D3-A299-03192F32CF5B}"/>
              </a:ext>
            </a:extLst>
          </p:cNvPr>
          <p:cNvSpPr txBox="1">
            <a:spLocks noChangeArrowheads="1"/>
          </p:cNvSpPr>
          <p:nvPr/>
        </p:nvSpPr>
        <p:spPr bwMode="auto">
          <a:xfrm>
            <a:off x="2590800" y="4724400"/>
            <a:ext cx="180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50000"/>
              </a:spcBef>
              <a:buClrTx/>
              <a:buSzTx/>
              <a:buFontTx/>
              <a:buNone/>
            </a:pPr>
            <a:r>
              <a:rPr lang="fr-FR" altLang="fr-FR" sz="2000" i="0" u="none"/>
              <a:t>Projection</a:t>
            </a:r>
          </a:p>
        </p:txBody>
      </p:sp>
      <p:sp>
        <p:nvSpPr>
          <p:cNvPr id="59398" name="Text Box 6">
            <a:extLst>
              <a:ext uri="{FF2B5EF4-FFF2-40B4-BE49-F238E27FC236}">
                <a16:creationId xmlns:a16="http://schemas.microsoft.com/office/drawing/2014/main" id="{A8E4E6BD-5C12-F18D-D370-9E7FD3E21B54}"/>
              </a:ext>
            </a:extLst>
          </p:cNvPr>
          <p:cNvSpPr txBox="1">
            <a:spLocks noChangeArrowheads="1"/>
          </p:cNvSpPr>
          <p:nvPr/>
        </p:nvSpPr>
        <p:spPr bwMode="auto">
          <a:xfrm>
            <a:off x="6705600" y="4800600"/>
            <a:ext cx="1806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50000"/>
              </a:spcBef>
              <a:buClrTx/>
              <a:buSzTx/>
              <a:buFontTx/>
              <a:buNone/>
            </a:pPr>
            <a:r>
              <a:rPr lang="fr-FR" altLang="fr-FR" sz="2000" i="0" u="none"/>
              <a:t>Sinogram</a:t>
            </a:r>
          </a:p>
        </p:txBody>
      </p:sp>
      <p:sp>
        <p:nvSpPr>
          <p:cNvPr id="59399" name="Text Box 7">
            <a:extLst>
              <a:ext uri="{FF2B5EF4-FFF2-40B4-BE49-F238E27FC236}">
                <a16:creationId xmlns:a16="http://schemas.microsoft.com/office/drawing/2014/main" id="{31EC324B-DBA4-C392-0057-0A07EFA1AA4E}"/>
              </a:ext>
            </a:extLst>
          </p:cNvPr>
          <p:cNvSpPr>
            <a:spLocks noGrp="1" noChangeArrowheads="1"/>
          </p:cNvSpPr>
          <p:nvPr>
            <p:ph type="body" idx="1"/>
          </p:nvPr>
        </p:nvSpPr>
        <p:spPr>
          <a:xfrm>
            <a:off x="1143000" y="5410200"/>
            <a:ext cx="7772400" cy="685800"/>
          </a:xfrm>
        </p:spPr>
        <p:txBody>
          <a:bodyPr/>
          <a:lstStyle/>
          <a:p>
            <a:pPr eaLnBrk="1" hangingPunct="1">
              <a:lnSpc>
                <a:spcPct val="90000"/>
              </a:lnSpc>
              <a:spcBef>
                <a:spcPct val="0"/>
              </a:spcBef>
              <a:buClrTx/>
              <a:buSzTx/>
              <a:buFontTx/>
              <a:buNone/>
            </a:pPr>
            <a:r>
              <a:rPr lang="fr-FR" altLang="fr-FR" sz="2400">
                <a:solidFill>
                  <a:srgbClr val="FFFF00"/>
                </a:solidFill>
                <a:effectLst/>
              </a:rPr>
              <a:t>Raw data can be displayed as a ‘sinogram’</a:t>
            </a:r>
          </a:p>
          <a:p>
            <a:pPr eaLnBrk="1" hangingPunct="1">
              <a:lnSpc>
                <a:spcPct val="90000"/>
              </a:lnSpc>
              <a:spcBef>
                <a:spcPct val="0"/>
              </a:spcBef>
              <a:buClrTx/>
              <a:buSzTx/>
              <a:buFontTx/>
              <a:buNone/>
            </a:pPr>
            <a:r>
              <a:rPr lang="fr-FR" altLang="fr-FR" sz="2400">
                <a:solidFill>
                  <a:srgbClr val="FFFF00"/>
                </a:solidFill>
                <a:effectLst/>
              </a:rPr>
              <a:t>Then a lot of corrections …..</a:t>
            </a:r>
          </a:p>
        </p:txBody>
      </p:sp>
      <p:sp>
        <p:nvSpPr>
          <p:cNvPr id="2" name="Espace réservé de la date 1">
            <a:extLst>
              <a:ext uri="{FF2B5EF4-FFF2-40B4-BE49-F238E27FC236}">
                <a16:creationId xmlns:a16="http://schemas.microsoft.com/office/drawing/2014/main" id="{7CC25F7E-29B8-3304-A011-60A520FAD22E}"/>
              </a:ext>
            </a:extLst>
          </p:cNvPr>
          <p:cNvSpPr>
            <a:spLocks noGrp="1"/>
          </p:cNvSpPr>
          <p:nvPr>
            <p:ph type="dt" sz="quarter" idx="10"/>
          </p:nvPr>
        </p:nvSpPr>
        <p:spPr/>
        <p:txBody>
          <a:bodyPr/>
          <a:lstStyle/>
          <a:p>
            <a:pPr>
              <a:defRPr/>
            </a:pPr>
            <a:endParaRPr lang="fr-F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8AB38685-F5FA-54E8-EA87-3ED9C7EB753E}"/>
              </a:ext>
            </a:extLst>
          </p:cNvPr>
          <p:cNvSpPr>
            <a:spLocks noGrp="1"/>
          </p:cNvSpPr>
          <p:nvPr>
            <p:ph type="ftr" sz="quarter" idx="11"/>
          </p:nvPr>
        </p:nvSpPr>
        <p:spPr/>
        <p:txBody>
          <a:bodyPr/>
          <a:lstStyle/>
          <a:p>
            <a:pPr>
              <a:defRPr/>
            </a:pPr>
            <a:r>
              <a:rPr lang="fr-FR"/>
              <a:t>EDUCOM PEISS JULY 2025</a:t>
            </a:r>
          </a:p>
        </p:txBody>
      </p:sp>
      <p:sp>
        <p:nvSpPr>
          <p:cNvPr id="10" name="Espace réservé du numéro de diapositive 5">
            <a:extLst>
              <a:ext uri="{FF2B5EF4-FFF2-40B4-BE49-F238E27FC236}">
                <a16:creationId xmlns:a16="http://schemas.microsoft.com/office/drawing/2014/main" id="{86C82D94-3335-664E-EBFD-78F49740EA86}"/>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A40482BE-3598-5A43-98C1-F6A2C55C2BE1}" type="slidenum">
              <a:rPr lang="fr-FR" altLang="fr-FR" sz="1200" smtClean="0">
                <a:latin typeface="Arial" panose="020B0604020202020204" pitchFamily="34" charset="0"/>
              </a:rPr>
              <a:pPr>
                <a:spcBef>
                  <a:spcPct val="0"/>
                </a:spcBef>
                <a:buClrTx/>
                <a:buSzTx/>
                <a:buFontTx/>
                <a:buNone/>
                <a:defRPr/>
              </a:pPr>
              <a:t>34</a:t>
            </a:fld>
            <a:endParaRPr lang="fr-FR" altLang="fr-FR" sz="1200">
              <a:latin typeface="Arial" panose="020B0604020202020204" pitchFamily="34" charset="0"/>
            </a:endParaRPr>
          </a:p>
        </p:txBody>
      </p:sp>
      <p:pic>
        <p:nvPicPr>
          <p:cNvPr id="60419" name="Picture 4">
            <a:extLst>
              <a:ext uri="{FF2B5EF4-FFF2-40B4-BE49-F238E27FC236}">
                <a16:creationId xmlns:a16="http://schemas.microsoft.com/office/drawing/2014/main" id="{45DA0742-EA3C-0EA8-56DE-026D55A2DB51}"/>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4082" name="Rectangle 2">
            <a:extLst>
              <a:ext uri="{FF2B5EF4-FFF2-40B4-BE49-F238E27FC236}">
                <a16:creationId xmlns:a16="http://schemas.microsoft.com/office/drawing/2014/main" id="{F398CEA3-19FF-665B-B286-DEB43CED1441}"/>
              </a:ext>
            </a:extLst>
          </p:cNvPr>
          <p:cNvSpPr>
            <a:spLocks noGrp="1" noChangeArrowheads="1"/>
          </p:cNvSpPr>
          <p:nvPr>
            <p:ph type="title"/>
          </p:nvPr>
        </p:nvSpPr>
        <p:spPr>
          <a:xfrm>
            <a:off x="609600" y="0"/>
            <a:ext cx="7924800" cy="838200"/>
          </a:xfrm>
        </p:spPr>
        <p:txBody>
          <a:bodyPr/>
          <a:lstStyle/>
          <a:p>
            <a:pPr eaLnBrk="1" hangingPunct="1">
              <a:defRPr/>
            </a:pPr>
            <a:r>
              <a:rPr lang="fr-FR">
                <a:cs typeface="ＭＳ Ｐゴシック" pitchFamily="1" charset="-128"/>
              </a:rPr>
              <a:t>Computed Tomography scaner (CT)</a:t>
            </a:r>
          </a:p>
        </p:txBody>
      </p:sp>
      <p:sp>
        <p:nvSpPr>
          <p:cNvPr id="814083" name="Rectangle 3">
            <a:extLst>
              <a:ext uri="{FF2B5EF4-FFF2-40B4-BE49-F238E27FC236}">
                <a16:creationId xmlns:a16="http://schemas.microsoft.com/office/drawing/2014/main" id="{B5B760CC-E82F-9AF6-3C2D-4A49DF1C5880}"/>
              </a:ext>
            </a:extLst>
          </p:cNvPr>
          <p:cNvSpPr>
            <a:spLocks noGrp="1" noChangeArrowheads="1"/>
          </p:cNvSpPr>
          <p:nvPr>
            <p:ph type="body" idx="1"/>
          </p:nvPr>
        </p:nvSpPr>
        <p:spPr>
          <a:xfrm>
            <a:off x="1219200" y="1524000"/>
            <a:ext cx="6400800" cy="1981200"/>
          </a:xfrm>
        </p:spPr>
        <p:txBody>
          <a:bodyPr/>
          <a:lstStyle/>
          <a:p>
            <a:pPr eaLnBrk="1" hangingPunct="1">
              <a:lnSpc>
                <a:spcPct val="90000"/>
              </a:lnSpc>
              <a:defRPr/>
            </a:pPr>
            <a:r>
              <a:rPr lang="fr-FR" altLang="fr-FR" sz="2000" dirty="0"/>
              <a:t>The best </a:t>
            </a:r>
            <a:r>
              <a:rPr lang="fr-FR" altLang="fr-FR" sz="2000" dirty="0" err="1"/>
              <a:t>device</a:t>
            </a:r>
            <a:r>
              <a:rPr lang="fr-FR" altLang="fr-FR" sz="2000" dirty="0"/>
              <a:t> </a:t>
            </a:r>
            <a:r>
              <a:rPr lang="fr-FR" altLang="fr-FR" sz="2000" dirty="0" err="1"/>
              <a:t>widely</a:t>
            </a:r>
            <a:r>
              <a:rPr lang="fr-FR" altLang="fr-FR" sz="2000" dirty="0"/>
              <a:t> </a:t>
            </a:r>
            <a:r>
              <a:rPr lang="fr-FR" altLang="fr-FR" sz="2000" dirty="0" err="1"/>
              <a:t>used</a:t>
            </a:r>
            <a:r>
              <a:rPr lang="fr-FR" altLang="fr-FR" sz="2000" dirty="0"/>
              <a:t> for </a:t>
            </a:r>
            <a:r>
              <a:rPr lang="fr-FR" altLang="fr-FR" sz="2000" dirty="0" err="1"/>
              <a:t>precise</a:t>
            </a:r>
            <a:r>
              <a:rPr lang="fr-FR" altLang="fr-FR" sz="2000" dirty="0"/>
              <a:t> exam</a:t>
            </a:r>
          </a:p>
          <a:p>
            <a:pPr lvl="1" eaLnBrk="1" hangingPunct="1">
              <a:lnSpc>
                <a:spcPct val="90000"/>
              </a:lnSpc>
              <a:defRPr/>
            </a:pPr>
            <a:r>
              <a:rPr lang="fr-FR" altLang="fr-FR" sz="1800" dirty="0" err="1"/>
              <a:t>Whole</a:t>
            </a:r>
            <a:r>
              <a:rPr lang="fr-FR" altLang="fr-FR" sz="1800" dirty="0"/>
              <a:t> body</a:t>
            </a:r>
          </a:p>
          <a:p>
            <a:pPr lvl="1" eaLnBrk="1" hangingPunct="1">
              <a:lnSpc>
                <a:spcPct val="90000"/>
              </a:lnSpc>
              <a:defRPr/>
            </a:pPr>
            <a:r>
              <a:rPr lang="fr-FR" altLang="fr-FR" sz="1800" dirty="0" err="1"/>
              <a:t>Cardiology</a:t>
            </a:r>
            <a:endParaRPr lang="fr-FR" altLang="fr-FR" sz="1800" dirty="0"/>
          </a:p>
          <a:p>
            <a:pPr eaLnBrk="1" hangingPunct="1">
              <a:lnSpc>
                <a:spcPct val="90000"/>
              </a:lnSpc>
              <a:defRPr/>
            </a:pPr>
            <a:r>
              <a:rPr lang="fr-FR" altLang="fr-FR" sz="2000" dirty="0" err="1"/>
              <a:t>Still</a:t>
            </a:r>
            <a:r>
              <a:rPr lang="fr-FR" altLang="fr-FR" sz="2000" dirty="0"/>
              <a:t> a lot of radiation full body CT = </a:t>
            </a:r>
            <a:r>
              <a:rPr lang="fr-FR" altLang="fr-FR" sz="2000" dirty="0">
                <a:solidFill>
                  <a:srgbClr val="FFFF00"/>
                </a:solidFill>
              </a:rPr>
              <a:t>4-10 mSv (</a:t>
            </a:r>
            <a:r>
              <a:rPr lang="fr-FR" altLang="fr-FR" sz="2000" dirty="0" err="1">
                <a:solidFill>
                  <a:srgbClr val="FFFF00"/>
                </a:solidFill>
              </a:rPr>
              <a:t>depending</a:t>
            </a:r>
            <a:r>
              <a:rPr lang="fr-FR" altLang="fr-FR" sz="2000" dirty="0">
                <a:solidFill>
                  <a:srgbClr val="FFFF00"/>
                </a:solidFill>
              </a:rPr>
              <a:t> </a:t>
            </a:r>
            <a:r>
              <a:rPr lang="fr-FR" altLang="fr-FR" sz="2000" dirty="0" err="1">
                <a:solidFill>
                  <a:srgbClr val="FFFF00"/>
                </a:solidFill>
              </a:rPr>
              <a:t>organ</a:t>
            </a:r>
            <a:r>
              <a:rPr lang="fr-FR" altLang="fr-FR" sz="2000" dirty="0">
                <a:solidFill>
                  <a:srgbClr val="FFFF00"/>
                </a:solidFill>
              </a:rPr>
              <a:t>)</a:t>
            </a:r>
          </a:p>
          <a:p>
            <a:pPr lvl="1" eaLnBrk="1" hangingPunct="1">
              <a:lnSpc>
                <a:spcPct val="90000"/>
              </a:lnSpc>
              <a:defRPr/>
            </a:pPr>
            <a:r>
              <a:rPr lang="fr-FR" altLang="fr-FR" sz="1800" dirty="0"/>
              <a:t>Standard </a:t>
            </a:r>
            <a:r>
              <a:rPr lang="fr-FR" altLang="fr-FR" sz="1800" dirty="0" err="1"/>
              <a:t>radiography</a:t>
            </a:r>
            <a:r>
              <a:rPr lang="fr-FR" altLang="fr-FR" sz="1800" dirty="0"/>
              <a:t> = 0.1 mSv</a:t>
            </a:r>
          </a:p>
          <a:p>
            <a:pPr lvl="1" eaLnBrk="1" hangingPunct="1">
              <a:lnSpc>
                <a:spcPct val="90000"/>
              </a:lnSpc>
              <a:defRPr/>
            </a:pPr>
            <a:endParaRPr lang="fr-FR" altLang="fr-FR" sz="1800" dirty="0"/>
          </a:p>
        </p:txBody>
      </p:sp>
      <p:sp>
        <p:nvSpPr>
          <p:cNvPr id="60422" name="Rectangle 10">
            <a:extLst>
              <a:ext uri="{FF2B5EF4-FFF2-40B4-BE49-F238E27FC236}">
                <a16:creationId xmlns:a16="http://schemas.microsoft.com/office/drawing/2014/main" id="{A26CFC87-4A60-B438-AEBA-0191E07C761F}"/>
              </a:ext>
            </a:extLst>
          </p:cNvPr>
          <p:cNvSpPr>
            <a:spLocks noChangeArrowheads="1"/>
          </p:cNvSpPr>
          <p:nvPr/>
        </p:nvSpPr>
        <p:spPr bwMode="auto">
          <a:xfrm>
            <a:off x="11160125" y="5795963"/>
            <a:ext cx="1841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4000"/>
          </a:p>
        </p:txBody>
      </p:sp>
      <p:pic>
        <p:nvPicPr>
          <p:cNvPr id="60423" name="Picture 23">
            <a:extLst>
              <a:ext uri="{FF2B5EF4-FFF2-40B4-BE49-F238E27FC236}">
                <a16:creationId xmlns:a16="http://schemas.microsoft.com/office/drawing/2014/main" id="{EFFD4D4A-C40C-CBDF-0806-8652204E7A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37703" t="17226" r="41241" b="9352"/>
          <a:stretch>
            <a:fillRect/>
          </a:stretch>
        </p:blipFill>
        <p:spPr bwMode="auto">
          <a:xfrm>
            <a:off x="8072438" y="228600"/>
            <a:ext cx="1833562" cy="618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24" name="Picture 26" descr="ct_sensation_ca6">
            <a:extLst>
              <a:ext uri="{FF2B5EF4-FFF2-40B4-BE49-F238E27FC236}">
                <a16:creationId xmlns:a16="http://schemas.microsoft.com/office/drawing/2014/main" id="{871890DB-71C0-E75A-9C0B-17382D32873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1105" r="4288"/>
          <a:stretch>
            <a:fillRect/>
          </a:stretch>
        </p:blipFill>
        <p:spPr bwMode="auto">
          <a:xfrm>
            <a:off x="995363" y="3519487"/>
            <a:ext cx="4800600" cy="2898775"/>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pic>
      <p:pic>
        <p:nvPicPr>
          <p:cNvPr id="60425" name="Picture 13">
            <a:extLst>
              <a:ext uri="{FF2B5EF4-FFF2-40B4-BE49-F238E27FC236}">
                <a16:creationId xmlns:a16="http://schemas.microsoft.com/office/drawing/2014/main" id="{A82E00B6-187B-99B4-A3E4-F6855DC49A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75467" t="8426" r="3741" b="37779"/>
          <a:stretch>
            <a:fillRect/>
          </a:stretch>
        </p:blipFill>
        <p:spPr bwMode="auto">
          <a:xfrm>
            <a:off x="6019800" y="3276600"/>
            <a:ext cx="1882775"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E5478FC-8AE8-1DCB-CD12-CA2E20A0E7C4}"/>
              </a:ext>
            </a:extLst>
          </p:cNvPr>
          <p:cNvSpPr>
            <a:spLocks noGrp="1"/>
          </p:cNvSpPr>
          <p:nvPr>
            <p:ph type="dt" sz="quarter" idx="10"/>
          </p:nvPr>
        </p:nvSpPr>
        <p:spPr/>
        <p:txBody>
          <a:bodyPr/>
          <a:lstStyle/>
          <a:p>
            <a:pPr>
              <a:defRPr/>
            </a:pPr>
            <a:endParaRPr lang="fr-F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4">
            <a:extLst>
              <a:ext uri="{FF2B5EF4-FFF2-40B4-BE49-F238E27FC236}">
                <a16:creationId xmlns:a16="http://schemas.microsoft.com/office/drawing/2014/main" id="{FA125F5C-8159-BDB3-9C9F-8FA9DBDA4AA2}"/>
              </a:ext>
            </a:extLst>
          </p:cNvPr>
          <p:cNvSpPr>
            <a:spLocks noGrp="1"/>
          </p:cNvSpPr>
          <p:nvPr>
            <p:ph type="ftr" sz="quarter" idx="11"/>
          </p:nvPr>
        </p:nvSpPr>
        <p:spPr/>
        <p:txBody>
          <a:bodyPr/>
          <a:lstStyle/>
          <a:p>
            <a:pPr>
              <a:defRPr/>
            </a:pPr>
            <a:r>
              <a:rPr lang="fr-FR"/>
              <a:t>EDUCOM PEISS JULY 2025</a:t>
            </a:r>
          </a:p>
        </p:txBody>
      </p:sp>
      <p:sp>
        <p:nvSpPr>
          <p:cNvPr id="9" name="Espace réservé du numéro de diapositive 5">
            <a:extLst>
              <a:ext uri="{FF2B5EF4-FFF2-40B4-BE49-F238E27FC236}">
                <a16:creationId xmlns:a16="http://schemas.microsoft.com/office/drawing/2014/main" id="{A9A83900-1DE2-9284-84A4-1FDCF66D8E1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842B8559-BCA8-0441-A99E-87BDD5861C55}" type="slidenum">
              <a:rPr lang="fr-FR" altLang="fr-FR" sz="1200" smtClean="0">
                <a:latin typeface="Arial" panose="020B0604020202020204" pitchFamily="34" charset="0"/>
              </a:rPr>
              <a:pPr>
                <a:spcBef>
                  <a:spcPct val="0"/>
                </a:spcBef>
                <a:buClrTx/>
                <a:buSzTx/>
                <a:buFontTx/>
                <a:buNone/>
                <a:defRPr/>
              </a:pPr>
              <a:t>35</a:t>
            </a:fld>
            <a:endParaRPr lang="fr-FR" altLang="fr-FR" sz="1200">
              <a:latin typeface="Arial" panose="020B0604020202020204" pitchFamily="34" charset="0"/>
            </a:endParaRPr>
          </a:p>
        </p:txBody>
      </p:sp>
      <p:pic>
        <p:nvPicPr>
          <p:cNvPr id="61443" name="Picture 9">
            <a:extLst>
              <a:ext uri="{FF2B5EF4-FFF2-40B4-BE49-F238E27FC236}">
                <a16:creationId xmlns:a16="http://schemas.microsoft.com/office/drawing/2014/main" id="{E5655E3A-7683-A673-7C91-D80FF3E349BF}"/>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42" name="Rectangle 2">
            <a:extLst>
              <a:ext uri="{FF2B5EF4-FFF2-40B4-BE49-F238E27FC236}">
                <a16:creationId xmlns:a16="http://schemas.microsoft.com/office/drawing/2014/main" id="{DC9AD6F6-28C8-3442-9D9C-1CFAB4D5B071}"/>
              </a:ext>
            </a:extLst>
          </p:cNvPr>
          <p:cNvSpPr>
            <a:spLocks noGrp="1" noChangeArrowheads="1"/>
          </p:cNvSpPr>
          <p:nvPr>
            <p:ph type="title"/>
          </p:nvPr>
        </p:nvSpPr>
        <p:spPr/>
        <p:txBody>
          <a:bodyPr/>
          <a:lstStyle/>
          <a:p>
            <a:pPr eaLnBrk="1" hangingPunct="1">
              <a:defRPr/>
            </a:pPr>
            <a:r>
              <a:rPr lang="fr-FR">
                <a:cs typeface="ＭＳ Ｐゴシック" pitchFamily="1" charset="-128"/>
              </a:rPr>
              <a:t>State o the art : 4D CT</a:t>
            </a:r>
          </a:p>
        </p:txBody>
      </p:sp>
      <p:sp>
        <p:nvSpPr>
          <p:cNvPr id="61445" name="Rectangle 3">
            <a:extLst>
              <a:ext uri="{FF2B5EF4-FFF2-40B4-BE49-F238E27FC236}">
                <a16:creationId xmlns:a16="http://schemas.microsoft.com/office/drawing/2014/main" id="{9E7C5EF9-AB92-03AE-1161-93B78A17059A}"/>
              </a:ext>
            </a:extLst>
          </p:cNvPr>
          <p:cNvSpPr>
            <a:spLocks noGrp="1" noChangeArrowheads="1"/>
          </p:cNvSpPr>
          <p:nvPr>
            <p:ph type="body" idx="1"/>
          </p:nvPr>
        </p:nvSpPr>
        <p:spPr>
          <a:xfrm>
            <a:off x="1143000" y="1676400"/>
            <a:ext cx="4114800" cy="685800"/>
          </a:xfrm>
        </p:spPr>
        <p:txBody>
          <a:bodyPr/>
          <a:lstStyle/>
          <a:p>
            <a:pPr eaLnBrk="1" hangingPunct="1">
              <a:lnSpc>
                <a:spcPct val="90000"/>
              </a:lnSpc>
            </a:pPr>
            <a:r>
              <a:rPr lang="en-US" altLang="fr-FR" sz="2400">
                <a:effectLst/>
                <a:latin typeface="Arial" panose="020B0604020202020204" pitchFamily="34" charset="0"/>
                <a:cs typeface="Arial" panose="020B0604020202020204" pitchFamily="34" charset="0"/>
              </a:rPr>
              <a:t>Position influenced by the  </a:t>
            </a:r>
            <a:br>
              <a:rPr lang="en-US" altLang="fr-FR" sz="2400">
                <a:effectLst/>
                <a:latin typeface="Arial" panose="020B0604020202020204" pitchFamily="34" charset="0"/>
                <a:cs typeface="Arial" panose="020B0604020202020204" pitchFamily="34" charset="0"/>
              </a:rPr>
            </a:br>
            <a:r>
              <a:rPr lang="en-US" altLang="fr-FR" sz="2400">
                <a:effectLst/>
                <a:latin typeface="Arial" panose="020B0604020202020204" pitchFamily="34" charset="0"/>
                <a:cs typeface="Arial" panose="020B0604020202020204" pitchFamily="34" charset="0"/>
              </a:rPr>
              <a:t>  breathing motion</a:t>
            </a:r>
            <a:br>
              <a:rPr lang="en-US" altLang="fr-FR" sz="2400">
                <a:effectLst/>
                <a:latin typeface="Arial" panose="020B0604020202020204" pitchFamily="34" charset="0"/>
              </a:rPr>
            </a:br>
            <a:endParaRPr lang="fr-FR" altLang="fr-FR" sz="2400">
              <a:solidFill>
                <a:srgbClr val="000000"/>
              </a:solidFill>
              <a:effectLst/>
              <a:latin typeface="Arial" panose="020B0604020202020204" pitchFamily="34" charset="0"/>
            </a:endParaRPr>
          </a:p>
        </p:txBody>
      </p:sp>
      <p:pic>
        <p:nvPicPr>
          <p:cNvPr id="61446" name="Picture 15" descr="047">
            <a:extLst>
              <a:ext uri="{FF2B5EF4-FFF2-40B4-BE49-F238E27FC236}">
                <a16:creationId xmlns:a16="http://schemas.microsoft.com/office/drawing/2014/main" id="{0B16D447-6A99-55D0-D559-9770A3B6A5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4788" y="3124200"/>
            <a:ext cx="3554412" cy="2368550"/>
          </a:xfrm>
          <a:prstGeom prst="rect">
            <a:avLst/>
          </a:prstGeom>
          <a:noFill/>
          <a:ln w="19050">
            <a:solidFill>
              <a:srgbClr val="0000FF"/>
            </a:solidFill>
            <a:miter lim="800000"/>
            <a:headEnd/>
            <a:tailEnd/>
          </a:ln>
          <a:extLst>
            <a:ext uri="{909E8E84-426E-40DD-AFC4-6F175D3DCCD1}">
              <a14:hiddenFill xmlns:a14="http://schemas.microsoft.com/office/drawing/2010/main">
                <a:solidFill>
                  <a:srgbClr val="FFFFFF"/>
                </a:solidFill>
              </a14:hiddenFill>
            </a:ext>
          </a:extLst>
        </p:spPr>
      </p:pic>
      <p:pic>
        <p:nvPicPr>
          <p:cNvPr id="58378" name="Picture 10" descr="radiation_motion">
            <a:extLst>
              <a:ext uri="{FF2B5EF4-FFF2-40B4-BE49-F238E27FC236}">
                <a16:creationId xmlns:a16="http://schemas.microsoft.com/office/drawing/2014/main" id="{E5B44152-B5BA-B2A5-545B-6183EC980C1D}"/>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5791200" y="4038600"/>
            <a:ext cx="3930650"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8" name="Picture 11" descr="4DCT">
            <a:extLst>
              <a:ext uri="{FF2B5EF4-FFF2-40B4-BE49-F238E27FC236}">
                <a16:creationId xmlns:a16="http://schemas.microsoft.com/office/drawing/2014/main" id="{C8251CE9-63D9-F964-2716-4FD083D61416}"/>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5486400" y="1524000"/>
            <a:ext cx="4419600" cy="240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5FEC6159-8D4B-7140-7B61-421CBCA41775}"/>
              </a:ext>
            </a:extLst>
          </p:cNvPr>
          <p:cNvSpPr>
            <a:spLocks noGrp="1"/>
          </p:cNvSpPr>
          <p:nvPr>
            <p:ph type="dt" sz="quarter" idx="10"/>
          </p:nvPr>
        </p:nvSpPr>
        <p:spPr/>
        <p:txBody>
          <a:bodyPr/>
          <a:lstStyle/>
          <a:p>
            <a:pP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83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pied de page 4">
            <a:extLst>
              <a:ext uri="{FF2B5EF4-FFF2-40B4-BE49-F238E27FC236}">
                <a16:creationId xmlns:a16="http://schemas.microsoft.com/office/drawing/2014/main" id="{BBDAB61B-3087-352A-27FC-5995D7F2D8B7}"/>
              </a:ext>
            </a:extLst>
          </p:cNvPr>
          <p:cNvSpPr>
            <a:spLocks noGrp="1"/>
          </p:cNvSpPr>
          <p:nvPr>
            <p:ph type="ftr" sz="quarter" idx="11"/>
          </p:nvPr>
        </p:nvSpPr>
        <p:spPr/>
        <p:txBody>
          <a:bodyPr/>
          <a:lstStyle/>
          <a:p>
            <a:pPr>
              <a:defRPr/>
            </a:pPr>
            <a:r>
              <a:rPr lang="fr-FR"/>
              <a:t>EDUCOM PEISS JULY 2025</a:t>
            </a:r>
          </a:p>
        </p:txBody>
      </p:sp>
      <p:sp>
        <p:nvSpPr>
          <p:cNvPr id="14" name="Espace réservé du numéro de diapositive 5">
            <a:extLst>
              <a:ext uri="{FF2B5EF4-FFF2-40B4-BE49-F238E27FC236}">
                <a16:creationId xmlns:a16="http://schemas.microsoft.com/office/drawing/2014/main" id="{29FFC09C-5B18-D1F7-ED53-166FD76067A1}"/>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B18844E-7B92-134C-950D-08E46E7B76F4}" type="slidenum">
              <a:rPr lang="fr-FR" altLang="fr-FR" sz="1200" smtClean="0">
                <a:latin typeface="Arial" panose="020B0604020202020204" pitchFamily="34" charset="0"/>
              </a:rPr>
              <a:pPr>
                <a:spcBef>
                  <a:spcPct val="0"/>
                </a:spcBef>
                <a:buClrTx/>
                <a:buSzTx/>
                <a:buFontTx/>
                <a:buNone/>
                <a:defRPr/>
              </a:pPr>
              <a:t>36</a:t>
            </a:fld>
            <a:endParaRPr lang="fr-FR" altLang="fr-FR" sz="1200">
              <a:latin typeface="Arial" panose="020B0604020202020204" pitchFamily="34" charset="0"/>
            </a:endParaRPr>
          </a:p>
        </p:txBody>
      </p:sp>
      <p:sp>
        <p:nvSpPr>
          <p:cNvPr id="811010" name="Rectangle 2">
            <a:extLst>
              <a:ext uri="{FF2B5EF4-FFF2-40B4-BE49-F238E27FC236}">
                <a16:creationId xmlns:a16="http://schemas.microsoft.com/office/drawing/2014/main" id="{931ADEDA-0D8A-DFB4-9390-7E70A9995165}"/>
              </a:ext>
            </a:extLst>
          </p:cNvPr>
          <p:cNvSpPr>
            <a:spLocks noGrp="1" noChangeArrowheads="1"/>
          </p:cNvSpPr>
          <p:nvPr>
            <p:ph type="title"/>
          </p:nvPr>
        </p:nvSpPr>
        <p:spPr>
          <a:xfrm>
            <a:off x="1295400" y="152400"/>
            <a:ext cx="8001000" cy="762000"/>
          </a:xfrm>
        </p:spPr>
        <p:txBody>
          <a:bodyPr/>
          <a:lstStyle/>
          <a:p>
            <a:pPr>
              <a:defRPr/>
            </a:pPr>
            <a:r>
              <a:rPr lang="en-US" altLang="fr-FR"/>
              <a:t>Patient Radiation Dose is Limited!</a:t>
            </a:r>
            <a:endParaRPr lang="fr-FR" altLang="fr-FR"/>
          </a:p>
        </p:txBody>
      </p:sp>
      <p:sp>
        <p:nvSpPr>
          <p:cNvPr id="811011" name="Rectangle 3">
            <a:extLst>
              <a:ext uri="{FF2B5EF4-FFF2-40B4-BE49-F238E27FC236}">
                <a16:creationId xmlns:a16="http://schemas.microsoft.com/office/drawing/2014/main" id="{7E10DD0F-E2C0-AA55-8C65-7683D8A34A12}"/>
              </a:ext>
            </a:extLst>
          </p:cNvPr>
          <p:cNvSpPr>
            <a:spLocks noGrp="1" noChangeArrowheads="1"/>
          </p:cNvSpPr>
          <p:nvPr>
            <p:ph type="body" idx="1"/>
          </p:nvPr>
        </p:nvSpPr>
        <p:spPr/>
        <p:txBody>
          <a:bodyPr/>
          <a:lstStyle/>
          <a:p>
            <a:pPr>
              <a:buFont typeface="Wingdings" charset="0"/>
              <a:buBlip>
                <a:blip r:embed="rId3"/>
              </a:buBlip>
              <a:defRPr/>
            </a:pPr>
            <a:endParaRPr lang="fr-FR"/>
          </a:p>
        </p:txBody>
      </p:sp>
      <p:sp>
        <p:nvSpPr>
          <p:cNvPr id="811012" name="Rectangle 4">
            <a:extLst>
              <a:ext uri="{FF2B5EF4-FFF2-40B4-BE49-F238E27FC236}">
                <a16:creationId xmlns:a16="http://schemas.microsoft.com/office/drawing/2014/main" id="{5DE46CB2-9274-4C80-DEBE-7BE348E3B5E2}"/>
              </a:ext>
            </a:extLst>
          </p:cNvPr>
          <p:cNvSpPr>
            <a:spLocks noChangeArrowheads="1"/>
          </p:cNvSpPr>
          <p:nvPr/>
        </p:nvSpPr>
        <p:spPr bwMode="auto">
          <a:xfrm>
            <a:off x="415925" y="0"/>
            <a:ext cx="8137525" cy="1196975"/>
          </a:xfrm>
          <a:prstGeom prst="rect">
            <a:avLst/>
          </a:prstGeom>
          <a:noFill/>
          <a:ln>
            <a:noFill/>
          </a:ln>
          <a:effectLst/>
        </p:spPr>
        <p:txBody>
          <a:bodyPr anchor="ctr"/>
          <a:lstStyle/>
          <a:p>
            <a:pPr algn="ctr" eaLnBrk="1" hangingPunct="1">
              <a:defRPr/>
            </a:pPr>
            <a:endParaRPr lang="fr-FR" b="1" i="0">
              <a:solidFill>
                <a:srgbClr val="FFFF00"/>
              </a:solidFill>
              <a:effectLst>
                <a:outerShdw blurRad="38100" dist="38100" dir="2700000" algn="tl">
                  <a:srgbClr val="000000"/>
                </a:outerShdw>
              </a:effectLst>
              <a:latin typeface="Comic Sans MS" charset="0"/>
              <a:ea typeface="ＭＳ Ｐゴシック" charset="0"/>
              <a:cs typeface="ＭＳ Ｐゴシック" charset="0"/>
            </a:endParaRPr>
          </a:p>
        </p:txBody>
      </p:sp>
      <p:pic>
        <p:nvPicPr>
          <p:cNvPr id="63494" name="Picture 5">
            <a:extLst>
              <a:ext uri="{FF2B5EF4-FFF2-40B4-BE49-F238E27FC236}">
                <a16:creationId xmlns:a16="http://schemas.microsoft.com/office/drawing/2014/main" id="{7CAF7317-E8FA-F417-1E68-8C469EEDB4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92250" y="1219200"/>
            <a:ext cx="7680325"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1014" name="Rectangle 6">
            <a:extLst>
              <a:ext uri="{FF2B5EF4-FFF2-40B4-BE49-F238E27FC236}">
                <a16:creationId xmlns:a16="http://schemas.microsoft.com/office/drawing/2014/main" id="{973E5030-D4B7-958A-429D-B4CF3A4E386E}"/>
              </a:ext>
            </a:extLst>
          </p:cNvPr>
          <p:cNvSpPr>
            <a:spLocks noChangeArrowheads="1"/>
          </p:cNvSpPr>
          <p:nvPr/>
        </p:nvSpPr>
        <p:spPr bwMode="auto">
          <a:xfrm>
            <a:off x="1320800" y="381000"/>
            <a:ext cx="7245350" cy="542925"/>
          </a:xfrm>
          <a:prstGeom prst="rect">
            <a:avLst/>
          </a:prstGeom>
          <a:noFill/>
          <a:ln>
            <a:noFill/>
          </a:ln>
          <a:effectLst/>
        </p:spPr>
        <p:txBody>
          <a:bodyPr lIns="90487" tIns="44450" rIns="90487" bIns="44450" anchor="b"/>
          <a:lstStyle/>
          <a:p>
            <a:pPr algn="ctr" eaLnBrk="1" hangingPunct="1">
              <a:defRPr/>
            </a:pPr>
            <a:endParaRPr lang="en-US" b="1" i="0">
              <a:solidFill>
                <a:srgbClr val="FFFF00"/>
              </a:solidFill>
              <a:effectLst>
                <a:outerShdw blurRad="38100" dist="38100" dir="2700000" algn="tl">
                  <a:srgbClr val="000000"/>
                </a:outerShdw>
              </a:effectLst>
              <a:latin typeface="Comic Sans MS" charset="0"/>
              <a:ea typeface="ＭＳ Ｐゴシック" charset="0"/>
              <a:cs typeface="ＭＳ Ｐゴシック" charset="0"/>
            </a:endParaRPr>
          </a:p>
        </p:txBody>
      </p:sp>
      <p:grpSp>
        <p:nvGrpSpPr>
          <p:cNvPr id="3" name="Group 7">
            <a:extLst>
              <a:ext uri="{FF2B5EF4-FFF2-40B4-BE49-F238E27FC236}">
                <a16:creationId xmlns:a16="http://schemas.microsoft.com/office/drawing/2014/main" id="{AA3A32AC-AEC1-0E93-83C5-71BF5DD04869}"/>
              </a:ext>
            </a:extLst>
          </p:cNvPr>
          <p:cNvGrpSpPr>
            <a:grpSpLocks/>
          </p:cNvGrpSpPr>
          <p:nvPr/>
        </p:nvGrpSpPr>
        <p:grpSpPr bwMode="auto">
          <a:xfrm>
            <a:off x="165918" y="688851"/>
            <a:ext cx="9704387" cy="4378325"/>
            <a:chOff x="48" y="672"/>
            <a:chExt cx="6288" cy="2928"/>
          </a:xfrm>
        </p:grpSpPr>
        <p:sp>
          <p:nvSpPr>
            <p:cNvPr id="63500" name="Rectangle 8">
              <a:extLst>
                <a:ext uri="{FF2B5EF4-FFF2-40B4-BE49-F238E27FC236}">
                  <a16:creationId xmlns:a16="http://schemas.microsoft.com/office/drawing/2014/main" id="{914C431A-327B-F34D-E725-90EFFB8FF2FE}"/>
                </a:ext>
              </a:extLst>
            </p:cNvPr>
            <p:cNvSpPr>
              <a:spLocks noChangeArrowheads="1"/>
            </p:cNvSpPr>
            <p:nvPr/>
          </p:nvSpPr>
          <p:spPr bwMode="auto">
            <a:xfrm>
              <a:off x="48" y="672"/>
              <a:ext cx="6288" cy="29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nvGrpSpPr>
            <p:cNvPr id="63501" name="Group 9">
              <a:extLst>
                <a:ext uri="{FF2B5EF4-FFF2-40B4-BE49-F238E27FC236}">
                  <a16:creationId xmlns:a16="http://schemas.microsoft.com/office/drawing/2014/main" id="{90B0453B-2577-04FD-605F-574C1863815A}"/>
                </a:ext>
              </a:extLst>
            </p:cNvPr>
            <p:cNvGrpSpPr>
              <a:grpSpLocks/>
            </p:cNvGrpSpPr>
            <p:nvPr/>
          </p:nvGrpSpPr>
          <p:grpSpPr bwMode="auto">
            <a:xfrm>
              <a:off x="352" y="744"/>
              <a:ext cx="5704" cy="2648"/>
              <a:chOff x="352" y="744"/>
              <a:chExt cx="5704" cy="2648"/>
            </a:xfrm>
          </p:grpSpPr>
          <p:pic>
            <p:nvPicPr>
              <p:cNvPr id="63502" name="Picture 10">
                <a:extLst>
                  <a:ext uri="{FF2B5EF4-FFF2-40B4-BE49-F238E27FC236}">
                    <a16:creationId xmlns:a16="http://schemas.microsoft.com/office/drawing/2014/main" id="{73975B51-CEF2-D86E-92B6-DD9E56823B9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28" y="1024"/>
                <a:ext cx="1774" cy="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503" name="Picture 11">
                <a:extLst>
                  <a:ext uri="{FF2B5EF4-FFF2-40B4-BE49-F238E27FC236}">
                    <a16:creationId xmlns:a16="http://schemas.microsoft.com/office/drawing/2014/main" id="{C2724DE0-33C5-33FF-5CB1-DD0EFA02050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2" y="744"/>
                <a:ext cx="5690" cy="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63497" name="Rectangle 12">
            <a:extLst>
              <a:ext uri="{FF2B5EF4-FFF2-40B4-BE49-F238E27FC236}">
                <a16:creationId xmlns:a16="http://schemas.microsoft.com/office/drawing/2014/main" id="{CADC173C-4030-994A-8125-A87BAEB4E2D6}"/>
              </a:ext>
            </a:extLst>
          </p:cNvPr>
          <p:cNvSpPr>
            <a:spLocks noChangeArrowheads="1"/>
          </p:cNvSpPr>
          <p:nvPr/>
        </p:nvSpPr>
        <p:spPr bwMode="auto">
          <a:xfrm>
            <a:off x="152400" y="4733735"/>
            <a:ext cx="9577387"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r>
              <a:rPr lang="en-US" altLang="fr-FR" sz="2800" b="1" i="0" u="none" dirty="0"/>
              <a:t>Image Noise Is Limited by Counting Statistics</a:t>
            </a:r>
          </a:p>
          <a:p>
            <a:pPr eaLnBrk="1" hangingPunct="1"/>
            <a:r>
              <a:rPr lang="en-US" altLang="fr-FR" sz="2800" b="1" i="0" u="none" dirty="0"/>
              <a:t>Cannot Increase too much Source Strength</a:t>
            </a:r>
          </a:p>
          <a:p>
            <a:pPr eaLnBrk="1" hangingPunct="1"/>
            <a:r>
              <a:rPr lang="en-US" altLang="fr-FR" sz="2800" b="1" i="0" u="none" dirty="0">
                <a:solidFill>
                  <a:srgbClr val="FFFF00"/>
                </a:solidFill>
              </a:rPr>
              <a:t>See the BU slides about how to decrease the dose using gaseous </a:t>
            </a:r>
            <a:r>
              <a:rPr lang="en-US" altLang="fr-FR" sz="2800" b="1" i="0" u="none" dirty="0" err="1">
                <a:solidFill>
                  <a:srgbClr val="FFFF00"/>
                </a:solidFill>
              </a:rPr>
              <a:t>detetors</a:t>
            </a:r>
            <a:r>
              <a:rPr lang="en-US" altLang="fr-FR" sz="2800" b="1" i="0" u="none" dirty="0">
                <a:solidFill>
                  <a:srgbClr val="FFFF00"/>
                </a:solidFill>
              </a:rPr>
              <a:t> </a:t>
            </a:r>
            <a:endParaRPr lang="fr-FR" altLang="fr-FR" sz="2800" b="1" i="0" u="none" dirty="0">
              <a:solidFill>
                <a:srgbClr val="FFFF00"/>
              </a:solidFill>
            </a:endParaRPr>
          </a:p>
        </p:txBody>
      </p:sp>
      <p:pic>
        <p:nvPicPr>
          <p:cNvPr id="63498" name="Image 2" descr="Capture d’écran 2013-11-24 à 11.57.45.png">
            <a:extLst>
              <a:ext uri="{FF2B5EF4-FFF2-40B4-BE49-F238E27FC236}">
                <a16:creationId xmlns:a16="http://schemas.microsoft.com/office/drawing/2014/main" id="{34F85E45-5C34-D9DE-B5CC-08E7C0246CF8}"/>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200025" y="260350"/>
            <a:ext cx="9398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B62E4FE-4BB8-2688-CDDE-A8505FDCC19C}"/>
              </a:ext>
            </a:extLst>
          </p:cNvPr>
          <p:cNvSpPr>
            <a:spLocks noGrp="1"/>
          </p:cNvSpPr>
          <p:nvPr>
            <p:ph type="dt" sz="quarter" idx="10"/>
          </p:nvPr>
        </p:nvSpPr>
        <p:spPr/>
        <p:txBody>
          <a:bodyPr/>
          <a:lstStyle/>
          <a:p>
            <a:pPr>
              <a:defRPr/>
            </a:pPr>
            <a:endParaRPr lang="fr-FR"/>
          </a:p>
        </p:txBody>
      </p:sp>
      <p:pic>
        <p:nvPicPr>
          <p:cNvPr id="4" name="Image 3">
            <a:extLst>
              <a:ext uri="{FF2B5EF4-FFF2-40B4-BE49-F238E27FC236}">
                <a16:creationId xmlns:a16="http://schemas.microsoft.com/office/drawing/2014/main" id="{82B9761C-F08C-E364-A97E-AB08B3736D16}"/>
              </a:ext>
            </a:extLst>
          </p:cNvPr>
          <p:cNvPicPr>
            <a:picLocks noChangeAspect="1"/>
          </p:cNvPicPr>
          <p:nvPr/>
        </p:nvPicPr>
        <p:blipFill>
          <a:blip r:embed="rId10"/>
          <a:stretch>
            <a:fillRect/>
          </a:stretch>
        </p:blipFill>
        <p:spPr>
          <a:xfrm>
            <a:off x="200025" y="2165663"/>
            <a:ext cx="2794929" cy="21778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space réservé du pied de page 4">
            <a:extLst>
              <a:ext uri="{FF2B5EF4-FFF2-40B4-BE49-F238E27FC236}">
                <a16:creationId xmlns:a16="http://schemas.microsoft.com/office/drawing/2014/main" id="{9EF4040C-4C5C-2C6C-9313-CE9C297D5B9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EDUCOM PEISS JULY 2025</a:t>
            </a:r>
          </a:p>
        </p:txBody>
      </p:sp>
      <p:sp>
        <p:nvSpPr>
          <p:cNvPr id="32" name="Espace réservé du numéro de diapositive 5">
            <a:extLst>
              <a:ext uri="{FF2B5EF4-FFF2-40B4-BE49-F238E27FC236}">
                <a16:creationId xmlns:a16="http://schemas.microsoft.com/office/drawing/2014/main" id="{6BE4D71E-06A8-3161-3DCC-9C214A4369A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33F8070-67CF-3545-B036-F256F5D5FA59}" type="slidenum">
              <a:rPr kumimoji="0" lang="fr-FR" altLang="fr-FR" sz="1200" b="0" i="0" u="sng"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37</a:t>
            </a:fld>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8130" name="Rectangle 2">
            <a:extLst>
              <a:ext uri="{FF2B5EF4-FFF2-40B4-BE49-F238E27FC236}">
                <a16:creationId xmlns:a16="http://schemas.microsoft.com/office/drawing/2014/main" id="{29723E66-7F55-EF9C-9898-E9B65D080DB4}"/>
              </a:ext>
            </a:extLst>
          </p:cNvPr>
          <p:cNvSpPr>
            <a:spLocks noChangeArrowheads="1"/>
          </p:cNvSpPr>
          <p:nvPr/>
        </p:nvSpPr>
        <p:spPr bwMode="auto">
          <a:xfrm>
            <a:off x="1752600" y="2438400"/>
            <a:ext cx="6096000" cy="18288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222212" name="Line 3">
            <a:extLst>
              <a:ext uri="{FF2B5EF4-FFF2-40B4-BE49-F238E27FC236}">
                <a16:creationId xmlns:a16="http://schemas.microsoft.com/office/drawing/2014/main" id="{AB861EBB-9DCD-D85F-185D-A6B5EA49498B}"/>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3" name="Line 4">
            <a:extLst>
              <a:ext uri="{FF2B5EF4-FFF2-40B4-BE49-F238E27FC236}">
                <a16:creationId xmlns:a16="http://schemas.microsoft.com/office/drawing/2014/main" id="{FCC0C06D-86B3-9F32-1502-FEE06DA1DD08}"/>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4" name="Line 5">
            <a:extLst>
              <a:ext uri="{FF2B5EF4-FFF2-40B4-BE49-F238E27FC236}">
                <a16:creationId xmlns:a16="http://schemas.microsoft.com/office/drawing/2014/main" id="{7668965F-EE38-6268-BEC5-F4D81924BB76}"/>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5" name="Line 6">
            <a:extLst>
              <a:ext uri="{FF2B5EF4-FFF2-40B4-BE49-F238E27FC236}">
                <a16:creationId xmlns:a16="http://schemas.microsoft.com/office/drawing/2014/main" id="{65DE0DCF-0A16-E6FD-D7CB-6E2ACCE000C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6" name="Line 7">
            <a:extLst>
              <a:ext uri="{FF2B5EF4-FFF2-40B4-BE49-F238E27FC236}">
                <a16:creationId xmlns:a16="http://schemas.microsoft.com/office/drawing/2014/main" id="{007FBE99-9AB2-D980-438D-17F07514FD5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7" name="Line 8">
            <a:extLst>
              <a:ext uri="{FF2B5EF4-FFF2-40B4-BE49-F238E27FC236}">
                <a16:creationId xmlns:a16="http://schemas.microsoft.com/office/drawing/2014/main" id="{3A8A284B-4092-1F78-A40E-D16DC2429117}"/>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8" name="Line 9">
            <a:extLst>
              <a:ext uri="{FF2B5EF4-FFF2-40B4-BE49-F238E27FC236}">
                <a16:creationId xmlns:a16="http://schemas.microsoft.com/office/drawing/2014/main" id="{24A14221-7B46-7986-0318-9310733E5CB2}"/>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19" name="Line 10">
            <a:extLst>
              <a:ext uri="{FF2B5EF4-FFF2-40B4-BE49-F238E27FC236}">
                <a16:creationId xmlns:a16="http://schemas.microsoft.com/office/drawing/2014/main" id="{FF4CCCFF-5F54-B93B-BF98-523656194E6F}"/>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0" name="Line 11">
            <a:extLst>
              <a:ext uri="{FF2B5EF4-FFF2-40B4-BE49-F238E27FC236}">
                <a16:creationId xmlns:a16="http://schemas.microsoft.com/office/drawing/2014/main" id="{7A4401C5-2608-E669-AEDE-03F34C036804}"/>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1" name="Line 12">
            <a:extLst>
              <a:ext uri="{FF2B5EF4-FFF2-40B4-BE49-F238E27FC236}">
                <a16:creationId xmlns:a16="http://schemas.microsoft.com/office/drawing/2014/main" id="{C745514E-19AD-EA46-D180-6EAB44F70FB5}"/>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2" name="Line 13">
            <a:extLst>
              <a:ext uri="{FF2B5EF4-FFF2-40B4-BE49-F238E27FC236}">
                <a16:creationId xmlns:a16="http://schemas.microsoft.com/office/drawing/2014/main" id="{06973B4F-8C1D-F334-E03A-208506A0F56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3" name="Line 14">
            <a:extLst>
              <a:ext uri="{FF2B5EF4-FFF2-40B4-BE49-F238E27FC236}">
                <a16:creationId xmlns:a16="http://schemas.microsoft.com/office/drawing/2014/main" id="{4A5933C0-A6E8-DA8A-376C-767C941710FA}"/>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4" name="Line 15">
            <a:extLst>
              <a:ext uri="{FF2B5EF4-FFF2-40B4-BE49-F238E27FC236}">
                <a16:creationId xmlns:a16="http://schemas.microsoft.com/office/drawing/2014/main" id="{3BEB65B7-3F9E-C784-6699-9D6137ECD99E}"/>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5" name="Line 16">
            <a:extLst>
              <a:ext uri="{FF2B5EF4-FFF2-40B4-BE49-F238E27FC236}">
                <a16:creationId xmlns:a16="http://schemas.microsoft.com/office/drawing/2014/main" id="{7E6E4D3D-1DAC-7BA7-25C8-91A45B6ED333}"/>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6" name="Line 17">
            <a:extLst>
              <a:ext uri="{FF2B5EF4-FFF2-40B4-BE49-F238E27FC236}">
                <a16:creationId xmlns:a16="http://schemas.microsoft.com/office/drawing/2014/main" id="{47B3115B-0432-96F9-2543-E8145657E3F2}"/>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7" name="Line 18">
            <a:extLst>
              <a:ext uri="{FF2B5EF4-FFF2-40B4-BE49-F238E27FC236}">
                <a16:creationId xmlns:a16="http://schemas.microsoft.com/office/drawing/2014/main" id="{E1B97AC7-8291-AAEF-3768-4225F8298DED}"/>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8" name="Line 19">
            <a:extLst>
              <a:ext uri="{FF2B5EF4-FFF2-40B4-BE49-F238E27FC236}">
                <a16:creationId xmlns:a16="http://schemas.microsoft.com/office/drawing/2014/main" id="{F33274B6-E211-F955-575E-ADE1E7B4F9B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29" name="Line 21">
            <a:extLst>
              <a:ext uri="{FF2B5EF4-FFF2-40B4-BE49-F238E27FC236}">
                <a16:creationId xmlns:a16="http://schemas.microsoft.com/office/drawing/2014/main" id="{FD52F59B-9CA8-D268-ECFD-96594E07AC55}"/>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0" name="Line 22">
            <a:extLst>
              <a:ext uri="{FF2B5EF4-FFF2-40B4-BE49-F238E27FC236}">
                <a16:creationId xmlns:a16="http://schemas.microsoft.com/office/drawing/2014/main" id="{9B5BBD44-35EB-C73D-E135-0223A4BB96C8}"/>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1" name="Line 23">
            <a:extLst>
              <a:ext uri="{FF2B5EF4-FFF2-40B4-BE49-F238E27FC236}">
                <a16:creationId xmlns:a16="http://schemas.microsoft.com/office/drawing/2014/main" id="{13E7CF21-5418-2E8F-3D4C-45E5780C7B0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2" name="Line 24">
            <a:extLst>
              <a:ext uri="{FF2B5EF4-FFF2-40B4-BE49-F238E27FC236}">
                <a16:creationId xmlns:a16="http://schemas.microsoft.com/office/drawing/2014/main" id="{F5A83476-3775-66FC-BEE8-3259A7A6F0DC}"/>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3" name="Line 25">
            <a:extLst>
              <a:ext uri="{FF2B5EF4-FFF2-40B4-BE49-F238E27FC236}">
                <a16:creationId xmlns:a16="http://schemas.microsoft.com/office/drawing/2014/main" id="{0DE6F674-46C3-380F-C0B2-F8E641378E1B}"/>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4" name="Line 26">
            <a:extLst>
              <a:ext uri="{FF2B5EF4-FFF2-40B4-BE49-F238E27FC236}">
                <a16:creationId xmlns:a16="http://schemas.microsoft.com/office/drawing/2014/main" id="{D01095D1-6780-B86C-2122-157AD9905AC6}"/>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5" name="Line 27">
            <a:extLst>
              <a:ext uri="{FF2B5EF4-FFF2-40B4-BE49-F238E27FC236}">
                <a16:creationId xmlns:a16="http://schemas.microsoft.com/office/drawing/2014/main" id="{B9D747A5-282D-89DC-DA85-2A11AB41C35D}"/>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6" name="Line 28">
            <a:extLst>
              <a:ext uri="{FF2B5EF4-FFF2-40B4-BE49-F238E27FC236}">
                <a16:creationId xmlns:a16="http://schemas.microsoft.com/office/drawing/2014/main" id="{A213A851-219D-3DFB-BD2F-D38237DDEEDC}"/>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7" name="Line 29">
            <a:extLst>
              <a:ext uri="{FF2B5EF4-FFF2-40B4-BE49-F238E27FC236}">
                <a16:creationId xmlns:a16="http://schemas.microsoft.com/office/drawing/2014/main" id="{AF683406-60AD-8B87-F45C-020BFB65E99E}"/>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22238" name="Line 30">
            <a:extLst>
              <a:ext uri="{FF2B5EF4-FFF2-40B4-BE49-F238E27FC236}">
                <a16:creationId xmlns:a16="http://schemas.microsoft.com/office/drawing/2014/main" id="{8A7977EB-D1A1-7EA4-4600-96479507F464}"/>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MS PGothic" panose="020B0600070205080204" pitchFamily="34" charset="-128"/>
              <a:cs typeface="+mn-cs"/>
            </a:endParaRPr>
          </a:p>
        </p:txBody>
      </p:sp>
      <p:sp>
        <p:nvSpPr>
          <p:cNvPr id="2" name="Espace réservé de la date 1">
            <a:extLst>
              <a:ext uri="{FF2B5EF4-FFF2-40B4-BE49-F238E27FC236}">
                <a16:creationId xmlns:a16="http://schemas.microsoft.com/office/drawing/2014/main" id="{AA8A5F0C-EF21-7145-1B2A-847E40FC340E}"/>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200" b="0" i="0" u="sng"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pic>
        <p:nvPicPr>
          <p:cNvPr id="222240" name="Picture 59">
            <a:extLst>
              <a:ext uri="{FF2B5EF4-FFF2-40B4-BE49-F238E27FC236}">
                <a16:creationId xmlns:a16="http://schemas.microsoft.com/office/drawing/2014/main" id="{173644DF-102D-E5AF-2AFE-0930E6CC4B73}"/>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3">
            <a:extLst>
              <a:ext uri="{FF2B5EF4-FFF2-40B4-BE49-F238E27FC236}">
                <a16:creationId xmlns:a16="http://schemas.microsoft.com/office/drawing/2014/main" id="{D31E85A1-B3AA-D40E-099E-9625F2EB59AD}"/>
              </a:ext>
            </a:extLst>
          </p:cNvPr>
          <p:cNvSpPr txBox="1"/>
          <p:nvPr/>
        </p:nvSpPr>
        <p:spPr>
          <a:xfrm>
            <a:off x="2476500" y="3108752"/>
            <a:ext cx="4953000" cy="830997"/>
          </a:xfrm>
          <a:prstGeom prst="rect">
            <a:avLst/>
          </a:prstGeom>
          <a:noFill/>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4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Deacreasing</a:t>
            </a: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the dose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r>
              <a:rPr kumimoji="0" lang="fr-FR" sz="24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with</a:t>
            </a: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HEP </a:t>
            </a:r>
            <a:r>
              <a:rPr kumimoji="0" lang="fr-FR" sz="24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Gazeous</a:t>
            </a:r>
            <a:r>
              <a:rPr kumimoji="0" lang="fr-FR" sz="24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detector</a:t>
            </a:r>
          </a:p>
        </p:txBody>
      </p:sp>
      <p:grpSp>
        <p:nvGrpSpPr>
          <p:cNvPr id="3" name="Group 121">
            <a:extLst>
              <a:ext uri="{FF2B5EF4-FFF2-40B4-BE49-F238E27FC236}">
                <a16:creationId xmlns:a16="http://schemas.microsoft.com/office/drawing/2014/main" id="{FB8BBE34-A1DB-927D-B4B6-3A506CACE32B}"/>
              </a:ext>
            </a:extLst>
          </p:cNvPr>
          <p:cNvGrpSpPr>
            <a:grpSpLocks/>
          </p:cNvGrpSpPr>
          <p:nvPr/>
        </p:nvGrpSpPr>
        <p:grpSpPr bwMode="auto">
          <a:xfrm>
            <a:off x="4364583" y="4267200"/>
            <a:ext cx="1538288" cy="1831975"/>
            <a:chOff x="5385" y="6"/>
            <a:chExt cx="775" cy="850"/>
          </a:xfrm>
        </p:grpSpPr>
        <p:sp>
          <p:nvSpPr>
            <p:cNvPr id="5" name="Freeform 122">
              <a:extLst>
                <a:ext uri="{FF2B5EF4-FFF2-40B4-BE49-F238E27FC236}">
                  <a16:creationId xmlns:a16="http://schemas.microsoft.com/office/drawing/2014/main" id="{EF954249-1BDF-03FD-780F-9BB02756ED81}"/>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4"/>
                <a:gd name="T112" fmla="*/ 0 h 165"/>
                <a:gd name="T113" fmla="*/ 194 w 194"/>
                <a:gd name="T114" fmla="*/ 165 h 1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 name="Group 123">
              <a:extLst>
                <a:ext uri="{FF2B5EF4-FFF2-40B4-BE49-F238E27FC236}">
                  <a16:creationId xmlns:a16="http://schemas.microsoft.com/office/drawing/2014/main" id="{4E280906-C732-7AA7-AEAF-1B95F06817C8}"/>
                </a:ext>
              </a:extLst>
            </p:cNvPr>
            <p:cNvGrpSpPr>
              <a:grpSpLocks/>
            </p:cNvGrpSpPr>
            <p:nvPr/>
          </p:nvGrpSpPr>
          <p:grpSpPr bwMode="auto">
            <a:xfrm>
              <a:off x="5411" y="490"/>
              <a:ext cx="196" cy="353"/>
              <a:chOff x="5411" y="490"/>
              <a:chExt cx="196" cy="353"/>
            </a:xfrm>
          </p:grpSpPr>
          <p:sp>
            <p:nvSpPr>
              <p:cNvPr id="222269" name="Freeform 124">
                <a:extLst>
                  <a:ext uri="{FF2B5EF4-FFF2-40B4-BE49-F238E27FC236}">
                    <a16:creationId xmlns:a16="http://schemas.microsoft.com/office/drawing/2014/main" id="{83F5684A-C20F-6A27-4196-A2D31DE0659B}"/>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5"/>
                  <a:gd name="T79" fmla="*/ 0 h 166"/>
                  <a:gd name="T80" fmla="*/ 185 w 185"/>
                  <a:gd name="T81" fmla="*/ 166 h 1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70" name="Freeform 125">
                <a:extLst>
                  <a:ext uri="{FF2B5EF4-FFF2-40B4-BE49-F238E27FC236}">
                    <a16:creationId xmlns:a16="http://schemas.microsoft.com/office/drawing/2014/main" id="{5969C2BE-9291-8455-5782-7A5851D53997}"/>
                  </a:ext>
                </a:extLst>
              </p:cNvPr>
              <p:cNvSpPr>
                <a:spLocks/>
              </p:cNvSpPr>
              <p:nvPr/>
            </p:nvSpPr>
            <p:spPr bwMode="auto">
              <a:xfrm>
                <a:off x="5415"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4"/>
                  <a:gd name="T100" fmla="*/ 0 h 194"/>
                  <a:gd name="T101" fmla="*/ 194 w 194"/>
                  <a:gd name="T102" fmla="*/ 194 h 1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7" name="Freeform 126">
              <a:extLst>
                <a:ext uri="{FF2B5EF4-FFF2-40B4-BE49-F238E27FC236}">
                  <a16:creationId xmlns:a16="http://schemas.microsoft.com/office/drawing/2014/main" id="{78B5F326-B694-9B14-9CB0-E7A518A7FD73}"/>
                </a:ext>
              </a:extLst>
            </p:cNvPr>
            <p:cNvSpPr>
              <a:spLocks/>
            </p:cNvSpPr>
            <p:nvPr/>
          </p:nvSpPr>
          <p:spPr bwMode="auto">
            <a:xfrm>
              <a:off x="5474" y="430"/>
              <a:ext cx="232" cy="404"/>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16 h 405"/>
                <a:gd name="T30" fmla="*/ 195 w 232"/>
                <a:gd name="T31" fmla="*/ 268 h 405"/>
                <a:gd name="T32" fmla="*/ 167 w 232"/>
                <a:gd name="T33" fmla="*/ 343 h 405"/>
                <a:gd name="T34" fmla="*/ 155 w 232"/>
                <a:gd name="T35" fmla="*/ 400 h 405"/>
                <a:gd name="T36" fmla="*/ 131 w 232"/>
                <a:gd name="T37" fmla="*/ 385 h 405"/>
                <a:gd name="T38" fmla="*/ 106 w 232"/>
                <a:gd name="T39" fmla="*/ 374 h 405"/>
                <a:gd name="T40" fmla="*/ 95 w 232"/>
                <a:gd name="T41" fmla="*/ 366 h 405"/>
                <a:gd name="T42" fmla="*/ 75 w 232"/>
                <a:gd name="T43" fmla="*/ 376 h 405"/>
                <a:gd name="T44" fmla="*/ 64 w 232"/>
                <a:gd name="T45" fmla="*/ 377 h 405"/>
                <a:gd name="T46" fmla="*/ 74 w 232"/>
                <a:gd name="T47" fmla="*/ 352 h 405"/>
                <a:gd name="T48" fmla="*/ 107 w 232"/>
                <a:gd name="T49" fmla="*/ 311 h 405"/>
                <a:gd name="T50" fmla="*/ 111 w 232"/>
                <a:gd name="T51" fmla="*/ 280 h 405"/>
                <a:gd name="T52" fmla="*/ 110 w 232"/>
                <a:gd name="T53" fmla="*/ 237 h 405"/>
                <a:gd name="T54" fmla="*/ 93 w 232"/>
                <a:gd name="T55" fmla="*/ 221 h 405"/>
                <a:gd name="T56" fmla="*/ 57 w 232"/>
                <a:gd name="T57" fmla="*/ 229 h 405"/>
                <a:gd name="T58" fmla="*/ 30 w 232"/>
                <a:gd name="T59" fmla="*/ 234 h 405"/>
                <a:gd name="T60" fmla="*/ 9 w 232"/>
                <a:gd name="T61" fmla="*/ 228 h 405"/>
                <a:gd name="T62" fmla="*/ 0 w 232"/>
                <a:gd name="T63" fmla="*/ 203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
                <a:gd name="T121" fmla="*/ 0 h 405"/>
                <a:gd name="T122" fmla="*/ 232 w 232"/>
                <a:gd name="T123" fmla="*/ 405 h 4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8" name="Freeform 127">
              <a:extLst>
                <a:ext uri="{FF2B5EF4-FFF2-40B4-BE49-F238E27FC236}">
                  <a16:creationId xmlns:a16="http://schemas.microsoft.com/office/drawing/2014/main" id="{0F03CF9B-489B-34E0-AFD0-4E94A3F6EBE4}"/>
                </a:ext>
              </a:extLst>
            </p:cNvPr>
            <p:cNvSpPr>
              <a:spLocks/>
            </p:cNvSpPr>
            <p:nvPr/>
          </p:nvSpPr>
          <p:spPr bwMode="auto">
            <a:xfrm>
              <a:off x="5435" y="6"/>
              <a:ext cx="685"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5 w 686"/>
                <a:gd name="T61" fmla="*/ 321 h 335"/>
                <a:gd name="T62" fmla="*/ 372 w 686"/>
                <a:gd name="T63" fmla="*/ 310 h 335"/>
                <a:gd name="T64" fmla="*/ 388 w 686"/>
                <a:gd name="T65" fmla="*/ 309 h 335"/>
                <a:gd name="T66" fmla="*/ 411 w 686"/>
                <a:gd name="T67" fmla="*/ 316 h 335"/>
                <a:gd name="T68" fmla="*/ 434 w 686"/>
                <a:gd name="T69" fmla="*/ 319 h 335"/>
                <a:gd name="T70" fmla="*/ 459 w 686"/>
                <a:gd name="T71" fmla="*/ 318 h 335"/>
                <a:gd name="T72" fmla="*/ 484 w 686"/>
                <a:gd name="T73" fmla="*/ 310 h 335"/>
                <a:gd name="T74" fmla="*/ 507 w 686"/>
                <a:gd name="T75" fmla="*/ 298 h 335"/>
                <a:gd name="T76" fmla="*/ 537 w 686"/>
                <a:gd name="T77" fmla="*/ 306 h 335"/>
                <a:gd name="T78" fmla="*/ 567 w 686"/>
                <a:gd name="T79" fmla="*/ 308 h 335"/>
                <a:gd name="T80" fmla="*/ 607 w 686"/>
                <a:gd name="T81" fmla="*/ 299 h 335"/>
                <a:gd name="T82" fmla="*/ 640 w 686"/>
                <a:gd name="T83" fmla="*/ 279 h 335"/>
                <a:gd name="T84" fmla="*/ 664 w 686"/>
                <a:gd name="T85" fmla="*/ 255 h 335"/>
                <a:gd name="T86" fmla="*/ 676 w 686"/>
                <a:gd name="T87" fmla="*/ 229 h 335"/>
                <a:gd name="T88" fmla="*/ 681 w 686"/>
                <a:gd name="T89" fmla="*/ 199 h 335"/>
                <a:gd name="T90" fmla="*/ 677 w 686"/>
                <a:gd name="T91" fmla="*/ 173 h 335"/>
                <a:gd name="T92" fmla="*/ 664 w 686"/>
                <a:gd name="T93" fmla="*/ 146 h 335"/>
                <a:gd name="T94" fmla="*/ 644 w 686"/>
                <a:gd name="T95" fmla="*/ 123 h 335"/>
                <a:gd name="T96" fmla="*/ 623 w 686"/>
                <a:gd name="T97" fmla="*/ 109 h 335"/>
                <a:gd name="T98" fmla="*/ 595 w 686"/>
                <a:gd name="T99" fmla="*/ 96 h 335"/>
                <a:gd name="T100" fmla="*/ 569 w 686"/>
                <a:gd name="T101" fmla="*/ 93 h 335"/>
                <a:gd name="T102" fmla="*/ 562 w 686"/>
                <a:gd name="T103" fmla="*/ 73 h 335"/>
                <a:gd name="T104" fmla="*/ 550 w 686"/>
                <a:gd name="T105" fmla="*/ 54 h 335"/>
                <a:gd name="T106" fmla="*/ 531 w 686"/>
                <a:gd name="T107" fmla="*/ 34 h 335"/>
                <a:gd name="T108" fmla="*/ 508 w 686"/>
                <a:gd name="T109" fmla="*/ 19 h 335"/>
                <a:gd name="T110" fmla="*/ 477 w 686"/>
                <a:gd name="T111" fmla="*/ 7 h 335"/>
                <a:gd name="T112" fmla="*/ 446 w 686"/>
                <a:gd name="T113" fmla="*/ 1 h 335"/>
                <a:gd name="T114" fmla="*/ 412 w 686"/>
                <a:gd name="T115" fmla="*/ 0 h 335"/>
                <a:gd name="T116" fmla="*/ 378 w 686"/>
                <a:gd name="T117" fmla="*/ 6 h 335"/>
                <a:gd name="T118" fmla="*/ 346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86"/>
                <a:gd name="T184" fmla="*/ 0 h 335"/>
                <a:gd name="T185" fmla="*/ 686 w 686"/>
                <a:gd name="T186" fmla="*/ 335 h 33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a:solidFill>
                <a:srgbClr val="BFDFFF"/>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9" name="Group 128">
              <a:extLst>
                <a:ext uri="{FF2B5EF4-FFF2-40B4-BE49-F238E27FC236}">
                  <a16:creationId xmlns:a16="http://schemas.microsoft.com/office/drawing/2014/main" id="{6A635C2E-AA57-C688-6011-61F6D1F8021A}"/>
                </a:ext>
              </a:extLst>
            </p:cNvPr>
            <p:cNvGrpSpPr>
              <a:grpSpLocks/>
            </p:cNvGrpSpPr>
            <p:nvPr/>
          </p:nvGrpSpPr>
          <p:grpSpPr bwMode="auto">
            <a:xfrm>
              <a:off x="5877" y="215"/>
              <a:ext cx="187" cy="210"/>
              <a:chOff x="5877" y="215"/>
              <a:chExt cx="187" cy="210"/>
            </a:xfrm>
          </p:grpSpPr>
          <p:sp>
            <p:nvSpPr>
              <p:cNvPr id="222258" name="Freeform 129">
                <a:extLst>
                  <a:ext uri="{FF2B5EF4-FFF2-40B4-BE49-F238E27FC236}">
                    <a16:creationId xmlns:a16="http://schemas.microsoft.com/office/drawing/2014/main" id="{E9BA8AD5-128E-2A11-0E7F-3567C17686AF}"/>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7"/>
                  <a:gd name="T29" fmla="*/ 30 w 3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59" name="Group 130">
                <a:extLst>
                  <a:ext uri="{FF2B5EF4-FFF2-40B4-BE49-F238E27FC236}">
                    <a16:creationId xmlns:a16="http://schemas.microsoft.com/office/drawing/2014/main" id="{987DE85A-FECC-2E96-E262-BA7DC8A9F4E3}"/>
                  </a:ext>
                </a:extLst>
              </p:cNvPr>
              <p:cNvGrpSpPr>
                <a:grpSpLocks/>
              </p:cNvGrpSpPr>
              <p:nvPr/>
            </p:nvGrpSpPr>
            <p:grpSpPr bwMode="auto">
              <a:xfrm>
                <a:off x="5921" y="361"/>
                <a:ext cx="35" cy="30"/>
                <a:chOff x="5921" y="361"/>
                <a:chExt cx="35" cy="30"/>
              </a:xfrm>
            </p:grpSpPr>
            <p:sp>
              <p:nvSpPr>
                <p:cNvPr id="222267" name="Freeform 131">
                  <a:extLst>
                    <a:ext uri="{FF2B5EF4-FFF2-40B4-BE49-F238E27FC236}">
                      <a16:creationId xmlns:a16="http://schemas.microsoft.com/office/drawing/2014/main" id="{A34E9301-525F-F520-E219-24B91AFB7515}"/>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1"/>
                    <a:gd name="T26" fmla="*/ 28 w 28"/>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8" name="Freeform 132">
                  <a:extLst>
                    <a:ext uri="{FF2B5EF4-FFF2-40B4-BE49-F238E27FC236}">
                      <a16:creationId xmlns:a16="http://schemas.microsoft.com/office/drawing/2014/main" id="{740E0A84-C065-D58D-A631-D00957F38B90}"/>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0" y="1"/>
                      </a:moveTo>
                      <a:lnTo>
                        <a:pt x="0" y="11"/>
                      </a:lnTo>
                      <a:lnTo>
                        <a:pt x="27" y="11"/>
                      </a:lnTo>
                      <a:lnTo>
                        <a:pt x="26" y="0"/>
                      </a:lnTo>
                      <a:lnTo>
                        <a:pt x="0" y="1"/>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22260" name="Freeform 133">
                <a:extLst>
                  <a:ext uri="{FF2B5EF4-FFF2-40B4-BE49-F238E27FC236}">
                    <a16:creationId xmlns:a16="http://schemas.microsoft.com/office/drawing/2014/main" id="{9655DC62-38F8-678A-6346-01C56EE9F5A4}"/>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4"/>
                  <a:gd name="T100" fmla="*/ 0 h 189"/>
                  <a:gd name="T101" fmla="*/ 164 w 164"/>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61" name="Group 134">
                <a:extLst>
                  <a:ext uri="{FF2B5EF4-FFF2-40B4-BE49-F238E27FC236}">
                    <a16:creationId xmlns:a16="http://schemas.microsoft.com/office/drawing/2014/main" id="{87776E40-E643-06C1-C711-4EEBC86F792C}"/>
                  </a:ext>
                </a:extLst>
              </p:cNvPr>
              <p:cNvGrpSpPr>
                <a:grpSpLocks/>
              </p:cNvGrpSpPr>
              <p:nvPr/>
            </p:nvGrpSpPr>
            <p:grpSpPr bwMode="auto">
              <a:xfrm>
                <a:off x="5920" y="288"/>
                <a:ext cx="34" cy="45"/>
                <a:chOff x="5920" y="288"/>
                <a:chExt cx="34" cy="45"/>
              </a:xfrm>
            </p:grpSpPr>
            <p:sp>
              <p:nvSpPr>
                <p:cNvPr id="222265" name="Freeform 135">
                  <a:extLst>
                    <a:ext uri="{FF2B5EF4-FFF2-40B4-BE49-F238E27FC236}">
                      <a16:creationId xmlns:a16="http://schemas.microsoft.com/office/drawing/2014/main" id="{6DA6179E-D32F-DD4E-A7F0-5626B9434C99}"/>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45"/>
                    <a:gd name="T110" fmla="*/ 34 w 34"/>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6" name="Freeform 136">
                  <a:extLst>
                    <a:ext uri="{FF2B5EF4-FFF2-40B4-BE49-F238E27FC236}">
                      <a16:creationId xmlns:a16="http://schemas.microsoft.com/office/drawing/2014/main" id="{7732D9EF-4335-9B9C-6D6F-84B89EA56AA0}"/>
                    </a:ext>
                  </a:extLst>
                </p:cNvPr>
                <p:cNvSpPr>
                  <a:spLocks/>
                </p:cNvSpPr>
                <p:nvPr/>
              </p:nvSpPr>
              <p:spPr bwMode="auto">
                <a:xfrm>
                  <a:off x="5923" y="308"/>
                  <a:ext cx="6" cy="12"/>
                </a:xfrm>
                <a:custGeom>
                  <a:avLst/>
                  <a:gdLst>
                    <a:gd name="T0" fmla="*/ 3 w 7"/>
                    <a:gd name="T1" fmla="*/ 0 h 12"/>
                    <a:gd name="T2" fmla="*/ 3 w 7"/>
                    <a:gd name="T3" fmla="*/ 0 h 12"/>
                    <a:gd name="T4" fmla="*/ 3 w 7"/>
                    <a:gd name="T5" fmla="*/ 0 h 12"/>
                    <a:gd name="T6" fmla="*/ 3 w 7"/>
                    <a:gd name="T7" fmla="*/ 1 h 12"/>
                    <a:gd name="T8" fmla="*/ 3 w 7"/>
                    <a:gd name="T9" fmla="*/ 1 h 12"/>
                    <a:gd name="T10" fmla="*/ 3 w 7"/>
                    <a:gd name="T11" fmla="*/ 2 h 12"/>
                    <a:gd name="T12" fmla="*/ 3 w 7"/>
                    <a:gd name="T13" fmla="*/ 3 h 12"/>
                    <a:gd name="T14" fmla="*/ 3 w 7"/>
                    <a:gd name="T15" fmla="*/ 3 h 12"/>
                    <a:gd name="T16" fmla="*/ 3 w 7"/>
                    <a:gd name="T17" fmla="*/ 5 h 12"/>
                    <a:gd name="T18" fmla="*/ 3 w 7"/>
                    <a:gd name="T19" fmla="*/ 6 h 12"/>
                    <a:gd name="T20" fmla="*/ 3 w 7"/>
                    <a:gd name="T21" fmla="*/ 7 h 12"/>
                    <a:gd name="T22" fmla="*/ 3 w 7"/>
                    <a:gd name="T23" fmla="*/ 8 h 12"/>
                    <a:gd name="T24" fmla="*/ 3 w 7"/>
                    <a:gd name="T25" fmla="*/ 9 h 12"/>
                    <a:gd name="T26" fmla="*/ 3 w 7"/>
                    <a:gd name="T27" fmla="*/ 10 h 12"/>
                    <a:gd name="T28" fmla="*/ 3 w 7"/>
                    <a:gd name="T29" fmla="*/ 10 h 12"/>
                    <a:gd name="T30" fmla="*/ 3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
                    <a:gd name="T109" fmla="*/ 0 h 12"/>
                    <a:gd name="T110" fmla="*/ 7 w 7"/>
                    <a:gd name="T111" fmla="*/ 12 h 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222262" name="Group 137">
                <a:extLst>
                  <a:ext uri="{FF2B5EF4-FFF2-40B4-BE49-F238E27FC236}">
                    <a16:creationId xmlns:a16="http://schemas.microsoft.com/office/drawing/2014/main" id="{925F5F61-C82F-A55D-9339-B767375F4D0B}"/>
                  </a:ext>
                </a:extLst>
              </p:cNvPr>
              <p:cNvGrpSpPr>
                <a:grpSpLocks/>
              </p:cNvGrpSpPr>
              <p:nvPr/>
            </p:nvGrpSpPr>
            <p:grpSpPr bwMode="auto">
              <a:xfrm>
                <a:off x="5916" y="215"/>
                <a:ext cx="148" cy="166"/>
                <a:chOff x="5916" y="215"/>
                <a:chExt cx="148" cy="166"/>
              </a:xfrm>
            </p:grpSpPr>
            <p:sp>
              <p:nvSpPr>
                <p:cNvPr id="222263" name="Freeform 138">
                  <a:extLst>
                    <a:ext uri="{FF2B5EF4-FFF2-40B4-BE49-F238E27FC236}">
                      <a16:creationId xmlns:a16="http://schemas.microsoft.com/office/drawing/2014/main" id="{793C0964-675C-2D53-8C30-2FE15646D8F9}"/>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64" name="Freeform 139">
                  <a:extLst>
                    <a:ext uri="{FF2B5EF4-FFF2-40B4-BE49-F238E27FC236}">
                      <a16:creationId xmlns:a16="http://schemas.microsoft.com/office/drawing/2014/main" id="{98AC86CC-3DF9-3568-CD90-722C63C7D64F}"/>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8"/>
                    <a:gd name="T151" fmla="*/ 0 h 166"/>
                    <a:gd name="T152" fmla="*/ 148 w 148"/>
                    <a:gd name="T153" fmla="*/ 166 h 16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nvGrpSpPr>
            <p:cNvPr id="10" name="Group 140">
              <a:extLst>
                <a:ext uri="{FF2B5EF4-FFF2-40B4-BE49-F238E27FC236}">
                  <a16:creationId xmlns:a16="http://schemas.microsoft.com/office/drawing/2014/main" id="{C890EFB8-C209-AFC5-AE98-E1F9764EE7C6}"/>
                </a:ext>
              </a:extLst>
            </p:cNvPr>
            <p:cNvGrpSpPr>
              <a:grpSpLocks/>
            </p:cNvGrpSpPr>
            <p:nvPr/>
          </p:nvGrpSpPr>
          <p:grpSpPr bwMode="auto">
            <a:xfrm>
              <a:off x="5597" y="537"/>
              <a:ext cx="375" cy="293"/>
              <a:chOff x="5597" y="537"/>
              <a:chExt cx="375" cy="293"/>
            </a:xfrm>
          </p:grpSpPr>
          <p:sp>
            <p:nvSpPr>
              <p:cNvPr id="222256" name="Freeform 141">
                <a:extLst>
                  <a:ext uri="{FF2B5EF4-FFF2-40B4-BE49-F238E27FC236}">
                    <a16:creationId xmlns:a16="http://schemas.microsoft.com/office/drawing/2014/main" id="{C683D31E-44DB-CAB6-A7C4-88C72F6A5B3A}"/>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2"/>
                  <a:gd name="T100" fmla="*/ 0 h 52"/>
                  <a:gd name="T101" fmla="*/ 312 w 312"/>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7" name="Freeform 142">
                <a:extLst>
                  <a:ext uri="{FF2B5EF4-FFF2-40B4-BE49-F238E27FC236}">
                    <a16:creationId xmlns:a16="http://schemas.microsoft.com/office/drawing/2014/main" id="{4911FA0D-45B2-AF24-69DD-27E1802D5A3E}"/>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5"/>
                  <a:gd name="T100" fmla="*/ 0 h 268"/>
                  <a:gd name="T101" fmla="*/ 375 w 375"/>
                  <a:gd name="T102" fmla="*/ 268 h 2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11" name="Freeform 143">
              <a:extLst>
                <a:ext uri="{FF2B5EF4-FFF2-40B4-BE49-F238E27FC236}">
                  <a16:creationId xmlns:a16="http://schemas.microsoft.com/office/drawing/2014/main" id="{91DD5592-A7A5-FB74-613A-1A8E9487DC73}"/>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100"/>
                <a:gd name="T101" fmla="*/ 187 w 187"/>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2" name="Freeform 144">
              <a:extLst>
                <a:ext uri="{FF2B5EF4-FFF2-40B4-BE49-F238E27FC236}">
                  <a16:creationId xmlns:a16="http://schemas.microsoft.com/office/drawing/2014/main" id="{2C3D15F6-4A3E-5419-9E29-35920587AB6E}"/>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8"/>
                <a:gd name="T79" fmla="*/ 0 h 177"/>
                <a:gd name="T80" fmla="*/ 228 w 228"/>
                <a:gd name="T81" fmla="*/ 177 h 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13" name="Group 145">
              <a:extLst>
                <a:ext uri="{FF2B5EF4-FFF2-40B4-BE49-F238E27FC236}">
                  <a16:creationId xmlns:a16="http://schemas.microsoft.com/office/drawing/2014/main" id="{0B094344-572B-06EB-E52F-7605681B9C6D}"/>
                </a:ext>
              </a:extLst>
            </p:cNvPr>
            <p:cNvGrpSpPr>
              <a:grpSpLocks/>
            </p:cNvGrpSpPr>
            <p:nvPr/>
          </p:nvGrpSpPr>
          <p:grpSpPr bwMode="auto">
            <a:xfrm>
              <a:off x="5666" y="621"/>
              <a:ext cx="182" cy="107"/>
              <a:chOff x="5666" y="621"/>
              <a:chExt cx="182" cy="107"/>
            </a:xfrm>
          </p:grpSpPr>
          <p:sp>
            <p:nvSpPr>
              <p:cNvPr id="222254" name="Freeform 146">
                <a:extLst>
                  <a:ext uri="{FF2B5EF4-FFF2-40B4-BE49-F238E27FC236}">
                    <a16:creationId xmlns:a16="http://schemas.microsoft.com/office/drawing/2014/main" id="{C71D3CB2-9E50-9FF5-EB4B-64AAAB918D58}"/>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5" name="Freeform 147">
                <a:extLst>
                  <a:ext uri="{FF2B5EF4-FFF2-40B4-BE49-F238E27FC236}">
                    <a16:creationId xmlns:a16="http://schemas.microsoft.com/office/drawing/2014/main" id="{AD19AC88-C0B8-1659-14A9-3DE851FD5721}"/>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77"/>
                  <a:gd name="T167" fmla="*/ 69 w 69"/>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4" name="Group 148">
              <a:extLst>
                <a:ext uri="{FF2B5EF4-FFF2-40B4-BE49-F238E27FC236}">
                  <a16:creationId xmlns:a16="http://schemas.microsoft.com/office/drawing/2014/main" id="{16EE4464-3E82-FDC5-9BE5-E7F32DE0D660}"/>
                </a:ext>
              </a:extLst>
            </p:cNvPr>
            <p:cNvGrpSpPr>
              <a:grpSpLocks/>
            </p:cNvGrpSpPr>
            <p:nvPr/>
          </p:nvGrpSpPr>
          <p:grpSpPr bwMode="auto">
            <a:xfrm>
              <a:off x="5657" y="612"/>
              <a:ext cx="183" cy="107"/>
              <a:chOff x="5657" y="612"/>
              <a:chExt cx="183" cy="107"/>
            </a:xfrm>
          </p:grpSpPr>
          <p:sp>
            <p:nvSpPr>
              <p:cNvPr id="222252" name="Freeform 149">
                <a:extLst>
                  <a:ext uri="{FF2B5EF4-FFF2-40B4-BE49-F238E27FC236}">
                    <a16:creationId xmlns:a16="http://schemas.microsoft.com/office/drawing/2014/main" id="{7D5656E0-99B0-15C1-F0AD-935300416DD1}"/>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3" name="Freeform 150">
                <a:extLst>
                  <a:ext uri="{FF2B5EF4-FFF2-40B4-BE49-F238E27FC236}">
                    <a16:creationId xmlns:a16="http://schemas.microsoft.com/office/drawing/2014/main" id="{81A692E6-8319-8B1D-EF35-A60230349768}"/>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77"/>
                  <a:gd name="T167" fmla="*/ 70 w 70"/>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5" name="Group 151">
              <a:extLst>
                <a:ext uri="{FF2B5EF4-FFF2-40B4-BE49-F238E27FC236}">
                  <a16:creationId xmlns:a16="http://schemas.microsoft.com/office/drawing/2014/main" id="{0889C1DA-CD71-63D8-E1F1-908634EF921F}"/>
                </a:ext>
              </a:extLst>
            </p:cNvPr>
            <p:cNvGrpSpPr>
              <a:grpSpLocks/>
            </p:cNvGrpSpPr>
            <p:nvPr/>
          </p:nvGrpSpPr>
          <p:grpSpPr bwMode="auto">
            <a:xfrm>
              <a:off x="5907" y="570"/>
              <a:ext cx="159" cy="251"/>
              <a:chOff x="5907" y="570"/>
              <a:chExt cx="159" cy="251"/>
            </a:xfrm>
          </p:grpSpPr>
          <p:sp>
            <p:nvSpPr>
              <p:cNvPr id="222250" name="Freeform 152">
                <a:extLst>
                  <a:ext uri="{FF2B5EF4-FFF2-40B4-BE49-F238E27FC236}">
                    <a16:creationId xmlns:a16="http://schemas.microsoft.com/office/drawing/2014/main" id="{6FC84D6A-76E6-06AB-4A86-7A73C725E4F6}"/>
                  </a:ext>
                </a:extLst>
              </p:cNvPr>
              <p:cNvSpPr>
                <a:spLocks/>
              </p:cNvSpPr>
              <p:nvPr/>
            </p:nvSpPr>
            <p:spPr bwMode="auto">
              <a:xfrm>
                <a:off x="5935" y="570"/>
                <a:ext cx="130" cy="219"/>
              </a:xfrm>
              <a:custGeom>
                <a:avLst/>
                <a:gdLst>
                  <a:gd name="T0" fmla="*/ 116 w 131"/>
                  <a:gd name="T1" fmla="*/ 210 h 219"/>
                  <a:gd name="T2" fmla="*/ 100 w 131"/>
                  <a:gd name="T3" fmla="*/ 215 h 219"/>
                  <a:gd name="T4" fmla="*/ 79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68 w 131"/>
                  <a:gd name="T35" fmla="*/ 8 h 219"/>
                  <a:gd name="T36" fmla="*/ 90 w 131"/>
                  <a:gd name="T37" fmla="*/ 3 h 219"/>
                  <a:gd name="T38" fmla="*/ 109 w 131"/>
                  <a:gd name="T39" fmla="*/ 0 h 219"/>
                  <a:gd name="T40" fmla="*/ 126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4 w 131"/>
                  <a:gd name="T53" fmla="*/ 141 h 219"/>
                  <a:gd name="T54" fmla="*/ 93 w 131"/>
                  <a:gd name="T55" fmla="*/ 169 h 219"/>
                  <a:gd name="T56" fmla="*/ 116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
                  <a:gd name="T88" fmla="*/ 0 h 219"/>
                  <a:gd name="T89" fmla="*/ 131 w 131"/>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51" name="Freeform 153">
                <a:extLst>
                  <a:ext uri="{FF2B5EF4-FFF2-40B4-BE49-F238E27FC236}">
                    <a16:creationId xmlns:a16="http://schemas.microsoft.com/office/drawing/2014/main" id="{A3EDEA03-8268-2301-003E-6750601D71EB}"/>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4"/>
                  <a:gd name="T70" fmla="*/ 0 h 40"/>
                  <a:gd name="T71" fmla="*/ 154 w 154"/>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6" name="Group 154">
              <a:extLst>
                <a:ext uri="{FF2B5EF4-FFF2-40B4-BE49-F238E27FC236}">
                  <a16:creationId xmlns:a16="http://schemas.microsoft.com/office/drawing/2014/main" id="{2C564158-D6D9-F5D9-C6CF-FB23347DA852}"/>
                </a:ext>
              </a:extLst>
            </p:cNvPr>
            <p:cNvGrpSpPr>
              <a:grpSpLocks/>
            </p:cNvGrpSpPr>
            <p:nvPr/>
          </p:nvGrpSpPr>
          <p:grpSpPr bwMode="auto">
            <a:xfrm>
              <a:off x="5877" y="569"/>
              <a:ext cx="269" cy="271"/>
              <a:chOff x="5877" y="569"/>
              <a:chExt cx="269" cy="271"/>
            </a:xfrm>
          </p:grpSpPr>
          <p:sp>
            <p:nvSpPr>
              <p:cNvPr id="222248" name="Freeform 155">
                <a:extLst>
                  <a:ext uri="{FF2B5EF4-FFF2-40B4-BE49-F238E27FC236}">
                    <a16:creationId xmlns:a16="http://schemas.microsoft.com/office/drawing/2014/main" id="{53E4B2CB-2DB2-E2D7-AEF7-4964A4B3E88E}"/>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46"/>
                  <a:gd name="T74" fmla="*/ 171 w 171"/>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9" name="Freeform 156">
                <a:extLst>
                  <a:ext uri="{FF2B5EF4-FFF2-40B4-BE49-F238E27FC236}">
                    <a16:creationId xmlns:a16="http://schemas.microsoft.com/office/drawing/2014/main" id="{6D95F4B8-652C-D775-ADA9-6DD8D14503D0}"/>
                  </a:ext>
                </a:extLst>
              </p:cNvPr>
              <p:cNvSpPr>
                <a:spLocks/>
              </p:cNvSpPr>
              <p:nvPr/>
            </p:nvSpPr>
            <p:spPr bwMode="auto">
              <a:xfrm>
                <a:off x="5926"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9"/>
                  <a:gd name="T139" fmla="*/ 0 h 239"/>
                  <a:gd name="T140" fmla="*/ 219 w 219"/>
                  <a:gd name="T141" fmla="*/ 239 h 2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7" name="Group 157">
              <a:extLst>
                <a:ext uri="{FF2B5EF4-FFF2-40B4-BE49-F238E27FC236}">
                  <a16:creationId xmlns:a16="http://schemas.microsoft.com/office/drawing/2014/main" id="{E401E188-19C6-EBF4-1106-FBEB17457EFC}"/>
                </a:ext>
              </a:extLst>
            </p:cNvPr>
            <p:cNvGrpSpPr>
              <a:grpSpLocks/>
            </p:cNvGrpSpPr>
            <p:nvPr/>
          </p:nvGrpSpPr>
          <p:grpSpPr bwMode="auto">
            <a:xfrm>
              <a:off x="5701" y="394"/>
              <a:ext cx="171" cy="168"/>
              <a:chOff x="5701" y="394"/>
              <a:chExt cx="171" cy="168"/>
            </a:xfrm>
          </p:grpSpPr>
          <p:grpSp>
            <p:nvGrpSpPr>
              <p:cNvPr id="222243" name="Group 158">
                <a:extLst>
                  <a:ext uri="{FF2B5EF4-FFF2-40B4-BE49-F238E27FC236}">
                    <a16:creationId xmlns:a16="http://schemas.microsoft.com/office/drawing/2014/main" id="{CF632615-BF45-8282-A651-08ED71BF120F}"/>
                  </a:ext>
                </a:extLst>
              </p:cNvPr>
              <p:cNvGrpSpPr>
                <a:grpSpLocks/>
              </p:cNvGrpSpPr>
              <p:nvPr/>
            </p:nvGrpSpPr>
            <p:grpSpPr bwMode="auto">
              <a:xfrm>
                <a:off x="5701" y="394"/>
                <a:ext cx="171" cy="168"/>
                <a:chOff x="5701" y="394"/>
                <a:chExt cx="171" cy="168"/>
              </a:xfrm>
            </p:grpSpPr>
            <p:sp>
              <p:nvSpPr>
                <p:cNvPr id="222245" name="Oval 159">
                  <a:extLst>
                    <a:ext uri="{FF2B5EF4-FFF2-40B4-BE49-F238E27FC236}">
                      <a16:creationId xmlns:a16="http://schemas.microsoft.com/office/drawing/2014/main" id="{1FE25A95-A8B4-551C-B36A-6112E3B93B28}"/>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6" name="Oval 160">
                  <a:extLst>
                    <a:ext uri="{FF2B5EF4-FFF2-40B4-BE49-F238E27FC236}">
                      <a16:creationId xmlns:a16="http://schemas.microsoft.com/office/drawing/2014/main" id="{BC311577-4A10-0160-39FC-F4876052FBE4}"/>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7" name="Oval 161">
                  <a:extLst>
                    <a:ext uri="{FF2B5EF4-FFF2-40B4-BE49-F238E27FC236}">
                      <a16:creationId xmlns:a16="http://schemas.microsoft.com/office/drawing/2014/main" id="{9C92AE07-A401-7304-95AB-F849CBAC7E79}"/>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22244" name="Oval 162">
                <a:extLst>
                  <a:ext uri="{FF2B5EF4-FFF2-40B4-BE49-F238E27FC236}">
                    <a16:creationId xmlns:a16="http://schemas.microsoft.com/office/drawing/2014/main" id="{A4D82ABF-60C6-00A0-9AB8-542422F165E2}"/>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8" name="Group 163">
              <a:extLst>
                <a:ext uri="{FF2B5EF4-FFF2-40B4-BE49-F238E27FC236}">
                  <a16:creationId xmlns:a16="http://schemas.microsoft.com/office/drawing/2014/main" id="{F1F75232-3F9D-835E-A321-99B24AB43B0F}"/>
                </a:ext>
              </a:extLst>
            </p:cNvPr>
            <p:cNvGrpSpPr>
              <a:grpSpLocks/>
            </p:cNvGrpSpPr>
            <p:nvPr/>
          </p:nvGrpSpPr>
          <p:grpSpPr bwMode="auto">
            <a:xfrm>
              <a:off x="5571" y="450"/>
              <a:ext cx="258" cy="130"/>
              <a:chOff x="5571" y="450"/>
              <a:chExt cx="258" cy="130"/>
            </a:xfrm>
          </p:grpSpPr>
          <p:sp>
            <p:nvSpPr>
              <p:cNvPr id="222239" name="Freeform 164">
                <a:extLst>
                  <a:ext uri="{FF2B5EF4-FFF2-40B4-BE49-F238E27FC236}">
                    <a16:creationId xmlns:a16="http://schemas.microsoft.com/office/drawing/2014/main" id="{B3DCDE34-E6C3-89CE-9D29-E262CD0FB33C}"/>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8"/>
                  <a:gd name="T97" fmla="*/ 0 h 122"/>
                  <a:gd name="T98" fmla="*/ 198 w 198"/>
                  <a:gd name="T99" fmla="*/ 122 h 1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1" name="Freeform 165">
                <a:extLst>
                  <a:ext uri="{FF2B5EF4-FFF2-40B4-BE49-F238E27FC236}">
                    <a16:creationId xmlns:a16="http://schemas.microsoft.com/office/drawing/2014/main" id="{74B5F26C-48FA-2606-22B1-77E9B0A2B208}"/>
                  </a:ext>
                </a:extLst>
              </p:cNvPr>
              <p:cNvSpPr>
                <a:spLocks/>
              </p:cNvSpPr>
              <p:nvPr/>
            </p:nvSpPr>
            <p:spPr bwMode="auto">
              <a:xfrm>
                <a:off x="5571" y="452"/>
                <a:ext cx="83" cy="127"/>
              </a:xfrm>
              <a:custGeom>
                <a:avLst/>
                <a:gdLst>
                  <a:gd name="T0" fmla="*/ 77 w 83"/>
                  <a:gd name="T1" fmla="*/ 98 h 128"/>
                  <a:gd name="T2" fmla="*/ 79 w 83"/>
                  <a:gd name="T3" fmla="*/ 88 h 128"/>
                  <a:gd name="T4" fmla="*/ 80 w 83"/>
                  <a:gd name="T5" fmla="*/ 84 h 128"/>
                  <a:gd name="T6" fmla="*/ 81 w 83"/>
                  <a:gd name="T7" fmla="*/ 82 h 128"/>
                  <a:gd name="T8" fmla="*/ 82 w 83"/>
                  <a:gd name="T9" fmla="*/ 78 h 128"/>
                  <a:gd name="T10" fmla="*/ 80 w 83"/>
                  <a:gd name="T11" fmla="*/ 75 h 128"/>
                  <a:gd name="T12" fmla="*/ 77 w 83"/>
                  <a:gd name="T13" fmla="*/ 71 h 128"/>
                  <a:gd name="T14" fmla="*/ 73 w 83"/>
                  <a:gd name="T15" fmla="*/ 68 h 128"/>
                  <a:gd name="T16" fmla="*/ 68 w 83"/>
                  <a:gd name="T17" fmla="*/ 65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4 h 128"/>
                  <a:gd name="T60" fmla="*/ 18 w 83"/>
                  <a:gd name="T61" fmla="*/ 78 h 128"/>
                  <a:gd name="T62" fmla="*/ 23 w 83"/>
                  <a:gd name="T63" fmla="*/ 85 h 128"/>
                  <a:gd name="T64" fmla="*/ 32 w 83"/>
                  <a:gd name="T65" fmla="*/ 98 h 128"/>
                  <a:gd name="T66" fmla="*/ 39 w 83"/>
                  <a:gd name="T67" fmla="*/ 110 h 128"/>
                  <a:gd name="T68" fmla="*/ 47 w 83"/>
                  <a:gd name="T69" fmla="*/ 119 h 128"/>
                  <a:gd name="T70" fmla="*/ 50 w 83"/>
                  <a:gd name="T71" fmla="*/ 123 h 128"/>
                  <a:gd name="T72" fmla="*/ 53 w 83"/>
                  <a:gd name="T73" fmla="*/ 116 h 128"/>
                  <a:gd name="T74" fmla="*/ 55 w 83"/>
                  <a:gd name="T75" fmla="*/ 105 h 128"/>
                  <a:gd name="T76" fmla="*/ 58 w 83"/>
                  <a:gd name="T77" fmla="*/ 99 h 128"/>
                  <a:gd name="T78" fmla="*/ 62 w 83"/>
                  <a:gd name="T79" fmla="*/ 93 h 128"/>
                  <a:gd name="T80" fmla="*/ 73 w 83"/>
                  <a:gd name="T81" fmla="*/ 87 h 128"/>
                  <a:gd name="T82" fmla="*/ 74 w 83"/>
                  <a:gd name="T83" fmla="*/ 87 h 128"/>
                  <a:gd name="T84" fmla="*/ 77 w 83"/>
                  <a:gd name="T85" fmla="*/ 98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28"/>
                  <a:gd name="T131" fmla="*/ 83 w 83"/>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42" name="Freeform 166">
                <a:extLst>
                  <a:ext uri="{FF2B5EF4-FFF2-40B4-BE49-F238E27FC236}">
                    <a16:creationId xmlns:a16="http://schemas.microsoft.com/office/drawing/2014/main" id="{73E2FA95-5DF6-C54E-F4DB-449D3B6D6422}"/>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8"/>
                  <a:gd name="T35" fmla="*/ 19 w 1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19" name="Group 167">
              <a:extLst>
                <a:ext uri="{FF2B5EF4-FFF2-40B4-BE49-F238E27FC236}">
                  <a16:creationId xmlns:a16="http://schemas.microsoft.com/office/drawing/2014/main" id="{F3A8F5A8-FA44-E41C-69D0-BFAFEAD964EB}"/>
                </a:ext>
              </a:extLst>
            </p:cNvPr>
            <p:cNvGrpSpPr>
              <a:grpSpLocks/>
            </p:cNvGrpSpPr>
            <p:nvPr/>
          </p:nvGrpSpPr>
          <p:grpSpPr bwMode="auto">
            <a:xfrm>
              <a:off x="5913" y="400"/>
              <a:ext cx="247" cy="218"/>
              <a:chOff x="5913" y="400"/>
              <a:chExt cx="247" cy="218"/>
            </a:xfrm>
          </p:grpSpPr>
          <p:sp>
            <p:nvSpPr>
              <p:cNvPr id="61" name="Freeform 168">
                <a:extLst>
                  <a:ext uri="{FF2B5EF4-FFF2-40B4-BE49-F238E27FC236}">
                    <a16:creationId xmlns:a16="http://schemas.microsoft.com/office/drawing/2014/main" id="{B995F286-2EE4-2355-17EC-55F47B59E6A0}"/>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32"/>
                  <a:gd name="T56" fmla="*/ 134 w 134"/>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62" name="Group 169">
                <a:extLst>
                  <a:ext uri="{FF2B5EF4-FFF2-40B4-BE49-F238E27FC236}">
                    <a16:creationId xmlns:a16="http://schemas.microsoft.com/office/drawing/2014/main" id="{11FBB82E-9F87-911F-002A-7C52D7613A86}"/>
                  </a:ext>
                </a:extLst>
              </p:cNvPr>
              <p:cNvGrpSpPr>
                <a:grpSpLocks/>
              </p:cNvGrpSpPr>
              <p:nvPr/>
            </p:nvGrpSpPr>
            <p:grpSpPr bwMode="auto">
              <a:xfrm>
                <a:off x="5982" y="400"/>
                <a:ext cx="178" cy="218"/>
                <a:chOff x="5982" y="400"/>
                <a:chExt cx="178" cy="218"/>
              </a:xfrm>
            </p:grpSpPr>
            <p:sp>
              <p:nvSpPr>
                <p:cNvPr id="63" name="Freeform 170">
                  <a:extLst>
                    <a:ext uri="{FF2B5EF4-FFF2-40B4-BE49-F238E27FC236}">
                      <a16:creationId xmlns:a16="http://schemas.microsoft.com/office/drawing/2014/main" id="{D8D1E8F9-DD50-4D2A-2CFD-396C54FF8ECA}"/>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41"/>
                    <a:gd name="T44" fmla="*/ 26 w 26"/>
                    <a:gd name="T45" fmla="*/ 141 h 1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08" name="Freeform 171">
                  <a:extLst>
                    <a:ext uri="{FF2B5EF4-FFF2-40B4-BE49-F238E27FC236}">
                      <a16:creationId xmlns:a16="http://schemas.microsoft.com/office/drawing/2014/main" id="{5CCD7543-8297-4789-BAB8-5A4081FCA74F}"/>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 name="T18" fmla="*/ 0 w 43"/>
                    <a:gd name="T19" fmla="*/ 0 h 56"/>
                    <a:gd name="T20" fmla="*/ 43 w 4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3" h="56">
                      <a:moveTo>
                        <a:pt x="42" y="12"/>
                      </a:moveTo>
                      <a:lnTo>
                        <a:pt x="27" y="0"/>
                      </a:lnTo>
                      <a:lnTo>
                        <a:pt x="2" y="22"/>
                      </a:lnTo>
                      <a:lnTo>
                        <a:pt x="0" y="32"/>
                      </a:lnTo>
                      <a:lnTo>
                        <a:pt x="6" y="55"/>
                      </a:lnTo>
                      <a:lnTo>
                        <a:pt x="42" y="12"/>
                      </a:lnTo>
                    </a:path>
                  </a:pathLst>
                </a:custGeom>
                <a:solidFill>
                  <a:srgbClr val="FFF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22209" name="Group 172">
                  <a:extLst>
                    <a:ext uri="{FF2B5EF4-FFF2-40B4-BE49-F238E27FC236}">
                      <a16:creationId xmlns:a16="http://schemas.microsoft.com/office/drawing/2014/main" id="{C6B392DB-F358-DC21-987E-F1FEF31C5004}"/>
                    </a:ext>
                  </a:extLst>
                </p:cNvPr>
                <p:cNvGrpSpPr>
                  <a:grpSpLocks/>
                </p:cNvGrpSpPr>
                <p:nvPr/>
              </p:nvGrpSpPr>
              <p:grpSpPr bwMode="auto">
                <a:xfrm>
                  <a:off x="5993" y="411"/>
                  <a:ext cx="167" cy="207"/>
                  <a:chOff x="5993" y="411"/>
                  <a:chExt cx="167" cy="207"/>
                </a:xfrm>
              </p:grpSpPr>
              <p:sp>
                <p:nvSpPr>
                  <p:cNvPr id="222210" name="Freeform 173">
                    <a:extLst>
                      <a:ext uri="{FF2B5EF4-FFF2-40B4-BE49-F238E27FC236}">
                        <a16:creationId xmlns:a16="http://schemas.microsoft.com/office/drawing/2014/main" id="{1B058FB0-5215-3681-962C-F8150BAFE752}"/>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207"/>
                      <a:gd name="T101" fmla="*/ 167 w 16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2211" name="Freeform 174">
                    <a:extLst>
                      <a:ext uri="{FF2B5EF4-FFF2-40B4-BE49-F238E27FC236}">
                        <a16:creationId xmlns:a16="http://schemas.microsoft.com/office/drawing/2014/main" id="{63144816-8A7D-728B-A03F-D70756ABEF92}"/>
                      </a:ext>
                    </a:extLst>
                  </p:cNvPr>
                  <p:cNvSpPr>
                    <a:spLocks/>
                  </p:cNvSpPr>
                  <p:nvPr/>
                </p:nvSpPr>
                <p:spPr bwMode="auto">
                  <a:xfrm>
                    <a:off x="6007" y="412"/>
                    <a:ext cx="34" cy="108"/>
                  </a:xfrm>
                  <a:custGeom>
                    <a:avLst/>
                    <a:gdLst>
                      <a:gd name="T0" fmla="*/ 30 w 35"/>
                      <a:gd name="T1" fmla="*/ 0 h 108"/>
                      <a:gd name="T2" fmla="*/ 27 w 35"/>
                      <a:gd name="T3" fmla="*/ 14 h 108"/>
                      <a:gd name="T4" fmla="*/ 19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 name="T18" fmla="*/ 0 w 35"/>
                      <a:gd name="T19" fmla="*/ 0 h 108"/>
                      <a:gd name="T20" fmla="*/ 35 w 35"/>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35" h="108">
                        <a:moveTo>
                          <a:pt x="34" y="0"/>
                        </a:moveTo>
                        <a:lnTo>
                          <a:pt x="31" y="14"/>
                        </a:lnTo>
                        <a:lnTo>
                          <a:pt x="23" y="36"/>
                        </a:lnTo>
                        <a:lnTo>
                          <a:pt x="11" y="25"/>
                        </a:lnTo>
                        <a:lnTo>
                          <a:pt x="17" y="42"/>
                        </a:lnTo>
                        <a:lnTo>
                          <a:pt x="0" y="10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grpSp>
          <p:nvGrpSpPr>
            <p:cNvPr id="20" name="Group 175">
              <a:extLst>
                <a:ext uri="{FF2B5EF4-FFF2-40B4-BE49-F238E27FC236}">
                  <a16:creationId xmlns:a16="http://schemas.microsoft.com/office/drawing/2014/main" id="{A2A244F7-5BE9-5F14-4F6F-DF0579CCFDF6}"/>
                </a:ext>
              </a:extLst>
            </p:cNvPr>
            <p:cNvGrpSpPr>
              <a:grpSpLocks/>
            </p:cNvGrpSpPr>
            <p:nvPr/>
          </p:nvGrpSpPr>
          <p:grpSpPr bwMode="auto">
            <a:xfrm>
              <a:off x="5826" y="530"/>
              <a:ext cx="96" cy="60"/>
              <a:chOff x="5826" y="530"/>
              <a:chExt cx="96" cy="60"/>
            </a:xfrm>
          </p:grpSpPr>
          <p:sp>
            <p:nvSpPr>
              <p:cNvPr id="56" name="Freeform 176">
                <a:extLst>
                  <a:ext uri="{FF2B5EF4-FFF2-40B4-BE49-F238E27FC236}">
                    <a16:creationId xmlns:a16="http://schemas.microsoft.com/office/drawing/2014/main" id="{BD6AB73F-3B2B-6DC4-E6EC-F6A52D0B5E84}"/>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
                  <a:gd name="T106" fmla="*/ 0 h 60"/>
                  <a:gd name="T107" fmla="*/ 96 w 9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57" name="Group 177">
                <a:extLst>
                  <a:ext uri="{FF2B5EF4-FFF2-40B4-BE49-F238E27FC236}">
                    <a16:creationId xmlns:a16="http://schemas.microsoft.com/office/drawing/2014/main" id="{9BD70DC0-60DA-106E-5019-909340F87AE0}"/>
                  </a:ext>
                </a:extLst>
              </p:cNvPr>
              <p:cNvGrpSpPr>
                <a:grpSpLocks/>
              </p:cNvGrpSpPr>
              <p:nvPr/>
            </p:nvGrpSpPr>
            <p:grpSpPr bwMode="auto">
              <a:xfrm>
                <a:off x="5833" y="543"/>
                <a:ext cx="34" cy="36"/>
                <a:chOff x="5833" y="543"/>
                <a:chExt cx="34" cy="36"/>
              </a:xfrm>
            </p:grpSpPr>
            <p:sp>
              <p:nvSpPr>
                <p:cNvPr id="58" name="Freeform 178">
                  <a:extLst>
                    <a:ext uri="{FF2B5EF4-FFF2-40B4-BE49-F238E27FC236}">
                      <a16:creationId xmlns:a16="http://schemas.microsoft.com/office/drawing/2014/main" id="{9ED4758A-42E1-43B3-3D42-F09590E8CD7A}"/>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 name="T15" fmla="*/ 0 w 29"/>
                    <a:gd name="T16" fmla="*/ 0 h 17"/>
                    <a:gd name="T17" fmla="*/ 29 w 29"/>
                    <a:gd name="T18" fmla="*/ 17 h 17"/>
                  </a:gdLst>
                  <a:ahLst/>
                  <a:cxnLst>
                    <a:cxn ang="T10">
                      <a:pos x="T0" y="T1"/>
                    </a:cxn>
                    <a:cxn ang="T11">
                      <a:pos x="T2" y="T3"/>
                    </a:cxn>
                    <a:cxn ang="T12">
                      <a:pos x="T4" y="T5"/>
                    </a:cxn>
                    <a:cxn ang="T13">
                      <a:pos x="T6" y="T7"/>
                    </a:cxn>
                    <a:cxn ang="T14">
                      <a:pos x="T8" y="T9"/>
                    </a:cxn>
                  </a:cxnLst>
                  <a:rect l="T15" t="T16" r="T17" b="T18"/>
                  <a:pathLst>
                    <a:path w="29" h="17">
                      <a:moveTo>
                        <a:pt x="28" y="1"/>
                      </a:moveTo>
                      <a:lnTo>
                        <a:pt x="14" y="0"/>
                      </a:lnTo>
                      <a:lnTo>
                        <a:pt x="2" y="7"/>
                      </a:lnTo>
                      <a:lnTo>
                        <a:pt x="0" y="13"/>
                      </a:lnTo>
                      <a:lnTo>
                        <a:pt x="1" y="1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9" name="Freeform 179">
                  <a:extLst>
                    <a:ext uri="{FF2B5EF4-FFF2-40B4-BE49-F238E27FC236}">
                      <a16:creationId xmlns:a16="http://schemas.microsoft.com/office/drawing/2014/main" id="{7760FB6A-37F1-B525-EBB8-54A78E07E21B}"/>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 name="T18" fmla="*/ 0 w 17"/>
                    <a:gd name="T19" fmla="*/ 0 h 27"/>
                    <a:gd name="T20" fmla="*/ 17 w 1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7" h="27">
                      <a:moveTo>
                        <a:pt x="16" y="0"/>
                      </a:moveTo>
                      <a:lnTo>
                        <a:pt x="1" y="16"/>
                      </a:lnTo>
                      <a:lnTo>
                        <a:pt x="0" y="19"/>
                      </a:lnTo>
                      <a:lnTo>
                        <a:pt x="1" y="23"/>
                      </a:lnTo>
                      <a:lnTo>
                        <a:pt x="3" y="26"/>
                      </a:lnTo>
                      <a:lnTo>
                        <a:pt x="4"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60" name="Freeform 180">
                  <a:extLst>
                    <a:ext uri="{FF2B5EF4-FFF2-40B4-BE49-F238E27FC236}">
                      <a16:creationId xmlns:a16="http://schemas.microsoft.com/office/drawing/2014/main" id="{CFECD07C-6273-9871-6749-B5326017F54C}"/>
                    </a:ext>
                  </a:extLst>
                </p:cNvPr>
                <p:cNvSpPr>
                  <a:spLocks/>
                </p:cNvSpPr>
                <p:nvPr/>
              </p:nvSpPr>
              <p:spPr bwMode="auto">
                <a:xfrm>
                  <a:off x="5841" y="549"/>
                  <a:ext cx="22" cy="30"/>
                </a:xfrm>
                <a:custGeom>
                  <a:avLst/>
                  <a:gdLst>
                    <a:gd name="T0" fmla="*/ 18 w 23"/>
                    <a:gd name="T1" fmla="*/ 0 h 30"/>
                    <a:gd name="T2" fmla="*/ 11 w 23"/>
                    <a:gd name="T3" fmla="*/ 2 h 30"/>
                    <a:gd name="T4" fmla="*/ 2 w 23"/>
                    <a:gd name="T5" fmla="*/ 8 h 30"/>
                    <a:gd name="T6" fmla="*/ 0 w 23"/>
                    <a:gd name="T7" fmla="*/ 14 h 30"/>
                    <a:gd name="T8" fmla="*/ 9 w 23"/>
                    <a:gd name="T9" fmla="*/ 27 h 30"/>
                    <a:gd name="T10" fmla="*/ 11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22" y="0"/>
                      </a:moveTo>
                      <a:lnTo>
                        <a:pt x="12" y="2"/>
                      </a:lnTo>
                      <a:lnTo>
                        <a:pt x="2" y="8"/>
                      </a:lnTo>
                      <a:lnTo>
                        <a:pt x="0" y="14"/>
                      </a:lnTo>
                      <a:lnTo>
                        <a:pt x="9" y="27"/>
                      </a:lnTo>
                      <a:lnTo>
                        <a:pt x="12" y="2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
          <p:nvSpPr>
            <p:cNvPr id="21" name="Freeform 181">
              <a:extLst>
                <a:ext uri="{FF2B5EF4-FFF2-40B4-BE49-F238E27FC236}">
                  <a16:creationId xmlns:a16="http://schemas.microsoft.com/office/drawing/2014/main" id="{05E79AB2-03D9-DB21-2818-0148654C9E7D}"/>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2" y="29"/>
                  </a:lnTo>
                  <a:lnTo>
                    <a:pt x="28" y="28"/>
                  </a:lnTo>
                  <a:lnTo>
                    <a:pt x="19" y="0"/>
                  </a:lnTo>
                  <a:lnTo>
                    <a:pt x="0" y="0"/>
                  </a:lnTo>
                </a:path>
              </a:pathLst>
            </a:custGeom>
            <a:solidFill>
              <a:srgbClr val="FFF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2" name="Freeform 182">
              <a:extLst>
                <a:ext uri="{FF2B5EF4-FFF2-40B4-BE49-F238E27FC236}">
                  <a16:creationId xmlns:a16="http://schemas.microsoft.com/office/drawing/2014/main" id="{A531A5CC-6B37-1660-C360-C6B320DF50FD}"/>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2"/>
                <a:gd name="T85" fmla="*/ 0 h 112"/>
                <a:gd name="T86" fmla="*/ 152 w 152"/>
                <a:gd name="T87" fmla="*/ 112 h 1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3" name="Group 183">
              <a:extLst>
                <a:ext uri="{FF2B5EF4-FFF2-40B4-BE49-F238E27FC236}">
                  <a16:creationId xmlns:a16="http://schemas.microsoft.com/office/drawing/2014/main" id="{F0B1CEA1-AFAE-F260-78D5-7B9E4472F40F}"/>
                </a:ext>
              </a:extLst>
            </p:cNvPr>
            <p:cNvGrpSpPr>
              <a:grpSpLocks/>
            </p:cNvGrpSpPr>
            <p:nvPr/>
          </p:nvGrpSpPr>
          <p:grpSpPr bwMode="auto">
            <a:xfrm>
              <a:off x="5884" y="370"/>
              <a:ext cx="70" cy="75"/>
              <a:chOff x="5884" y="370"/>
              <a:chExt cx="70" cy="75"/>
            </a:xfrm>
          </p:grpSpPr>
          <p:sp>
            <p:nvSpPr>
              <p:cNvPr id="53" name="Freeform 184">
                <a:extLst>
                  <a:ext uri="{FF2B5EF4-FFF2-40B4-BE49-F238E27FC236}">
                    <a16:creationId xmlns:a16="http://schemas.microsoft.com/office/drawing/2014/main" id="{77D8629E-A343-F1DA-84D7-108FDFB290D0}"/>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
                  <a:gd name="T127" fmla="*/ 0 h 75"/>
                  <a:gd name="T128" fmla="*/ 70 w 70"/>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4" name="Freeform 185">
                <a:extLst>
                  <a:ext uri="{FF2B5EF4-FFF2-40B4-BE49-F238E27FC236}">
                    <a16:creationId xmlns:a16="http://schemas.microsoft.com/office/drawing/2014/main" id="{BC608B89-1DBE-9D0B-28F3-208F8FB5A8F6}"/>
                  </a:ext>
                </a:extLst>
              </p:cNvPr>
              <p:cNvSpPr>
                <a:spLocks/>
              </p:cNvSpPr>
              <p:nvPr/>
            </p:nvSpPr>
            <p:spPr bwMode="auto">
              <a:xfrm>
                <a:off x="5942"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lnTo>
                      <a:pt x="1" y="4"/>
                    </a:lnTo>
                    <a:lnTo>
                      <a:pt x="2" y="5"/>
                    </a:lnTo>
                    <a:lnTo>
                      <a:pt x="3" y="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5" name="Freeform 186">
                <a:extLst>
                  <a:ext uri="{FF2B5EF4-FFF2-40B4-BE49-F238E27FC236}">
                    <a16:creationId xmlns:a16="http://schemas.microsoft.com/office/drawing/2014/main" id="{023F2E1D-382E-46DA-4A81-8AADB4E1654C}"/>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 name="T18" fmla="*/ 0 w 16"/>
                  <a:gd name="T19" fmla="*/ 0 h 19"/>
                  <a:gd name="T20" fmla="*/ 16 w 16"/>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6" h="19">
                    <a:moveTo>
                      <a:pt x="15" y="0"/>
                    </a:moveTo>
                    <a:lnTo>
                      <a:pt x="6" y="3"/>
                    </a:lnTo>
                    <a:lnTo>
                      <a:pt x="3" y="7"/>
                    </a:lnTo>
                    <a:lnTo>
                      <a:pt x="1" y="12"/>
                    </a:lnTo>
                    <a:lnTo>
                      <a:pt x="0" y="17"/>
                    </a:lnTo>
                    <a:lnTo>
                      <a:pt x="0" y="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24" name="Freeform 187">
              <a:extLst>
                <a:ext uri="{FF2B5EF4-FFF2-40B4-BE49-F238E27FC236}">
                  <a16:creationId xmlns:a16="http://schemas.microsoft.com/office/drawing/2014/main" id="{F9147176-ECA9-B8A4-305C-4F5867CAE726}"/>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 name="T15" fmla="*/ 0 w 42"/>
                <a:gd name="T16" fmla="*/ 0 h 29"/>
                <a:gd name="T17" fmla="*/ 42 w 42"/>
                <a:gd name="T18" fmla="*/ 29 h 29"/>
              </a:gdLst>
              <a:ahLst/>
              <a:cxnLst>
                <a:cxn ang="T10">
                  <a:pos x="T0" y="T1"/>
                </a:cxn>
                <a:cxn ang="T11">
                  <a:pos x="T2" y="T3"/>
                </a:cxn>
                <a:cxn ang="T12">
                  <a:pos x="T4" y="T5"/>
                </a:cxn>
                <a:cxn ang="T13">
                  <a:pos x="T6" y="T7"/>
                </a:cxn>
                <a:cxn ang="T14">
                  <a:pos x="T8" y="T9"/>
                </a:cxn>
              </a:cxnLst>
              <a:rect l="T15" t="T16" r="T17" b="T18"/>
              <a:pathLst>
                <a:path w="42" h="29">
                  <a:moveTo>
                    <a:pt x="6" y="28"/>
                  </a:moveTo>
                  <a:lnTo>
                    <a:pt x="0" y="14"/>
                  </a:lnTo>
                  <a:lnTo>
                    <a:pt x="34" y="0"/>
                  </a:lnTo>
                  <a:lnTo>
                    <a:pt x="41" y="12"/>
                  </a:lnTo>
                  <a:lnTo>
                    <a:pt x="6" y="28"/>
                  </a:lnTo>
                </a:path>
              </a:pathLst>
            </a:custGeom>
            <a:solidFill>
              <a:srgbClr val="FFFFB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5" name="Group 188">
              <a:extLst>
                <a:ext uri="{FF2B5EF4-FFF2-40B4-BE49-F238E27FC236}">
                  <a16:creationId xmlns:a16="http://schemas.microsoft.com/office/drawing/2014/main" id="{FBB57619-44E0-4BB1-842E-B88B95A460B4}"/>
                </a:ext>
              </a:extLst>
            </p:cNvPr>
            <p:cNvGrpSpPr>
              <a:grpSpLocks/>
            </p:cNvGrpSpPr>
            <p:nvPr/>
          </p:nvGrpSpPr>
          <p:grpSpPr bwMode="auto">
            <a:xfrm>
              <a:off x="5434" y="219"/>
              <a:ext cx="288" cy="399"/>
              <a:chOff x="5434" y="219"/>
              <a:chExt cx="288" cy="399"/>
            </a:xfrm>
          </p:grpSpPr>
          <p:grpSp>
            <p:nvGrpSpPr>
              <p:cNvPr id="33" name="Group 189">
                <a:extLst>
                  <a:ext uri="{FF2B5EF4-FFF2-40B4-BE49-F238E27FC236}">
                    <a16:creationId xmlns:a16="http://schemas.microsoft.com/office/drawing/2014/main" id="{7B8E7175-0AF6-FD5C-0CB5-09F11F0449B1}"/>
                  </a:ext>
                </a:extLst>
              </p:cNvPr>
              <p:cNvGrpSpPr>
                <a:grpSpLocks/>
              </p:cNvGrpSpPr>
              <p:nvPr/>
            </p:nvGrpSpPr>
            <p:grpSpPr bwMode="auto">
              <a:xfrm>
                <a:off x="5560" y="245"/>
                <a:ext cx="162" cy="199"/>
                <a:chOff x="5560" y="245"/>
                <a:chExt cx="162" cy="199"/>
              </a:xfrm>
            </p:grpSpPr>
            <p:sp>
              <p:nvSpPr>
                <p:cNvPr id="39" name="Freeform 190">
                  <a:extLst>
                    <a:ext uri="{FF2B5EF4-FFF2-40B4-BE49-F238E27FC236}">
                      <a16:creationId xmlns:a16="http://schemas.microsoft.com/office/drawing/2014/main" id="{4D6E316B-0B19-70C5-5990-BC6811400F37}"/>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5"/>
                    <a:gd name="T29" fmla="*/ 36 w 36"/>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40" name="Group 191">
                  <a:extLst>
                    <a:ext uri="{FF2B5EF4-FFF2-40B4-BE49-F238E27FC236}">
                      <a16:creationId xmlns:a16="http://schemas.microsoft.com/office/drawing/2014/main" id="{9CE29409-F00A-B375-F4A2-43FF9619E8E6}"/>
                    </a:ext>
                  </a:extLst>
                </p:cNvPr>
                <p:cNvGrpSpPr>
                  <a:grpSpLocks/>
                </p:cNvGrpSpPr>
                <p:nvPr/>
              </p:nvGrpSpPr>
              <p:grpSpPr bwMode="auto">
                <a:xfrm>
                  <a:off x="5560" y="245"/>
                  <a:ext cx="162" cy="187"/>
                  <a:chOff x="5560" y="245"/>
                  <a:chExt cx="162" cy="187"/>
                </a:xfrm>
              </p:grpSpPr>
              <p:grpSp>
                <p:nvGrpSpPr>
                  <p:cNvPr id="41" name="Group 192">
                    <a:extLst>
                      <a:ext uri="{FF2B5EF4-FFF2-40B4-BE49-F238E27FC236}">
                        <a16:creationId xmlns:a16="http://schemas.microsoft.com/office/drawing/2014/main" id="{2E90C16B-7F75-B3F9-BA11-502B2F92614C}"/>
                      </a:ext>
                    </a:extLst>
                  </p:cNvPr>
                  <p:cNvGrpSpPr>
                    <a:grpSpLocks/>
                  </p:cNvGrpSpPr>
                  <p:nvPr/>
                </p:nvGrpSpPr>
                <p:grpSpPr bwMode="auto">
                  <a:xfrm>
                    <a:off x="5633" y="368"/>
                    <a:ext cx="22" cy="27"/>
                    <a:chOff x="5633" y="368"/>
                    <a:chExt cx="22" cy="27"/>
                  </a:xfrm>
                </p:grpSpPr>
                <p:sp>
                  <p:nvSpPr>
                    <p:cNvPr id="51" name="Freeform 193">
                      <a:extLst>
                        <a:ext uri="{FF2B5EF4-FFF2-40B4-BE49-F238E27FC236}">
                          <a16:creationId xmlns:a16="http://schemas.microsoft.com/office/drawing/2014/main" id="{4A67E375-1523-8B44-A6D0-320D559A614C}"/>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21" y="1"/>
                          </a:moveTo>
                          <a:lnTo>
                            <a:pt x="20" y="11"/>
                          </a:lnTo>
                          <a:lnTo>
                            <a:pt x="0" y="9"/>
                          </a:lnTo>
                          <a:lnTo>
                            <a:pt x="3" y="0"/>
                          </a:lnTo>
                          <a:lnTo>
                            <a:pt x="21" y="1"/>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2" name="Freeform 194">
                      <a:extLst>
                        <a:ext uri="{FF2B5EF4-FFF2-40B4-BE49-F238E27FC236}">
                          <a16:creationId xmlns:a16="http://schemas.microsoft.com/office/drawing/2014/main" id="{3ABBB02A-DB8D-77CE-E2E4-159663478C04}"/>
                        </a:ext>
                      </a:extLst>
                    </p:cNvPr>
                    <p:cNvSpPr>
                      <a:spLocks/>
                    </p:cNvSpPr>
                    <p:nvPr/>
                  </p:nvSpPr>
                  <p:spPr bwMode="auto">
                    <a:xfrm>
                      <a:off x="5633" y="379"/>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nvGrpSpPr>
                  <p:cNvPr id="42" name="Group 195">
                    <a:extLst>
                      <a:ext uri="{FF2B5EF4-FFF2-40B4-BE49-F238E27FC236}">
                        <a16:creationId xmlns:a16="http://schemas.microsoft.com/office/drawing/2014/main" id="{93381C43-BC09-1C81-6670-6207EC1DF97C}"/>
                      </a:ext>
                    </a:extLst>
                  </p:cNvPr>
                  <p:cNvGrpSpPr>
                    <a:grpSpLocks/>
                  </p:cNvGrpSpPr>
                  <p:nvPr/>
                </p:nvGrpSpPr>
                <p:grpSpPr bwMode="auto">
                  <a:xfrm>
                    <a:off x="5560" y="245"/>
                    <a:ext cx="162" cy="187"/>
                    <a:chOff x="5560" y="245"/>
                    <a:chExt cx="162" cy="187"/>
                  </a:xfrm>
                </p:grpSpPr>
                <p:sp>
                  <p:nvSpPr>
                    <p:cNvPr id="48" name="Freeform 196">
                      <a:extLst>
                        <a:ext uri="{FF2B5EF4-FFF2-40B4-BE49-F238E27FC236}">
                          <a16:creationId xmlns:a16="http://schemas.microsoft.com/office/drawing/2014/main" id="{B5FFFDA8-7B2C-DC72-4A6D-11E67B12FB94}"/>
                        </a:ext>
                      </a:extLst>
                    </p:cNvPr>
                    <p:cNvSpPr>
                      <a:spLocks/>
                    </p:cNvSpPr>
                    <p:nvPr/>
                  </p:nvSpPr>
                  <p:spPr bwMode="auto">
                    <a:xfrm>
                      <a:off x="5560" y="245"/>
                      <a:ext cx="162" cy="257"/>
                    </a:xfrm>
                    <a:custGeom>
                      <a:avLst/>
                      <a:gdLst>
                        <a:gd name="T0" fmla="*/ 110 w 162"/>
                        <a:gd name="T1" fmla="*/ 55 h 187"/>
                        <a:gd name="T2" fmla="*/ 122 w 162"/>
                        <a:gd name="T3" fmla="*/ 89 h 187"/>
                        <a:gd name="T4" fmla="*/ 133 w 162"/>
                        <a:gd name="T5" fmla="*/ 143 h 187"/>
                        <a:gd name="T6" fmla="*/ 134 w 162"/>
                        <a:gd name="T7" fmla="*/ 202 h 187"/>
                        <a:gd name="T8" fmla="*/ 134 w 162"/>
                        <a:gd name="T9" fmla="*/ 238 h 187"/>
                        <a:gd name="T10" fmla="*/ 144 w 162"/>
                        <a:gd name="T11" fmla="*/ 289 h 187"/>
                        <a:gd name="T12" fmla="*/ 154 w 162"/>
                        <a:gd name="T13" fmla="*/ 346 h 187"/>
                        <a:gd name="T14" fmla="*/ 160 w 162"/>
                        <a:gd name="T15" fmla="*/ 393 h 187"/>
                        <a:gd name="T16" fmla="*/ 160 w 162"/>
                        <a:gd name="T17" fmla="*/ 443 h 187"/>
                        <a:gd name="T18" fmla="*/ 156 w 162"/>
                        <a:gd name="T19" fmla="*/ 465 h 187"/>
                        <a:gd name="T20" fmla="*/ 147 w 162"/>
                        <a:gd name="T21" fmla="*/ 476 h 187"/>
                        <a:gd name="T22" fmla="*/ 131 w 162"/>
                        <a:gd name="T23" fmla="*/ 443 h 187"/>
                        <a:gd name="T24" fmla="*/ 122 w 162"/>
                        <a:gd name="T25" fmla="*/ 397 h 187"/>
                        <a:gd name="T26" fmla="*/ 116 w 162"/>
                        <a:gd name="T27" fmla="*/ 476 h 187"/>
                        <a:gd name="T28" fmla="*/ 103 w 162"/>
                        <a:gd name="T29" fmla="*/ 443 h 187"/>
                        <a:gd name="T30" fmla="*/ 84 w 162"/>
                        <a:gd name="T31" fmla="*/ 445 h 187"/>
                        <a:gd name="T32" fmla="*/ 75 w 162"/>
                        <a:gd name="T33" fmla="*/ 476 h 187"/>
                        <a:gd name="T34" fmla="*/ 76 w 162"/>
                        <a:gd name="T35" fmla="*/ 499 h 187"/>
                        <a:gd name="T36" fmla="*/ 94 w 162"/>
                        <a:gd name="T37" fmla="*/ 521 h 187"/>
                        <a:gd name="T38" fmla="*/ 110 w 162"/>
                        <a:gd name="T39" fmla="*/ 533 h 187"/>
                        <a:gd name="T40" fmla="*/ 109 w 162"/>
                        <a:gd name="T41" fmla="*/ 590 h 187"/>
                        <a:gd name="T42" fmla="*/ 105 w 162"/>
                        <a:gd name="T43" fmla="*/ 646 h 187"/>
                        <a:gd name="T44" fmla="*/ 99 w 162"/>
                        <a:gd name="T45" fmla="*/ 665 h 187"/>
                        <a:gd name="T46" fmla="*/ 87 w 162"/>
                        <a:gd name="T47" fmla="*/ 650 h 187"/>
                        <a:gd name="T48" fmla="*/ 51 w 162"/>
                        <a:gd name="T49" fmla="*/ 570 h 187"/>
                        <a:gd name="T50" fmla="*/ 34 w 162"/>
                        <a:gd name="T51" fmla="*/ 521 h 187"/>
                        <a:gd name="T52" fmla="*/ 32 w 162"/>
                        <a:gd name="T53" fmla="*/ 499 h 187"/>
                        <a:gd name="T54" fmla="*/ 21 w 162"/>
                        <a:gd name="T55" fmla="*/ 499 h 187"/>
                        <a:gd name="T56" fmla="*/ 13 w 162"/>
                        <a:gd name="T57" fmla="*/ 478 h 187"/>
                        <a:gd name="T58" fmla="*/ 11 w 162"/>
                        <a:gd name="T59" fmla="*/ 418 h 187"/>
                        <a:gd name="T60" fmla="*/ 6 w 162"/>
                        <a:gd name="T61" fmla="*/ 355 h 187"/>
                        <a:gd name="T62" fmla="*/ 0 w 162"/>
                        <a:gd name="T63" fmla="*/ 247 h 187"/>
                        <a:gd name="T64" fmla="*/ 8 w 162"/>
                        <a:gd name="T65" fmla="*/ 113 h 187"/>
                        <a:gd name="T66" fmla="*/ 20 w 162"/>
                        <a:gd name="T67" fmla="*/ 56 h 187"/>
                        <a:gd name="T68" fmla="*/ 40 w 162"/>
                        <a:gd name="T69" fmla="*/ 10 h 187"/>
                        <a:gd name="T70" fmla="*/ 62 w 162"/>
                        <a:gd name="T71" fmla="*/ 0 h 187"/>
                        <a:gd name="T72" fmla="*/ 80 w 162"/>
                        <a:gd name="T73" fmla="*/ 7 h 187"/>
                        <a:gd name="T74" fmla="*/ 98 w 162"/>
                        <a:gd name="T75" fmla="*/ 29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187"/>
                        <a:gd name="T116" fmla="*/ 162 w 162"/>
                        <a:gd name="T117" fmla="*/ 187 h 1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9" name="Freeform 197">
                      <a:extLst>
                        <a:ext uri="{FF2B5EF4-FFF2-40B4-BE49-F238E27FC236}">
                          <a16:creationId xmlns:a16="http://schemas.microsoft.com/office/drawing/2014/main" id="{435D07FD-E99C-A79C-0D4C-CFC5BF3E054D}"/>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6"/>
                        <a:gd name="T56" fmla="*/ 39 w 39"/>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50" name="Freeform 198">
                      <a:extLst>
                        <a:ext uri="{FF2B5EF4-FFF2-40B4-BE49-F238E27FC236}">
                          <a16:creationId xmlns:a16="http://schemas.microsoft.com/office/drawing/2014/main" id="{D563928E-F775-DE1B-F324-A68F1309D5DB}"/>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52"/>
                        <a:gd name="T44" fmla="*/ 46 w 46"/>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sp>
                <p:nvSpPr>
                  <p:cNvPr id="43" name="Arc 199">
                    <a:extLst>
                      <a:ext uri="{FF2B5EF4-FFF2-40B4-BE49-F238E27FC236}">
                        <a16:creationId xmlns:a16="http://schemas.microsoft.com/office/drawing/2014/main" id="{4AFDF373-83B1-AC41-3D74-251AD2E6D3BA}"/>
                      </a:ext>
                    </a:extLst>
                  </p:cNvPr>
                  <p:cNvSpPr>
                    <a:spLocks/>
                  </p:cNvSpPr>
                  <p:nvPr/>
                </p:nvSpPr>
                <p:spPr bwMode="auto">
                  <a:xfrm>
                    <a:off x="5570" y="371"/>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 name="T9" fmla="*/ 0 w 43200"/>
                      <a:gd name="T10" fmla="*/ 0 h 43023"/>
                      <a:gd name="T11" fmla="*/ 43200 w 43200"/>
                      <a:gd name="T12" fmla="*/ 43023 h 43023"/>
                    </a:gdLst>
                    <a:ahLst/>
                    <a:cxnLst>
                      <a:cxn ang="T6">
                        <a:pos x="T0" y="T1"/>
                      </a:cxn>
                      <a:cxn ang="T7">
                        <a:pos x="T2" y="T3"/>
                      </a:cxn>
                      <a:cxn ang="T8">
                        <a:pos x="T4" y="T5"/>
                      </a:cxn>
                    </a:cxnLst>
                    <a:rect l="T9" t="T10" r="T11" b="T12"/>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44" name="Group 200">
                    <a:extLst>
                      <a:ext uri="{FF2B5EF4-FFF2-40B4-BE49-F238E27FC236}">
                        <a16:creationId xmlns:a16="http://schemas.microsoft.com/office/drawing/2014/main" id="{F115AF79-D677-16D8-9F51-4317009D6BD0}"/>
                      </a:ext>
                    </a:extLst>
                  </p:cNvPr>
                  <p:cNvGrpSpPr>
                    <a:grpSpLocks/>
                  </p:cNvGrpSpPr>
                  <p:nvPr/>
                </p:nvGrpSpPr>
                <p:grpSpPr bwMode="auto">
                  <a:xfrm>
                    <a:off x="5645" y="294"/>
                    <a:ext cx="39" cy="46"/>
                    <a:chOff x="5645" y="294"/>
                    <a:chExt cx="39" cy="46"/>
                  </a:xfrm>
                </p:grpSpPr>
                <p:sp>
                  <p:nvSpPr>
                    <p:cNvPr id="45" name="Freeform 201">
                      <a:extLst>
                        <a:ext uri="{FF2B5EF4-FFF2-40B4-BE49-F238E27FC236}">
                          <a16:creationId xmlns:a16="http://schemas.microsoft.com/office/drawing/2014/main" id="{25739853-CC85-D41E-0EB8-79DCF14E958E}"/>
                        </a:ext>
                      </a:extLst>
                    </p:cNvPr>
                    <p:cNvSpPr>
                      <a:spLocks/>
                    </p:cNvSpPr>
                    <p:nvPr/>
                  </p:nvSpPr>
                  <p:spPr bwMode="auto">
                    <a:xfrm>
                      <a:off x="5649" y="298"/>
                      <a:ext cx="35" cy="43"/>
                    </a:xfrm>
                    <a:custGeom>
                      <a:avLst/>
                      <a:gdLst>
                        <a:gd name="T0" fmla="*/ 31 w 35"/>
                        <a:gd name="T1" fmla="*/ 6 h 42"/>
                        <a:gd name="T2" fmla="*/ 34 w 35"/>
                        <a:gd name="T3" fmla="*/ 11 h 42"/>
                        <a:gd name="T4" fmla="*/ 34 w 35"/>
                        <a:gd name="T5" fmla="*/ 16 h 42"/>
                        <a:gd name="T6" fmla="*/ 34 w 35"/>
                        <a:gd name="T7" fmla="*/ 20 h 42"/>
                        <a:gd name="T8" fmla="*/ 34 w 35"/>
                        <a:gd name="T9" fmla="*/ 29 h 42"/>
                        <a:gd name="T10" fmla="*/ 33 w 35"/>
                        <a:gd name="T11" fmla="*/ 32 h 42"/>
                        <a:gd name="T12" fmla="*/ 31 w 35"/>
                        <a:gd name="T13" fmla="*/ 36 h 42"/>
                        <a:gd name="T14" fmla="*/ 28 w 35"/>
                        <a:gd name="T15" fmla="*/ 40 h 42"/>
                        <a:gd name="T16" fmla="*/ 24 w 35"/>
                        <a:gd name="T17" fmla="*/ 43 h 42"/>
                        <a:gd name="T18" fmla="*/ 21 w 35"/>
                        <a:gd name="T19" fmla="*/ 45 h 42"/>
                        <a:gd name="T20" fmla="*/ 16 w 35"/>
                        <a:gd name="T21" fmla="*/ 45 h 42"/>
                        <a:gd name="T22" fmla="*/ 12 w 35"/>
                        <a:gd name="T23" fmla="*/ 44 h 42"/>
                        <a:gd name="T24" fmla="*/ 9 w 35"/>
                        <a:gd name="T25" fmla="*/ 42 h 42"/>
                        <a:gd name="T26" fmla="*/ 7 w 35"/>
                        <a:gd name="T27" fmla="*/ 40 h 42"/>
                        <a:gd name="T28" fmla="*/ 4 w 35"/>
                        <a:gd name="T29" fmla="*/ 36 h 42"/>
                        <a:gd name="T30" fmla="*/ 1 w 35"/>
                        <a:gd name="T31" fmla="*/ 32 h 42"/>
                        <a:gd name="T32" fmla="*/ 0 w 35"/>
                        <a:gd name="T33" fmla="*/ 27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42"/>
                        <a:gd name="T83" fmla="*/ 35 w 35"/>
                        <a:gd name="T84" fmla="*/ 42 h 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6" name="Freeform 202">
                      <a:extLst>
                        <a:ext uri="{FF2B5EF4-FFF2-40B4-BE49-F238E27FC236}">
                          <a16:creationId xmlns:a16="http://schemas.microsoft.com/office/drawing/2014/main" id="{A620E797-E1C7-D3F0-62DA-CE3372C72990}"/>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
                        <a:gd name="T82" fmla="*/ 0 h 10"/>
                        <a:gd name="T83" fmla="*/ 8 w 8"/>
                        <a:gd name="T84" fmla="*/ 10 h 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47" name="Freeform 203">
                      <a:extLst>
                        <a:ext uri="{FF2B5EF4-FFF2-40B4-BE49-F238E27FC236}">
                          <a16:creationId xmlns:a16="http://schemas.microsoft.com/office/drawing/2014/main" id="{6E4B5764-979A-7967-E567-FC3AE2FF830D}"/>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35"/>
                        <a:gd name="T50" fmla="*/ 38 w 38"/>
                        <a:gd name="T51" fmla="*/ 35 h 3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grpSp>
            <p:nvGrpSpPr>
              <p:cNvPr id="34" name="Group 204">
                <a:extLst>
                  <a:ext uri="{FF2B5EF4-FFF2-40B4-BE49-F238E27FC236}">
                    <a16:creationId xmlns:a16="http://schemas.microsoft.com/office/drawing/2014/main" id="{0DD0BAB9-BE3D-9758-2F5B-E127E3E87F61}"/>
                  </a:ext>
                </a:extLst>
              </p:cNvPr>
              <p:cNvGrpSpPr>
                <a:grpSpLocks/>
              </p:cNvGrpSpPr>
              <p:nvPr/>
            </p:nvGrpSpPr>
            <p:grpSpPr bwMode="auto">
              <a:xfrm>
                <a:off x="5434" y="219"/>
                <a:ext cx="241" cy="399"/>
                <a:chOff x="5434" y="219"/>
                <a:chExt cx="241" cy="399"/>
              </a:xfrm>
            </p:grpSpPr>
            <p:sp>
              <p:nvSpPr>
                <p:cNvPr id="35" name="Freeform 205">
                  <a:extLst>
                    <a:ext uri="{FF2B5EF4-FFF2-40B4-BE49-F238E27FC236}">
                      <a16:creationId xmlns:a16="http://schemas.microsoft.com/office/drawing/2014/main" id="{0A602EFB-76DE-E66A-02E3-BCD93CA99AE1}"/>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399"/>
                    <a:gd name="T167" fmla="*/ 241 w 241"/>
                    <a:gd name="T168" fmla="*/ 399 h 39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a:solidFill>
                    <a:srgbClr val="000000"/>
                  </a:solid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6" name="Oval 206">
                  <a:extLst>
                    <a:ext uri="{FF2B5EF4-FFF2-40B4-BE49-F238E27FC236}">
                      <a16:creationId xmlns:a16="http://schemas.microsoft.com/office/drawing/2014/main" id="{AC781B0A-6CF5-ED65-197B-15100EF18311}"/>
                    </a:ext>
                  </a:extLst>
                </p:cNvPr>
                <p:cNvSpPr>
                  <a:spLocks noChangeArrowheads="1"/>
                </p:cNvSpPr>
                <p:nvPr/>
              </p:nvSpPr>
              <p:spPr bwMode="auto">
                <a:xfrm>
                  <a:off x="5515"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7" name="Freeform 207">
                  <a:extLst>
                    <a:ext uri="{FF2B5EF4-FFF2-40B4-BE49-F238E27FC236}">
                      <a16:creationId xmlns:a16="http://schemas.microsoft.com/office/drawing/2014/main" id="{78FB2057-E78E-5C7B-43DF-8E3038A80A58}"/>
                    </a:ext>
                  </a:extLst>
                </p:cNvPr>
                <p:cNvSpPr>
                  <a:spLocks/>
                </p:cNvSpPr>
                <p:nvPr/>
              </p:nvSpPr>
              <p:spPr bwMode="auto">
                <a:xfrm>
                  <a:off x="5545" y="227"/>
                  <a:ext cx="102" cy="149"/>
                </a:xfrm>
                <a:custGeom>
                  <a:avLst/>
                  <a:gdLst>
                    <a:gd name="T0" fmla="*/ 98 w 103"/>
                    <a:gd name="T1" fmla="*/ 0 h 149"/>
                    <a:gd name="T2" fmla="*/ 90 w 103"/>
                    <a:gd name="T3" fmla="*/ 8 h 149"/>
                    <a:gd name="T4" fmla="*/ 81 w 103"/>
                    <a:gd name="T5" fmla="*/ 17 h 149"/>
                    <a:gd name="T6" fmla="*/ 75 w 103"/>
                    <a:gd name="T7" fmla="*/ 23 h 149"/>
                    <a:gd name="T8" fmla="*/ 70 w 103"/>
                    <a:gd name="T9" fmla="*/ 31 h 149"/>
                    <a:gd name="T10" fmla="*/ 66 w 103"/>
                    <a:gd name="T11" fmla="*/ 37 h 149"/>
                    <a:gd name="T12" fmla="*/ 63 w 103"/>
                    <a:gd name="T13" fmla="*/ 45 h 149"/>
                    <a:gd name="T14" fmla="*/ 61 w 103"/>
                    <a:gd name="T15" fmla="*/ 55 h 149"/>
                    <a:gd name="T16" fmla="*/ 57 w 103"/>
                    <a:gd name="T17" fmla="*/ 70 h 149"/>
                    <a:gd name="T18" fmla="*/ 55 w 103"/>
                    <a:gd name="T19" fmla="*/ 79 h 149"/>
                    <a:gd name="T20" fmla="*/ 52 w 103"/>
                    <a:gd name="T21" fmla="*/ 89 h 149"/>
                    <a:gd name="T22" fmla="*/ 51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149"/>
                    <a:gd name="T65" fmla="*/ 103 w 103"/>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8" name="Freeform 208">
                  <a:extLst>
                    <a:ext uri="{FF2B5EF4-FFF2-40B4-BE49-F238E27FC236}">
                      <a16:creationId xmlns:a16="http://schemas.microsoft.com/office/drawing/2014/main" id="{20D3981E-60F2-5A2B-D0BD-9BCBCF53FDFD}"/>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153"/>
                    <a:gd name="T50" fmla="*/ 77 w 77"/>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grpSp>
          <p:nvGrpSpPr>
            <p:cNvPr id="26" name="Group 209">
              <a:extLst>
                <a:ext uri="{FF2B5EF4-FFF2-40B4-BE49-F238E27FC236}">
                  <a16:creationId xmlns:a16="http://schemas.microsoft.com/office/drawing/2014/main" id="{D1F5D39D-BF1B-038D-C209-DCEFF13B660B}"/>
                </a:ext>
              </a:extLst>
            </p:cNvPr>
            <p:cNvGrpSpPr>
              <a:grpSpLocks/>
            </p:cNvGrpSpPr>
            <p:nvPr/>
          </p:nvGrpSpPr>
          <p:grpSpPr bwMode="auto">
            <a:xfrm>
              <a:off x="5572" y="429"/>
              <a:ext cx="46" cy="19"/>
              <a:chOff x="5572" y="429"/>
              <a:chExt cx="46" cy="19"/>
            </a:xfrm>
          </p:grpSpPr>
          <p:sp>
            <p:nvSpPr>
              <p:cNvPr id="27" name="Oval 210">
                <a:extLst>
                  <a:ext uri="{FF2B5EF4-FFF2-40B4-BE49-F238E27FC236}">
                    <a16:creationId xmlns:a16="http://schemas.microsoft.com/office/drawing/2014/main" id="{8CEC9FD6-6080-C47C-D266-CE2D84BC50CC}"/>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8" name="Oval 211">
                <a:extLst>
                  <a:ext uri="{FF2B5EF4-FFF2-40B4-BE49-F238E27FC236}">
                    <a16:creationId xmlns:a16="http://schemas.microsoft.com/office/drawing/2014/main" id="{3890000A-25AE-1AE1-6BE9-C246264D9C5D}"/>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 name="Oval 212">
                <a:extLst>
                  <a:ext uri="{FF2B5EF4-FFF2-40B4-BE49-F238E27FC236}">
                    <a16:creationId xmlns:a16="http://schemas.microsoft.com/office/drawing/2014/main" id="{DF803561-1DB2-FAB7-D7C1-2CB0FFE9A3E0}"/>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30" name="Oval 213">
                <a:extLst>
                  <a:ext uri="{FF2B5EF4-FFF2-40B4-BE49-F238E27FC236}">
                    <a16:creationId xmlns:a16="http://schemas.microsoft.com/office/drawing/2014/main" id="{607398EB-74AE-F42B-6BD8-F416FB67A6C1}"/>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grpSp>
    </p:spTree>
    <p:extLst>
      <p:ext uri="{BB962C8B-B14F-4D97-AF65-F5344CB8AC3E}">
        <p14:creationId xmlns:p14="http://schemas.microsoft.com/office/powerpoint/2010/main" val="41008349"/>
      </p:ext>
    </p:extLst>
  </p:cSld>
  <p:clrMapOvr>
    <a:overrideClrMapping bg1="lt1" tx1="dk1" bg2="lt2" tx2="dk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435EF914-7B84-87D5-C464-CAE16D88E0AE}"/>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PEISS JULY 2025</a:t>
            </a:r>
          </a:p>
        </p:txBody>
      </p:sp>
      <p:sp>
        <p:nvSpPr>
          <p:cNvPr id="8" name="Espace réservé du numéro de diapositive 5">
            <a:extLst>
              <a:ext uri="{FF2B5EF4-FFF2-40B4-BE49-F238E27FC236}">
                <a16:creationId xmlns:a16="http://schemas.microsoft.com/office/drawing/2014/main" id="{B2CFB4D9-D28B-3E42-55ED-1881EF595F5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58D53CD-AE4E-C948-86E8-593371E37461}"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38</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821250" name="Rectangle 2">
            <a:extLst>
              <a:ext uri="{FF2B5EF4-FFF2-40B4-BE49-F238E27FC236}">
                <a16:creationId xmlns:a16="http://schemas.microsoft.com/office/drawing/2014/main" id="{A5C8770C-C7FE-F214-74B6-175EA44EAC91}"/>
              </a:ext>
            </a:extLst>
          </p:cNvPr>
          <p:cNvSpPr>
            <a:spLocks noGrp="1" noChangeArrowheads="1"/>
          </p:cNvSpPr>
          <p:nvPr>
            <p:ph type="title"/>
          </p:nvPr>
        </p:nvSpPr>
        <p:spPr>
          <a:xfrm>
            <a:off x="128588" y="0"/>
            <a:ext cx="9777412" cy="765175"/>
          </a:xfrm>
        </p:spPr>
        <p:txBody>
          <a:bodyPr/>
          <a:lstStyle/>
          <a:p>
            <a:pPr>
              <a:defRPr/>
            </a:pPr>
            <a:r>
              <a:rPr lang="fr-FR" altLang="fr-FR" sz="2800"/>
              <a:t>The 1970’s dream : Digital radiography with MWPC</a:t>
            </a:r>
            <a:br>
              <a:rPr lang="fr-FR" altLang="fr-FR" sz="2800"/>
            </a:br>
            <a:r>
              <a:rPr lang="fr-FR" altLang="fr-FR" sz="2800"/>
              <a:t>A tribute to George Charpak </a:t>
            </a:r>
          </a:p>
        </p:txBody>
      </p:sp>
      <p:sp>
        <p:nvSpPr>
          <p:cNvPr id="821251" name="Rectangle 3">
            <a:extLst>
              <a:ext uri="{FF2B5EF4-FFF2-40B4-BE49-F238E27FC236}">
                <a16:creationId xmlns:a16="http://schemas.microsoft.com/office/drawing/2014/main" id="{6CCD31EE-A69E-2BEF-13E7-AD17F124E59D}"/>
              </a:ext>
            </a:extLst>
          </p:cNvPr>
          <p:cNvSpPr>
            <a:spLocks noGrp="1" noChangeArrowheads="1"/>
          </p:cNvSpPr>
          <p:nvPr>
            <p:ph type="body" idx="1"/>
          </p:nvPr>
        </p:nvSpPr>
        <p:spPr>
          <a:xfrm>
            <a:off x="631825" y="765175"/>
            <a:ext cx="5715000" cy="685800"/>
          </a:xfrm>
        </p:spPr>
        <p:txBody>
          <a:bodyPr/>
          <a:lstStyle/>
          <a:p>
            <a:pPr>
              <a:buFont typeface="Wingdings" pitchFamily="1" charset="2"/>
              <a:buBlip>
                <a:blip r:embed="rId2"/>
              </a:buBlip>
              <a:defRPr/>
            </a:pPr>
            <a:r>
              <a:rPr lang="fr-FR" sz="2800">
                <a:cs typeface="ＭＳ Ｐゴシック" pitchFamily="1" charset="-128"/>
              </a:rPr>
              <a:t>With 10 time less dose</a:t>
            </a:r>
          </a:p>
        </p:txBody>
      </p:sp>
      <p:pic>
        <p:nvPicPr>
          <p:cNvPr id="72709" name="Picture 4">
            <a:extLst>
              <a:ext uri="{FF2B5EF4-FFF2-40B4-BE49-F238E27FC236}">
                <a16:creationId xmlns:a16="http://schemas.microsoft.com/office/drawing/2014/main" id="{DEEA90CE-8CA5-5C9E-3367-F098820188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050" y="1341438"/>
            <a:ext cx="2590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0" name="Picture 5">
            <a:extLst>
              <a:ext uri="{FF2B5EF4-FFF2-40B4-BE49-F238E27FC236}">
                <a16:creationId xmlns:a16="http://schemas.microsoft.com/office/drawing/2014/main" id="{56BAE3C7-F7BC-5003-E720-BD62C238F9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2041" y="1386359"/>
            <a:ext cx="2965877" cy="2563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1" name="Picture 6">
            <a:extLst>
              <a:ext uri="{FF2B5EF4-FFF2-40B4-BE49-F238E27FC236}">
                <a16:creationId xmlns:a16="http://schemas.microsoft.com/office/drawing/2014/main" id="{EA14D147-5C2D-EE00-62DD-4541ED11EA2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0025" y="4076700"/>
            <a:ext cx="256381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2713" name="Picture 5" descr="MWPC_Equipotentials.pdf">
            <a:extLst>
              <a:ext uri="{FF2B5EF4-FFF2-40B4-BE49-F238E27FC236}">
                <a16:creationId xmlns:a16="http://schemas.microsoft.com/office/drawing/2014/main" id="{D35E75EC-026D-5065-AF5C-1D0A28DED8CA}"/>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373291" y="4380252"/>
            <a:ext cx="1514797" cy="1863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EA392BFE-EF6A-D5CC-8CAA-43E950F869C5}"/>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endParaRPr>
          </a:p>
        </p:txBody>
      </p:sp>
      <p:pic>
        <p:nvPicPr>
          <p:cNvPr id="72715" name="Image 11" descr="Capture d’écran 2014-06-04 à 23.16.52.png">
            <a:extLst>
              <a:ext uri="{FF2B5EF4-FFF2-40B4-BE49-F238E27FC236}">
                <a16:creationId xmlns:a16="http://schemas.microsoft.com/office/drawing/2014/main" id="{2E78383F-C88A-D245-7617-DF0E3D1FA5B2}"/>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607783" y="1208132"/>
            <a:ext cx="3084983" cy="2594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7">
            <a:extLst>
              <a:ext uri="{FF2B5EF4-FFF2-40B4-BE49-F238E27FC236}">
                <a16:creationId xmlns:a16="http://schemas.microsoft.com/office/drawing/2014/main" id="{920CD9CE-B8F9-0B8A-91E5-3DBB864F99A8}"/>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12990" y="4245743"/>
            <a:ext cx="1492985" cy="1852608"/>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1">
            <a:extLst>
              <a:ext uri="{FF2B5EF4-FFF2-40B4-BE49-F238E27FC236}">
                <a16:creationId xmlns:a16="http://schemas.microsoft.com/office/drawing/2014/main" id="{8099B984-3102-D4F8-AAB1-DDDDD2F81257}"/>
              </a:ext>
            </a:extLst>
          </p:cNvPr>
          <p:cNvSpPr txBox="1"/>
          <p:nvPr/>
        </p:nvSpPr>
        <p:spPr>
          <a:xfrm>
            <a:off x="8017348" y="6068557"/>
            <a:ext cx="1804918"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Georges</a:t>
            </a:r>
            <a:r>
              <a:rPr kumimoji="0" lang="en-US" sz="1800" b="1" i="0" u="none" strike="noStrike" kern="1200" cap="none" spc="0" normalizeH="0" baseline="0" noProof="0" dirty="0">
                <a:ln>
                  <a:noFill/>
                </a:ln>
                <a:solidFill>
                  <a:srgbClr val="000000"/>
                </a:solidFill>
                <a:effectLst/>
                <a:uLnTx/>
                <a:uFillTx/>
                <a:latin typeface="Calibri" pitchFamily="34" charset="0"/>
                <a:ea typeface="ＭＳ Ｐゴシック"/>
                <a:cs typeface="Calibri" pitchFamily="34" charset="0"/>
              </a:rPr>
              <a:t> </a:t>
            </a: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Charpak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1924 </a:t>
            </a:r>
            <a:r>
              <a:rPr kumimoji="0" lang="en-US" sz="1800" b="1" i="0" u="none" strike="noStrike" kern="1200" cap="none" spc="0" normalizeH="0" baseline="0" noProof="0" dirty="0">
                <a:ln>
                  <a:noFill/>
                </a:ln>
                <a:solidFill>
                  <a:srgbClr val="000000"/>
                </a:solidFill>
                <a:effectLst/>
                <a:uLnTx/>
                <a:uFillTx/>
                <a:latin typeface="Calibri" pitchFamily="34" charset="0"/>
                <a:ea typeface="ＭＳ Ｐゴシック"/>
                <a:cs typeface="Calibri" pitchFamily="34" charset="0"/>
              </a:rPr>
              <a:t>- </a:t>
            </a: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2010</a:t>
            </a:r>
            <a:endParaRPr kumimoji="0" lang="en-SG"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endParaRPr>
          </a:p>
        </p:txBody>
      </p:sp>
      <p:sp>
        <p:nvSpPr>
          <p:cNvPr id="5" name="TextBox 11">
            <a:extLst>
              <a:ext uri="{FF2B5EF4-FFF2-40B4-BE49-F238E27FC236}">
                <a16:creationId xmlns:a16="http://schemas.microsoft.com/office/drawing/2014/main" id="{3642288E-22AC-1454-D831-965BC429BE7C}"/>
              </a:ext>
            </a:extLst>
          </p:cNvPr>
          <p:cNvSpPr txBox="1"/>
          <p:nvPr/>
        </p:nvSpPr>
        <p:spPr>
          <a:xfrm>
            <a:off x="4993803" y="6190518"/>
            <a:ext cx="2965876" cy="338554"/>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Multiwire Proportional Chamber</a:t>
            </a:r>
            <a:endParaRPr kumimoji="0" lang="en-SG" sz="16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endParaRPr>
          </a:p>
        </p:txBody>
      </p:sp>
      <p:pic>
        <p:nvPicPr>
          <p:cNvPr id="6" name="Picture 9">
            <a:extLst>
              <a:ext uri="{FF2B5EF4-FFF2-40B4-BE49-F238E27FC236}">
                <a16:creationId xmlns:a16="http://schemas.microsoft.com/office/drawing/2014/main" id="{61FDAA5E-E2CF-4F50-3531-3BD4743DBB0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074313" y="4321497"/>
            <a:ext cx="2304000" cy="1864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a:extLst>
              <a:ext uri="{FF2B5EF4-FFF2-40B4-BE49-F238E27FC236}">
                <a16:creationId xmlns:a16="http://schemas.microsoft.com/office/drawing/2014/main" id="{BABA7B85-7D16-3407-AA96-C4C2AEC137FB}"/>
              </a:ext>
            </a:extLst>
          </p:cNvPr>
          <p:cNvPicPr>
            <a:picLocks noChangeAspect="1" noChangeArrowheads="1"/>
          </p:cNvPicPr>
          <p:nvPr/>
        </p:nvPicPr>
        <p:blipFill>
          <a:blip r:embed="rId12" cstate="print"/>
          <a:srcRect/>
          <a:stretch>
            <a:fillRect/>
          </a:stretch>
        </p:blipFill>
        <p:spPr bwMode="auto">
          <a:xfrm>
            <a:off x="7284973" y="4179362"/>
            <a:ext cx="720000" cy="713070"/>
          </a:xfrm>
          <a:prstGeom prst="rect">
            <a:avLst/>
          </a:prstGeom>
          <a:noFill/>
          <a:ln w="9525">
            <a:noFill/>
            <a:miter lim="800000"/>
            <a:headEnd/>
            <a:tailEnd/>
          </a:ln>
          <a:effectLst/>
        </p:spPr>
      </p:pic>
      <p:sp>
        <p:nvSpPr>
          <p:cNvPr id="10" name="TextBox 3">
            <a:extLst>
              <a:ext uri="{FF2B5EF4-FFF2-40B4-BE49-F238E27FC236}">
                <a16:creationId xmlns:a16="http://schemas.microsoft.com/office/drawing/2014/main" id="{6674465C-716D-BA86-ABF0-8A367670E71C}"/>
              </a:ext>
            </a:extLst>
          </p:cNvPr>
          <p:cNvSpPr txBox="1"/>
          <p:nvPr/>
        </p:nvSpPr>
        <p:spPr>
          <a:xfrm flipH="1">
            <a:off x="7298792" y="4893274"/>
            <a:ext cx="71855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rPr>
              <a:t>1992</a:t>
            </a:r>
            <a:endParaRPr kumimoji="0" lang="en-SG" sz="1800" b="1" i="0" u="none" strike="noStrike" kern="1200" cap="none" spc="0" normalizeH="0" baseline="0" noProof="0" dirty="0">
              <a:ln>
                <a:noFill/>
              </a:ln>
              <a:solidFill>
                <a:srgbClr val="92D050"/>
              </a:solidFill>
              <a:effectLst/>
              <a:uLnTx/>
              <a:uFillTx/>
              <a:latin typeface="Calibri" pitchFamily="34" charset="0"/>
              <a:ea typeface="ＭＳ Ｐゴシック"/>
              <a:cs typeface="Calibri" pitchFamily="34" charset="0"/>
            </a:endParaRPr>
          </a:p>
        </p:txBody>
      </p:sp>
      <p:sp>
        <p:nvSpPr>
          <p:cNvPr id="11" name="Line 4">
            <a:extLst>
              <a:ext uri="{FF2B5EF4-FFF2-40B4-BE49-F238E27FC236}">
                <a16:creationId xmlns:a16="http://schemas.microsoft.com/office/drawing/2014/main" id="{72D874DA-8207-DF06-9AD3-B30D40FE16E8}"/>
              </a:ext>
            </a:extLst>
          </p:cNvPr>
          <p:cNvSpPr>
            <a:spLocks noChangeShapeType="1"/>
          </p:cNvSpPr>
          <p:nvPr/>
        </p:nvSpPr>
        <p:spPr bwMode="auto">
          <a:xfrm>
            <a:off x="4663566" y="6777721"/>
            <a:ext cx="5029200" cy="0"/>
          </a:xfrm>
          <a:prstGeom prst="line">
            <a:avLst/>
          </a:prstGeom>
          <a:noFill/>
          <a:ln w="28575">
            <a:solidFill>
              <a:srgbClr val="000000"/>
            </a:solidFill>
            <a:round/>
            <a:headEnd/>
            <a:tailEnd/>
          </a:ln>
          <a:effectLst>
            <a:outerShdw blurRad="50800" dist="38100" dir="5400000" algn="t" rotWithShape="0">
              <a:srgbClr val="0033CC">
                <a:alpha val="40000"/>
              </a:srgbClr>
            </a:outerShdw>
          </a:effectLst>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SG" sz="2400" b="0" i="0" u="none" strike="noStrike" kern="0" cap="none" spc="0" normalizeH="0" baseline="0" noProof="0">
              <a:ln>
                <a:noFill/>
              </a:ln>
              <a:solidFill>
                <a:srgbClr val="FE9B03"/>
              </a:solidFill>
              <a:effectLst/>
              <a:uLnTx/>
              <a:uFillTx/>
              <a:latin typeface="Arial"/>
              <a:ea typeface="ＭＳ Ｐゴシック"/>
              <a:cs typeface="+mn-cs"/>
            </a:endParaRPr>
          </a:p>
        </p:txBody>
      </p:sp>
      <p:sp>
        <p:nvSpPr>
          <p:cNvPr id="12" name="TextBox 24">
            <a:extLst>
              <a:ext uri="{FF2B5EF4-FFF2-40B4-BE49-F238E27FC236}">
                <a16:creationId xmlns:a16="http://schemas.microsoft.com/office/drawing/2014/main" id="{055E41AA-8A2D-B155-BE40-BA8E6472B227}"/>
              </a:ext>
            </a:extLst>
          </p:cNvPr>
          <p:cNvSpPr txBox="1"/>
          <p:nvPr/>
        </p:nvSpPr>
        <p:spPr>
          <a:xfrm>
            <a:off x="6045197" y="6405616"/>
            <a:ext cx="704039" cy="400110"/>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SG" sz="2000" b="1" i="0" u="none" strike="noStrike" kern="1200" cap="none" spc="0" normalizeH="0" baseline="0" noProof="0" dirty="0">
                <a:ln>
                  <a:noFill/>
                </a:ln>
                <a:solidFill>
                  <a:srgbClr val="92D050"/>
                </a:solidFill>
                <a:effectLst/>
                <a:uLnTx/>
                <a:uFillTx/>
                <a:latin typeface="Calibri" panose="020F0502020204030204" pitchFamily="34" charset="0"/>
                <a:ea typeface="ＭＳ Ｐゴシック"/>
                <a:cs typeface="Calibri" panose="020F0502020204030204" pitchFamily="34" charset="0"/>
              </a:rPr>
              <a:t>1968</a:t>
            </a:r>
            <a:endParaRPr kumimoji="0" lang="en-US" sz="2000" b="1" i="0" u="none" strike="noStrike" kern="1200" cap="none" spc="0" normalizeH="0" baseline="0" noProof="0" dirty="0">
              <a:ln>
                <a:noFill/>
              </a:ln>
              <a:solidFill>
                <a:srgbClr val="92D050"/>
              </a:solidFill>
              <a:effectLst/>
              <a:uLnTx/>
              <a:uFillTx/>
              <a:latin typeface="Calibri" panose="020F0502020204030204" pitchFamily="34" charset="0"/>
              <a:ea typeface="ＭＳ Ｐゴシック"/>
              <a:cs typeface="Calibri" panose="020F0502020204030204" pitchFamily="34" charset="0"/>
            </a:endParaRPr>
          </a:p>
        </p:txBody>
      </p:sp>
    </p:spTree>
    <p:extLst>
      <p:ext uri="{BB962C8B-B14F-4D97-AF65-F5344CB8AC3E}">
        <p14:creationId xmlns:p14="http://schemas.microsoft.com/office/powerpoint/2010/main" val="24279336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Espace réservé du numéro de diapositive 3">
            <a:extLst>
              <a:ext uri="{FF2B5EF4-FFF2-40B4-BE49-F238E27FC236}">
                <a16:creationId xmlns:a16="http://schemas.microsoft.com/office/drawing/2014/main" id="{5FEC2D00-B090-A464-2A31-BE4F67305BA6}"/>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CCF00649-4606-AB4B-8331-4EC799E877C9}" type="slidenum">
              <a:rPr lang="fr-FR" altLang="fr-FR" sz="1200" smtClean="0">
                <a:latin typeface="Arial" panose="020B0604020202020204" pitchFamily="34" charset="0"/>
              </a:rPr>
              <a:pPr>
                <a:spcBef>
                  <a:spcPct val="0"/>
                </a:spcBef>
                <a:buClrTx/>
                <a:buSzTx/>
                <a:buFontTx/>
                <a:buNone/>
                <a:defRPr/>
              </a:pPr>
              <a:t>39</a:t>
            </a:fld>
            <a:endParaRPr lang="fr-FR" altLang="fr-FR" sz="1200">
              <a:latin typeface="Arial" panose="020B0604020202020204" pitchFamily="34" charset="0"/>
            </a:endParaRPr>
          </a:p>
        </p:txBody>
      </p:sp>
      <p:grpSp>
        <p:nvGrpSpPr>
          <p:cNvPr id="4" name="Group 3">
            <a:extLst>
              <a:ext uri="{FF2B5EF4-FFF2-40B4-BE49-F238E27FC236}">
                <a16:creationId xmlns:a16="http://schemas.microsoft.com/office/drawing/2014/main" id="{F7D9A923-52C9-9E6C-70C7-984F7140968D}"/>
              </a:ext>
            </a:extLst>
          </p:cNvPr>
          <p:cNvGrpSpPr>
            <a:grpSpLocks/>
          </p:cNvGrpSpPr>
          <p:nvPr/>
        </p:nvGrpSpPr>
        <p:grpSpPr bwMode="auto">
          <a:xfrm>
            <a:off x="1828800" y="898525"/>
            <a:ext cx="577850" cy="5578475"/>
            <a:chOff x="1632" y="480"/>
            <a:chExt cx="336" cy="3514"/>
          </a:xfrm>
        </p:grpSpPr>
        <p:sp>
          <p:nvSpPr>
            <p:cNvPr id="68642" name="Line 4">
              <a:extLst>
                <a:ext uri="{FF2B5EF4-FFF2-40B4-BE49-F238E27FC236}">
                  <a16:creationId xmlns:a16="http://schemas.microsoft.com/office/drawing/2014/main" id="{1AE43418-8C95-F2F4-D4DB-A0800ACE9FED}"/>
                </a:ext>
              </a:extLst>
            </p:cNvPr>
            <p:cNvSpPr>
              <a:spLocks noChangeShapeType="1"/>
            </p:cNvSpPr>
            <p:nvPr/>
          </p:nvSpPr>
          <p:spPr bwMode="auto">
            <a:xfrm flipH="1">
              <a:off x="1632" y="480"/>
              <a:ext cx="336" cy="3408"/>
            </a:xfrm>
            <a:prstGeom prst="line">
              <a:avLst/>
            </a:prstGeom>
            <a:noFill/>
            <a:ln w="28575">
              <a:solidFill>
                <a:srgbClr val="E31923"/>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43" name="Line 5">
              <a:extLst>
                <a:ext uri="{FF2B5EF4-FFF2-40B4-BE49-F238E27FC236}">
                  <a16:creationId xmlns:a16="http://schemas.microsoft.com/office/drawing/2014/main" id="{9E23D6E2-9795-29F5-7CA2-5FEB662D9D30}"/>
                </a:ext>
              </a:extLst>
            </p:cNvPr>
            <p:cNvSpPr>
              <a:spLocks noChangeShapeType="1"/>
            </p:cNvSpPr>
            <p:nvPr/>
          </p:nvSpPr>
          <p:spPr bwMode="auto">
            <a:xfrm flipH="1">
              <a:off x="1632" y="586"/>
              <a:ext cx="336" cy="3408"/>
            </a:xfrm>
            <a:prstGeom prst="line">
              <a:avLst/>
            </a:prstGeom>
            <a:noFill/>
            <a:ln w="28575">
              <a:solidFill>
                <a:schemeClr val="accent2"/>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420870" name="Picture 6">
            <a:extLst>
              <a:ext uri="{FF2B5EF4-FFF2-40B4-BE49-F238E27FC236}">
                <a16:creationId xmlns:a16="http://schemas.microsoft.com/office/drawing/2014/main" id="{970E7054-F911-EA33-8C68-5D55EF6A9F0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950" y="1143000"/>
            <a:ext cx="3100388"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612" name="Group 7">
            <a:extLst>
              <a:ext uri="{FF2B5EF4-FFF2-40B4-BE49-F238E27FC236}">
                <a16:creationId xmlns:a16="http://schemas.microsoft.com/office/drawing/2014/main" id="{72AC3FA4-C5DF-AC26-85CC-2BA8B07FD732}"/>
              </a:ext>
            </a:extLst>
          </p:cNvPr>
          <p:cNvGrpSpPr>
            <a:grpSpLocks/>
          </p:cNvGrpSpPr>
          <p:nvPr/>
        </p:nvGrpSpPr>
        <p:grpSpPr bwMode="auto">
          <a:xfrm>
            <a:off x="152400" y="1143000"/>
            <a:ext cx="3302000" cy="5105400"/>
            <a:chOff x="720" y="576"/>
            <a:chExt cx="1920" cy="3216"/>
          </a:xfrm>
        </p:grpSpPr>
        <p:grpSp>
          <p:nvGrpSpPr>
            <p:cNvPr id="68635" name="Group 8">
              <a:extLst>
                <a:ext uri="{FF2B5EF4-FFF2-40B4-BE49-F238E27FC236}">
                  <a16:creationId xmlns:a16="http://schemas.microsoft.com/office/drawing/2014/main" id="{480C88F6-9759-803B-3A1B-409B577BFAFD}"/>
                </a:ext>
              </a:extLst>
            </p:cNvPr>
            <p:cNvGrpSpPr>
              <a:grpSpLocks/>
            </p:cNvGrpSpPr>
            <p:nvPr/>
          </p:nvGrpSpPr>
          <p:grpSpPr bwMode="auto">
            <a:xfrm>
              <a:off x="956" y="2164"/>
              <a:ext cx="1436" cy="56"/>
              <a:chOff x="956" y="2164"/>
              <a:chExt cx="1436" cy="56"/>
            </a:xfrm>
          </p:grpSpPr>
          <p:sp>
            <p:nvSpPr>
              <p:cNvPr id="68638" name="Oval 9">
                <a:extLst>
                  <a:ext uri="{FF2B5EF4-FFF2-40B4-BE49-F238E27FC236}">
                    <a16:creationId xmlns:a16="http://schemas.microsoft.com/office/drawing/2014/main" id="{0B685380-5E98-EF4E-8680-5975B065D14D}"/>
                  </a:ext>
                </a:extLst>
              </p:cNvPr>
              <p:cNvSpPr>
                <a:spLocks noChangeArrowheads="1"/>
              </p:cNvSpPr>
              <p:nvPr/>
            </p:nvSpPr>
            <p:spPr bwMode="auto">
              <a:xfrm>
                <a:off x="956" y="2164"/>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68639" name="Oval 10">
                <a:extLst>
                  <a:ext uri="{FF2B5EF4-FFF2-40B4-BE49-F238E27FC236}">
                    <a16:creationId xmlns:a16="http://schemas.microsoft.com/office/drawing/2014/main" id="{79395E15-C697-8D62-BE46-C14BD4CDFBFB}"/>
                  </a:ext>
                </a:extLst>
              </p:cNvPr>
              <p:cNvSpPr>
                <a:spLocks noChangeArrowheads="1"/>
              </p:cNvSpPr>
              <p:nvPr/>
            </p:nvSpPr>
            <p:spPr bwMode="auto">
              <a:xfrm>
                <a:off x="1416" y="2168"/>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68640" name="Oval 11">
                <a:extLst>
                  <a:ext uri="{FF2B5EF4-FFF2-40B4-BE49-F238E27FC236}">
                    <a16:creationId xmlns:a16="http://schemas.microsoft.com/office/drawing/2014/main" id="{A08FCD38-10CA-9517-11F8-0875E859BC51}"/>
                  </a:ext>
                </a:extLst>
              </p:cNvPr>
              <p:cNvSpPr>
                <a:spLocks noChangeArrowheads="1"/>
              </p:cNvSpPr>
              <p:nvPr/>
            </p:nvSpPr>
            <p:spPr bwMode="auto">
              <a:xfrm>
                <a:off x="1884" y="2172"/>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68641" name="Oval 12">
                <a:extLst>
                  <a:ext uri="{FF2B5EF4-FFF2-40B4-BE49-F238E27FC236}">
                    <a16:creationId xmlns:a16="http://schemas.microsoft.com/office/drawing/2014/main" id="{63897BF4-7232-9445-39A3-A76BDAFC3D35}"/>
                  </a:ext>
                </a:extLst>
              </p:cNvPr>
              <p:cNvSpPr>
                <a:spLocks noChangeArrowheads="1"/>
              </p:cNvSpPr>
              <p:nvPr/>
            </p:nvSpPr>
            <p:spPr bwMode="auto">
              <a:xfrm>
                <a:off x="2344" y="2164"/>
                <a:ext cx="48" cy="48"/>
              </a:xfrm>
              <a:prstGeom prst="ellipse">
                <a:avLst/>
              </a:prstGeom>
              <a:solidFill>
                <a:srgbClr val="E31923"/>
              </a:solidFill>
              <a:ln w="9525">
                <a:solidFill>
                  <a:schemeClr val="tx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68636" name="Line 13">
              <a:extLst>
                <a:ext uri="{FF2B5EF4-FFF2-40B4-BE49-F238E27FC236}">
                  <a16:creationId xmlns:a16="http://schemas.microsoft.com/office/drawing/2014/main" id="{77A6BD5D-98AF-31E5-34FB-8A1143A98552}"/>
                </a:ext>
              </a:extLst>
            </p:cNvPr>
            <p:cNvSpPr>
              <a:spLocks noChangeShapeType="1"/>
            </p:cNvSpPr>
            <p:nvPr/>
          </p:nvSpPr>
          <p:spPr bwMode="auto">
            <a:xfrm>
              <a:off x="720" y="576"/>
              <a:ext cx="19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8637" name="Line 14">
              <a:extLst>
                <a:ext uri="{FF2B5EF4-FFF2-40B4-BE49-F238E27FC236}">
                  <a16:creationId xmlns:a16="http://schemas.microsoft.com/office/drawing/2014/main" id="{10C29294-E4C7-C60E-E1D6-715466CBAC0D}"/>
                </a:ext>
              </a:extLst>
            </p:cNvPr>
            <p:cNvSpPr>
              <a:spLocks noChangeShapeType="1"/>
            </p:cNvSpPr>
            <p:nvPr/>
          </p:nvSpPr>
          <p:spPr bwMode="auto">
            <a:xfrm>
              <a:off x="720" y="3792"/>
              <a:ext cx="192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pic>
        <p:nvPicPr>
          <p:cNvPr id="420879" name="Picture 15">
            <a:extLst>
              <a:ext uri="{FF2B5EF4-FFF2-40B4-BE49-F238E27FC236}">
                <a16:creationId xmlns:a16="http://schemas.microsoft.com/office/drawing/2014/main" id="{210D9589-4AF5-482C-134B-0E59D4CEFF2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5800" y="3175000"/>
            <a:ext cx="47466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881" name="Line 17">
            <a:extLst>
              <a:ext uri="{FF2B5EF4-FFF2-40B4-BE49-F238E27FC236}">
                <a16:creationId xmlns:a16="http://schemas.microsoft.com/office/drawing/2014/main" id="{78AAAC8A-0525-0658-730D-AC0ECAC2CD50}"/>
              </a:ext>
            </a:extLst>
          </p:cNvPr>
          <p:cNvSpPr>
            <a:spLocks noChangeShapeType="1"/>
          </p:cNvSpPr>
          <p:nvPr/>
        </p:nvSpPr>
        <p:spPr bwMode="auto">
          <a:xfrm>
            <a:off x="565150" y="3413125"/>
            <a:ext cx="825500" cy="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0882" name="Text Box 18">
            <a:extLst>
              <a:ext uri="{FF2B5EF4-FFF2-40B4-BE49-F238E27FC236}">
                <a16:creationId xmlns:a16="http://schemas.microsoft.com/office/drawing/2014/main" id="{715243B0-D9DE-E5EF-F078-A625D03D2373}"/>
              </a:ext>
            </a:extLst>
          </p:cNvPr>
          <p:cNvSpPr txBox="1">
            <a:spLocks noChangeArrowheads="1"/>
          </p:cNvSpPr>
          <p:nvPr/>
        </p:nvSpPr>
        <p:spPr bwMode="auto">
          <a:xfrm>
            <a:off x="490538" y="3108325"/>
            <a:ext cx="969962" cy="304800"/>
          </a:xfrm>
          <a:prstGeom prst="rect">
            <a:avLst/>
          </a:prstGeom>
          <a:noFill/>
          <a:ln>
            <a:noFill/>
          </a:ln>
          <a:effectLst/>
        </p:spPr>
        <p:txBody>
          <a:bodyPr wrap="none">
            <a:spAutoFit/>
          </a:bodyPr>
          <a:lstStyle/>
          <a:p>
            <a:pPr algn="ctr" eaLnBrk="1" hangingPunct="1">
              <a:defRPr/>
            </a:pPr>
            <a:r>
              <a:rPr lang="en-US" sz="1400">
                <a:effectLst>
                  <a:outerShdw blurRad="38100" dist="38100" dir="2700000" algn="tl">
                    <a:srgbClr val="000000"/>
                  </a:outerShdw>
                </a:effectLst>
                <a:latin typeface="Arial" pitchFamily="1" charset="0"/>
                <a:ea typeface="ＭＳ Ｐゴシック" pitchFamily="1" charset="-128"/>
                <a:cs typeface="ＭＳ Ｐゴシック" pitchFamily="1" charset="-128"/>
              </a:rPr>
              <a:t>S ~ 1 mm</a:t>
            </a:r>
          </a:p>
        </p:txBody>
      </p:sp>
      <p:pic>
        <p:nvPicPr>
          <p:cNvPr id="420883" name="Picture 19">
            <a:extLst>
              <a:ext uri="{FF2B5EF4-FFF2-40B4-BE49-F238E27FC236}">
                <a16:creationId xmlns:a16="http://schemas.microsoft.com/office/drawing/2014/main" id="{248ED30B-AE74-3A80-F519-D6AC610BC41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5800" y="2743200"/>
            <a:ext cx="5194300"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0884" name="Picture 20">
            <a:extLst>
              <a:ext uri="{FF2B5EF4-FFF2-40B4-BE49-F238E27FC236}">
                <a16:creationId xmlns:a16="http://schemas.microsoft.com/office/drawing/2014/main" id="{EFE69FC4-E116-A02D-DFDC-B0B74A4CCB9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62600" y="2743200"/>
            <a:ext cx="3576638" cy="247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885" name="Text Box 21">
            <a:extLst>
              <a:ext uri="{FF2B5EF4-FFF2-40B4-BE49-F238E27FC236}">
                <a16:creationId xmlns:a16="http://schemas.microsoft.com/office/drawing/2014/main" id="{7A2627AA-976D-AAB3-089F-DF53D4DB7651}"/>
              </a:ext>
            </a:extLst>
          </p:cNvPr>
          <p:cNvSpPr txBox="1">
            <a:spLocks noChangeArrowheads="1"/>
          </p:cNvSpPr>
          <p:nvPr/>
        </p:nvSpPr>
        <p:spPr bwMode="auto">
          <a:xfrm>
            <a:off x="4572000" y="1981200"/>
            <a:ext cx="4732338" cy="517525"/>
          </a:xfrm>
          <a:prstGeom prst="rect">
            <a:avLst/>
          </a:prstGeom>
          <a:noFill/>
          <a:ln>
            <a:noFill/>
          </a:ln>
          <a:effectLst/>
        </p:spPr>
        <p:txBody>
          <a:bodyPr wrap="none">
            <a:spAutoFit/>
          </a:bodyPr>
          <a:lstStyle/>
          <a:p>
            <a:pPr algn="ctr">
              <a:defRPr/>
            </a:pPr>
            <a:r>
              <a:rPr lang="en-US" sz="1400">
                <a:solidFill>
                  <a:srgbClr val="66FFFF"/>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TWO-DIMENSIONAL MWPC READOUT CATHODE </a:t>
            </a:r>
          </a:p>
          <a:p>
            <a:pPr algn="ctr">
              <a:defRPr/>
            </a:pPr>
            <a:r>
              <a:rPr lang="en-US" sz="1400">
                <a:solidFill>
                  <a:srgbClr val="66FFFF"/>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INDUCED CHARGE (Charpak and Sauli, 1973)</a:t>
            </a:r>
          </a:p>
        </p:txBody>
      </p:sp>
      <p:sp>
        <p:nvSpPr>
          <p:cNvPr id="420886" name="Text Box 22">
            <a:extLst>
              <a:ext uri="{FF2B5EF4-FFF2-40B4-BE49-F238E27FC236}">
                <a16:creationId xmlns:a16="http://schemas.microsoft.com/office/drawing/2014/main" id="{AB322A6C-3B73-54B8-A8E7-2E8EA55AC3E0}"/>
              </a:ext>
            </a:extLst>
          </p:cNvPr>
          <p:cNvSpPr txBox="1">
            <a:spLocks noChangeArrowheads="1"/>
          </p:cNvSpPr>
          <p:nvPr/>
        </p:nvSpPr>
        <p:spPr bwMode="auto">
          <a:xfrm>
            <a:off x="4191000" y="5670550"/>
            <a:ext cx="5113338" cy="730250"/>
          </a:xfrm>
          <a:prstGeom prst="rect">
            <a:avLst/>
          </a:prstGeom>
          <a:noFill/>
          <a:ln>
            <a:noFill/>
          </a:ln>
          <a:effec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sz="1400">
                <a:effectLst>
                  <a:outerShdw blurRad="38100" dist="38100" dir="2700000" algn="tl">
                    <a:srgbClr val="000000"/>
                  </a:outerShdw>
                </a:effectLst>
                <a:latin typeface="Arial" panose="020B0604020202020204" pitchFamily="34" charset="0"/>
              </a:rPr>
              <a:t>Spatial resolution determined by: Signal / Noise Ratio</a:t>
            </a:r>
          </a:p>
          <a:p>
            <a:pPr algn="ctr" eaLnBrk="1" hangingPunct="1">
              <a:defRPr/>
            </a:pPr>
            <a:r>
              <a:rPr lang="en-US" altLang="fr-FR" sz="1400">
                <a:effectLst>
                  <a:outerShdw blurRad="38100" dist="38100" dir="2700000" algn="tl">
                    <a:srgbClr val="000000"/>
                  </a:outerShdw>
                </a:effectLst>
                <a:latin typeface="Arial" panose="020B0604020202020204" pitchFamily="34" charset="0"/>
              </a:rPr>
              <a:t>Typical (i.e. ‘very good’) </a:t>
            </a:r>
            <a:r>
              <a:rPr lang="en-US" altLang="fr-FR" sz="1400">
                <a:effectLst>
                  <a:outerShdw blurRad="38100" dist="38100" dir="2700000" algn="tl">
                    <a:srgbClr val="000000"/>
                  </a:outerShdw>
                </a:effectLst>
              </a:rPr>
              <a:t>values</a:t>
            </a:r>
            <a:r>
              <a:rPr lang="en-US" altLang="fr-FR" sz="1400">
                <a:effectLst>
                  <a:outerShdw blurRad="38100" dist="38100" dir="2700000" algn="tl">
                    <a:srgbClr val="000000"/>
                  </a:outerShdw>
                </a:effectLst>
                <a:latin typeface="Arial" panose="020B0604020202020204" pitchFamily="34" charset="0"/>
              </a:rPr>
              <a:t>: S ~ 20000 e: noise ~ 1000e</a:t>
            </a:r>
          </a:p>
          <a:p>
            <a:pPr algn="ctr" eaLnBrk="1" hangingPunct="1">
              <a:defRPr/>
            </a:pPr>
            <a:r>
              <a:rPr lang="en-US" altLang="fr-FR" sz="1400">
                <a:effectLst>
                  <a:outerShdw blurRad="38100" dist="38100" dir="2700000" algn="tl">
                    <a:srgbClr val="000000"/>
                  </a:outerShdw>
                </a:effectLst>
                <a:latin typeface="Arial" panose="020B0604020202020204" pitchFamily="34" charset="0"/>
              </a:rPr>
              <a:t>Space resolution &lt; 100 </a:t>
            </a:r>
            <a:r>
              <a:rPr lang="en-US" altLang="fr-FR" sz="1400">
                <a:effectLst>
                  <a:outerShdw blurRad="38100" dist="38100" dir="2700000" algn="tl">
                    <a:srgbClr val="000000"/>
                  </a:outerShdw>
                </a:effectLst>
                <a:latin typeface="Symbol" pitchFamily="2" charset="2"/>
              </a:rPr>
              <a:t>m</a:t>
            </a:r>
            <a:r>
              <a:rPr lang="en-US" altLang="fr-FR" sz="1400">
                <a:effectLst>
                  <a:outerShdw blurRad="38100" dist="38100" dir="2700000" algn="tl">
                    <a:srgbClr val="000000"/>
                  </a:outerShdw>
                </a:effectLst>
                <a:latin typeface="Arial" panose="020B0604020202020204" pitchFamily="34" charset="0"/>
              </a:rPr>
              <a:t>m</a:t>
            </a:r>
            <a:endParaRPr lang="en-US" altLang="fr-FR" sz="1400">
              <a:solidFill>
                <a:srgbClr val="D60093"/>
              </a:solidFill>
              <a:effectLst>
                <a:outerShdw blurRad="38100" dist="38100" dir="2700000" algn="tl">
                  <a:srgbClr val="000000"/>
                </a:outerShdw>
              </a:effectLst>
              <a:latin typeface="Arial" panose="020B0604020202020204" pitchFamily="34" charset="0"/>
            </a:endParaRPr>
          </a:p>
        </p:txBody>
      </p:sp>
      <p:sp>
        <p:nvSpPr>
          <p:cNvPr id="420887" name="Text Box 23">
            <a:extLst>
              <a:ext uri="{FF2B5EF4-FFF2-40B4-BE49-F238E27FC236}">
                <a16:creationId xmlns:a16="http://schemas.microsoft.com/office/drawing/2014/main" id="{725518EB-5613-80E3-3C23-6733BE82AC2C}"/>
              </a:ext>
            </a:extLst>
          </p:cNvPr>
          <p:cNvSpPr txBox="1">
            <a:spLocks noChangeArrowheads="1"/>
          </p:cNvSpPr>
          <p:nvPr/>
        </p:nvSpPr>
        <p:spPr bwMode="auto">
          <a:xfrm>
            <a:off x="2559050" y="6430963"/>
            <a:ext cx="62912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200">
                <a:latin typeface="Arial" panose="020B0604020202020204" pitchFamily="34" charset="0"/>
              </a:rPr>
              <a:t>E. Gatti et al, Optimum geometry for strip cathodes … , Nucl. Instr. and Meth. 163(1979)83</a:t>
            </a:r>
          </a:p>
        </p:txBody>
      </p:sp>
      <p:sp>
        <p:nvSpPr>
          <p:cNvPr id="68621" name="Rectangle 25">
            <a:extLst>
              <a:ext uri="{FF2B5EF4-FFF2-40B4-BE49-F238E27FC236}">
                <a16:creationId xmlns:a16="http://schemas.microsoft.com/office/drawing/2014/main" id="{9523209C-93B3-8015-1518-1E2BD950BFD2}"/>
              </a:ext>
            </a:extLst>
          </p:cNvPr>
          <p:cNvSpPr>
            <a:spLocks noChangeArrowheads="1"/>
          </p:cNvSpPr>
          <p:nvPr/>
        </p:nvSpPr>
        <p:spPr bwMode="auto">
          <a:xfrm>
            <a:off x="1639888" y="-49213"/>
            <a:ext cx="78565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solidFill>
                  <a:srgbClr val="FFFF00"/>
                </a:solidFill>
              </a:rPr>
              <a:t> </a:t>
            </a:r>
            <a:r>
              <a:rPr lang="fr-FR" altLang="fr-FR" sz="2800">
                <a:solidFill>
                  <a:srgbClr val="FFFF00"/>
                </a:solidFill>
              </a:rPr>
              <a:t>Multi  Wires  Proportional chambers MWPC</a:t>
            </a:r>
          </a:p>
        </p:txBody>
      </p:sp>
      <p:sp>
        <p:nvSpPr>
          <p:cNvPr id="68622" name="Text Box 26">
            <a:extLst>
              <a:ext uri="{FF2B5EF4-FFF2-40B4-BE49-F238E27FC236}">
                <a16:creationId xmlns:a16="http://schemas.microsoft.com/office/drawing/2014/main" id="{4BCD13B7-BA5E-C27F-9264-17CBED12614C}"/>
              </a:ext>
            </a:extLst>
          </p:cNvPr>
          <p:cNvSpPr txBox="1">
            <a:spLocks noChangeArrowheads="1"/>
          </p:cNvSpPr>
          <p:nvPr/>
        </p:nvSpPr>
        <p:spPr bwMode="auto">
          <a:xfrm>
            <a:off x="609600" y="762000"/>
            <a:ext cx="11128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rgbClr val="FFFF00"/>
                </a:solidFill>
                <a:latin typeface="Arial" panose="020B0604020202020204" pitchFamily="34" charset="0"/>
              </a:rPr>
              <a:t>CATHODE </a:t>
            </a:r>
            <a:endParaRPr lang="en-US" altLang="fr-FR" sz="1400">
              <a:solidFill>
                <a:srgbClr val="0F0AE3"/>
              </a:solidFill>
              <a:latin typeface="Arial" panose="020B0604020202020204" pitchFamily="34" charset="0"/>
            </a:endParaRPr>
          </a:p>
        </p:txBody>
      </p:sp>
      <p:sp>
        <p:nvSpPr>
          <p:cNvPr id="68623" name="Text Box 28">
            <a:extLst>
              <a:ext uri="{FF2B5EF4-FFF2-40B4-BE49-F238E27FC236}">
                <a16:creationId xmlns:a16="http://schemas.microsoft.com/office/drawing/2014/main" id="{B83E6026-F1C3-2BDD-B585-EF55DE96FDA4}"/>
              </a:ext>
            </a:extLst>
          </p:cNvPr>
          <p:cNvSpPr txBox="1">
            <a:spLocks noChangeArrowheads="1"/>
          </p:cNvSpPr>
          <p:nvPr/>
        </p:nvSpPr>
        <p:spPr bwMode="auto">
          <a:xfrm>
            <a:off x="520700" y="3794125"/>
            <a:ext cx="109061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en-US" altLang="fr-FR" sz="1400">
                <a:solidFill>
                  <a:srgbClr val="FFFF00"/>
                </a:solidFill>
                <a:latin typeface="Arial" panose="020B0604020202020204" pitchFamily="34" charset="0"/>
              </a:rPr>
              <a:t>ANODE WIRES</a:t>
            </a:r>
          </a:p>
        </p:txBody>
      </p:sp>
      <p:sp>
        <p:nvSpPr>
          <p:cNvPr id="68624" name="Text Box 29">
            <a:extLst>
              <a:ext uri="{FF2B5EF4-FFF2-40B4-BE49-F238E27FC236}">
                <a16:creationId xmlns:a16="http://schemas.microsoft.com/office/drawing/2014/main" id="{972DE4DC-8593-5BD4-7840-CE684825A098}"/>
              </a:ext>
            </a:extLst>
          </p:cNvPr>
          <p:cNvSpPr txBox="1">
            <a:spLocks noChangeArrowheads="1"/>
          </p:cNvSpPr>
          <p:nvPr/>
        </p:nvSpPr>
        <p:spPr bwMode="auto">
          <a:xfrm>
            <a:off x="3492500" y="974725"/>
            <a:ext cx="53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-V </a:t>
            </a:r>
          </a:p>
        </p:txBody>
      </p:sp>
      <p:sp>
        <p:nvSpPr>
          <p:cNvPr id="68625" name="Text Box 30">
            <a:extLst>
              <a:ext uri="{FF2B5EF4-FFF2-40B4-BE49-F238E27FC236}">
                <a16:creationId xmlns:a16="http://schemas.microsoft.com/office/drawing/2014/main" id="{162F1617-CFD3-DB9F-C8CB-68E132C9EB7C}"/>
              </a:ext>
            </a:extLst>
          </p:cNvPr>
          <p:cNvSpPr txBox="1">
            <a:spLocks noChangeArrowheads="1"/>
          </p:cNvSpPr>
          <p:nvPr/>
        </p:nvSpPr>
        <p:spPr bwMode="auto">
          <a:xfrm>
            <a:off x="2089150" y="4654550"/>
            <a:ext cx="4556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+V </a:t>
            </a:r>
          </a:p>
        </p:txBody>
      </p:sp>
      <p:sp>
        <p:nvSpPr>
          <p:cNvPr id="68626" name="Text Box 31">
            <a:extLst>
              <a:ext uri="{FF2B5EF4-FFF2-40B4-BE49-F238E27FC236}">
                <a16:creationId xmlns:a16="http://schemas.microsoft.com/office/drawing/2014/main" id="{3BD6FDBE-9D9E-9C3E-D9F3-474B3B1EB4C8}"/>
              </a:ext>
            </a:extLst>
          </p:cNvPr>
          <p:cNvSpPr txBox="1">
            <a:spLocks noChangeArrowheads="1"/>
          </p:cNvSpPr>
          <p:nvPr/>
        </p:nvSpPr>
        <p:spPr bwMode="auto">
          <a:xfrm>
            <a:off x="3492500" y="6080125"/>
            <a:ext cx="4111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-V </a:t>
            </a:r>
          </a:p>
        </p:txBody>
      </p:sp>
      <p:sp>
        <p:nvSpPr>
          <p:cNvPr id="420896" name="Text Box 32">
            <a:extLst>
              <a:ext uri="{FF2B5EF4-FFF2-40B4-BE49-F238E27FC236}">
                <a16:creationId xmlns:a16="http://schemas.microsoft.com/office/drawing/2014/main" id="{4DE6E995-A44E-4AF5-DF04-E03584870726}"/>
              </a:ext>
            </a:extLst>
          </p:cNvPr>
          <p:cNvSpPr txBox="1">
            <a:spLocks noChangeArrowheads="1"/>
          </p:cNvSpPr>
          <p:nvPr/>
        </p:nvSpPr>
        <p:spPr bwMode="auto">
          <a:xfrm>
            <a:off x="1828800" y="3962400"/>
            <a:ext cx="216217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it-IT" altLang="fr-FR" sz="1400">
                <a:solidFill>
                  <a:srgbClr val="FFFF00"/>
                </a:solidFill>
                <a:latin typeface="Arial" panose="020B0604020202020204" pitchFamily="34" charset="0"/>
              </a:rPr>
              <a:t>AVALANCHE MULTIPLICATION</a:t>
            </a:r>
          </a:p>
        </p:txBody>
      </p:sp>
      <p:sp>
        <p:nvSpPr>
          <p:cNvPr id="420897" name="Text Box 33">
            <a:extLst>
              <a:ext uri="{FF2B5EF4-FFF2-40B4-BE49-F238E27FC236}">
                <a16:creationId xmlns:a16="http://schemas.microsoft.com/office/drawing/2014/main" id="{376BE48E-6089-5833-F493-3F5931151B52}"/>
              </a:ext>
            </a:extLst>
          </p:cNvPr>
          <p:cNvSpPr txBox="1">
            <a:spLocks noChangeArrowheads="1"/>
          </p:cNvSpPr>
          <p:nvPr/>
        </p:nvSpPr>
        <p:spPr bwMode="auto">
          <a:xfrm>
            <a:off x="2273300" y="3108325"/>
            <a:ext cx="2159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it-IT" altLang="fr-FR" sz="1400">
                <a:solidFill>
                  <a:srgbClr val="FFFF00"/>
                </a:solidFill>
                <a:latin typeface="Arial" panose="020B0604020202020204" pitchFamily="34" charset="0"/>
              </a:rPr>
              <a:t>CHARGE COLLECTION</a:t>
            </a:r>
          </a:p>
        </p:txBody>
      </p:sp>
      <p:sp>
        <p:nvSpPr>
          <p:cNvPr id="420898" name="Text Box 34">
            <a:extLst>
              <a:ext uri="{FF2B5EF4-FFF2-40B4-BE49-F238E27FC236}">
                <a16:creationId xmlns:a16="http://schemas.microsoft.com/office/drawing/2014/main" id="{F51C38E1-7029-D964-DF69-BCC07548E499}"/>
              </a:ext>
            </a:extLst>
          </p:cNvPr>
          <p:cNvSpPr txBox="1">
            <a:spLocks noChangeArrowheads="1"/>
          </p:cNvSpPr>
          <p:nvPr/>
        </p:nvSpPr>
        <p:spPr bwMode="auto">
          <a:xfrm>
            <a:off x="2654300" y="2193925"/>
            <a:ext cx="13795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it-IT" altLang="fr-FR" sz="1400">
                <a:solidFill>
                  <a:srgbClr val="FFFF00"/>
                </a:solidFill>
                <a:latin typeface="Arial" panose="020B0604020202020204" pitchFamily="34" charset="0"/>
              </a:rPr>
              <a:t>CONVERSION</a:t>
            </a:r>
          </a:p>
        </p:txBody>
      </p:sp>
      <p:sp>
        <p:nvSpPr>
          <p:cNvPr id="68630" name="Text Box 35">
            <a:extLst>
              <a:ext uri="{FF2B5EF4-FFF2-40B4-BE49-F238E27FC236}">
                <a16:creationId xmlns:a16="http://schemas.microsoft.com/office/drawing/2014/main" id="{A9D97D57-C1B9-DACC-BBB8-65D0AB223108}"/>
              </a:ext>
            </a:extLst>
          </p:cNvPr>
          <p:cNvSpPr txBox="1">
            <a:spLocks noChangeArrowheads="1"/>
          </p:cNvSpPr>
          <p:nvPr/>
        </p:nvSpPr>
        <p:spPr bwMode="auto">
          <a:xfrm>
            <a:off x="368300" y="6384925"/>
            <a:ext cx="11128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rgbClr val="FFFF00"/>
                </a:solidFill>
                <a:latin typeface="Arial" panose="020B0604020202020204" pitchFamily="34" charset="0"/>
              </a:rPr>
              <a:t>CATHODE </a:t>
            </a:r>
            <a:endParaRPr lang="en-US" altLang="fr-FR" sz="1400">
              <a:solidFill>
                <a:srgbClr val="0F0AE3"/>
              </a:solidFill>
              <a:latin typeface="Arial" panose="020B0604020202020204" pitchFamily="34" charset="0"/>
            </a:endParaRPr>
          </a:p>
        </p:txBody>
      </p:sp>
      <p:sp>
        <p:nvSpPr>
          <p:cNvPr id="68631" name="Text Box 36">
            <a:extLst>
              <a:ext uri="{FF2B5EF4-FFF2-40B4-BE49-F238E27FC236}">
                <a16:creationId xmlns:a16="http://schemas.microsoft.com/office/drawing/2014/main" id="{C6905FFE-3C5A-DA30-70B2-741BAC1FD646}"/>
              </a:ext>
            </a:extLst>
          </p:cNvPr>
          <p:cNvSpPr txBox="1">
            <a:spLocks noChangeArrowheads="1"/>
          </p:cNvSpPr>
          <p:nvPr/>
        </p:nvSpPr>
        <p:spPr bwMode="auto">
          <a:xfrm>
            <a:off x="5661025" y="128746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50000"/>
              </a:spcBef>
              <a:buClrTx/>
              <a:buSzTx/>
              <a:buFontTx/>
              <a:buNone/>
            </a:pPr>
            <a:endParaRPr lang="fr-FR" altLang="fr-FR" sz="2400">
              <a:latin typeface="Arial" panose="020B0604020202020204" pitchFamily="34" charset="0"/>
            </a:endParaRPr>
          </a:p>
        </p:txBody>
      </p:sp>
      <p:sp>
        <p:nvSpPr>
          <p:cNvPr id="68632" name="Rectangle 37">
            <a:extLst>
              <a:ext uri="{FF2B5EF4-FFF2-40B4-BE49-F238E27FC236}">
                <a16:creationId xmlns:a16="http://schemas.microsoft.com/office/drawing/2014/main" id="{5037E156-C9F4-7AB0-D355-D994F97EBF3D}"/>
              </a:ext>
            </a:extLst>
          </p:cNvPr>
          <p:cNvSpPr>
            <a:spLocks noChangeArrowheads="1"/>
          </p:cNvSpPr>
          <p:nvPr/>
        </p:nvSpPr>
        <p:spPr bwMode="auto">
          <a:xfrm>
            <a:off x="4076700" y="533400"/>
            <a:ext cx="5829300" cy="131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tx2"/>
                </a:solidFill>
                <a:latin typeface="Arial" panose="020B0604020202020204" pitchFamily="34" charset="0"/>
              </a:rPr>
              <a:t>MODERN GASEOUS DETECTORS: </a:t>
            </a:r>
          </a:p>
          <a:p>
            <a:pPr eaLnBrk="1" hangingPunct="1">
              <a:spcBef>
                <a:spcPct val="0"/>
              </a:spcBef>
              <a:buClrTx/>
              <a:buSzTx/>
              <a:buFontTx/>
              <a:buNone/>
            </a:pPr>
            <a:r>
              <a:rPr lang="en-US" altLang="fr-FR" sz="1600">
                <a:solidFill>
                  <a:schemeClr val="tx2"/>
                </a:solidFill>
                <a:latin typeface="Arial" panose="020B0604020202020204" pitchFamily="34" charset="0"/>
              </a:rPr>
              <a:t>POWERFUL TOOLS FOR RADIATION DETECTION </a:t>
            </a:r>
          </a:p>
          <a:p>
            <a:pPr eaLnBrk="1" hangingPunct="1">
              <a:spcBef>
                <a:spcPct val="0"/>
              </a:spcBef>
              <a:buClrTx/>
              <a:buSzTx/>
              <a:buFontTx/>
              <a:buNone/>
            </a:pPr>
            <a:r>
              <a:rPr lang="en-US" altLang="fr-FR" sz="1600">
                <a:solidFill>
                  <a:schemeClr val="tx2"/>
                </a:solidFill>
                <a:latin typeface="Arial" panose="020B0604020202020204" pitchFamily="34" charset="0"/>
              </a:rPr>
              <a:t>AND LOCALIZATION IN PARTICLE PHYSICS,</a:t>
            </a:r>
          </a:p>
          <a:p>
            <a:pPr eaLnBrk="1" hangingPunct="1">
              <a:spcBef>
                <a:spcPct val="0"/>
              </a:spcBef>
              <a:buClrTx/>
              <a:buSzTx/>
              <a:buFontTx/>
              <a:buNone/>
            </a:pPr>
            <a:r>
              <a:rPr lang="en-US" altLang="fr-FR" sz="1600">
                <a:solidFill>
                  <a:schemeClr val="tx2"/>
                </a:solidFill>
                <a:latin typeface="Arial" panose="020B0604020202020204" pitchFamily="34" charset="0"/>
              </a:rPr>
              <a:t> BASED ON THE MULTIWIRE PROPORTIONAL CHAMBER </a:t>
            </a:r>
          </a:p>
          <a:p>
            <a:pPr eaLnBrk="1" hangingPunct="1">
              <a:spcBef>
                <a:spcPct val="0"/>
              </a:spcBef>
              <a:buClrTx/>
              <a:buSzTx/>
              <a:buFontTx/>
              <a:buNone/>
            </a:pPr>
            <a:r>
              <a:rPr lang="en-US" altLang="fr-FR" sz="1600">
                <a:solidFill>
                  <a:schemeClr val="tx2"/>
                </a:solidFill>
                <a:latin typeface="Arial" panose="020B0604020202020204" pitchFamily="34" charset="0"/>
              </a:rPr>
              <a:t>(Georges Charpak, 1967)</a:t>
            </a:r>
            <a:endParaRPr lang="fr-FR" altLang="fr-FR" sz="1600">
              <a:solidFill>
                <a:schemeClr val="tx2"/>
              </a:solidFill>
              <a:latin typeface="Arial" panose="020B0604020202020204" pitchFamily="34" charset="0"/>
            </a:endParaRPr>
          </a:p>
        </p:txBody>
      </p:sp>
      <p:sp>
        <p:nvSpPr>
          <p:cNvPr id="2" name="Espace réservé de la date 1">
            <a:extLst>
              <a:ext uri="{FF2B5EF4-FFF2-40B4-BE49-F238E27FC236}">
                <a16:creationId xmlns:a16="http://schemas.microsoft.com/office/drawing/2014/main" id="{47CF6EFF-D41B-1E54-1F97-0A304E947DE5}"/>
              </a:ext>
            </a:extLst>
          </p:cNvPr>
          <p:cNvSpPr>
            <a:spLocks noGrp="1"/>
          </p:cNvSpPr>
          <p:nvPr>
            <p:ph type="dt" sz="quarter" idx="10"/>
          </p:nvPr>
        </p:nvSpPr>
        <p:spPr/>
        <p:txBody>
          <a:bodyPr/>
          <a:lstStyle/>
          <a:p>
            <a:pPr>
              <a:defRPr/>
            </a:pPr>
            <a:endParaRPr lang="fr-FR"/>
          </a:p>
        </p:txBody>
      </p:sp>
      <p:sp>
        <p:nvSpPr>
          <p:cNvPr id="3" name="Espace réservé du pied de page 2">
            <a:extLst>
              <a:ext uri="{FF2B5EF4-FFF2-40B4-BE49-F238E27FC236}">
                <a16:creationId xmlns:a16="http://schemas.microsoft.com/office/drawing/2014/main" id="{D31E73A4-92A4-4C51-07B8-6A5F31C33A05}"/>
              </a:ext>
            </a:extLst>
          </p:cNvPr>
          <p:cNvSpPr>
            <a:spLocks noGrp="1"/>
          </p:cNvSpPr>
          <p:nvPr>
            <p:ph type="ftr" sz="quarter" idx="11"/>
          </p:nvPr>
        </p:nvSpPr>
        <p:spPr/>
        <p:txBody>
          <a:bodyPr/>
          <a:lstStyle/>
          <a:p>
            <a:pPr>
              <a:defRPr/>
            </a:pPr>
            <a:r>
              <a:rPr lang="fr-FR"/>
              <a:t>EDUCOM PEISS JULY 2025</a:t>
            </a:r>
          </a:p>
        </p:txBody>
      </p:sp>
    </p:spTree>
    <p:extLst>
      <p:ext uri="{BB962C8B-B14F-4D97-AF65-F5344CB8AC3E}">
        <p14:creationId xmlns:p14="http://schemas.microsoft.com/office/powerpoint/2010/main" val="34091215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20870"/>
                                        </p:tgtEl>
                                        <p:attrNameLst>
                                          <p:attrName>style.visibility</p:attrName>
                                        </p:attrNameLst>
                                      </p:cBhvr>
                                      <p:to>
                                        <p:strVal val="visible"/>
                                      </p:to>
                                    </p:set>
                                    <p:animEffect transition="in" filter="dissolve">
                                      <p:cBhvr>
                                        <p:cTn id="7" dur="500"/>
                                        <p:tgtEl>
                                          <p:spTgt spid="4208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499"/>
                                          </p:stCondLst>
                                        </p:cTn>
                                        <p:tgtEl>
                                          <p:spTgt spid="420879"/>
                                        </p:tgtEl>
                                        <p:attrNameLst>
                                          <p:attrName>style.visibility</p:attrName>
                                        </p:attrNameLst>
                                      </p:cBhvr>
                                      <p:to>
                                        <p:strVal val="visible"/>
                                      </p:to>
                                    </p:set>
                                  </p:childTnLst>
                                </p:cTn>
                              </p:par>
                              <p:par>
                                <p:cTn id="17" presetID="3" presetClass="entr" presetSubtype="10" fill="hold" nodeType="withEffect">
                                  <p:stCondLst>
                                    <p:cond delay="0"/>
                                  </p:stCondLst>
                                  <p:childTnLst>
                                    <p:set>
                                      <p:cBhvr>
                                        <p:cTn id="18" dur="1" fill="hold">
                                          <p:stCondLst>
                                            <p:cond delay="0"/>
                                          </p:stCondLst>
                                        </p:cTn>
                                        <p:tgtEl>
                                          <p:spTgt spid="420881"/>
                                        </p:tgtEl>
                                        <p:attrNameLst>
                                          <p:attrName>style.visibility</p:attrName>
                                        </p:attrNameLst>
                                      </p:cBhvr>
                                      <p:to>
                                        <p:strVal val="visible"/>
                                      </p:to>
                                    </p:set>
                                    <p:animEffect transition="in" filter="blinds(horizontal)">
                                      <p:cBhvr>
                                        <p:cTn id="19" dur="500"/>
                                        <p:tgtEl>
                                          <p:spTgt spid="42088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20882"/>
                                        </p:tgtEl>
                                        <p:attrNameLst>
                                          <p:attrName>style.visibility</p:attrName>
                                        </p:attrNameLst>
                                      </p:cBhvr>
                                      <p:to>
                                        <p:strVal val="visible"/>
                                      </p:to>
                                    </p:set>
                                    <p:animEffect transition="in" filter="blinds(horizontal)">
                                      <p:cBhvr>
                                        <p:cTn id="22" dur="500"/>
                                        <p:tgtEl>
                                          <p:spTgt spid="420882"/>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420885"/>
                                        </p:tgtEl>
                                        <p:attrNameLst>
                                          <p:attrName>style.visibility</p:attrName>
                                        </p:attrNameLst>
                                      </p:cBhvr>
                                      <p:to>
                                        <p:strVal val="visible"/>
                                      </p:to>
                                    </p:set>
                                    <p:animEffect transition="in" filter="blinds(horizontal)">
                                      <p:cBhvr>
                                        <p:cTn id="27" dur="500"/>
                                        <p:tgtEl>
                                          <p:spTgt spid="420885"/>
                                        </p:tgtEl>
                                      </p:cBhvr>
                                    </p:animEffect>
                                  </p:childTnLst>
                                </p:cTn>
                              </p:par>
                              <p:par>
                                <p:cTn id="28" presetID="3" presetClass="entr" presetSubtype="10" fill="hold" nodeType="withEffect">
                                  <p:stCondLst>
                                    <p:cond delay="0"/>
                                  </p:stCondLst>
                                  <p:childTnLst>
                                    <p:set>
                                      <p:cBhvr>
                                        <p:cTn id="29" dur="1" fill="hold">
                                          <p:stCondLst>
                                            <p:cond delay="0"/>
                                          </p:stCondLst>
                                        </p:cTn>
                                        <p:tgtEl>
                                          <p:spTgt spid="420883"/>
                                        </p:tgtEl>
                                        <p:attrNameLst>
                                          <p:attrName>style.visibility</p:attrName>
                                        </p:attrNameLst>
                                      </p:cBhvr>
                                      <p:to>
                                        <p:strVal val="visible"/>
                                      </p:to>
                                    </p:set>
                                    <p:animEffect transition="in" filter="blinds(horizontal)">
                                      <p:cBhvr>
                                        <p:cTn id="30" dur="500"/>
                                        <p:tgtEl>
                                          <p:spTgt spid="420883"/>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420884"/>
                                        </p:tgtEl>
                                        <p:attrNameLst>
                                          <p:attrName>style.visibility</p:attrName>
                                        </p:attrNameLst>
                                      </p:cBhvr>
                                      <p:to>
                                        <p:strVal val="visible"/>
                                      </p:to>
                                    </p:set>
                                    <p:animEffect transition="in" filter="blinds(horizontal)">
                                      <p:cBhvr>
                                        <p:cTn id="35" dur="500"/>
                                        <p:tgtEl>
                                          <p:spTgt spid="420884"/>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420886"/>
                                        </p:tgtEl>
                                        <p:attrNameLst>
                                          <p:attrName>style.visibility</p:attrName>
                                        </p:attrNameLst>
                                      </p:cBhvr>
                                      <p:to>
                                        <p:strVal val="visible"/>
                                      </p:to>
                                    </p:set>
                                    <p:animEffect transition="in" filter="blinds(horizontal)">
                                      <p:cBhvr>
                                        <p:cTn id="38" dur="500"/>
                                        <p:tgtEl>
                                          <p:spTgt spid="420886"/>
                                        </p:tgtEl>
                                      </p:cBhvr>
                                    </p:animEffect>
                                  </p:childTnLst>
                                </p:cTn>
                              </p:par>
                              <p:par>
                                <p:cTn id="39" presetID="1" presetClass="entr" presetSubtype="0" fill="hold" grpId="0" nodeType="withEffect">
                                  <p:stCondLst>
                                    <p:cond delay="0"/>
                                  </p:stCondLst>
                                  <p:childTnLst>
                                    <p:set>
                                      <p:cBhvr>
                                        <p:cTn id="40" dur="1" fill="hold">
                                          <p:stCondLst>
                                            <p:cond delay="499"/>
                                          </p:stCondLst>
                                        </p:cTn>
                                        <p:tgtEl>
                                          <p:spTgt spid="420887"/>
                                        </p:tgtEl>
                                        <p:attrNameLst>
                                          <p:attrName>style.visibility</p:attrName>
                                        </p:attrNameLst>
                                      </p:cBhvr>
                                      <p:to>
                                        <p:strVal val="visible"/>
                                      </p:to>
                                    </p:set>
                                  </p:childTnLst>
                                </p:cTn>
                              </p:par>
                            </p:childTnLst>
                          </p:cTn>
                        </p:par>
                        <p:par>
                          <p:cTn id="41" fill="hold" nodeType="afterGroup">
                            <p:stCondLst>
                              <p:cond delay="500"/>
                            </p:stCondLst>
                            <p:childTnLst>
                              <p:par>
                                <p:cTn id="42" presetID="1" presetClass="entr" presetSubtype="0" fill="hold" grpId="0" nodeType="afterEffect">
                                  <p:stCondLst>
                                    <p:cond delay="0"/>
                                  </p:stCondLst>
                                  <p:childTnLst>
                                    <p:set>
                                      <p:cBhvr>
                                        <p:cTn id="43" dur="1" fill="hold">
                                          <p:stCondLst>
                                            <p:cond delay="499"/>
                                          </p:stCondLst>
                                        </p:cTn>
                                        <p:tgtEl>
                                          <p:spTgt spid="420898"/>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499"/>
                                          </p:stCondLst>
                                        </p:cTn>
                                        <p:tgtEl>
                                          <p:spTgt spid="420897"/>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499"/>
                                          </p:stCondLst>
                                        </p:cTn>
                                        <p:tgtEl>
                                          <p:spTgt spid="4208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0882" grpId="0"/>
      <p:bldP spid="420885" grpId="0"/>
      <p:bldP spid="420886" grpId="0"/>
      <p:bldP spid="420887" grpId="0" autoUpdateAnimBg="0"/>
      <p:bldP spid="420896" grpId="0" autoUpdateAnimBg="0"/>
      <p:bldP spid="420897" grpId="0" autoUpdateAnimBg="0"/>
      <p:bldP spid="42089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Espace réservé du pied de page 4">
            <a:extLst>
              <a:ext uri="{FF2B5EF4-FFF2-40B4-BE49-F238E27FC236}">
                <a16:creationId xmlns:a16="http://schemas.microsoft.com/office/drawing/2014/main" id="{6E06C7F7-897F-E405-007F-BBF3EDE530D5}"/>
              </a:ext>
            </a:extLst>
          </p:cNvPr>
          <p:cNvSpPr>
            <a:spLocks noGrp="1"/>
          </p:cNvSpPr>
          <p:nvPr>
            <p:ph type="ftr" sz="quarter" idx="11"/>
          </p:nvPr>
        </p:nvSpPr>
        <p:spPr/>
        <p:txBody>
          <a:bodyPr/>
          <a:lstStyle/>
          <a:p>
            <a:pPr>
              <a:defRPr/>
            </a:pPr>
            <a:r>
              <a:rPr lang="fr-FR"/>
              <a:t>EDUCOM PEISS JULY 2025</a:t>
            </a:r>
          </a:p>
        </p:txBody>
      </p:sp>
      <p:sp>
        <p:nvSpPr>
          <p:cNvPr id="124" name="Espace réservé du numéro de diapositive 5">
            <a:extLst>
              <a:ext uri="{FF2B5EF4-FFF2-40B4-BE49-F238E27FC236}">
                <a16:creationId xmlns:a16="http://schemas.microsoft.com/office/drawing/2014/main" id="{412887C5-EB09-D60D-D827-5CEEF8E823E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939D064E-C9F3-6D44-9E00-C66D6BAD19E1}" type="slidenum">
              <a:rPr lang="fr-FR" altLang="fr-FR" sz="1200" smtClean="0">
                <a:latin typeface="Arial" panose="020B0604020202020204" pitchFamily="34" charset="0"/>
              </a:rPr>
              <a:pPr>
                <a:spcBef>
                  <a:spcPct val="0"/>
                </a:spcBef>
                <a:buClrTx/>
                <a:buSzTx/>
                <a:buFontTx/>
                <a:buNone/>
                <a:defRPr/>
              </a:pPr>
              <a:t>4</a:t>
            </a:fld>
            <a:endParaRPr lang="fr-FR" altLang="fr-FR" sz="1200">
              <a:latin typeface="Arial" panose="020B0604020202020204" pitchFamily="34" charset="0"/>
            </a:endParaRPr>
          </a:p>
        </p:txBody>
      </p:sp>
      <p:sp useBgFill="1">
        <p:nvSpPr>
          <p:cNvPr id="382187" name="Rectangle 235">
            <a:extLst>
              <a:ext uri="{FF2B5EF4-FFF2-40B4-BE49-F238E27FC236}">
                <a16:creationId xmlns:a16="http://schemas.microsoft.com/office/drawing/2014/main" id="{1927DACE-1DFB-7F2D-1597-58CEF32DFEAC}"/>
              </a:ext>
            </a:extLst>
          </p:cNvPr>
          <p:cNvSpPr>
            <a:spLocks noChangeArrowheads="1"/>
          </p:cNvSpPr>
          <p:nvPr/>
        </p:nvSpPr>
        <p:spPr bwMode="auto">
          <a:xfrm>
            <a:off x="685800" y="228600"/>
            <a:ext cx="8216900" cy="5892800"/>
          </a:xfrm>
          <a:prstGeom prst="rect">
            <a:avLst/>
          </a:prstGeom>
          <a:ln w="12700">
            <a:solidFill>
              <a:schemeClr val="tx1"/>
            </a:solidFill>
            <a:miter lim="800000"/>
            <a:headEnd/>
            <a:tailEnd/>
          </a:ln>
          <a:effectLst>
            <a:outerShdw blurRad="63500" dist="107763" dir="2700000" algn="ctr" rotWithShape="0">
              <a:schemeClr val="bg2">
                <a:alpha val="74998"/>
              </a:schemeClr>
            </a:outerShdw>
          </a:effectLst>
        </p:spPr>
        <p:txBody>
          <a:bodyPr wrap="none"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defRPr/>
            </a:pPr>
            <a:endParaRPr lang="fr-CA" altLang="fr-FR" b="1" i="0" u="none">
              <a:solidFill>
                <a:srgbClr val="66FFFF"/>
              </a:solidFill>
            </a:endParaRPr>
          </a:p>
          <a:p>
            <a:pPr algn="ctr">
              <a:defRPr/>
            </a:pPr>
            <a:endParaRPr lang="fr-CA" altLang="fr-FR" b="1" i="0" u="none">
              <a:solidFill>
                <a:srgbClr val="D60093"/>
              </a:solidFill>
            </a:endParaRPr>
          </a:p>
        </p:txBody>
      </p:sp>
      <p:grpSp>
        <p:nvGrpSpPr>
          <p:cNvPr id="20484" name="Group 5">
            <a:extLst>
              <a:ext uri="{FF2B5EF4-FFF2-40B4-BE49-F238E27FC236}">
                <a16:creationId xmlns:a16="http://schemas.microsoft.com/office/drawing/2014/main" id="{A84B46E6-48C8-9C23-6037-1E7A711E980C}"/>
              </a:ext>
            </a:extLst>
          </p:cNvPr>
          <p:cNvGrpSpPr>
            <a:grpSpLocks/>
          </p:cNvGrpSpPr>
          <p:nvPr/>
        </p:nvGrpSpPr>
        <p:grpSpPr bwMode="auto">
          <a:xfrm>
            <a:off x="412750" y="166688"/>
            <a:ext cx="8955088" cy="6640512"/>
            <a:chOff x="260" y="105"/>
            <a:chExt cx="5641" cy="4183"/>
          </a:xfrm>
        </p:grpSpPr>
        <p:grpSp>
          <p:nvGrpSpPr>
            <p:cNvPr id="20584" name="Group 6">
              <a:extLst>
                <a:ext uri="{FF2B5EF4-FFF2-40B4-BE49-F238E27FC236}">
                  <a16:creationId xmlns:a16="http://schemas.microsoft.com/office/drawing/2014/main" id="{C07DF7D2-51D3-4888-DDB2-E236D6FD8282}"/>
                </a:ext>
              </a:extLst>
            </p:cNvPr>
            <p:cNvGrpSpPr>
              <a:grpSpLocks/>
            </p:cNvGrpSpPr>
            <p:nvPr/>
          </p:nvGrpSpPr>
          <p:grpSpPr bwMode="auto">
            <a:xfrm>
              <a:off x="260" y="105"/>
              <a:ext cx="692" cy="1021"/>
              <a:chOff x="260" y="105"/>
              <a:chExt cx="692" cy="1021"/>
            </a:xfrm>
          </p:grpSpPr>
          <p:grpSp>
            <p:nvGrpSpPr>
              <p:cNvPr id="20642" name="Group 7">
                <a:extLst>
                  <a:ext uri="{FF2B5EF4-FFF2-40B4-BE49-F238E27FC236}">
                    <a16:creationId xmlns:a16="http://schemas.microsoft.com/office/drawing/2014/main" id="{57D54E8F-8784-4B5A-6AB0-5F93BDD3E8D8}"/>
                  </a:ext>
                </a:extLst>
              </p:cNvPr>
              <p:cNvGrpSpPr>
                <a:grpSpLocks/>
              </p:cNvGrpSpPr>
              <p:nvPr/>
            </p:nvGrpSpPr>
            <p:grpSpPr bwMode="auto">
              <a:xfrm>
                <a:off x="260" y="105"/>
                <a:ext cx="692" cy="68"/>
                <a:chOff x="260" y="105"/>
                <a:chExt cx="692" cy="68"/>
              </a:xfrm>
            </p:grpSpPr>
            <p:sp>
              <p:nvSpPr>
                <p:cNvPr id="20692" name="Rectangle 8">
                  <a:extLst>
                    <a:ext uri="{FF2B5EF4-FFF2-40B4-BE49-F238E27FC236}">
                      <a16:creationId xmlns:a16="http://schemas.microsoft.com/office/drawing/2014/main" id="{A2D081DA-0379-3157-0AA4-1C3600A86AC6}"/>
                    </a:ext>
                  </a:extLst>
                </p:cNvPr>
                <p:cNvSpPr>
                  <a:spLocks noChangeArrowheads="1"/>
                </p:cNvSpPr>
                <p:nvPr/>
              </p:nvSpPr>
              <p:spPr bwMode="auto">
                <a:xfrm>
                  <a:off x="260"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3" name="Rectangle 9">
                  <a:extLst>
                    <a:ext uri="{FF2B5EF4-FFF2-40B4-BE49-F238E27FC236}">
                      <a16:creationId xmlns:a16="http://schemas.microsoft.com/office/drawing/2014/main" id="{938BE763-D5F7-B200-CD3C-37542269DD03}"/>
                    </a:ext>
                  </a:extLst>
                </p:cNvPr>
                <p:cNvSpPr>
                  <a:spLocks noChangeArrowheads="1"/>
                </p:cNvSpPr>
                <p:nvPr/>
              </p:nvSpPr>
              <p:spPr bwMode="auto">
                <a:xfrm>
                  <a:off x="386"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4" name="Rectangle 10">
                  <a:extLst>
                    <a:ext uri="{FF2B5EF4-FFF2-40B4-BE49-F238E27FC236}">
                      <a16:creationId xmlns:a16="http://schemas.microsoft.com/office/drawing/2014/main" id="{807048B2-50EF-1BEB-6E70-A33673F323A1}"/>
                    </a:ext>
                  </a:extLst>
                </p:cNvPr>
                <p:cNvSpPr>
                  <a:spLocks noChangeArrowheads="1"/>
                </p:cNvSpPr>
                <p:nvPr/>
              </p:nvSpPr>
              <p:spPr bwMode="auto">
                <a:xfrm>
                  <a:off x="513" y="105"/>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5" name="Rectangle 11">
                  <a:extLst>
                    <a:ext uri="{FF2B5EF4-FFF2-40B4-BE49-F238E27FC236}">
                      <a16:creationId xmlns:a16="http://schemas.microsoft.com/office/drawing/2014/main" id="{A0838857-DEE9-04E2-A32A-C9C1944D901C}"/>
                    </a:ext>
                  </a:extLst>
                </p:cNvPr>
                <p:cNvSpPr>
                  <a:spLocks noChangeArrowheads="1"/>
                </p:cNvSpPr>
                <p:nvPr/>
              </p:nvSpPr>
              <p:spPr bwMode="auto">
                <a:xfrm>
                  <a:off x="639"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6" name="Rectangle 12">
                  <a:extLst>
                    <a:ext uri="{FF2B5EF4-FFF2-40B4-BE49-F238E27FC236}">
                      <a16:creationId xmlns:a16="http://schemas.microsoft.com/office/drawing/2014/main" id="{9016A82B-BD4B-8268-6A69-B69154A4E38E}"/>
                    </a:ext>
                  </a:extLst>
                </p:cNvPr>
                <p:cNvSpPr>
                  <a:spLocks noChangeArrowheads="1"/>
                </p:cNvSpPr>
                <p:nvPr/>
              </p:nvSpPr>
              <p:spPr bwMode="auto">
                <a:xfrm>
                  <a:off x="765"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7" name="Rectangle 13">
                  <a:extLst>
                    <a:ext uri="{FF2B5EF4-FFF2-40B4-BE49-F238E27FC236}">
                      <a16:creationId xmlns:a16="http://schemas.microsoft.com/office/drawing/2014/main" id="{6426FDAD-4D22-AC1A-0C6A-0B3E1021213B}"/>
                    </a:ext>
                  </a:extLst>
                </p:cNvPr>
                <p:cNvSpPr>
                  <a:spLocks noChangeArrowheads="1"/>
                </p:cNvSpPr>
                <p:nvPr/>
              </p:nvSpPr>
              <p:spPr bwMode="auto">
                <a:xfrm>
                  <a:off x="892" y="105"/>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3" name="Group 14">
                <a:extLst>
                  <a:ext uri="{FF2B5EF4-FFF2-40B4-BE49-F238E27FC236}">
                    <a16:creationId xmlns:a16="http://schemas.microsoft.com/office/drawing/2014/main" id="{2EBA9692-E3B2-5176-0C9C-D631C4098230}"/>
                  </a:ext>
                </a:extLst>
              </p:cNvPr>
              <p:cNvGrpSpPr>
                <a:grpSpLocks/>
              </p:cNvGrpSpPr>
              <p:nvPr/>
            </p:nvGrpSpPr>
            <p:grpSpPr bwMode="auto">
              <a:xfrm>
                <a:off x="260" y="239"/>
                <a:ext cx="692" cy="68"/>
                <a:chOff x="260" y="239"/>
                <a:chExt cx="692" cy="68"/>
              </a:xfrm>
            </p:grpSpPr>
            <p:sp>
              <p:nvSpPr>
                <p:cNvPr id="20686" name="Rectangle 15">
                  <a:extLst>
                    <a:ext uri="{FF2B5EF4-FFF2-40B4-BE49-F238E27FC236}">
                      <a16:creationId xmlns:a16="http://schemas.microsoft.com/office/drawing/2014/main" id="{A19EE60A-002C-0346-0F41-E115ED1073D7}"/>
                    </a:ext>
                  </a:extLst>
                </p:cNvPr>
                <p:cNvSpPr>
                  <a:spLocks noChangeArrowheads="1"/>
                </p:cNvSpPr>
                <p:nvPr/>
              </p:nvSpPr>
              <p:spPr bwMode="auto">
                <a:xfrm>
                  <a:off x="260"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7" name="Rectangle 16">
                  <a:extLst>
                    <a:ext uri="{FF2B5EF4-FFF2-40B4-BE49-F238E27FC236}">
                      <a16:creationId xmlns:a16="http://schemas.microsoft.com/office/drawing/2014/main" id="{E5D317DB-6E72-F421-80F4-23CAB24BBB95}"/>
                    </a:ext>
                  </a:extLst>
                </p:cNvPr>
                <p:cNvSpPr>
                  <a:spLocks noChangeArrowheads="1"/>
                </p:cNvSpPr>
                <p:nvPr/>
              </p:nvSpPr>
              <p:spPr bwMode="auto">
                <a:xfrm>
                  <a:off x="386"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8" name="Rectangle 17">
                  <a:extLst>
                    <a:ext uri="{FF2B5EF4-FFF2-40B4-BE49-F238E27FC236}">
                      <a16:creationId xmlns:a16="http://schemas.microsoft.com/office/drawing/2014/main" id="{B510198E-0446-CDFA-BEA8-A99FCBBC3B8E}"/>
                    </a:ext>
                  </a:extLst>
                </p:cNvPr>
                <p:cNvSpPr>
                  <a:spLocks noChangeArrowheads="1"/>
                </p:cNvSpPr>
                <p:nvPr/>
              </p:nvSpPr>
              <p:spPr bwMode="auto">
                <a:xfrm>
                  <a:off x="513" y="239"/>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9" name="Rectangle 18">
                  <a:extLst>
                    <a:ext uri="{FF2B5EF4-FFF2-40B4-BE49-F238E27FC236}">
                      <a16:creationId xmlns:a16="http://schemas.microsoft.com/office/drawing/2014/main" id="{E1251D7D-AF51-F09D-A7B7-8E1B36AB2B82}"/>
                    </a:ext>
                  </a:extLst>
                </p:cNvPr>
                <p:cNvSpPr>
                  <a:spLocks noChangeArrowheads="1"/>
                </p:cNvSpPr>
                <p:nvPr/>
              </p:nvSpPr>
              <p:spPr bwMode="auto">
                <a:xfrm>
                  <a:off x="639"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0" name="Rectangle 19">
                  <a:extLst>
                    <a:ext uri="{FF2B5EF4-FFF2-40B4-BE49-F238E27FC236}">
                      <a16:creationId xmlns:a16="http://schemas.microsoft.com/office/drawing/2014/main" id="{452D05CA-1FFC-79BD-3CF9-DB80983FE20A}"/>
                    </a:ext>
                  </a:extLst>
                </p:cNvPr>
                <p:cNvSpPr>
                  <a:spLocks noChangeArrowheads="1"/>
                </p:cNvSpPr>
                <p:nvPr/>
              </p:nvSpPr>
              <p:spPr bwMode="auto">
                <a:xfrm>
                  <a:off x="765"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91" name="Rectangle 20">
                  <a:extLst>
                    <a:ext uri="{FF2B5EF4-FFF2-40B4-BE49-F238E27FC236}">
                      <a16:creationId xmlns:a16="http://schemas.microsoft.com/office/drawing/2014/main" id="{CE8CD269-251F-346E-904E-918335C93F4F}"/>
                    </a:ext>
                  </a:extLst>
                </p:cNvPr>
                <p:cNvSpPr>
                  <a:spLocks noChangeArrowheads="1"/>
                </p:cNvSpPr>
                <p:nvPr/>
              </p:nvSpPr>
              <p:spPr bwMode="auto">
                <a:xfrm>
                  <a:off x="892" y="239"/>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4" name="Group 21">
                <a:extLst>
                  <a:ext uri="{FF2B5EF4-FFF2-40B4-BE49-F238E27FC236}">
                    <a16:creationId xmlns:a16="http://schemas.microsoft.com/office/drawing/2014/main" id="{C0E9FF5F-3426-BA29-E2BC-123186CE9E7A}"/>
                  </a:ext>
                </a:extLst>
              </p:cNvPr>
              <p:cNvGrpSpPr>
                <a:grpSpLocks/>
              </p:cNvGrpSpPr>
              <p:nvPr/>
            </p:nvGrpSpPr>
            <p:grpSpPr bwMode="auto">
              <a:xfrm>
                <a:off x="260" y="376"/>
                <a:ext cx="692" cy="68"/>
                <a:chOff x="260" y="376"/>
                <a:chExt cx="692" cy="68"/>
              </a:xfrm>
            </p:grpSpPr>
            <p:sp>
              <p:nvSpPr>
                <p:cNvPr id="20680" name="Rectangle 22">
                  <a:extLst>
                    <a:ext uri="{FF2B5EF4-FFF2-40B4-BE49-F238E27FC236}">
                      <a16:creationId xmlns:a16="http://schemas.microsoft.com/office/drawing/2014/main" id="{D3E9C2EE-A8C1-AE1E-E969-2E2521B7445F}"/>
                    </a:ext>
                  </a:extLst>
                </p:cNvPr>
                <p:cNvSpPr>
                  <a:spLocks noChangeArrowheads="1"/>
                </p:cNvSpPr>
                <p:nvPr/>
              </p:nvSpPr>
              <p:spPr bwMode="auto">
                <a:xfrm>
                  <a:off x="260"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1" name="Rectangle 23">
                  <a:extLst>
                    <a:ext uri="{FF2B5EF4-FFF2-40B4-BE49-F238E27FC236}">
                      <a16:creationId xmlns:a16="http://schemas.microsoft.com/office/drawing/2014/main" id="{2F6C03A5-2565-A511-9416-1C2B10322266}"/>
                    </a:ext>
                  </a:extLst>
                </p:cNvPr>
                <p:cNvSpPr>
                  <a:spLocks noChangeArrowheads="1"/>
                </p:cNvSpPr>
                <p:nvPr/>
              </p:nvSpPr>
              <p:spPr bwMode="auto">
                <a:xfrm>
                  <a:off x="386"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2" name="Rectangle 24">
                  <a:extLst>
                    <a:ext uri="{FF2B5EF4-FFF2-40B4-BE49-F238E27FC236}">
                      <a16:creationId xmlns:a16="http://schemas.microsoft.com/office/drawing/2014/main" id="{786CDC3C-9851-A2CE-A601-3A0827026774}"/>
                    </a:ext>
                  </a:extLst>
                </p:cNvPr>
                <p:cNvSpPr>
                  <a:spLocks noChangeArrowheads="1"/>
                </p:cNvSpPr>
                <p:nvPr/>
              </p:nvSpPr>
              <p:spPr bwMode="auto">
                <a:xfrm>
                  <a:off x="513" y="376"/>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3" name="Rectangle 25">
                  <a:extLst>
                    <a:ext uri="{FF2B5EF4-FFF2-40B4-BE49-F238E27FC236}">
                      <a16:creationId xmlns:a16="http://schemas.microsoft.com/office/drawing/2014/main" id="{DD79827D-A764-A2EC-0B66-A118FAA4F0E7}"/>
                    </a:ext>
                  </a:extLst>
                </p:cNvPr>
                <p:cNvSpPr>
                  <a:spLocks noChangeArrowheads="1"/>
                </p:cNvSpPr>
                <p:nvPr/>
              </p:nvSpPr>
              <p:spPr bwMode="auto">
                <a:xfrm>
                  <a:off x="639"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4" name="Rectangle 26">
                  <a:extLst>
                    <a:ext uri="{FF2B5EF4-FFF2-40B4-BE49-F238E27FC236}">
                      <a16:creationId xmlns:a16="http://schemas.microsoft.com/office/drawing/2014/main" id="{8DF80FA2-D1C5-9E45-63A8-918E9E33CBCE}"/>
                    </a:ext>
                  </a:extLst>
                </p:cNvPr>
                <p:cNvSpPr>
                  <a:spLocks noChangeArrowheads="1"/>
                </p:cNvSpPr>
                <p:nvPr/>
              </p:nvSpPr>
              <p:spPr bwMode="auto">
                <a:xfrm>
                  <a:off x="765"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85" name="Rectangle 27">
                  <a:extLst>
                    <a:ext uri="{FF2B5EF4-FFF2-40B4-BE49-F238E27FC236}">
                      <a16:creationId xmlns:a16="http://schemas.microsoft.com/office/drawing/2014/main" id="{79941BB1-5AA1-7F1C-16B7-FDDB01413815}"/>
                    </a:ext>
                  </a:extLst>
                </p:cNvPr>
                <p:cNvSpPr>
                  <a:spLocks noChangeArrowheads="1"/>
                </p:cNvSpPr>
                <p:nvPr/>
              </p:nvSpPr>
              <p:spPr bwMode="auto">
                <a:xfrm>
                  <a:off x="892" y="376"/>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5" name="Group 28">
                <a:extLst>
                  <a:ext uri="{FF2B5EF4-FFF2-40B4-BE49-F238E27FC236}">
                    <a16:creationId xmlns:a16="http://schemas.microsoft.com/office/drawing/2014/main" id="{901847FD-F121-FDC3-A760-E8C6F1F3297A}"/>
                  </a:ext>
                </a:extLst>
              </p:cNvPr>
              <p:cNvGrpSpPr>
                <a:grpSpLocks/>
              </p:cNvGrpSpPr>
              <p:nvPr/>
            </p:nvGrpSpPr>
            <p:grpSpPr bwMode="auto">
              <a:xfrm>
                <a:off x="260" y="513"/>
                <a:ext cx="692" cy="68"/>
                <a:chOff x="260" y="513"/>
                <a:chExt cx="692" cy="68"/>
              </a:xfrm>
            </p:grpSpPr>
            <p:sp>
              <p:nvSpPr>
                <p:cNvPr id="20674" name="Rectangle 29">
                  <a:extLst>
                    <a:ext uri="{FF2B5EF4-FFF2-40B4-BE49-F238E27FC236}">
                      <a16:creationId xmlns:a16="http://schemas.microsoft.com/office/drawing/2014/main" id="{489609B2-5F77-0910-F92E-FCB2BCDC76BD}"/>
                    </a:ext>
                  </a:extLst>
                </p:cNvPr>
                <p:cNvSpPr>
                  <a:spLocks noChangeArrowheads="1"/>
                </p:cNvSpPr>
                <p:nvPr/>
              </p:nvSpPr>
              <p:spPr bwMode="auto">
                <a:xfrm>
                  <a:off x="260"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5" name="Rectangle 30">
                  <a:extLst>
                    <a:ext uri="{FF2B5EF4-FFF2-40B4-BE49-F238E27FC236}">
                      <a16:creationId xmlns:a16="http://schemas.microsoft.com/office/drawing/2014/main" id="{83946D7E-C62D-AB6B-82AF-ACABB9D8CD08}"/>
                    </a:ext>
                  </a:extLst>
                </p:cNvPr>
                <p:cNvSpPr>
                  <a:spLocks noChangeArrowheads="1"/>
                </p:cNvSpPr>
                <p:nvPr/>
              </p:nvSpPr>
              <p:spPr bwMode="auto">
                <a:xfrm>
                  <a:off x="386"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6" name="Rectangle 31">
                  <a:extLst>
                    <a:ext uri="{FF2B5EF4-FFF2-40B4-BE49-F238E27FC236}">
                      <a16:creationId xmlns:a16="http://schemas.microsoft.com/office/drawing/2014/main" id="{F50B2BA9-BDBB-93A4-A209-98A215CC99CA}"/>
                    </a:ext>
                  </a:extLst>
                </p:cNvPr>
                <p:cNvSpPr>
                  <a:spLocks noChangeArrowheads="1"/>
                </p:cNvSpPr>
                <p:nvPr/>
              </p:nvSpPr>
              <p:spPr bwMode="auto">
                <a:xfrm>
                  <a:off x="513" y="513"/>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7" name="Rectangle 32">
                  <a:extLst>
                    <a:ext uri="{FF2B5EF4-FFF2-40B4-BE49-F238E27FC236}">
                      <a16:creationId xmlns:a16="http://schemas.microsoft.com/office/drawing/2014/main" id="{CEF79ADF-9176-023D-B3EE-6EBB5C79963C}"/>
                    </a:ext>
                  </a:extLst>
                </p:cNvPr>
                <p:cNvSpPr>
                  <a:spLocks noChangeArrowheads="1"/>
                </p:cNvSpPr>
                <p:nvPr/>
              </p:nvSpPr>
              <p:spPr bwMode="auto">
                <a:xfrm>
                  <a:off x="639"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8" name="Rectangle 33">
                  <a:extLst>
                    <a:ext uri="{FF2B5EF4-FFF2-40B4-BE49-F238E27FC236}">
                      <a16:creationId xmlns:a16="http://schemas.microsoft.com/office/drawing/2014/main" id="{838EFE39-87E5-8B80-BFE7-1040BE78803B}"/>
                    </a:ext>
                  </a:extLst>
                </p:cNvPr>
                <p:cNvSpPr>
                  <a:spLocks noChangeArrowheads="1"/>
                </p:cNvSpPr>
                <p:nvPr/>
              </p:nvSpPr>
              <p:spPr bwMode="auto">
                <a:xfrm>
                  <a:off x="765"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9" name="Rectangle 34">
                  <a:extLst>
                    <a:ext uri="{FF2B5EF4-FFF2-40B4-BE49-F238E27FC236}">
                      <a16:creationId xmlns:a16="http://schemas.microsoft.com/office/drawing/2014/main" id="{C6BA1E20-2F24-EF27-5C94-B96400D39C09}"/>
                    </a:ext>
                  </a:extLst>
                </p:cNvPr>
                <p:cNvSpPr>
                  <a:spLocks noChangeArrowheads="1"/>
                </p:cNvSpPr>
                <p:nvPr/>
              </p:nvSpPr>
              <p:spPr bwMode="auto">
                <a:xfrm>
                  <a:off x="892" y="513"/>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6" name="Group 35">
                <a:extLst>
                  <a:ext uri="{FF2B5EF4-FFF2-40B4-BE49-F238E27FC236}">
                    <a16:creationId xmlns:a16="http://schemas.microsoft.com/office/drawing/2014/main" id="{B6CD02A9-C26E-1AE4-A93F-FFA9E13E87D9}"/>
                  </a:ext>
                </a:extLst>
              </p:cNvPr>
              <p:cNvGrpSpPr>
                <a:grpSpLocks/>
              </p:cNvGrpSpPr>
              <p:nvPr/>
            </p:nvGrpSpPr>
            <p:grpSpPr bwMode="auto">
              <a:xfrm>
                <a:off x="260" y="648"/>
                <a:ext cx="692" cy="68"/>
                <a:chOff x="260" y="648"/>
                <a:chExt cx="692" cy="68"/>
              </a:xfrm>
            </p:grpSpPr>
            <p:sp>
              <p:nvSpPr>
                <p:cNvPr id="20668" name="Rectangle 36">
                  <a:extLst>
                    <a:ext uri="{FF2B5EF4-FFF2-40B4-BE49-F238E27FC236}">
                      <a16:creationId xmlns:a16="http://schemas.microsoft.com/office/drawing/2014/main" id="{0F7931BC-88CB-6444-3FC7-A2DBE91AD6A0}"/>
                    </a:ext>
                  </a:extLst>
                </p:cNvPr>
                <p:cNvSpPr>
                  <a:spLocks noChangeArrowheads="1"/>
                </p:cNvSpPr>
                <p:nvPr/>
              </p:nvSpPr>
              <p:spPr bwMode="auto">
                <a:xfrm>
                  <a:off x="260"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9" name="Rectangle 37">
                  <a:extLst>
                    <a:ext uri="{FF2B5EF4-FFF2-40B4-BE49-F238E27FC236}">
                      <a16:creationId xmlns:a16="http://schemas.microsoft.com/office/drawing/2014/main" id="{58DDBD94-63AE-44F5-489E-EFAFC86C547C}"/>
                    </a:ext>
                  </a:extLst>
                </p:cNvPr>
                <p:cNvSpPr>
                  <a:spLocks noChangeArrowheads="1"/>
                </p:cNvSpPr>
                <p:nvPr/>
              </p:nvSpPr>
              <p:spPr bwMode="auto">
                <a:xfrm>
                  <a:off x="386"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0" name="Rectangle 38">
                  <a:extLst>
                    <a:ext uri="{FF2B5EF4-FFF2-40B4-BE49-F238E27FC236}">
                      <a16:creationId xmlns:a16="http://schemas.microsoft.com/office/drawing/2014/main" id="{95F7844B-5A76-B2A3-4B8C-49CD06843C1E}"/>
                    </a:ext>
                  </a:extLst>
                </p:cNvPr>
                <p:cNvSpPr>
                  <a:spLocks noChangeArrowheads="1"/>
                </p:cNvSpPr>
                <p:nvPr/>
              </p:nvSpPr>
              <p:spPr bwMode="auto">
                <a:xfrm>
                  <a:off x="513" y="648"/>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1" name="Rectangle 39">
                  <a:extLst>
                    <a:ext uri="{FF2B5EF4-FFF2-40B4-BE49-F238E27FC236}">
                      <a16:creationId xmlns:a16="http://schemas.microsoft.com/office/drawing/2014/main" id="{73FBB212-1A1E-17B2-FC02-1308DD409C08}"/>
                    </a:ext>
                  </a:extLst>
                </p:cNvPr>
                <p:cNvSpPr>
                  <a:spLocks noChangeArrowheads="1"/>
                </p:cNvSpPr>
                <p:nvPr/>
              </p:nvSpPr>
              <p:spPr bwMode="auto">
                <a:xfrm>
                  <a:off x="639"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2" name="Rectangle 40">
                  <a:extLst>
                    <a:ext uri="{FF2B5EF4-FFF2-40B4-BE49-F238E27FC236}">
                      <a16:creationId xmlns:a16="http://schemas.microsoft.com/office/drawing/2014/main" id="{08F478C2-BA70-B182-7EAE-009843F8CA64}"/>
                    </a:ext>
                  </a:extLst>
                </p:cNvPr>
                <p:cNvSpPr>
                  <a:spLocks noChangeArrowheads="1"/>
                </p:cNvSpPr>
                <p:nvPr/>
              </p:nvSpPr>
              <p:spPr bwMode="auto">
                <a:xfrm>
                  <a:off x="765"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73" name="Rectangle 41">
                  <a:extLst>
                    <a:ext uri="{FF2B5EF4-FFF2-40B4-BE49-F238E27FC236}">
                      <a16:creationId xmlns:a16="http://schemas.microsoft.com/office/drawing/2014/main" id="{BB619196-1101-86D7-DF49-4E614EDB6B28}"/>
                    </a:ext>
                  </a:extLst>
                </p:cNvPr>
                <p:cNvSpPr>
                  <a:spLocks noChangeArrowheads="1"/>
                </p:cNvSpPr>
                <p:nvPr/>
              </p:nvSpPr>
              <p:spPr bwMode="auto">
                <a:xfrm>
                  <a:off x="892" y="648"/>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7" name="Group 42">
                <a:extLst>
                  <a:ext uri="{FF2B5EF4-FFF2-40B4-BE49-F238E27FC236}">
                    <a16:creationId xmlns:a16="http://schemas.microsoft.com/office/drawing/2014/main" id="{3C7E0D0F-57DE-FFED-7553-5555A56EFB4E}"/>
                  </a:ext>
                </a:extLst>
              </p:cNvPr>
              <p:cNvGrpSpPr>
                <a:grpSpLocks/>
              </p:cNvGrpSpPr>
              <p:nvPr/>
            </p:nvGrpSpPr>
            <p:grpSpPr bwMode="auto">
              <a:xfrm>
                <a:off x="260" y="785"/>
                <a:ext cx="692" cy="68"/>
                <a:chOff x="260" y="785"/>
                <a:chExt cx="692" cy="68"/>
              </a:xfrm>
            </p:grpSpPr>
            <p:sp>
              <p:nvSpPr>
                <p:cNvPr id="20662" name="Rectangle 43">
                  <a:extLst>
                    <a:ext uri="{FF2B5EF4-FFF2-40B4-BE49-F238E27FC236}">
                      <a16:creationId xmlns:a16="http://schemas.microsoft.com/office/drawing/2014/main" id="{E13E6161-32F5-D07F-6035-AFF96B0DA612}"/>
                    </a:ext>
                  </a:extLst>
                </p:cNvPr>
                <p:cNvSpPr>
                  <a:spLocks noChangeArrowheads="1"/>
                </p:cNvSpPr>
                <p:nvPr/>
              </p:nvSpPr>
              <p:spPr bwMode="auto">
                <a:xfrm>
                  <a:off x="260"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3" name="Rectangle 44">
                  <a:extLst>
                    <a:ext uri="{FF2B5EF4-FFF2-40B4-BE49-F238E27FC236}">
                      <a16:creationId xmlns:a16="http://schemas.microsoft.com/office/drawing/2014/main" id="{3CCD4A6E-A101-EF8F-7A86-4E4C7902A955}"/>
                    </a:ext>
                  </a:extLst>
                </p:cNvPr>
                <p:cNvSpPr>
                  <a:spLocks noChangeArrowheads="1"/>
                </p:cNvSpPr>
                <p:nvPr/>
              </p:nvSpPr>
              <p:spPr bwMode="auto">
                <a:xfrm>
                  <a:off x="386"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4" name="Rectangle 45">
                  <a:extLst>
                    <a:ext uri="{FF2B5EF4-FFF2-40B4-BE49-F238E27FC236}">
                      <a16:creationId xmlns:a16="http://schemas.microsoft.com/office/drawing/2014/main" id="{9D0207BC-4525-B6F0-057D-08E15FD23048}"/>
                    </a:ext>
                  </a:extLst>
                </p:cNvPr>
                <p:cNvSpPr>
                  <a:spLocks noChangeArrowheads="1"/>
                </p:cNvSpPr>
                <p:nvPr/>
              </p:nvSpPr>
              <p:spPr bwMode="auto">
                <a:xfrm>
                  <a:off x="513" y="785"/>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5" name="Rectangle 46">
                  <a:extLst>
                    <a:ext uri="{FF2B5EF4-FFF2-40B4-BE49-F238E27FC236}">
                      <a16:creationId xmlns:a16="http://schemas.microsoft.com/office/drawing/2014/main" id="{60A12EB8-EE06-8080-243D-F10B752BC634}"/>
                    </a:ext>
                  </a:extLst>
                </p:cNvPr>
                <p:cNvSpPr>
                  <a:spLocks noChangeArrowheads="1"/>
                </p:cNvSpPr>
                <p:nvPr/>
              </p:nvSpPr>
              <p:spPr bwMode="auto">
                <a:xfrm>
                  <a:off x="639"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6" name="Rectangle 47">
                  <a:extLst>
                    <a:ext uri="{FF2B5EF4-FFF2-40B4-BE49-F238E27FC236}">
                      <a16:creationId xmlns:a16="http://schemas.microsoft.com/office/drawing/2014/main" id="{FF2F89AD-6CF9-09B2-E3AE-76C95586961B}"/>
                    </a:ext>
                  </a:extLst>
                </p:cNvPr>
                <p:cNvSpPr>
                  <a:spLocks noChangeArrowheads="1"/>
                </p:cNvSpPr>
                <p:nvPr/>
              </p:nvSpPr>
              <p:spPr bwMode="auto">
                <a:xfrm>
                  <a:off x="765"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7" name="Rectangle 48">
                  <a:extLst>
                    <a:ext uri="{FF2B5EF4-FFF2-40B4-BE49-F238E27FC236}">
                      <a16:creationId xmlns:a16="http://schemas.microsoft.com/office/drawing/2014/main" id="{034245D7-067B-41CE-4D9D-EE009C904327}"/>
                    </a:ext>
                  </a:extLst>
                </p:cNvPr>
                <p:cNvSpPr>
                  <a:spLocks noChangeArrowheads="1"/>
                </p:cNvSpPr>
                <p:nvPr/>
              </p:nvSpPr>
              <p:spPr bwMode="auto">
                <a:xfrm>
                  <a:off x="892" y="785"/>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8" name="Group 49">
                <a:extLst>
                  <a:ext uri="{FF2B5EF4-FFF2-40B4-BE49-F238E27FC236}">
                    <a16:creationId xmlns:a16="http://schemas.microsoft.com/office/drawing/2014/main" id="{23DF313E-92E8-B08B-ED29-BEAFADFBB1DC}"/>
                  </a:ext>
                </a:extLst>
              </p:cNvPr>
              <p:cNvGrpSpPr>
                <a:grpSpLocks/>
              </p:cNvGrpSpPr>
              <p:nvPr/>
            </p:nvGrpSpPr>
            <p:grpSpPr bwMode="auto">
              <a:xfrm>
                <a:off x="260" y="921"/>
                <a:ext cx="692" cy="68"/>
                <a:chOff x="260" y="921"/>
                <a:chExt cx="692" cy="68"/>
              </a:xfrm>
            </p:grpSpPr>
            <p:sp>
              <p:nvSpPr>
                <p:cNvPr id="20656" name="Rectangle 50">
                  <a:extLst>
                    <a:ext uri="{FF2B5EF4-FFF2-40B4-BE49-F238E27FC236}">
                      <a16:creationId xmlns:a16="http://schemas.microsoft.com/office/drawing/2014/main" id="{8968771A-EB67-78EF-BD98-9C230C96E1CE}"/>
                    </a:ext>
                  </a:extLst>
                </p:cNvPr>
                <p:cNvSpPr>
                  <a:spLocks noChangeArrowheads="1"/>
                </p:cNvSpPr>
                <p:nvPr/>
              </p:nvSpPr>
              <p:spPr bwMode="auto">
                <a:xfrm>
                  <a:off x="260"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7" name="Rectangle 51">
                  <a:extLst>
                    <a:ext uri="{FF2B5EF4-FFF2-40B4-BE49-F238E27FC236}">
                      <a16:creationId xmlns:a16="http://schemas.microsoft.com/office/drawing/2014/main" id="{93AADD46-53EB-13BE-24B3-FAE8E7230C0A}"/>
                    </a:ext>
                  </a:extLst>
                </p:cNvPr>
                <p:cNvSpPr>
                  <a:spLocks noChangeArrowheads="1"/>
                </p:cNvSpPr>
                <p:nvPr/>
              </p:nvSpPr>
              <p:spPr bwMode="auto">
                <a:xfrm>
                  <a:off x="386"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8" name="Rectangle 52">
                  <a:extLst>
                    <a:ext uri="{FF2B5EF4-FFF2-40B4-BE49-F238E27FC236}">
                      <a16:creationId xmlns:a16="http://schemas.microsoft.com/office/drawing/2014/main" id="{62163773-8E6C-3D75-8C30-FBE3458B2B2B}"/>
                    </a:ext>
                  </a:extLst>
                </p:cNvPr>
                <p:cNvSpPr>
                  <a:spLocks noChangeArrowheads="1"/>
                </p:cNvSpPr>
                <p:nvPr/>
              </p:nvSpPr>
              <p:spPr bwMode="auto">
                <a:xfrm>
                  <a:off x="513" y="92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9" name="Rectangle 53">
                  <a:extLst>
                    <a:ext uri="{FF2B5EF4-FFF2-40B4-BE49-F238E27FC236}">
                      <a16:creationId xmlns:a16="http://schemas.microsoft.com/office/drawing/2014/main" id="{F8CE097D-BBC3-07A0-4C45-26ABCF22AC96}"/>
                    </a:ext>
                  </a:extLst>
                </p:cNvPr>
                <p:cNvSpPr>
                  <a:spLocks noChangeArrowheads="1"/>
                </p:cNvSpPr>
                <p:nvPr/>
              </p:nvSpPr>
              <p:spPr bwMode="auto">
                <a:xfrm>
                  <a:off x="639"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0" name="Rectangle 54">
                  <a:extLst>
                    <a:ext uri="{FF2B5EF4-FFF2-40B4-BE49-F238E27FC236}">
                      <a16:creationId xmlns:a16="http://schemas.microsoft.com/office/drawing/2014/main" id="{18CDF4AE-30EC-88D3-5CC9-9DFB7A4E4237}"/>
                    </a:ext>
                  </a:extLst>
                </p:cNvPr>
                <p:cNvSpPr>
                  <a:spLocks noChangeArrowheads="1"/>
                </p:cNvSpPr>
                <p:nvPr/>
              </p:nvSpPr>
              <p:spPr bwMode="auto">
                <a:xfrm>
                  <a:off x="765"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61" name="Rectangle 55">
                  <a:extLst>
                    <a:ext uri="{FF2B5EF4-FFF2-40B4-BE49-F238E27FC236}">
                      <a16:creationId xmlns:a16="http://schemas.microsoft.com/office/drawing/2014/main" id="{68933452-B831-94F5-2C4F-B05C7EF6F942}"/>
                    </a:ext>
                  </a:extLst>
                </p:cNvPr>
                <p:cNvSpPr>
                  <a:spLocks noChangeArrowheads="1"/>
                </p:cNvSpPr>
                <p:nvPr/>
              </p:nvSpPr>
              <p:spPr bwMode="auto">
                <a:xfrm>
                  <a:off x="892" y="92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649" name="Group 56">
                <a:extLst>
                  <a:ext uri="{FF2B5EF4-FFF2-40B4-BE49-F238E27FC236}">
                    <a16:creationId xmlns:a16="http://schemas.microsoft.com/office/drawing/2014/main" id="{82A1C70C-64B3-257F-46E3-CC818022264C}"/>
                  </a:ext>
                </a:extLst>
              </p:cNvPr>
              <p:cNvGrpSpPr>
                <a:grpSpLocks/>
              </p:cNvGrpSpPr>
              <p:nvPr/>
            </p:nvGrpSpPr>
            <p:grpSpPr bwMode="auto">
              <a:xfrm>
                <a:off x="260" y="1058"/>
                <a:ext cx="692" cy="68"/>
                <a:chOff x="260" y="1058"/>
                <a:chExt cx="692" cy="68"/>
              </a:xfrm>
            </p:grpSpPr>
            <p:sp>
              <p:nvSpPr>
                <p:cNvPr id="20650" name="Rectangle 57">
                  <a:extLst>
                    <a:ext uri="{FF2B5EF4-FFF2-40B4-BE49-F238E27FC236}">
                      <a16:creationId xmlns:a16="http://schemas.microsoft.com/office/drawing/2014/main" id="{6359A6DA-60CE-FA11-2BBE-9B027CBAA48B}"/>
                    </a:ext>
                  </a:extLst>
                </p:cNvPr>
                <p:cNvSpPr>
                  <a:spLocks noChangeArrowheads="1"/>
                </p:cNvSpPr>
                <p:nvPr/>
              </p:nvSpPr>
              <p:spPr bwMode="auto">
                <a:xfrm>
                  <a:off x="260"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1" name="Rectangle 58">
                  <a:extLst>
                    <a:ext uri="{FF2B5EF4-FFF2-40B4-BE49-F238E27FC236}">
                      <a16:creationId xmlns:a16="http://schemas.microsoft.com/office/drawing/2014/main" id="{A75C2334-47B6-4475-29DC-7D0BD66F627C}"/>
                    </a:ext>
                  </a:extLst>
                </p:cNvPr>
                <p:cNvSpPr>
                  <a:spLocks noChangeArrowheads="1"/>
                </p:cNvSpPr>
                <p:nvPr/>
              </p:nvSpPr>
              <p:spPr bwMode="auto">
                <a:xfrm>
                  <a:off x="386"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2" name="Rectangle 59">
                  <a:extLst>
                    <a:ext uri="{FF2B5EF4-FFF2-40B4-BE49-F238E27FC236}">
                      <a16:creationId xmlns:a16="http://schemas.microsoft.com/office/drawing/2014/main" id="{8C4068CC-1F81-17D2-EF31-1299C0A2F6D2}"/>
                    </a:ext>
                  </a:extLst>
                </p:cNvPr>
                <p:cNvSpPr>
                  <a:spLocks noChangeArrowheads="1"/>
                </p:cNvSpPr>
                <p:nvPr/>
              </p:nvSpPr>
              <p:spPr bwMode="auto">
                <a:xfrm>
                  <a:off x="513" y="1058"/>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3" name="Rectangle 60">
                  <a:extLst>
                    <a:ext uri="{FF2B5EF4-FFF2-40B4-BE49-F238E27FC236}">
                      <a16:creationId xmlns:a16="http://schemas.microsoft.com/office/drawing/2014/main" id="{B9933AD4-AA54-71F0-F2E1-52EBF57FE060}"/>
                    </a:ext>
                  </a:extLst>
                </p:cNvPr>
                <p:cNvSpPr>
                  <a:spLocks noChangeArrowheads="1"/>
                </p:cNvSpPr>
                <p:nvPr/>
              </p:nvSpPr>
              <p:spPr bwMode="auto">
                <a:xfrm>
                  <a:off x="639"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4" name="Rectangle 61">
                  <a:extLst>
                    <a:ext uri="{FF2B5EF4-FFF2-40B4-BE49-F238E27FC236}">
                      <a16:creationId xmlns:a16="http://schemas.microsoft.com/office/drawing/2014/main" id="{8A5AD8EB-0AC6-BD1E-F585-6C4BC4948153}"/>
                    </a:ext>
                  </a:extLst>
                </p:cNvPr>
                <p:cNvSpPr>
                  <a:spLocks noChangeArrowheads="1"/>
                </p:cNvSpPr>
                <p:nvPr/>
              </p:nvSpPr>
              <p:spPr bwMode="auto">
                <a:xfrm>
                  <a:off x="765"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55" name="Rectangle 62">
                  <a:extLst>
                    <a:ext uri="{FF2B5EF4-FFF2-40B4-BE49-F238E27FC236}">
                      <a16:creationId xmlns:a16="http://schemas.microsoft.com/office/drawing/2014/main" id="{AF82B054-EF09-0C29-C0AF-FA3F03C5C45E}"/>
                    </a:ext>
                  </a:extLst>
                </p:cNvPr>
                <p:cNvSpPr>
                  <a:spLocks noChangeArrowheads="1"/>
                </p:cNvSpPr>
                <p:nvPr/>
              </p:nvSpPr>
              <p:spPr bwMode="auto">
                <a:xfrm>
                  <a:off x="892" y="1058"/>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grpSp>
          <p:nvGrpSpPr>
            <p:cNvPr id="20585" name="Group 63">
              <a:extLst>
                <a:ext uri="{FF2B5EF4-FFF2-40B4-BE49-F238E27FC236}">
                  <a16:creationId xmlns:a16="http://schemas.microsoft.com/office/drawing/2014/main" id="{C584F7EA-EB7A-FDFC-5797-3EDAAD7930C6}"/>
                </a:ext>
              </a:extLst>
            </p:cNvPr>
            <p:cNvGrpSpPr>
              <a:grpSpLocks/>
            </p:cNvGrpSpPr>
            <p:nvPr/>
          </p:nvGrpSpPr>
          <p:grpSpPr bwMode="auto">
            <a:xfrm>
              <a:off x="5210" y="3267"/>
              <a:ext cx="691" cy="1021"/>
              <a:chOff x="5210" y="3267"/>
              <a:chExt cx="691" cy="1021"/>
            </a:xfrm>
          </p:grpSpPr>
          <p:grpSp>
            <p:nvGrpSpPr>
              <p:cNvPr id="20586" name="Group 64">
                <a:extLst>
                  <a:ext uri="{FF2B5EF4-FFF2-40B4-BE49-F238E27FC236}">
                    <a16:creationId xmlns:a16="http://schemas.microsoft.com/office/drawing/2014/main" id="{23BE362A-F48A-284F-FABF-B0D9642E5197}"/>
                  </a:ext>
                </a:extLst>
              </p:cNvPr>
              <p:cNvGrpSpPr>
                <a:grpSpLocks/>
              </p:cNvGrpSpPr>
              <p:nvPr/>
            </p:nvGrpSpPr>
            <p:grpSpPr bwMode="auto">
              <a:xfrm>
                <a:off x="5210" y="3267"/>
                <a:ext cx="691" cy="68"/>
                <a:chOff x="5210" y="3267"/>
                <a:chExt cx="691" cy="68"/>
              </a:xfrm>
            </p:grpSpPr>
            <p:sp>
              <p:nvSpPr>
                <p:cNvPr id="20636" name="Rectangle 65">
                  <a:extLst>
                    <a:ext uri="{FF2B5EF4-FFF2-40B4-BE49-F238E27FC236}">
                      <a16:creationId xmlns:a16="http://schemas.microsoft.com/office/drawing/2014/main" id="{1AA35612-9168-2D88-0EB9-B36DB1C45990}"/>
                    </a:ext>
                  </a:extLst>
                </p:cNvPr>
                <p:cNvSpPr>
                  <a:spLocks noChangeArrowheads="1"/>
                </p:cNvSpPr>
                <p:nvPr/>
              </p:nvSpPr>
              <p:spPr bwMode="auto">
                <a:xfrm>
                  <a:off x="5210"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7" name="Rectangle 66">
                  <a:extLst>
                    <a:ext uri="{FF2B5EF4-FFF2-40B4-BE49-F238E27FC236}">
                      <a16:creationId xmlns:a16="http://schemas.microsoft.com/office/drawing/2014/main" id="{1980EEB6-FDDF-3009-4276-F56BFB7402BD}"/>
                    </a:ext>
                  </a:extLst>
                </p:cNvPr>
                <p:cNvSpPr>
                  <a:spLocks noChangeArrowheads="1"/>
                </p:cNvSpPr>
                <p:nvPr/>
              </p:nvSpPr>
              <p:spPr bwMode="auto">
                <a:xfrm>
                  <a:off x="5335"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8" name="Rectangle 67">
                  <a:extLst>
                    <a:ext uri="{FF2B5EF4-FFF2-40B4-BE49-F238E27FC236}">
                      <a16:creationId xmlns:a16="http://schemas.microsoft.com/office/drawing/2014/main" id="{86EAA977-6AFF-4F71-464B-503D9026B6EF}"/>
                    </a:ext>
                  </a:extLst>
                </p:cNvPr>
                <p:cNvSpPr>
                  <a:spLocks noChangeArrowheads="1"/>
                </p:cNvSpPr>
                <p:nvPr/>
              </p:nvSpPr>
              <p:spPr bwMode="auto">
                <a:xfrm>
                  <a:off x="5462"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9" name="Rectangle 68">
                  <a:extLst>
                    <a:ext uri="{FF2B5EF4-FFF2-40B4-BE49-F238E27FC236}">
                      <a16:creationId xmlns:a16="http://schemas.microsoft.com/office/drawing/2014/main" id="{1148BED5-9F95-3D29-362F-372668568034}"/>
                    </a:ext>
                  </a:extLst>
                </p:cNvPr>
                <p:cNvSpPr>
                  <a:spLocks noChangeArrowheads="1"/>
                </p:cNvSpPr>
                <p:nvPr/>
              </p:nvSpPr>
              <p:spPr bwMode="auto">
                <a:xfrm>
                  <a:off x="5588" y="3267"/>
                  <a:ext cx="60"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40" name="Rectangle 69">
                  <a:extLst>
                    <a:ext uri="{FF2B5EF4-FFF2-40B4-BE49-F238E27FC236}">
                      <a16:creationId xmlns:a16="http://schemas.microsoft.com/office/drawing/2014/main" id="{B6840292-6D74-F29D-A69C-6BAAC92B1EC9}"/>
                    </a:ext>
                  </a:extLst>
                </p:cNvPr>
                <p:cNvSpPr>
                  <a:spLocks noChangeArrowheads="1"/>
                </p:cNvSpPr>
                <p:nvPr/>
              </p:nvSpPr>
              <p:spPr bwMode="auto">
                <a:xfrm>
                  <a:off x="5715"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41" name="Rectangle 70">
                  <a:extLst>
                    <a:ext uri="{FF2B5EF4-FFF2-40B4-BE49-F238E27FC236}">
                      <a16:creationId xmlns:a16="http://schemas.microsoft.com/office/drawing/2014/main" id="{4D6DADA8-3616-3BCA-9C19-0679CE37EC5B}"/>
                    </a:ext>
                  </a:extLst>
                </p:cNvPr>
                <p:cNvSpPr>
                  <a:spLocks noChangeArrowheads="1"/>
                </p:cNvSpPr>
                <p:nvPr/>
              </p:nvSpPr>
              <p:spPr bwMode="auto">
                <a:xfrm>
                  <a:off x="5842" y="3267"/>
                  <a:ext cx="59" cy="68"/>
                </a:xfrm>
                <a:prstGeom prst="rect">
                  <a:avLst/>
                </a:prstGeom>
                <a:solidFill>
                  <a:srgbClr val="DADAD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7" name="Group 71">
                <a:extLst>
                  <a:ext uri="{FF2B5EF4-FFF2-40B4-BE49-F238E27FC236}">
                    <a16:creationId xmlns:a16="http://schemas.microsoft.com/office/drawing/2014/main" id="{71ACB616-EA41-5A36-72B6-25DB314A51A7}"/>
                  </a:ext>
                </a:extLst>
              </p:cNvPr>
              <p:cNvGrpSpPr>
                <a:grpSpLocks/>
              </p:cNvGrpSpPr>
              <p:nvPr/>
            </p:nvGrpSpPr>
            <p:grpSpPr bwMode="auto">
              <a:xfrm>
                <a:off x="5210" y="3401"/>
                <a:ext cx="691" cy="68"/>
                <a:chOff x="5210" y="3401"/>
                <a:chExt cx="691" cy="68"/>
              </a:xfrm>
            </p:grpSpPr>
            <p:sp>
              <p:nvSpPr>
                <p:cNvPr id="20630" name="Rectangle 72">
                  <a:extLst>
                    <a:ext uri="{FF2B5EF4-FFF2-40B4-BE49-F238E27FC236}">
                      <a16:creationId xmlns:a16="http://schemas.microsoft.com/office/drawing/2014/main" id="{873EC08A-7A86-08EA-E375-EEF48FE5A5AB}"/>
                    </a:ext>
                  </a:extLst>
                </p:cNvPr>
                <p:cNvSpPr>
                  <a:spLocks noChangeArrowheads="1"/>
                </p:cNvSpPr>
                <p:nvPr/>
              </p:nvSpPr>
              <p:spPr bwMode="auto">
                <a:xfrm>
                  <a:off x="5210"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1" name="Rectangle 73">
                  <a:extLst>
                    <a:ext uri="{FF2B5EF4-FFF2-40B4-BE49-F238E27FC236}">
                      <a16:creationId xmlns:a16="http://schemas.microsoft.com/office/drawing/2014/main" id="{70AA378E-DF7E-3549-B4BF-00625A8D426C}"/>
                    </a:ext>
                  </a:extLst>
                </p:cNvPr>
                <p:cNvSpPr>
                  <a:spLocks noChangeArrowheads="1"/>
                </p:cNvSpPr>
                <p:nvPr/>
              </p:nvSpPr>
              <p:spPr bwMode="auto">
                <a:xfrm>
                  <a:off x="5335"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2" name="Rectangle 74">
                  <a:extLst>
                    <a:ext uri="{FF2B5EF4-FFF2-40B4-BE49-F238E27FC236}">
                      <a16:creationId xmlns:a16="http://schemas.microsoft.com/office/drawing/2014/main" id="{10A7C7D0-4BEB-1F25-5844-5BF99478964C}"/>
                    </a:ext>
                  </a:extLst>
                </p:cNvPr>
                <p:cNvSpPr>
                  <a:spLocks noChangeArrowheads="1"/>
                </p:cNvSpPr>
                <p:nvPr/>
              </p:nvSpPr>
              <p:spPr bwMode="auto">
                <a:xfrm>
                  <a:off x="5462"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3" name="Rectangle 75">
                  <a:extLst>
                    <a:ext uri="{FF2B5EF4-FFF2-40B4-BE49-F238E27FC236}">
                      <a16:creationId xmlns:a16="http://schemas.microsoft.com/office/drawing/2014/main" id="{6E140528-981F-832D-370D-750359CFA241}"/>
                    </a:ext>
                  </a:extLst>
                </p:cNvPr>
                <p:cNvSpPr>
                  <a:spLocks noChangeArrowheads="1"/>
                </p:cNvSpPr>
                <p:nvPr/>
              </p:nvSpPr>
              <p:spPr bwMode="auto">
                <a:xfrm>
                  <a:off x="5588" y="3401"/>
                  <a:ext cx="60"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4" name="Rectangle 76">
                  <a:extLst>
                    <a:ext uri="{FF2B5EF4-FFF2-40B4-BE49-F238E27FC236}">
                      <a16:creationId xmlns:a16="http://schemas.microsoft.com/office/drawing/2014/main" id="{F35F0B13-73BF-F1A6-6168-060CDE02B2ED}"/>
                    </a:ext>
                  </a:extLst>
                </p:cNvPr>
                <p:cNvSpPr>
                  <a:spLocks noChangeArrowheads="1"/>
                </p:cNvSpPr>
                <p:nvPr/>
              </p:nvSpPr>
              <p:spPr bwMode="auto">
                <a:xfrm>
                  <a:off x="5715"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35" name="Rectangle 77">
                  <a:extLst>
                    <a:ext uri="{FF2B5EF4-FFF2-40B4-BE49-F238E27FC236}">
                      <a16:creationId xmlns:a16="http://schemas.microsoft.com/office/drawing/2014/main" id="{A7709D48-5B32-1F06-4BCA-25C8B251CEDB}"/>
                    </a:ext>
                  </a:extLst>
                </p:cNvPr>
                <p:cNvSpPr>
                  <a:spLocks noChangeArrowheads="1"/>
                </p:cNvSpPr>
                <p:nvPr/>
              </p:nvSpPr>
              <p:spPr bwMode="auto">
                <a:xfrm>
                  <a:off x="5842" y="3401"/>
                  <a:ext cx="59" cy="68"/>
                </a:xfrm>
                <a:prstGeom prst="rect">
                  <a:avLst/>
                </a:prstGeom>
                <a:solidFill>
                  <a:srgbClr val="CECEC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8" name="Group 78">
                <a:extLst>
                  <a:ext uri="{FF2B5EF4-FFF2-40B4-BE49-F238E27FC236}">
                    <a16:creationId xmlns:a16="http://schemas.microsoft.com/office/drawing/2014/main" id="{DFEB0637-F9CC-4CB6-7E6B-BABB4BE89A26}"/>
                  </a:ext>
                </a:extLst>
              </p:cNvPr>
              <p:cNvGrpSpPr>
                <a:grpSpLocks/>
              </p:cNvGrpSpPr>
              <p:nvPr/>
            </p:nvGrpSpPr>
            <p:grpSpPr bwMode="auto">
              <a:xfrm>
                <a:off x="5210" y="3538"/>
                <a:ext cx="691" cy="68"/>
                <a:chOff x="5210" y="3538"/>
                <a:chExt cx="691" cy="68"/>
              </a:xfrm>
            </p:grpSpPr>
            <p:sp>
              <p:nvSpPr>
                <p:cNvPr id="20624" name="Rectangle 79">
                  <a:extLst>
                    <a:ext uri="{FF2B5EF4-FFF2-40B4-BE49-F238E27FC236}">
                      <a16:creationId xmlns:a16="http://schemas.microsoft.com/office/drawing/2014/main" id="{0B7365D0-C035-A1FC-9A98-97F9BEEA23FA}"/>
                    </a:ext>
                  </a:extLst>
                </p:cNvPr>
                <p:cNvSpPr>
                  <a:spLocks noChangeArrowheads="1"/>
                </p:cNvSpPr>
                <p:nvPr/>
              </p:nvSpPr>
              <p:spPr bwMode="auto">
                <a:xfrm>
                  <a:off x="5210"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5" name="Rectangle 80">
                  <a:extLst>
                    <a:ext uri="{FF2B5EF4-FFF2-40B4-BE49-F238E27FC236}">
                      <a16:creationId xmlns:a16="http://schemas.microsoft.com/office/drawing/2014/main" id="{67DBEE93-4D35-BE75-DB5F-EF2EBC01D900}"/>
                    </a:ext>
                  </a:extLst>
                </p:cNvPr>
                <p:cNvSpPr>
                  <a:spLocks noChangeArrowheads="1"/>
                </p:cNvSpPr>
                <p:nvPr/>
              </p:nvSpPr>
              <p:spPr bwMode="auto">
                <a:xfrm>
                  <a:off x="5335"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6" name="Rectangle 81">
                  <a:extLst>
                    <a:ext uri="{FF2B5EF4-FFF2-40B4-BE49-F238E27FC236}">
                      <a16:creationId xmlns:a16="http://schemas.microsoft.com/office/drawing/2014/main" id="{11C8D477-1BCF-A8C0-F25B-6C9BFE434C5E}"/>
                    </a:ext>
                  </a:extLst>
                </p:cNvPr>
                <p:cNvSpPr>
                  <a:spLocks noChangeArrowheads="1"/>
                </p:cNvSpPr>
                <p:nvPr/>
              </p:nvSpPr>
              <p:spPr bwMode="auto">
                <a:xfrm>
                  <a:off x="5462"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7" name="Rectangle 82">
                  <a:extLst>
                    <a:ext uri="{FF2B5EF4-FFF2-40B4-BE49-F238E27FC236}">
                      <a16:creationId xmlns:a16="http://schemas.microsoft.com/office/drawing/2014/main" id="{62A142BC-D87B-AA6D-755B-E6E505946B87}"/>
                    </a:ext>
                  </a:extLst>
                </p:cNvPr>
                <p:cNvSpPr>
                  <a:spLocks noChangeArrowheads="1"/>
                </p:cNvSpPr>
                <p:nvPr/>
              </p:nvSpPr>
              <p:spPr bwMode="auto">
                <a:xfrm>
                  <a:off x="5588" y="3538"/>
                  <a:ext cx="60"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8" name="Rectangle 83">
                  <a:extLst>
                    <a:ext uri="{FF2B5EF4-FFF2-40B4-BE49-F238E27FC236}">
                      <a16:creationId xmlns:a16="http://schemas.microsoft.com/office/drawing/2014/main" id="{8C2A7BA8-7B94-4DA4-5E25-FD292B971353}"/>
                    </a:ext>
                  </a:extLst>
                </p:cNvPr>
                <p:cNvSpPr>
                  <a:spLocks noChangeArrowheads="1"/>
                </p:cNvSpPr>
                <p:nvPr/>
              </p:nvSpPr>
              <p:spPr bwMode="auto">
                <a:xfrm>
                  <a:off x="5715"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9" name="Rectangle 84">
                  <a:extLst>
                    <a:ext uri="{FF2B5EF4-FFF2-40B4-BE49-F238E27FC236}">
                      <a16:creationId xmlns:a16="http://schemas.microsoft.com/office/drawing/2014/main" id="{8BAA4BEB-3066-56F5-FEDF-F5495D607105}"/>
                    </a:ext>
                  </a:extLst>
                </p:cNvPr>
                <p:cNvSpPr>
                  <a:spLocks noChangeArrowheads="1"/>
                </p:cNvSpPr>
                <p:nvPr/>
              </p:nvSpPr>
              <p:spPr bwMode="auto">
                <a:xfrm>
                  <a:off x="5842" y="3538"/>
                  <a:ext cx="59" cy="68"/>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89" name="Group 85">
                <a:extLst>
                  <a:ext uri="{FF2B5EF4-FFF2-40B4-BE49-F238E27FC236}">
                    <a16:creationId xmlns:a16="http://schemas.microsoft.com/office/drawing/2014/main" id="{8135B254-6A83-67C8-263F-F54CA4257B82}"/>
                  </a:ext>
                </a:extLst>
              </p:cNvPr>
              <p:cNvGrpSpPr>
                <a:grpSpLocks/>
              </p:cNvGrpSpPr>
              <p:nvPr/>
            </p:nvGrpSpPr>
            <p:grpSpPr bwMode="auto">
              <a:xfrm>
                <a:off x="5210" y="3675"/>
                <a:ext cx="691" cy="68"/>
                <a:chOff x="5210" y="3675"/>
                <a:chExt cx="691" cy="68"/>
              </a:xfrm>
            </p:grpSpPr>
            <p:sp>
              <p:nvSpPr>
                <p:cNvPr id="20618" name="Rectangle 86">
                  <a:extLst>
                    <a:ext uri="{FF2B5EF4-FFF2-40B4-BE49-F238E27FC236}">
                      <a16:creationId xmlns:a16="http://schemas.microsoft.com/office/drawing/2014/main" id="{8E33B559-8890-A5DD-FD08-97E3AA8725F1}"/>
                    </a:ext>
                  </a:extLst>
                </p:cNvPr>
                <p:cNvSpPr>
                  <a:spLocks noChangeArrowheads="1"/>
                </p:cNvSpPr>
                <p:nvPr/>
              </p:nvSpPr>
              <p:spPr bwMode="auto">
                <a:xfrm>
                  <a:off x="5210"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9" name="Rectangle 87">
                  <a:extLst>
                    <a:ext uri="{FF2B5EF4-FFF2-40B4-BE49-F238E27FC236}">
                      <a16:creationId xmlns:a16="http://schemas.microsoft.com/office/drawing/2014/main" id="{21050B66-EF45-8AA4-3DAB-ACB59EA6301D}"/>
                    </a:ext>
                  </a:extLst>
                </p:cNvPr>
                <p:cNvSpPr>
                  <a:spLocks noChangeArrowheads="1"/>
                </p:cNvSpPr>
                <p:nvPr/>
              </p:nvSpPr>
              <p:spPr bwMode="auto">
                <a:xfrm>
                  <a:off x="5335"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0" name="Rectangle 88">
                  <a:extLst>
                    <a:ext uri="{FF2B5EF4-FFF2-40B4-BE49-F238E27FC236}">
                      <a16:creationId xmlns:a16="http://schemas.microsoft.com/office/drawing/2014/main" id="{D03A2128-9B96-5CE8-C3DA-18AD18529804}"/>
                    </a:ext>
                  </a:extLst>
                </p:cNvPr>
                <p:cNvSpPr>
                  <a:spLocks noChangeArrowheads="1"/>
                </p:cNvSpPr>
                <p:nvPr/>
              </p:nvSpPr>
              <p:spPr bwMode="auto">
                <a:xfrm>
                  <a:off x="5462"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1" name="Rectangle 89">
                  <a:extLst>
                    <a:ext uri="{FF2B5EF4-FFF2-40B4-BE49-F238E27FC236}">
                      <a16:creationId xmlns:a16="http://schemas.microsoft.com/office/drawing/2014/main" id="{72DE26F7-16D9-06E0-D255-C2519A66DD4F}"/>
                    </a:ext>
                  </a:extLst>
                </p:cNvPr>
                <p:cNvSpPr>
                  <a:spLocks noChangeArrowheads="1"/>
                </p:cNvSpPr>
                <p:nvPr/>
              </p:nvSpPr>
              <p:spPr bwMode="auto">
                <a:xfrm>
                  <a:off x="5588" y="3675"/>
                  <a:ext cx="60"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2" name="Rectangle 90">
                  <a:extLst>
                    <a:ext uri="{FF2B5EF4-FFF2-40B4-BE49-F238E27FC236}">
                      <a16:creationId xmlns:a16="http://schemas.microsoft.com/office/drawing/2014/main" id="{5533F417-9904-2125-65D3-700E0CB034B0}"/>
                    </a:ext>
                  </a:extLst>
                </p:cNvPr>
                <p:cNvSpPr>
                  <a:spLocks noChangeArrowheads="1"/>
                </p:cNvSpPr>
                <p:nvPr/>
              </p:nvSpPr>
              <p:spPr bwMode="auto">
                <a:xfrm>
                  <a:off x="5715"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23" name="Rectangle 91">
                  <a:extLst>
                    <a:ext uri="{FF2B5EF4-FFF2-40B4-BE49-F238E27FC236}">
                      <a16:creationId xmlns:a16="http://schemas.microsoft.com/office/drawing/2014/main" id="{215D779E-CD87-10E5-0FDF-074E2C0B690D}"/>
                    </a:ext>
                  </a:extLst>
                </p:cNvPr>
                <p:cNvSpPr>
                  <a:spLocks noChangeArrowheads="1"/>
                </p:cNvSpPr>
                <p:nvPr/>
              </p:nvSpPr>
              <p:spPr bwMode="auto">
                <a:xfrm>
                  <a:off x="5842" y="3675"/>
                  <a:ext cx="59" cy="68"/>
                </a:xfrm>
                <a:prstGeom prst="rect">
                  <a:avLst/>
                </a:prstGeom>
                <a:solidFill>
                  <a:srgbClr val="9191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0" name="Group 92">
                <a:extLst>
                  <a:ext uri="{FF2B5EF4-FFF2-40B4-BE49-F238E27FC236}">
                    <a16:creationId xmlns:a16="http://schemas.microsoft.com/office/drawing/2014/main" id="{8F4FF3B5-64D2-4FBA-2306-C4BE38AD8F1C}"/>
                  </a:ext>
                </a:extLst>
              </p:cNvPr>
              <p:cNvGrpSpPr>
                <a:grpSpLocks/>
              </p:cNvGrpSpPr>
              <p:nvPr/>
            </p:nvGrpSpPr>
            <p:grpSpPr bwMode="auto">
              <a:xfrm>
                <a:off x="5210" y="3810"/>
                <a:ext cx="691" cy="68"/>
                <a:chOff x="5210" y="3810"/>
                <a:chExt cx="691" cy="68"/>
              </a:xfrm>
            </p:grpSpPr>
            <p:sp>
              <p:nvSpPr>
                <p:cNvPr id="20612" name="Rectangle 93">
                  <a:extLst>
                    <a:ext uri="{FF2B5EF4-FFF2-40B4-BE49-F238E27FC236}">
                      <a16:creationId xmlns:a16="http://schemas.microsoft.com/office/drawing/2014/main" id="{08CFD0A3-61E0-D6BD-E38C-4FE969CF3D07}"/>
                    </a:ext>
                  </a:extLst>
                </p:cNvPr>
                <p:cNvSpPr>
                  <a:spLocks noChangeArrowheads="1"/>
                </p:cNvSpPr>
                <p:nvPr/>
              </p:nvSpPr>
              <p:spPr bwMode="auto">
                <a:xfrm>
                  <a:off x="5210"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3" name="Rectangle 94">
                  <a:extLst>
                    <a:ext uri="{FF2B5EF4-FFF2-40B4-BE49-F238E27FC236}">
                      <a16:creationId xmlns:a16="http://schemas.microsoft.com/office/drawing/2014/main" id="{2CA7DBEB-E522-09B7-D5A7-7D2E2209B5E7}"/>
                    </a:ext>
                  </a:extLst>
                </p:cNvPr>
                <p:cNvSpPr>
                  <a:spLocks noChangeArrowheads="1"/>
                </p:cNvSpPr>
                <p:nvPr/>
              </p:nvSpPr>
              <p:spPr bwMode="auto">
                <a:xfrm>
                  <a:off x="5335"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4" name="Rectangle 95">
                  <a:extLst>
                    <a:ext uri="{FF2B5EF4-FFF2-40B4-BE49-F238E27FC236}">
                      <a16:creationId xmlns:a16="http://schemas.microsoft.com/office/drawing/2014/main" id="{4B24ED97-5DB7-FC2F-ABD3-05430D30D2E3}"/>
                    </a:ext>
                  </a:extLst>
                </p:cNvPr>
                <p:cNvSpPr>
                  <a:spLocks noChangeArrowheads="1"/>
                </p:cNvSpPr>
                <p:nvPr/>
              </p:nvSpPr>
              <p:spPr bwMode="auto">
                <a:xfrm>
                  <a:off x="5462"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5" name="Rectangle 96">
                  <a:extLst>
                    <a:ext uri="{FF2B5EF4-FFF2-40B4-BE49-F238E27FC236}">
                      <a16:creationId xmlns:a16="http://schemas.microsoft.com/office/drawing/2014/main" id="{98CD2D42-4D16-2485-AE65-625D3BCFEB69}"/>
                    </a:ext>
                  </a:extLst>
                </p:cNvPr>
                <p:cNvSpPr>
                  <a:spLocks noChangeArrowheads="1"/>
                </p:cNvSpPr>
                <p:nvPr/>
              </p:nvSpPr>
              <p:spPr bwMode="auto">
                <a:xfrm>
                  <a:off x="5588" y="3810"/>
                  <a:ext cx="60"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6" name="Rectangle 97">
                  <a:extLst>
                    <a:ext uri="{FF2B5EF4-FFF2-40B4-BE49-F238E27FC236}">
                      <a16:creationId xmlns:a16="http://schemas.microsoft.com/office/drawing/2014/main" id="{FE115BA3-CD2E-2FFE-C9D4-E630C929F813}"/>
                    </a:ext>
                  </a:extLst>
                </p:cNvPr>
                <p:cNvSpPr>
                  <a:spLocks noChangeArrowheads="1"/>
                </p:cNvSpPr>
                <p:nvPr/>
              </p:nvSpPr>
              <p:spPr bwMode="auto">
                <a:xfrm>
                  <a:off x="5715"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7" name="Rectangle 98">
                  <a:extLst>
                    <a:ext uri="{FF2B5EF4-FFF2-40B4-BE49-F238E27FC236}">
                      <a16:creationId xmlns:a16="http://schemas.microsoft.com/office/drawing/2014/main" id="{5CCF23BA-0196-6C65-CB7E-C94AC22AFD28}"/>
                    </a:ext>
                  </a:extLst>
                </p:cNvPr>
                <p:cNvSpPr>
                  <a:spLocks noChangeArrowheads="1"/>
                </p:cNvSpPr>
                <p:nvPr/>
              </p:nvSpPr>
              <p:spPr bwMode="auto">
                <a:xfrm>
                  <a:off x="5842" y="3810"/>
                  <a:ext cx="59" cy="68"/>
                </a:xfrm>
                <a:prstGeom prst="rect">
                  <a:avLst/>
                </a:prstGeom>
                <a:solidFill>
                  <a:srgbClr val="67676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1" name="Group 99">
                <a:extLst>
                  <a:ext uri="{FF2B5EF4-FFF2-40B4-BE49-F238E27FC236}">
                    <a16:creationId xmlns:a16="http://schemas.microsoft.com/office/drawing/2014/main" id="{31631275-4B88-99D9-FEFD-6B190BAD91BE}"/>
                  </a:ext>
                </a:extLst>
              </p:cNvPr>
              <p:cNvGrpSpPr>
                <a:grpSpLocks/>
              </p:cNvGrpSpPr>
              <p:nvPr/>
            </p:nvGrpSpPr>
            <p:grpSpPr bwMode="auto">
              <a:xfrm>
                <a:off x="5210" y="3947"/>
                <a:ext cx="691" cy="68"/>
                <a:chOff x="5210" y="3947"/>
                <a:chExt cx="691" cy="68"/>
              </a:xfrm>
            </p:grpSpPr>
            <p:sp>
              <p:nvSpPr>
                <p:cNvPr id="20606" name="Rectangle 100">
                  <a:extLst>
                    <a:ext uri="{FF2B5EF4-FFF2-40B4-BE49-F238E27FC236}">
                      <a16:creationId xmlns:a16="http://schemas.microsoft.com/office/drawing/2014/main" id="{D2E9F9B2-FD0F-504E-8B0B-407942D7470C}"/>
                    </a:ext>
                  </a:extLst>
                </p:cNvPr>
                <p:cNvSpPr>
                  <a:spLocks noChangeArrowheads="1"/>
                </p:cNvSpPr>
                <p:nvPr/>
              </p:nvSpPr>
              <p:spPr bwMode="auto">
                <a:xfrm>
                  <a:off x="5210"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7" name="Rectangle 101">
                  <a:extLst>
                    <a:ext uri="{FF2B5EF4-FFF2-40B4-BE49-F238E27FC236}">
                      <a16:creationId xmlns:a16="http://schemas.microsoft.com/office/drawing/2014/main" id="{770ADB2B-C9E0-AD38-02C5-95D475EDD5C2}"/>
                    </a:ext>
                  </a:extLst>
                </p:cNvPr>
                <p:cNvSpPr>
                  <a:spLocks noChangeArrowheads="1"/>
                </p:cNvSpPr>
                <p:nvPr/>
              </p:nvSpPr>
              <p:spPr bwMode="auto">
                <a:xfrm>
                  <a:off x="5335"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8" name="Rectangle 102">
                  <a:extLst>
                    <a:ext uri="{FF2B5EF4-FFF2-40B4-BE49-F238E27FC236}">
                      <a16:creationId xmlns:a16="http://schemas.microsoft.com/office/drawing/2014/main" id="{556FC36E-97D1-0AB2-FE5D-DA612CC10B0C}"/>
                    </a:ext>
                  </a:extLst>
                </p:cNvPr>
                <p:cNvSpPr>
                  <a:spLocks noChangeArrowheads="1"/>
                </p:cNvSpPr>
                <p:nvPr/>
              </p:nvSpPr>
              <p:spPr bwMode="auto">
                <a:xfrm>
                  <a:off x="5462"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9" name="Rectangle 103">
                  <a:extLst>
                    <a:ext uri="{FF2B5EF4-FFF2-40B4-BE49-F238E27FC236}">
                      <a16:creationId xmlns:a16="http://schemas.microsoft.com/office/drawing/2014/main" id="{CE87FEE0-A08B-BE67-550B-A48422CCE90E}"/>
                    </a:ext>
                  </a:extLst>
                </p:cNvPr>
                <p:cNvSpPr>
                  <a:spLocks noChangeArrowheads="1"/>
                </p:cNvSpPr>
                <p:nvPr/>
              </p:nvSpPr>
              <p:spPr bwMode="auto">
                <a:xfrm>
                  <a:off x="5588" y="3947"/>
                  <a:ext cx="60"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0" name="Rectangle 104">
                  <a:extLst>
                    <a:ext uri="{FF2B5EF4-FFF2-40B4-BE49-F238E27FC236}">
                      <a16:creationId xmlns:a16="http://schemas.microsoft.com/office/drawing/2014/main" id="{9E46A265-9AB6-4B39-F5ED-1E4F6FF1C2FA}"/>
                    </a:ext>
                  </a:extLst>
                </p:cNvPr>
                <p:cNvSpPr>
                  <a:spLocks noChangeArrowheads="1"/>
                </p:cNvSpPr>
                <p:nvPr/>
              </p:nvSpPr>
              <p:spPr bwMode="auto">
                <a:xfrm>
                  <a:off x="5715"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11" name="Rectangle 105">
                  <a:extLst>
                    <a:ext uri="{FF2B5EF4-FFF2-40B4-BE49-F238E27FC236}">
                      <a16:creationId xmlns:a16="http://schemas.microsoft.com/office/drawing/2014/main" id="{08AA9474-D183-3760-F7AD-CAF5C664A570}"/>
                    </a:ext>
                  </a:extLst>
                </p:cNvPr>
                <p:cNvSpPr>
                  <a:spLocks noChangeArrowheads="1"/>
                </p:cNvSpPr>
                <p:nvPr/>
              </p:nvSpPr>
              <p:spPr bwMode="auto">
                <a:xfrm>
                  <a:off x="5842" y="3947"/>
                  <a:ext cx="59" cy="68"/>
                </a:xfrm>
                <a:prstGeom prst="rect">
                  <a:avLst/>
                </a:prstGeom>
                <a:solidFill>
                  <a:srgbClr val="47474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2" name="Group 106">
                <a:extLst>
                  <a:ext uri="{FF2B5EF4-FFF2-40B4-BE49-F238E27FC236}">
                    <a16:creationId xmlns:a16="http://schemas.microsoft.com/office/drawing/2014/main" id="{71D8CDC9-FE31-2E4D-E3E6-0D50DCC6BC46}"/>
                  </a:ext>
                </a:extLst>
              </p:cNvPr>
              <p:cNvGrpSpPr>
                <a:grpSpLocks/>
              </p:cNvGrpSpPr>
              <p:nvPr/>
            </p:nvGrpSpPr>
            <p:grpSpPr bwMode="auto">
              <a:xfrm>
                <a:off x="5210" y="4083"/>
                <a:ext cx="691" cy="68"/>
                <a:chOff x="5210" y="4083"/>
                <a:chExt cx="691" cy="68"/>
              </a:xfrm>
            </p:grpSpPr>
            <p:sp>
              <p:nvSpPr>
                <p:cNvPr id="20600" name="Rectangle 107">
                  <a:extLst>
                    <a:ext uri="{FF2B5EF4-FFF2-40B4-BE49-F238E27FC236}">
                      <a16:creationId xmlns:a16="http://schemas.microsoft.com/office/drawing/2014/main" id="{ACCE4BC1-A6C5-F110-D620-220B6C6BC386}"/>
                    </a:ext>
                  </a:extLst>
                </p:cNvPr>
                <p:cNvSpPr>
                  <a:spLocks noChangeArrowheads="1"/>
                </p:cNvSpPr>
                <p:nvPr/>
              </p:nvSpPr>
              <p:spPr bwMode="auto">
                <a:xfrm>
                  <a:off x="5210"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1" name="Rectangle 108">
                  <a:extLst>
                    <a:ext uri="{FF2B5EF4-FFF2-40B4-BE49-F238E27FC236}">
                      <a16:creationId xmlns:a16="http://schemas.microsoft.com/office/drawing/2014/main" id="{C9CCFC7E-11AA-EEA9-D8D1-B8039750C79C}"/>
                    </a:ext>
                  </a:extLst>
                </p:cNvPr>
                <p:cNvSpPr>
                  <a:spLocks noChangeArrowheads="1"/>
                </p:cNvSpPr>
                <p:nvPr/>
              </p:nvSpPr>
              <p:spPr bwMode="auto">
                <a:xfrm>
                  <a:off x="5335"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2" name="Rectangle 109">
                  <a:extLst>
                    <a:ext uri="{FF2B5EF4-FFF2-40B4-BE49-F238E27FC236}">
                      <a16:creationId xmlns:a16="http://schemas.microsoft.com/office/drawing/2014/main" id="{0BF5E887-270F-859D-B7BB-4077B6C0946B}"/>
                    </a:ext>
                  </a:extLst>
                </p:cNvPr>
                <p:cNvSpPr>
                  <a:spLocks noChangeArrowheads="1"/>
                </p:cNvSpPr>
                <p:nvPr/>
              </p:nvSpPr>
              <p:spPr bwMode="auto">
                <a:xfrm>
                  <a:off x="5462"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3" name="Rectangle 110">
                  <a:extLst>
                    <a:ext uri="{FF2B5EF4-FFF2-40B4-BE49-F238E27FC236}">
                      <a16:creationId xmlns:a16="http://schemas.microsoft.com/office/drawing/2014/main" id="{D223F738-DC16-33D3-99FB-77A21276489A}"/>
                    </a:ext>
                  </a:extLst>
                </p:cNvPr>
                <p:cNvSpPr>
                  <a:spLocks noChangeArrowheads="1"/>
                </p:cNvSpPr>
                <p:nvPr/>
              </p:nvSpPr>
              <p:spPr bwMode="auto">
                <a:xfrm>
                  <a:off x="5588" y="4083"/>
                  <a:ext cx="60"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4" name="Rectangle 111">
                  <a:extLst>
                    <a:ext uri="{FF2B5EF4-FFF2-40B4-BE49-F238E27FC236}">
                      <a16:creationId xmlns:a16="http://schemas.microsoft.com/office/drawing/2014/main" id="{B592A0D7-971E-8BC2-0232-AE42988E9876}"/>
                    </a:ext>
                  </a:extLst>
                </p:cNvPr>
                <p:cNvSpPr>
                  <a:spLocks noChangeArrowheads="1"/>
                </p:cNvSpPr>
                <p:nvPr/>
              </p:nvSpPr>
              <p:spPr bwMode="auto">
                <a:xfrm>
                  <a:off x="5715"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605" name="Rectangle 112">
                  <a:extLst>
                    <a:ext uri="{FF2B5EF4-FFF2-40B4-BE49-F238E27FC236}">
                      <a16:creationId xmlns:a16="http://schemas.microsoft.com/office/drawing/2014/main" id="{286EC89B-79EE-1B38-9F72-56CB342D673C}"/>
                    </a:ext>
                  </a:extLst>
                </p:cNvPr>
                <p:cNvSpPr>
                  <a:spLocks noChangeArrowheads="1"/>
                </p:cNvSpPr>
                <p:nvPr/>
              </p:nvSpPr>
              <p:spPr bwMode="auto">
                <a:xfrm>
                  <a:off x="5842" y="4083"/>
                  <a:ext cx="59" cy="68"/>
                </a:xfrm>
                <a:prstGeom prst="rect">
                  <a:avLst/>
                </a:prstGeom>
                <a:solidFill>
                  <a:srgbClr val="33333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93" name="Group 113">
                <a:extLst>
                  <a:ext uri="{FF2B5EF4-FFF2-40B4-BE49-F238E27FC236}">
                    <a16:creationId xmlns:a16="http://schemas.microsoft.com/office/drawing/2014/main" id="{F41D5A85-2EC4-5150-93C5-240FA15067C2}"/>
                  </a:ext>
                </a:extLst>
              </p:cNvPr>
              <p:cNvGrpSpPr>
                <a:grpSpLocks/>
              </p:cNvGrpSpPr>
              <p:nvPr/>
            </p:nvGrpSpPr>
            <p:grpSpPr bwMode="auto">
              <a:xfrm>
                <a:off x="5210" y="4220"/>
                <a:ext cx="691" cy="68"/>
                <a:chOff x="5210" y="4220"/>
                <a:chExt cx="691" cy="68"/>
              </a:xfrm>
            </p:grpSpPr>
            <p:sp>
              <p:nvSpPr>
                <p:cNvPr id="20594" name="Rectangle 114">
                  <a:extLst>
                    <a:ext uri="{FF2B5EF4-FFF2-40B4-BE49-F238E27FC236}">
                      <a16:creationId xmlns:a16="http://schemas.microsoft.com/office/drawing/2014/main" id="{D9FEF748-9F95-7517-AADF-1A3CF5265285}"/>
                    </a:ext>
                  </a:extLst>
                </p:cNvPr>
                <p:cNvSpPr>
                  <a:spLocks noChangeArrowheads="1"/>
                </p:cNvSpPr>
                <p:nvPr/>
              </p:nvSpPr>
              <p:spPr bwMode="auto">
                <a:xfrm>
                  <a:off x="5210"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5" name="Rectangle 115">
                  <a:extLst>
                    <a:ext uri="{FF2B5EF4-FFF2-40B4-BE49-F238E27FC236}">
                      <a16:creationId xmlns:a16="http://schemas.microsoft.com/office/drawing/2014/main" id="{D79D8512-3C19-2422-647E-E7D2CA7C667F}"/>
                    </a:ext>
                  </a:extLst>
                </p:cNvPr>
                <p:cNvSpPr>
                  <a:spLocks noChangeArrowheads="1"/>
                </p:cNvSpPr>
                <p:nvPr/>
              </p:nvSpPr>
              <p:spPr bwMode="auto">
                <a:xfrm>
                  <a:off x="5335"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6" name="Rectangle 116">
                  <a:extLst>
                    <a:ext uri="{FF2B5EF4-FFF2-40B4-BE49-F238E27FC236}">
                      <a16:creationId xmlns:a16="http://schemas.microsoft.com/office/drawing/2014/main" id="{13D0B9DC-55DC-E506-3E46-60A4FB133974}"/>
                    </a:ext>
                  </a:extLst>
                </p:cNvPr>
                <p:cNvSpPr>
                  <a:spLocks noChangeArrowheads="1"/>
                </p:cNvSpPr>
                <p:nvPr/>
              </p:nvSpPr>
              <p:spPr bwMode="auto">
                <a:xfrm>
                  <a:off x="5462"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7" name="Rectangle 117">
                  <a:extLst>
                    <a:ext uri="{FF2B5EF4-FFF2-40B4-BE49-F238E27FC236}">
                      <a16:creationId xmlns:a16="http://schemas.microsoft.com/office/drawing/2014/main" id="{DEBDB2CC-606E-1256-AFE5-63D51172A2C0}"/>
                    </a:ext>
                  </a:extLst>
                </p:cNvPr>
                <p:cNvSpPr>
                  <a:spLocks noChangeArrowheads="1"/>
                </p:cNvSpPr>
                <p:nvPr/>
              </p:nvSpPr>
              <p:spPr bwMode="auto">
                <a:xfrm>
                  <a:off x="5588" y="4220"/>
                  <a:ext cx="60"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8" name="Rectangle 118">
                  <a:extLst>
                    <a:ext uri="{FF2B5EF4-FFF2-40B4-BE49-F238E27FC236}">
                      <a16:creationId xmlns:a16="http://schemas.microsoft.com/office/drawing/2014/main" id="{CF6C2D46-CF2E-0A15-A66E-32216CA4A782}"/>
                    </a:ext>
                  </a:extLst>
                </p:cNvPr>
                <p:cNvSpPr>
                  <a:spLocks noChangeArrowheads="1"/>
                </p:cNvSpPr>
                <p:nvPr/>
              </p:nvSpPr>
              <p:spPr bwMode="auto">
                <a:xfrm>
                  <a:off x="5715"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99" name="Rectangle 119">
                  <a:extLst>
                    <a:ext uri="{FF2B5EF4-FFF2-40B4-BE49-F238E27FC236}">
                      <a16:creationId xmlns:a16="http://schemas.microsoft.com/office/drawing/2014/main" id="{5924E099-F54F-3FFC-30FA-07D7DAEE6852}"/>
                    </a:ext>
                  </a:extLst>
                </p:cNvPr>
                <p:cNvSpPr>
                  <a:spLocks noChangeArrowheads="1"/>
                </p:cNvSpPr>
                <p:nvPr/>
              </p:nvSpPr>
              <p:spPr bwMode="auto">
                <a:xfrm>
                  <a:off x="5842" y="4220"/>
                  <a:ext cx="59" cy="68"/>
                </a:xfrm>
                <a:prstGeom prst="rect">
                  <a:avLst/>
                </a:prstGeom>
                <a:solidFill>
                  <a:srgbClr val="23232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grpSp>
      <p:sp>
        <p:nvSpPr>
          <p:cNvPr id="20485" name="Rectangle 121">
            <a:extLst>
              <a:ext uri="{FF2B5EF4-FFF2-40B4-BE49-F238E27FC236}">
                <a16:creationId xmlns:a16="http://schemas.microsoft.com/office/drawing/2014/main" id="{13BA4B60-4A2B-6522-1201-E9FAFA6C5921}"/>
              </a:ext>
            </a:extLst>
          </p:cNvPr>
          <p:cNvSpPr>
            <a:spLocks noChangeArrowheads="1"/>
          </p:cNvSpPr>
          <p:nvPr/>
        </p:nvSpPr>
        <p:spPr bwMode="auto">
          <a:xfrm>
            <a:off x="1752600" y="457200"/>
            <a:ext cx="71056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6" name="Rectangle 122">
            <a:extLst>
              <a:ext uri="{FF2B5EF4-FFF2-40B4-BE49-F238E27FC236}">
                <a16:creationId xmlns:a16="http://schemas.microsoft.com/office/drawing/2014/main" id="{065B33D6-59EF-0EFB-068E-ED1DAB6D647E}"/>
              </a:ext>
            </a:extLst>
          </p:cNvPr>
          <p:cNvSpPr>
            <a:spLocks noChangeArrowheads="1"/>
          </p:cNvSpPr>
          <p:nvPr/>
        </p:nvSpPr>
        <p:spPr bwMode="auto">
          <a:xfrm>
            <a:off x="1485900" y="457200"/>
            <a:ext cx="716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487" name="Rectangle 224">
            <a:extLst>
              <a:ext uri="{FF2B5EF4-FFF2-40B4-BE49-F238E27FC236}">
                <a16:creationId xmlns:a16="http://schemas.microsoft.com/office/drawing/2014/main" id="{9634F013-5669-30B8-C66C-D89E6384D78C}"/>
              </a:ext>
            </a:extLst>
          </p:cNvPr>
          <p:cNvSpPr>
            <a:spLocks noChangeArrowheads="1"/>
          </p:cNvSpPr>
          <p:nvPr/>
        </p:nvSpPr>
        <p:spPr bwMode="auto">
          <a:xfrm>
            <a:off x="1905000" y="1905000"/>
            <a:ext cx="6680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lstStyle>
            <a:lvl1pPr defTabSz="762000">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en-US" altLang="fr-FR" sz="2400" b="1" i="0" u="none">
              <a:solidFill>
                <a:srgbClr val="D60093"/>
              </a:solidFill>
            </a:endParaRPr>
          </a:p>
        </p:txBody>
      </p:sp>
      <p:sp>
        <p:nvSpPr>
          <p:cNvPr id="20488" name="Rectangle 228">
            <a:extLst>
              <a:ext uri="{FF2B5EF4-FFF2-40B4-BE49-F238E27FC236}">
                <a16:creationId xmlns:a16="http://schemas.microsoft.com/office/drawing/2014/main" id="{2F6101B4-BEB6-FB05-E601-175FC1DA494B}"/>
              </a:ext>
            </a:extLst>
          </p:cNvPr>
          <p:cNvSpPr>
            <a:spLocks noGrp="1" noChangeArrowheads="1"/>
          </p:cNvSpPr>
          <p:nvPr>
            <p:ph type="title"/>
          </p:nvPr>
        </p:nvSpPr>
        <p:spPr>
          <a:xfrm>
            <a:off x="1562100" y="457200"/>
            <a:ext cx="6934200" cy="838200"/>
          </a:xfrm>
        </p:spPr>
        <p:txBody>
          <a:bodyPr/>
          <a:lstStyle/>
          <a:p>
            <a:pPr algn="l" eaLnBrk="1" hangingPunct="1"/>
            <a:r>
              <a:rPr lang="en-US" altLang="fr-FR" sz="3600" dirty="0">
                <a:effectLst/>
              </a:rPr>
              <a:t>Goals of this lecture</a:t>
            </a:r>
            <a:endParaRPr lang="fr-CA" altLang="fr-FR" sz="3600" dirty="0">
              <a:effectLst/>
            </a:endParaRPr>
          </a:p>
        </p:txBody>
      </p:sp>
      <p:sp>
        <p:nvSpPr>
          <p:cNvPr id="382185" name="Rectangle 233">
            <a:extLst>
              <a:ext uri="{FF2B5EF4-FFF2-40B4-BE49-F238E27FC236}">
                <a16:creationId xmlns:a16="http://schemas.microsoft.com/office/drawing/2014/main" id="{B4BA7428-6BFA-AA14-81F3-7094EB11EFF4}"/>
              </a:ext>
            </a:extLst>
          </p:cNvPr>
          <p:cNvSpPr>
            <a:spLocks noGrp="1" noChangeArrowheads="1"/>
          </p:cNvSpPr>
          <p:nvPr>
            <p:ph type="body" idx="1"/>
          </p:nvPr>
        </p:nvSpPr>
        <p:spPr>
          <a:xfrm>
            <a:off x="1447800" y="1447800"/>
            <a:ext cx="7620000" cy="3810000"/>
          </a:xfrm>
        </p:spPr>
        <p:txBody>
          <a:bodyPr/>
          <a:lstStyle/>
          <a:p>
            <a:pPr eaLnBrk="1" hangingPunct="1">
              <a:lnSpc>
                <a:spcPct val="90000"/>
              </a:lnSpc>
              <a:defRPr/>
            </a:pPr>
            <a:r>
              <a:rPr lang="fr-FR" sz="2800" dirty="0"/>
              <a:t>This </a:t>
            </a:r>
            <a:r>
              <a:rPr lang="fr-FR" sz="2800" dirty="0" err="1"/>
              <a:t>presentation</a:t>
            </a:r>
            <a:r>
              <a:rPr lang="fr-FR" sz="2800" dirty="0"/>
              <a:t>  </a:t>
            </a:r>
            <a:r>
              <a:rPr lang="fr-FR" sz="2800" dirty="0" err="1"/>
              <a:t>intend</a:t>
            </a:r>
            <a:r>
              <a:rPr lang="fr-FR" sz="2800" dirty="0"/>
              <a:t> to </a:t>
            </a:r>
            <a:r>
              <a:rPr lang="fr-FR" sz="2800" dirty="0" err="1"/>
              <a:t>be</a:t>
            </a:r>
            <a:r>
              <a:rPr lang="fr-FR" sz="2800" dirty="0"/>
              <a:t>  a  simple </a:t>
            </a:r>
            <a:r>
              <a:rPr lang="fr-FR" sz="2800" dirty="0" err="1"/>
              <a:t>overview</a:t>
            </a:r>
            <a:r>
              <a:rPr lang="fr-FR" sz="2800" dirty="0"/>
              <a:t> of </a:t>
            </a:r>
            <a:r>
              <a:rPr lang="fr-FR" sz="2800" dirty="0" err="1"/>
              <a:t>so</a:t>
            </a:r>
            <a:r>
              <a:rPr lang="fr-FR" sz="2800" dirty="0"/>
              <a:t> </a:t>
            </a:r>
            <a:r>
              <a:rPr lang="fr-FR" sz="2800" dirty="0" err="1"/>
              <a:t>called</a:t>
            </a:r>
            <a:r>
              <a:rPr lang="fr-FR" sz="2800" dirty="0"/>
              <a:t> ‘radiation’ and </a:t>
            </a:r>
            <a:r>
              <a:rPr lang="fr-FR" sz="2800" dirty="0" err="1"/>
              <a:t>its</a:t>
            </a:r>
            <a:r>
              <a:rPr lang="fr-FR" sz="2800" dirty="0"/>
              <a:t> use. </a:t>
            </a:r>
            <a:r>
              <a:rPr lang="fr-FR" sz="2800" dirty="0" err="1"/>
              <a:t>Its</a:t>
            </a:r>
            <a:r>
              <a:rPr lang="fr-FR" sz="2800" dirty="0"/>
              <a:t> main </a:t>
            </a:r>
            <a:r>
              <a:rPr lang="fr-FR" sz="2800" dirty="0" err="1"/>
              <a:t>purpose</a:t>
            </a:r>
            <a:r>
              <a:rPr lang="fr-FR" sz="2800" dirty="0"/>
              <a:t> </a:t>
            </a:r>
            <a:r>
              <a:rPr lang="fr-FR" sz="2800" dirty="0" err="1"/>
              <a:t>is</a:t>
            </a:r>
            <a:r>
              <a:rPr lang="fr-FR" sz="2800" dirty="0"/>
              <a:t> </a:t>
            </a:r>
            <a:r>
              <a:rPr lang="fr-FR" sz="2800" dirty="0" err="1"/>
              <a:t>just</a:t>
            </a:r>
            <a:r>
              <a:rPr lang="fr-FR" sz="2800" dirty="0"/>
              <a:t> for information and </a:t>
            </a:r>
            <a:r>
              <a:rPr lang="fr-FR" sz="2800" dirty="0" err="1"/>
              <a:t>education</a:t>
            </a:r>
            <a:r>
              <a:rPr lang="fr-FR" sz="2800" dirty="0"/>
              <a:t>.</a:t>
            </a:r>
            <a:endParaRPr lang="fr-CA" altLang="fr-FR" sz="2800" dirty="0"/>
          </a:p>
          <a:p>
            <a:pPr eaLnBrk="1" hangingPunct="1">
              <a:lnSpc>
                <a:spcPct val="90000"/>
              </a:lnSpc>
              <a:defRPr/>
            </a:pPr>
            <a:r>
              <a:rPr lang="fr-CA" altLang="fr-FR" sz="2800" dirty="0"/>
              <a:t>I </a:t>
            </a:r>
            <a:r>
              <a:rPr lang="fr-CA" altLang="fr-FR" sz="2800" dirty="0" err="1"/>
              <a:t>will</a:t>
            </a:r>
            <a:r>
              <a:rPr lang="fr-CA" altLang="fr-FR" sz="2800" dirty="0"/>
              <a:t> </a:t>
            </a:r>
            <a:r>
              <a:rPr lang="fr-CA" altLang="fr-FR" sz="2800" dirty="0" err="1"/>
              <a:t>present</a:t>
            </a:r>
            <a:r>
              <a:rPr lang="fr-CA" altLang="fr-FR" sz="2800" dirty="0"/>
              <a:t> </a:t>
            </a:r>
            <a:r>
              <a:rPr lang="fr-CA" altLang="fr-FR" sz="2800" dirty="0" err="1"/>
              <a:t>mainly</a:t>
            </a:r>
            <a:r>
              <a:rPr lang="fr-CA" altLang="fr-FR" sz="2800" dirty="0"/>
              <a:t> the </a:t>
            </a:r>
            <a:r>
              <a:rPr lang="fr-CA" altLang="fr-FR" sz="2800" dirty="0">
                <a:solidFill>
                  <a:srgbClr val="FFFF00"/>
                </a:solidFill>
              </a:rPr>
              <a:t>radiation instrumentation aspect </a:t>
            </a:r>
            <a:r>
              <a:rPr lang="fr-CA" altLang="fr-FR" sz="2800" dirty="0" err="1">
                <a:solidFill>
                  <a:srgbClr val="FFFF00"/>
                </a:solidFill>
              </a:rPr>
              <a:t>around</a:t>
            </a:r>
            <a:r>
              <a:rPr lang="fr-CA" altLang="fr-FR" sz="2800" dirty="0">
                <a:solidFill>
                  <a:srgbClr val="FFFF00"/>
                </a:solidFill>
              </a:rPr>
              <a:t> the </a:t>
            </a:r>
            <a:r>
              <a:rPr lang="fr-CA" altLang="fr-FR" sz="2800" dirty="0" err="1">
                <a:solidFill>
                  <a:srgbClr val="FFFF00"/>
                </a:solidFill>
              </a:rPr>
              <a:t>nuclear</a:t>
            </a:r>
            <a:r>
              <a:rPr lang="fr-CA" altLang="fr-FR" sz="2800" dirty="0">
                <a:solidFill>
                  <a:srgbClr val="FFFF00"/>
                </a:solidFill>
              </a:rPr>
              <a:t> </a:t>
            </a:r>
            <a:r>
              <a:rPr lang="fr-CA" altLang="fr-FR" sz="2800" dirty="0" err="1">
                <a:solidFill>
                  <a:srgbClr val="FFFF00"/>
                </a:solidFill>
              </a:rPr>
              <a:t>medicine</a:t>
            </a:r>
            <a:r>
              <a:rPr lang="fr-CA" altLang="fr-FR" sz="2800" dirty="0">
                <a:solidFill>
                  <a:srgbClr val="FFFF00"/>
                </a:solidFill>
              </a:rPr>
              <a:t> and </a:t>
            </a:r>
            <a:r>
              <a:rPr lang="fr-CA" altLang="fr-FR" sz="2800" dirty="0" err="1">
                <a:solidFill>
                  <a:srgbClr val="FFFF00"/>
                </a:solidFill>
              </a:rPr>
              <a:t>its</a:t>
            </a:r>
            <a:r>
              <a:rPr lang="fr-CA" altLang="fr-FR" sz="2800" dirty="0">
                <a:solidFill>
                  <a:srgbClr val="FFFF00"/>
                </a:solidFill>
              </a:rPr>
              <a:t> perspectives</a:t>
            </a:r>
            <a:endParaRPr lang="fr-CA" altLang="fr-FR" sz="2800" dirty="0"/>
          </a:p>
          <a:p>
            <a:pPr eaLnBrk="1" hangingPunct="1">
              <a:lnSpc>
                <a:spcPct val="90000"/>
              </a:lnSpc>
              <a:defRPr/>
            </a:pPr>
            <a:r>
              <a:rPr lang="fr-CA" altLang="fr-FR" sz="2800" dirty="0" err="1"/>
              <a:t>Might</a:t>
            </a:r>
            <a:r>
              <a:rPr lang="fr-CA" altLang="fr-FR" sz="2800" dirty="0"/>
              <a:t> </a:t>
            </a:r>
            <a:r>
              <a:rPr lang="fr-CA" altLang="fr-FR" sz="2800" dirty="0" err="1"/>
              <a:t>be</a:t>
            </a:r>
            <a:r>
              <a:rPr lang="fr-CA" altLang="fr-FR" sz="2800" dirty="0"/>
              <a:t> a bit </a:t>
            </a:r>
            <a:r>
              <a:rPr lang="fr-CA" altLang="fr-FR" sz="2800" dirty="0" err="1"/>
              <a:t>too</a:t>
            </a:r>
            <a:r>
              <a:rPr lang="fr-CA" altLang="fr-FR" sz="2800" dirty="0"/>
              <a:t> </a:t>
            </a:r>
            <a:r>
              <a:rPr lang="fr-CA" altLang="fr-FR" sz="2800" dirty="0" err="1"/>
              <a:t>naive</a:t>
            </a:r>
            <a:r>
              <a:rPr lang="fr-CA" altLang="fr-FR" sz="2800" dirty="0"/>
              <a:t> and simple </a:t>
            </a:r>
            <a:r>
              <a:rPr lang="fr-CA" altLang="fr-FR" sz="2800" dirty="0" err="1"/>
              <a:t>sometime</a:t>
            </a:r>
            <a:r>
              <a:rPr lang="fr-CA" altLang="fr-FR" sz="2800" dirty="0"/>
              <a:t>  BUT  </a:t>
            </a:r>
            <a:r>
              <a:rPr lang="fr-CA" altLang="fr-FR" sz="2800" dirty="0" err="1"/>
              <a:t>give</a:t>
            </a:r>
            <a:r>
              <a:rPr lang="fr-CA" altLang="fr-FR" sz="2800" dirty="0"/>
              <a:t> a </a:t>
            </a:r>
            <a:r>
              <a:rPr lang="fr-CA" altLang="fr-FR" sz="2800" dirty="0" err="1"/>
              <a:t>broad</a:t>
            </a:r>
            <a:r>
              <a:rPr lang="fr-CA" altLang="fr-FR" sz="2800" dirty="0"/>
              <a:t> </a:t>
            </a:r>
            <a:r>
              <a:rPr lang="fr-CA" altLang="fr-FR" sz="2800" dirty="0" err="1"/>
              <a:t>overview</a:t>
            </a:r>
            <a:r>
              <a:rPr lang="fr-CA" altLang="fr-FR" sz="2800" dirty="0"/>
              <a:t> of the </a:t>
            </a:r>
            <a:r>
              <a:rPr lang="fr-CA" altLang="fr-FR" sz="2800" dirty="0" err="1"/>
              <a:t>medical</a:t>
            </a:r>
            <a:r>
              <a:rPr lang="fr-CA" altLang="fr-FR" sz="2800" dirty="0"/>
              <a:t> </a:t>
            </a:r>
            <a:r>
              <a:rPr lang="fr-CA" altLang="fr-FR" sz="2800" dirty="0" err="1"/>
              <a:t>nuclear</a:t>
            </a:r>
            <a:r>
              <a:rPr lang="fr-CA" altLang="fr-FR" sz="2800" dirty="0"/>
              <a:t> </a:t>
            </a:r>
            <a:r>
              <a:rPr lang="fr-CA" altLang="fr-FR" sz="2800" dirty="0" err="1"/>
              <a:t>domain</a:t>
            </a:r>
            <a:endParaRPr lang="fr-CA" altLang="fr-FR" sz="2800" dirty="0"/>
          </a:p>
          <a:p>
            <a:pPr eaLnBrk="1" hangingPunct="1">
              <a:lnSpc>
                <a:spcPct val="90000"/>
              </a:lnSpc>
              <a:buFont typeface="Wingdings" pitchFamily="2" charset="2"/>
              <a:buNone/>
              <a:defRPr/>
            </a:pPr>
            <a:endParaRPr lang="fr-CA" altLang="fr-FR" sz="2400" dirty="0"/>
          </a:p>
        </p:txBody>
      </p:sp>
      <p:grpSp>
        <p:nvGrpSpPr>
          <p:cNvPr id="20490" name="Group 121">
            <a:extLst>
              <a:ext uri="{FF2B5EF4-FFF2-40B4-BE49-F238E27FC236}">
                <a16:creationId xmlns:a16="http://schemas.microsoft.com/office/drawing/2014/main" id="{1385D2F3-DA84-FC9F-3C7E-A90CF81C6B5A}"/>
              </a:ext>
            </a:extLst>
          </p:cNvPr>
          <p:cNvGrpSpPr>
            <a:grpSpLocks/>
          </p:cNvGrpSpPr>
          <p:nvPr/>
        </p:nvGrpSpPr>
        <p:grpSpPr bwMode="auto">
          <a:xfrm>
            <a:off x="8201966" y="198437"/>
            <a:ext cx="1538288" cy="1831975"/>
            <a:chOff x="5385" y="6"/>
            <a:chExt cx="775" cy="850"/>
          </a:xfrm>
        </p:grpSpPr>
        <p:sp>
          <p:nvSpPr>
            <p:cNvPr id="20492" name="Freeform 122">
              <a:extLst>
                <a:ext uri="{FF2B5EF4-FFF2-40B4-BE49-F238E27FC236}">
                  <a16:creationId xmlns:a16="http://schemas.microsoft.com/office/drawing/2014/main" id="{0CD024D3-F1F1-3D60-6523-4D35FAFA91E7}"/>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94"/>
                <a:gd name="T112" fmla="*/ 0 h 165"/>
                <a:gd name="T113" fmla="*/ 194 w 194"/>
                <a:gd name="T114" fmla="*/ 165 h 16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a:solidFill>
                <a:srgbClr val="000000"/>
              </a:solidFill>
              <a:round/>
              <a:headEnd/>
              <a:tailEnd/>
            </a:ln>
          </p:spPr>
          <p:txBody>
            <a:bodyPr/>
            <a:lstStyle/>
            <a:p>
              <a:endParaRPr lang="en-US"/>
            </a:p>
          </p:txBody>
        </p:sp>
        <p:grpSp>
          <p:nvGrpSpPr>
            <p:cNvPr id="20493" name="Group 123">
              <a:extLst>
                <a:ext uri="{FF2B5EF4-FFF2-40B4-BE49-F238E27FC236}">
                  <a16:creationId xmlns:a16="http://schemas.microsoft.com/office/drawing/2014/main" id="{9EB6BF89-0A5C-9C0A-A6EB-371610699285}"/>
                </a:ext>
              </a:extLst>
            </p:cNvPr>
            <p:cNvGrpSpPr>
              <a:grpSpLocks/>
            </p:cNvGrpSpPr>
            <p:nvPr/>
          </p:nvGrpSpPr>
          <p:grpSpPr bwMode="auto">
            <a:xfrm>
              <a:off x="5411" y="490"/>
              <a:ext cx="196" cy="353"/>
              <a:chOff x="5411" y="490"/>
              <a:chExt cx="196" cy="353"/>
            </a:xfrm>
          </p:grpSpPr>
          <p:sp>
            <p:nvSpPr>
              <p:cNvPr id="20582" name="Freeform 124">
                <a:extLst>
                  <a:ext uri="{FF2B5EF4-FFF2-40B4-BE49-F238E27FC236}">
                    <a16:creationId xmlns:a16="http://schemas.microsoft.com/office/drawing/2014/main" id="{FDA79F7B-EEEA-F55C-2948-2A7C131E73AC}"/>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5"/>
                  <a:gd name="T79" fmla="*/ 0 h 166"/>
                  <a:gd name="T80" fmla="*/ 185 w 185"/>
                  <a:gd name="T81" fmla="*/ 166 h 16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a:solidFill>
                  <a:srgbClr val="000000"/>
                </a:solidFill>
                <a:round/>
                <a:headEnd/>
                <a:tailEnd/>
              </a:ln>
            </p:spPr>
            <p:txBody>
              <a:bodyPr/>
              <a:lstStyle/>
              <a:p>
                <a:endParaRPr lang="en-US"/>
              </a:p>
            </p:txBody>
          </p:sp>
          <p:sp>
            <p:nvSpPr>
              <p:cNvPr id="20583" name="Freeform 125">
                <a:extLst>
                  <a:ext uri="{FF2B5EF4-FFF2-40B4-BE49-F238E27FC236}">
                    <a16:creationId xmlns:a16="http://schemas.microsoft.com/office/drawing/2014/main" id="{BDBDDBD6-6B9C-6E4E-F479-D86996FC3EEB}"/>
                  </a:ext>
                </a:extLst>
              </p:cNvPr>
              <p:cNvSpPr>
                <a:spLocks/>
              </p:cNvSpPr>
              <p:nvPr/>
            </p:nvSpPr>
            <p:spPr bwMode="auto">
              <a:xfrm>
                <a:off x="5415"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94"/>
                  <a:gd name="T100" fmla="*/ 0 h 194"/>
                  <a:gd name="T101" fmla="*/ 194 w 194"/>
                  <a:gd name="T102" fmla="*/ 194 h 19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a:solidFill>
                  <a:srgbClr val="000000"/>
                </a:solidFill>
                <a:round/>
                <a:headEnd/>
                <a:tailEnd/>
              </a:ln>
            </p:spPr>
            <p:txBody>
              <a:bodyPr/>
              <a:lstStyle/>
              <a:p>
                <a:endParaRPr lang="en-US"/>
              </a:p>
            </p:txBody>
          </p:sp>
        </p:grpSp>
        <p:sp>
          <p:nvSpPr>
            <p:cNvPr id="20494" name="Freeform 126">
              <a:extLst>
                <a:ext uri="{FF2B5EF4-FFF2-40B4-BE49-F238E27FC236}">
                  <a16:creationId xmlns:a16="http://schemas.microsoft.com/office/drawing/2014/main" id="{4F6A9266-0391-60EA-2C16-7391AE819BA1}"/>
                </a:ext>
              </a:extLst>
            </p:cNvPr>
            <p:cNvSpPr>
              <a:spLocks/>
            </p:cNvSpPr>
            <p:nvPr/>
          </p:nvSpPr>
          <p:spPr bwMode="auto">
            <a:xfrm>
              <a:off x="5474" y="430"/>
              <a:ext cx="232" cy="404"/>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16 h 405"/>
                <a:gd name="T30" fmla="*/ 195 w 232"/>
                <a:gd name="T31" fmla="*/ 268 h 405"/>
                <a:gd name="T32" fmla="*/ 167 w 232"/>
                <a:gd name="T33" fmla="*/ 343 h 405"/>
                <a:gd name="T34" fmla="*/ 155 w 232"/>
                <a:gd name="T35" fmla="*/ 400 h 405"/>
                <a:gd name="T36" fmla="*/ 131 w 232"/>
                <a:gd name="T37" fmla="*/ 385 h 405"/>
                <a:gd name="T38" fmla="*/ 106 w 232"/>
                <a:gd name="T39" fmla="*/ 374 h 405"/>
                <a:gd name="T40" fmla="*/ 95 w 232"/>
                <a:gd name="T41" fmla="*/ 366 h 405"/>
                <a:gd name="T42" fmla="*/ 75 w 232"/>
                <a:gd name="T43" fmla="*/ 376 h 405"/>
                <a:gd name="T44" fmla="*/ 64 w 232"/>
                <a:gd name="T45" fmla="*/ 377 h 405"/>
                <a:gd name="T46" fmla="*/ 74 w 232"/>
                <a:gd name="T47" fmla="*/ 352 h 405"/>
                <a:gd name="T48" fmla="*/ 107 w 232"/>
                <a:gd name="T49" fmla="*/ 311 h 405"/>
                <a:gd name="T50" fmla="*/ 111 w 232"/>
                <a:gd name="T51" fmla="*/ 280 h 405"/>
                <a:gd name="T52" fmla="*/ 110 w 232"/>
                <a:gd name="T53" fmla="*/ 237 h 405"/>
                <a:gd name="T54" fmla="*/ 93 w 232"/>
                <a:gd name="T55" fmla="*/ 221 h 405"/>
                <a:gd name="T56" fmla="*/ 57 w 232"/>
                <a:gd name="T57" fmla="*/ 229 h 405"/>
                <a:gd name="T58" fmla="*/ 30 w 232"/>
                <a:gd name="T59" fmla="*/ 234 h 405"/>
                <a:gd name="T60" fmla="*/ 9 w 232"/>
                <a:gd name="T61" fmla="*/ 228 h 405"/>
                <a:gd name="T62" fmla="*/ 0 w 232"/>
                <a:gd name="T63" fmla="*/ 203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
                <a:gd name="T121" fmla="*/ 0 h 405"/>
                <a:gd name="T122" fmla="*/ 232 w 232"/>
                <a:gd name="T123" fmla="*/ 405 h 40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a:solidFill>
                <a:srgbClr val="000000"/>
              </a:solidFill>
              <a:round/>
              <a:headEnd/>
              <a:tailEnd/>
            </a:ln>
          </p:spPr>
          <p:txBody>
            <a:bodyPr/>
            <a:lstStyle/>
            <a:p>
              <a:endParaRPr lang="en-US"/>
            </a:p>
          </p:txBody>
        </p:sp>
        <p:sp>
          <p:nvSpPr>
            <p:cNvPr id="20495" name="Freeform 127">
              <a:extLst>
                <a:ext uri="{FF2B5EF4-FFF2-40B4-BE49-F238E27FC236}">
                  <a16:creationId xmlns:a16="http://schemas.microsoft.com/office/drawing/2014/main" id="{B1439566-B5FA-91FD-FEA0-CA7177F8D88B}"/>
                </a:ext>
              </a:extLst>
            </p:cNvPr>
            <p:cNvSpPr>
              <a:spLocks/>
            </p:cNvSpPr>
            <p:nvPr/>
          </p:nvSpPr>
          <p:spPr bwMode="auto">
            <a:xfrm>
              <a:off x="5435" y="6"/>
              <a:ext cx="685"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45 w 686"/>
                <a:gd name="T61" fmla="*/ 321 h 335"/>
                <a:gd name="T62" fmla="*/ 372 w 686"/>
                <a:gd name="T63" fmla="*/ 310 h 335"/>
                <a:gd name="T64" fmla="*/ 388 w 686"/>
                <a:gd name="T65" fmla="*/ 309 h 335"/>
                <a:gd name="T66" fmla="*/ 411 w 686"/>
                <a:gd name="T67" fmla="*/ 316 h 335"/>
                <a:gd name="T68" fmla="*/ 434 w 686"/>
                <a:gd name="T69" fmla="*/ 319 h 335"/>
                <a:gd name="T70" fmla="*/ 459 w 686"/>
                <a:gd name="T71" fmla="*/ 318 h 335"/>
                <a:gd name="T72" fmla="*/ 484 w 686"/>
                <a:gd name="T73" fmla="*/ 310 h 335"/>
                <a:gd name="T74" fmla="*/ 507 w 686"/>
                <a:gd name="T75" fmla="*/ 298 h 335"/>
                <a:gd name="T76" fmla="*/ 537 w 686"/>
                <a:gd name="T77" fmla="*/ 306 h 335"/>
                <a:gd name="T78" fmla="*/ 567 w 686"/>
                <a:gd name="T79" fmla="*/ 308 h 335"/>
                <a:gd name="T80" fmla="*/ 607 w 686"/>
                <a:gd name="T81" fmla="*/ 299 h 335"/>
                <a:gd name="T82" fmla="*/ 640 w 686"/>
                <a:gd name="T83" fmla="*/ 279 h 335"/>
                <a:gd name="T84" fmla="*/ 664 w 686"/>
                <a:gd name="T85" fmla="*/ 255 h 335"/>
                <a:gd name="T86" fmla="*/ 676 w 686"/>
                <a:gd name="T87" fmla="*/ 229 h 335"/>
                <a:gd name="T88" fmla="*/ 681 w 686"/>
                <a:gd name="T89" fmla="*/ 199 h 335"/>
                <a:gd name="T90" fmla="*/ 677 w 686"/>
                <a:gd name="T91" fmla="*/ 173 h 335"/>
                <a:gd name="T92" fmla="*/ 664 w 686"/>
                <a:gd name="T93" fmla="*/ 146 h 335"/>
                <a:gd name="T94" fmla="*/ 644 w 686"/>
                <a:gd name="T95" fmla="*/ 123 h 335"/>
                <a:gd name="T96" fmla="*/ 623 w 686"/>
                <a:gd name="T97" fmla="*/ 109 h 335"/>
                <a:gd name="T98" fmla="*/ 595 w 686"/>
                <a:gd name="T99" fmla="*/ 96 h 335"/>
                <a:gd name="T100" fmla="*/ 569 w 686"/>
                <a:gd name="T101" fmla="*/ 93 h 335"/>
                <a:gd name="T102" fmla="*/ 562 w 686"/>
                <a:gd name="T103" fmla="*/ 73 h 335"/>
                <a:gd name="T104" fmla="*/ 550 w 686"/>
                <a:gd name="T105" fmla="*/ 54 h 335"/>
                <a:gd name="T106" fmla="*/ 531 w 686"/>
                <a:gd name="T107" fmla="*/ 34 h 335"/>
                <a:gd name="T108" fmla="*/ 508 w 686"/>
                <a:gd name="T109" fmla="*/ 19 h 335"/>
                <a:gd name="T110" fmla="*/ 477 w 686"/>
                <a:gd name="T111" fmla="*/ 7 h 335"/>
                <a:gd name="T112" fmla="*/ 446 w 686"/>
                <a:gd name="T113" fmla="*/ 1 h 335"/>
                <a:gd name="T114" fmla="*/ 412 w 686"/>
                <a:gd name="T115" fmla="*/ 0 h 335"/>
                <a:gd name="T116" fmla="*/ 378 w 686"/>
                <a:gd name="T117" fmla="*/ 6 h 335"/>
                <a:gd name="T118" fmla="*/ 346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86"/>
                <a:gd name="T184" fmla="*/ 0 h 335"/>
                <a:gd name="T185" fmla="*/ 686 w 686"/>
                <a:gd name="T186" fmla="*/ 335 h 33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a:solidFill>
                <a:srgbClr val="BFDFFF"/>
              </a:solidFill>
              <a:round/>
              <a:headEnd/>
              <a:tailEnd/>
            </a:ln>
          </p:spPr>
          <p:txBody>
            <a:bodyPr/>
            <a:lstStyle/>
            <a:p>
              <a:endParaRPr lang="en-US"/>
            </a:p>
          </p:txBody>
        </p:sp>
        <p:grpSp>
          <p:nvGrpSpPr>
            <p:cNvPr id="20496" name="Group 128">
              <a:extLst>
                <a:ext uri="{FF2B5EF4-FFF2-40B4-BE49-F238E27FC236}">
                  <a16:creationId xmlns:a16="http://schemas.microsoft.com/office/drawing/2014/main" id="{C42CB316-DD4F-4C09-1995-A91B0E6554D5}"/>
                </a:ext>
              </a:extLst>
            </p:cNvPr>
            <p:cNvGrpSpPr>
              <a:grpSpLocks/>
            </p:cNvGrpSpPr>
            <p:nvPr/>
          </p:nvGrpSpPr>
          <p:grpSpPr bwMode="auto">
            <a:xfrm>
              <a:off x="5877" y="215"/>
              <a:ext cx="187" cy="210"/>
              <a:chOff x="5877" y="215"/>
              <a:chExt cx="187" cy="210"/>
            </a:xfrm>
          </p:grpSpPr>
          <p:sp>
            <p:nvSpPr>
              <p:cNvPr id="20571" name="Freeform 129">
                <a:extLst>
                  <a:ext uri="{FF2B5EF4-FFF2-40B4-BE49-F238E27FC236}">
                    <a16:creationId xmlns:a16="http://schemas.microsoft.com/office/drawing/2014/main" id="{3BB6552A-6DAA-CF4A-70A6-5BB0E4DC60BA}"/>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0"/>
                  <a:gd name="T28" fmla="*/ 0 h 37"/>
                  <a:gd name="T29" fmla="*/ 30 w 30"/>
                  <a:gd name="T30" fmla="*/ 37 h 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a:solidFill>
                  <a:srgbClr val="000000"/>
                </a:solidFill>
                <a:round/>
                <a:headEnd/>
                <a:tailEnd/>
              </a:ln>
            </p:spPr>
            <p:txBody>
              <a:bodyPr/>
              <a:lstStyle/>
              <a:p>
                <a:endParaRPr lang="en-US"/>
              </a:p>
            </p:txBody>
          </p:sp>
          <p:grpSp>
            <p:nvGrpSpPr>
              <p:cNvPr id="20572" name="Group 130">
                <a:extLst>
                  <a:ext uri="{FF2B5EF4-FFF2-40B4-BE49-F238E27FC236}">
                    <a16:creationId xmlns:a16="http://schemas.microsoft.com/office/drawing/2014/main" id="{B234E131-0DB5-E339-70A8-0AC53EACADA8}"/>
                  </a:ext>
                </a:extLst>
              </p:cNvPr>
              <p:cNvGrpSpPr>
                <a:grpSpLocks/>
              </p:cNvGrpSpPr>
              <p:nvPr/>
            </p:nvGrpSpPr>
            <p:grpSpPr bwMode="auto">
              <a:xfrm>
                <a:off x="5921" y="361"/>
                <a:ext cx="35" cy="30"/>
                <a:chOff x="5921" y="361"/>
                <a:chExt cx="35" cy="30"/>
              </a:xfrm>
            </p:grpSpPr>
            <p:sp>
              <p:nvSpPr>
                <p:cNvPr id="20580" name="Freeform 131">
                  <a:extLst>
                    <a:ext uri="{FF2B5EF4-FFF2-40B4-BE49-F238E27FC236}">
                      <a16:creationId xmlns:a16="http://schemas.microsoft.com/office/drawing/2014/main" id="{4CB2D8F6-6E12-047F-1EEB-FEDEC9876376}"/>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1"/>
                    <a:gd name="T26" fmla="*/ 28 w 28"/>
                    <a:gd name="T27" fmla="*/ 21 h 2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a:solidFill>
                    <a:srgbClr val="000000"/>
                  </a:solidFill>
                  <a:round/>
                  <a:headEnd/>
                  <a:tailEnd/>
                </a:ln>
              </p:spPr>
              <p:txBody>
                <a:bodyPr/>
                <a:lstStyle/>
                <a:p>
                  <a:endParaRPr lang="en-US"/>
                </a:p>
              </p:txBody>
            </p:sp>
            <p:sp>
              <p:nvSpPr>
                <p:cNvPr id="20581" name="Freeform 132">
                  <a:extLst>
                    <a:ext uri="{FF2B5EF4-FFF2-40B4-BE49-F238E27FC236}">
                      <a16:creationId xmlns:a16="http://schemas.microsoft.com/office/drawing/2014/main" id="{A7AA5F39-5F2C-AABD-D873-7093EA347E49}"/>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 name="T15" fmla="*/ 0 w 28"/>
                    <a:gd name="T16" fmla="*/ 0 h 12"/>
                    <a:gd name="T17" fmla="*/ 28 w 28"/>
                    <a:gd name="T18" fmla="*/ 12 h 12"/>
                  </a:gdLst>
                  <a:ahLst/>
                  <a:cxnLst>
                    <a:cxn ang="T10">
                      <a:pos x="T0" y="T1"/>
                    </a:cxn>
                    <a:cxn ang="T11">
                      <a:pos x="T2" y="T3"/>
                    </a:cxn>
                    <a:cxn ang="T12">
                      <a:pos x="T4" y="T5"/>
                    </a:cxn>
                    <a:cxn ang="T13">
                      <a:pos x="T6" y="T7"/>
                    </a:cxn>
                    <a:cxn ang="T14">
                      <a:pos x="T8" y="T9"/>
                    </a:cxn>
                  </a:cxnLst>
                  <a:rect l="T15" t="T16" r="T17" b="T18"/>
                  <a:pathLst>
                    <a:path w="28" h="12">
                      <a:moveTo>
                        <a:pt x="0" y="1"/>
                      </a:moveTo>
                      <a:lnTo>
                        <a:pt x="0" y="11"/>
                      </a:lnTo>
                      <a:lnTo>
                        <a:pt x="27" y="11"/>
                      </a:lnTo>
                      <a:lnTo>
                        <a:pt x="26" y="0"/>
                      </a:lnTo>
                      <a:lnTo>
                        <a:pt x="0" y="1"/>
                      </a:lnTo>
                    </a:path>
                  </a:pathLst>
                </a:custGeom>
                <a:solidFill>
                  <a:srgbClr val="FFFFFF"/>
                </a:solidFill>
                <a:ln w="12700" cap="rnd">
                  <a:solidFill>
                    <a:srgbClr val="000000"/>
                  </a:solidFill>
                  <a:round/>
                  <a:headEnd/>
                  <a:tailEnd/>
                </a:ln>
              </p:spPr>
              <p:txBody>
                <a:bodyPr/>
                <a:lstStyle/>
                <a:p>
                  <a:endParaRPr lang="en-US"/>
                </a:p>
              </p:txBody>
            </p:sp>
          </p:grpSp>
          <p:sp>
            <p:nvSpPr>
              <p:cNvPr id="20573" name="Freeform 133">
                <a:extLst>
                  <a:ext uri="{FF2B5EF4-FFF2-40B4-BE49-F238E27FC236}">
                    <a16:creationId xmlns:a16="http://schemas.microsoft.com/office/drawing/2014/main" id="{2C04CADE-A969-4A7E-4D35-09CD12007D5A}"/>
                  </a:ext>
                </a:extLst>
              </p:cNvPr>
              <p:cNvSpPr>
                <a:spLocks/>
              </p:cNvSpPr>
              <p:nvPr/>
            </p:nvSpPr>
            <p:spPr bwMode="auto">
              <a:xfrm>
                <a:off x="5877" y="233"/>
                <a:ext cx="164" cy="189"/>
              </a:xfrm>
              <a:custGeom>
                <a:avLst/>
                <a:gdLst>
                  <a:gd name="T0" fmla="*/ 24 w 164"/>
                  <a:gd name="T1" fmla="*/ 65 h 189"/>
                  <a:gd name="T2" fmla="*/ 11 w 164"/>
                  <a:gd name="T3" fmla="*/ 68 h 189"/>
                  <a:gd name="T4" fmla="*/ 3 w 164"/>
                  <a:gd name="T5" fmla="*/ 77 h 189"/>
                  <a:gd name="T6" fmla="*/ 0 w 164"/>
                  <a:gd name="T7" fmla="*/ 88 h 189"/>
                  <a:gd name="T8" fmla="*/ 1 w 164"/>
                  <a:gd name="T9" fmla="*/ 98 h 189"/>
                  <a:gd name="T10" fmla="*/ 6 w 164"/>
                  <a:gd name="T11" fmla="*/ 105 h 189"/>
                  <a:gd name="T12" fmla="*/ 16 w 164"/>
                  <a:gd name="T13" fmla="*/ 110 h 189"/>
                  <a:gd name="T14" fmla="*/ 30 w 164"/>
                  <a:gd name="T15" fmla="*/ 109 h 189"/>
                  <a:gd name="T16" fmla="*/ 37 w 164"/>
                  <a:gd name="T17" fmla="*/ 108 h 189"/>
                  <a:gd name="T18" fmla="*/ 32 w 164"/>
                  <a:gd name="T19" fmla="*/ 127 h 189"/>
                  <a:gd name="T20" fmla="*/ 54 w 164"/>
                  <a:gd name="T21" fmla="*/ 129 h 189"/>
                  <a:gd name="T22" fmla="*/ 63 w 164"/>
                  <a:gd name="T23" fmla="*/ 132 h 189"/>
                  <a:gd name="T24" fmla="*/ 68 w 164"/>
                  <a:gd name="T25" fmla="*/ 135 h 189"/>
                  <a:gd name="T26" fmla="*/ 60 w 164"/>
                  <a:gd name="T27" fmla="*/ 152 h 189"/>
                  <a:gd name="T28" fmla="*/ 42 w 164"/>
                  <a:gd name="T29" fmla="*/ 152 h 189"/>
                  <a:gd name="T30" fmla="*/ 36 w 164"/>
                  <a:gd name="T31" fmla="*/ 161 h 189"/>
                  <a:gd name="T32" fmla="*/ 41 w 164"/>
                  <a:gd name="T33" fmla="*/ 182 h 189"/>
                  <a:gd name="T34" fmla="*/ 53 w 164"/>
                  <a:gd name="T35" fmla="*/ 188 h 189"/>
                  <a:gd name="T36" fmla="*/ 84 w 164"/>
                  <a:gd name="T37" fmla="*/ 184 h 189"/>
                  <a:gd name="T38" fmla="*/ 114 w 164"/>
                  <a:gd name="T39" fmla="*/ 169 h 189"/>
                  <a:gd name="T40" fmla="*/ 133 w 164"/>
                  <a:gd name="T41" fmla="*/ 153 h 189"/>
                  <a:gd name="T42" fmla="*/ 140 w 164"/>
                  <a:gd name="T43" fmla="*/ 139 h 189"/>
                  <a:gd name="T44" fmla="*/ 154 w 164"/>
                  <a:gd name="T45" fmla="*/ 117 h 189"/>
                  <a:gd name="T46" fmla="*/ 160 w 164"/>
                  <a:gd name="T47" fmla="*/ 95 h 189"/>
                  <a:gd name="T48" fmla="*/ 163 w 164"/>
                  <a:gd name="T49" fmla="*/ 67 h 189"/>
                  <a:gd name="T50" fmla="*/ 158 w 164"/>
                  <a:gd name="T51" fmla="*/ 36 h 189"/>
                  <a:gd name="T52" fmla="*/ 141 w 164"/>
                  <a:gd name="T53" fmla="*/ 15 h 189"/>
                  <a:gd name="T54" fmla="*/ 127 w 164"/>
                  <a:gd name="T55" fmla="*/ 6 h 189"/>
                  <a:gd name="T56" fmla="*/ 107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4"/>
                  <a:gd name="T100" fmla="*/ 0 h 189"/>
                  <a:gd name="T101" fmla="*/ 164 w 164"/>
                  <a:gd name="T102" fmla="*/ 189 h 1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a:solidFill>
                  <a:srgbClr val="000000"/>
                </a:solidFill>
                <a:round/>
                <a:headEnd/>
                <a:tailEnd/>
              </a:ln>
            </p:spPr>
            <p:txBody>
              <a:bodyPr/>
              <a:lstStyle/>
              <a:p>
                <a:endParaRPr lang="en-US"/>
              </a:p>
            </p:txBody>
          </p:sp>
          <p:grpSp>
            <p:nvGrpSpPr>
              <p:cNvPr id="20574" name="Group 134">
                <a:extLst>
                  <a:ext uri="{FF2B5EF4-FFF2-40B4-BE49-F238E27FC236}">
                    <a16:creationId xmlns:a16="http://schemas.microsoft.com/office/drawing/2014/main" id="{DCB08A09-0C6F-59FE-162E-39629B961C13}"/>
                  </a:ext>
                </a:extLst>
              </p:cNvPr>
              <p:cNvGrpSpPr>
                <a:grpSpLocks/>
              </p:cNvGrpSpPr>
              <p:nvPr/>
            </p:nvGrpSpPr>
            <p:grpSpPr bwMode="auto">
              <a:xfrm>
                <a:off x="5920" y="288"/>
                <a:ext cx="34" cy="45"/>
                <a:chOff x="5920" y="288"/>
                <a:chExt cx="34" cy="45"/>
              </a:xfrm>
            </p:grpSpPr>
            <p:sp>
              <p:nvSpPr>
                <p:cNvPr id="20578" name="Freeform 135">
                  <a:extLst>
                    <a:ext uri="{FF2B5EF4-FFF2-40B4-BE49-F238E27FC236}">
                      <a16:creationId xmlns:a16="http://schemas.microsoft.com/office/drawing/2014/main" id="{3A8310EA-8890-A538-4E79-2E81FB81C266}"/>
                    </a:ext>
                  </a:extLst>
                </p:cNvPr>
                <p:cNvSpPr>
                  <a:spLocks/>
                </p:cNvSpPr>
                <p:nvPr/>
              </p:nvSpPr>
              <p:spPr bwMode="auto">
                <a:xfrm>
                  <a:off x="5920" y="288"/>
                  <a:ext cx="34" cy="45"/>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27 h 45"/>
                    <a:gd name="T22" fmla="*/ 32 w 34"/>
                    <a:gd name="T23" fmla="*/ 32 h 45"/>
                    <a:gd name="T24" fmla="*/ 30 w 34"/>
                    <a:gd name="T25" fmla="*/ 36 h 45"/>
                    <a:gd name="T26" fmla="*/ 27 w 34"/>
                    <a:gd name="T27" fmla="*/ 38 h 45"/>
                    <a:gd name="T28" fmla="*/ 25 w 34"/>
                    <a:gd name="T29" fmla="*/ 41 h 45"/>
                    <a:gd name="T30" fmla="*/ 23 w 34"/>
                    <a:gd name="T31" fmla="*/ 42 h 45"/>
                    <a:gd name="T32" fmla="*/ 19 w 34"/>
                    <a:gd name="T33" fmla="*/ 43 h 45"/>
                    <a:gd name="T34" fmla="*/ 16 w 34"/>
                    <a:gd name="T35" fmla="*/ 44 h 45"/>
                    <a:gd name="T36" fmla="*/ 13 w 34"/>
                    <a:gd name="T37" fmla="*/ 43 h 45"/>
                    <a:gd name="T38" fmla="*/ 10 w 34"/>
                    <a:gd name="T39" fmla="*/ 42 h 45"/>
                    <a:gd name="T40" fmla="*/ 6 w 34"/>
                    <a:gd name="T41" fmla="*/ 40 h 45"/>
                    <a:gd name="T42" fmla="*/ 4 w 34"/>
                    <a:gd name="T43" fmla="*/ 38 h 45"/>
                    <a:gd name="T44" fmla="*/ 3 w 34"/>
                    <a:gd name="T45" fmla="*/ 36 h 45"/>
                    <a:gd name="T46" fmla="*/ 2 w 34"/>
                    <a:gd name="T47" fmla="*/ 33 h 45"/>
                    <a:gd name="T48" fmla="*/ 0 w 34"/>
                    <a:gd name="T49" fmla="*/ 29 h 45"/>
                    <a:gd name="T50" fmla="*/ 0 w 34"/>
                    <a:gd name="T51" fmla="*/ 26 h 45"/>
                    <a:gd name="T52" fmla="*/ 0 w 34"/>
                    <a:gd name="T53" fmla="*/ 23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4"/>
                    <a:gd name="T109" fmla="*/ 0 h 45"/>
                    <a:gd name="T110" fmla="*/ 34 w 34"/>
                    <a:gd name="T111" fmla="*/ 45 h 4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a:solidFill>
                    <a:srgbClr val="000000"/>
                  </a:solidFill>
                  <a:round/>
                  <a:headEnd/>
                  <a:tailEnd/>
                </a:ln>
              </p:spPr>
              <p:txBody>
                <a:bodyPr/>
                <a:lstStyle/>
                <a:p>
                  <a:endParaRPr lang="en-US"/>
                </a:p>
              </p:txBody>
            </p:sp>
            <p:sp>
              <p:nvSpPr>
                <p:cNvPr id="20579" name="Freeform 136">
                  <a:extLst>
                    <a:ext uri="{FF2B5EF4-FFF2-40B4-BE49-F238E27FC236}">
                      <a16:creationId xmlns:a16="http://schemas.microsoft.com/office/drawing/2014/main" id="{A1A1125C-8349-23B2-4267-830AB5FE71A3}"/>
                    </a:ext>
                  </a:extLst>
                </p:cNvPr>
                <p:cNvSpPr>
                  <a:spLocks/>
                </p:cNvSpPr>
                <p:nvPr/>
              </p:nvSpPr>
              <p:spPr bwMode="auto">
                <a:xfrm>
                  <a:off x="5923" y="308"/>
                  <a:ext cx="6" cy="12"/>
                </a:xfrm>
                <a:custGeom>
                  <a:avLst/>
                  <a:gdLst>
                    <a:gd name="T0" fmla="*/ 3 w 7"/>
                    <a:gd name="T1" fmla="*/ 0 h 12"/>
                    <a:gd name="T2" fmla="*/ 3 w 7"/>
                    <a:gd name="T3" fmla="*/ 0 h 12"/>
                    <a:gd name="T4" fmla="*/ 3 w 7"/>
                    <a:gd name="T5" fmla="*/ 0 h 12"/>
                    <a:gd name="T6" fmla="*/ 3 w 7"/>
                    <a:gd name="T7" fmla="*/ 1 h 12"/>
                    <a:gd name="T8" fmla="*/ 3 w 7"/>
                    <a:gd name="T9" fmla="*/ 1 h 12"/>
                    <a:gd name="T10" fmla="*/ 3 w 7"/>
                    <a:gd name="T11" fmla="*/ 2 h 12"/>
                    <a:gd name="T12" fmla="*/ 3 w 7"/>
                    <a:gd name="T13" fmla="*/ 3 h 12"/>
                    <a:gd name="T14" fmla="*/ 3 w 7"/>
                    <a:gd name="T15" fmla="*/ 3 h 12"/>
                    <a:gd name="T16" fmla="*/ 3 w 7"/>
                    <a:gd name="T17" fmla="*/ 5 h 12"/>
                    <a:gd name="T18" fmla="*/ 3 w 7"/>
                    <a:gd name="T19" fmla="*/ 6 h 12"/>
                    <a:gd name="T20" fmla="*/ 3 w 7"/>
                    <a:gd name="T21" fmla="*/ 7 h 12"/>
                    <a:gd name="T22" fmla="*/ 3 w 7"/>
                    <a:gd name="T23" fmla="*/ 8 h 12"/>
                    <a:gd name="T24" fmla="*/ 3 w 7"/>
                    <a:gd name="T25" fmla="*/ 9 h 12"/>
                    <a:gd name="T26" fmla="*/ 3 w 7"/>
                    <a:gd name="T27" fmla="*/ 10 h 12"/>
                    <a:gd name="T28" fmla="*/ 3 w 7"/>
                    <a:gd name="T29" fmla="*/ 10 h 12"/>
                    <a:gd name="T30" fmla="*/ 3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
                    <a:gd name="T109" fmla="*/ 0 h 12"/>
                    <a:gd name="T110" fmla="*/ 7 w 7"/>
                    <a:gd name="T111" fmla="*/ 12 h 1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20575" name="Group 137">
                <a:extLst>
                  <a:ext uri="{FF2B5EF4-FFF2-40B4-BE49-F238E27FC236}">
                    <a16:creationId xmlns:a16="http://schemas.microsoft.com/office/drawing/2014/main" id="{A0178964-7EA2-1AE9-3B50-9CB3F736C6B4}"/>
                  </a:ext>
                </a:extLst>
              </p:cNvPr>
              <p:cNvGrpSpPr>
                <a:grpSpLocks/>
              </p:cNvGrpSpPr>
              <p:nvPr/>
            </p:nvGrpSpPr>
            <p:grpSpPr bwMode="auto">
              <a:xfrm>
                <a:off x="5916" y="215"/>
                <a:ext cx="148" cy="166"/>
                <a:chOff x="5916" y="215"/>
                <a:chExt cx="148" cy="166"/>
              </a:xfrm>
            </p:grpSpPr>
            <p:sp>
              <p:nvSpPr>
                <p:cNvPr id="20576" name="Freeform 138">
                  <a:extLst>
                    <a:ext uri="{FF2B5EF4-FFF2-40B4-BE49-F238E27FC236}">
                      <a16:creationId xmlns:a16="http://schemas.microsoft.com/office/drawing/2014/main" id="{4D7F912F-A0E5-7B04-68DA-D655FC959D1B}"/>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9"/>
                    <a:gd name="T76" fmla="*/ 0 h 26"/>
                    <a:gd name="T77" fmla="*/ 39 w 39"/>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a:solidFill>
                    <a:srgbClr val="000000"/>
                  </a:solidFill>
                  <a:round/>
                  <a:headEnd/>
                  <a:tailEnd/>
                </a:ln>
              </p:spPr>
              <p:txBody>
                <a:bodyPr/>
                <a:lstStyle/>
                <a:p>
                  <a:endParaRPr lang="en-US"/>
                </a:p>
              </p:txBody>
            </p:sp>
            <p:sp>
              <p:nvSpPr>
                <p:cNvPr id="20577" name="Freeform 139">
                  <a:extLst>
                    <a:ext uri="{FF2B5EF4-FFF2-40B4-BE49-F238E27FC236}">
                      <a16:creationId xmlns:a16="http://schemas.microsoft.com/office/drawing/2014/main" id="{568A9EAC-1402-4B9D-EF06-9DD06EABE6BC}"/>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48"/>
                    <a:gd name="T151" fmla="*/ 0 h 166"/>
                    <a:gd name="T152" fmla="*/ 148 w 148"/>
                    <a:gd name="T153" fmla="*/ 166 h 16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a:solidFill>
                    <a:srgbClr val="000000"/>
                  </a:solidFill>
                  <a:round/>
                  <a:headEnd/>
                  <a:tailEnd/>
                </a:ln>
              </p:spPr>
              <p:txBody>
                <a:bodyPr/>
                <a:lstStyle/>
                <a:p>
                  <a:endParaRPr lang="en-US"/>
                </a:p>
              </p:txBody>
            </p:sp>
          </p:grpSp>
        </p:grpSp>
        <p:grpSp>
          <p:nvGrpSpPr>
            <p:cNvPr id="20497" name="Group 140">
              <a:extLst>
                <a:ext uri="{FF2B5EF4-FFF2-40B4-BE49-F238E27FC236}">
                  <a16:creationId xmlns:a16="http://schemas.microsoft.com/office/drawing/2014/main" id="{B1378DA0-93A8-E808-6B8B-38CDC3AACAA1}"/>
                </a:ext>
              </a:extLst>
            </p:cNvPr>
            <p:cNvGrpSpPr>
              <a:grpSpLocks/>
            </p:cNvGrpSpPr>
            <p:nvPr/>
          </p:nvGrpSpPr>
          <p:grpSpPr bwMode="auto">
            <a:xfrm>
              <a:off x="5597" y="537"/>
              <a:ext cx="375" cy="293"/>
              <a:chOff x="5597" y="537"/>
              <a:chExt cx="375" cy="293"/>
            </a:xfrm>
          </p:grpSpPr>
          <p:sp>
            <p:nvSpPr>
              <p:cNvPr id="20569" name="Freeform 141">
                <a:extLst>
                  <a:ext uri="{FF2B5EF4-FFF2-40B4-BE49-F238E27FC236}">
                    <a16:creationId xmlns:a16="http://schemas.microsoft.com/office/drawing/2014/main" id="{2E696906-E2D1-A172-8010-3371364AF8C1}"/>
                  </a:ext>
                </a:extLst>
              </p:cNvPr>
              <p:cNvSpPr>
                <a:spLocks/>
              </p:cNvSpPr>
              <p:nvPr/>
            </p:nvSpPr>
            <p:spPr bwMode="auto">
              <a:xfrm>
                <a:off x="5632" y="537"/>
                <a:ext cx="312"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09 w 312"/>
                  <a:gd name="T39" fmla="*/ 50 h 52"/>
                  <a:gd name="T40" fmla="*/ 252 w 312"/>
                  <a:gd name="T41" fmla="*/ 46 h 52"/>
                  <a:gd name="T42" fmla="*/ 277 w 312"/>
                  <a:gd name="T43" fmla="*/ 42 h 52"/>
                  <a:gd name="T44" fmla="*/ 291 w 312"/>
                  <a:gd name="T45" fmla="*/ 38 h 52"/>
                  <a:gd name="T46" fmla="*/ 300 w 312"/>
                  <a:gd name="T47" fmla="*/ 36 h 52"/>
                  <a:gd name="T48" fmla="*/ 305 w 312"/>
                  <a:gd name="T49" fmla="*/ 33 h 52"/>
                  <a:gd name="T50" fmla="*/ 309 w 312"/>
                  <a:gd name="T51" fmla="*/ 30 h 52"/>
                  <a:gd name="T52" fmla="*/ 311 w 312"/>
                  <a:gd name="T53" fmla="*/ 25 h 52"/>
                  <a:gd name="T54" fmla="*/ 306 w 312"/>
                  <a:gd name="T55" fmla="*/ 19 h 52"/>
                  <a:gd name="T56" fmla="*/ 298 w 312"/>
                  <a:gd name="T57" fmla="*/ 15 h 52"/>
                  <a:gd name="T58" fmla="*/ 281 w 312"/>
                  <a:gd name="T59" fmla="*/ 10 h 52"/>
                  <a:gd name="T60" fmla="*/ 251 w 312"/>
                  <a:gd name="T61" fmla="*/ 5 h 52"/>
                  <a:gd name="T62" fmla="*/ 209 w 312"/>
                  <a:gd name="T63" fmla="*/ 1 h 52"/>
                  <a:gd name="T64" fmla="*/ 159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2"/>
                  <a:gd name="T100" fmla="*/ 0 h 52"/>
                  <a:gd name="T101" fmla="*/ 312 w 312"/>
                  <a:gd name="T102" fmla="*/ 52 h 5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a:solidFill>
                  <a:srgbClr val="000000"/>
                </a:solidFill>
                <a:round/>
                <a:headEnd/>
                <a:tailEnd/>
              </a:ln>
            </p:spPr>
            <p:txBody>
              <a:bodyPr/>
              <a:lstStyle/>
              <a:p>
                <a:endParaRPr lang="en-US"/>
              </a:p>
            </p:txBody>
          </p:sp>
          <p:sp>
            <p:nvSpPr>
              <p:cNvPr id="20570" name="Freeform 142">
                <a:extLst>
                  <a:ext uri="{FF2B5EF4-FFF2-40B4-BE49-F238E27FC236}">
                    <a16:creationId xmlns:a16="http://schemas.microsoft.com/office/drawing/2014/main" id="{956E99DA-4F6D-FC04-71F4-48CE5CCC3C47}"/>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75"/>
                  <a:gd name="T100" fmla="*/ 0 h 268"/>
                  <a:gd name="T101" fmla="*/ 375 w 375"/>
                  <a:gd name="T102" fmla="*/ 268 h 26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a:solidFill>
                  <a:srgbClr val="000000"/>
                </a:solidFill>
                <a:round/>
                <a:headEnd/>
                <a:tailEnd/>
              </a:ln>
            </p:spPr>
            <p:txBody>
              <a:bodyPr/>
              <a:lstStyle/>
              <a:p>
                <a:endParaRPr lang="en-US"/>
              </a:p>
            </p:txBody>
          </p:sp>
        </p:grpSp>
        <p:sp>
          <p:nvSpPr>
            <p:cNvPr id="20498" name="Freeform 143">
              <a:extLst>
                <a:ext uri="{FF2B5EF4-FFF2-40B4-BE49-F238E27FC236}">
                  <a16:creationId xmlns:a16="http://schemas.microsoft.com/office/drawing/2014/main" id="{18B36506-25FD-C773-12BD-7EC9E46B8579}"/>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87"/>
                <a:gd name="T100" fmla="*/ 0 h 100"/>
                <a:gd name="T101" fmla="*/ 187 w 187"/>
                <a:gd name="T102" fmla="*/ 100 h 10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9" name="Freeform 144">
              <a:extLst>
                <a:ext uri="{FF2B5EF4-FFF2-40B4-BE49-F238E27FC236}">
                  <a16:creationId xmlns:a16="http://schemas.microsoft.com/office/drawing/2014/main" id="{A7A4E4E0-CE9C-01DA-9B2A-5CE9DC201D71}"/>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28"/>
                <a:gd name="T79" fmla="*/ 0 h 177"/>
                <a:gd name="T80" fmla="*/ 228 w 228"/>
                <a:gd name="T81" fmla="*/ 177 h 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a:solidFill>
                <a:srgbClr val="000000"/>
              </a:solidFill>
              <a:round/>
              <a:headEnd/>
              <a:tailEnd/>
            </a:ln>
          </p:spPr>
          <p:txBody>
            <a:bodyPr/>
            <a:lstStyle/>
            <a:p>
              <a:endParaRPr lang="en-US"/>
            </a:p>
          </p:txBody>
        </p:sp>
        <p:grpSp>
          <p:nvGrpSpPr>
            <p:cNvPr id="20500" name="Group 145">
              <a:extLst>
                <a:ext uri="{FF2B5EF4-FFF2-40B4-BE49-F238E27FC236}">
                  <a16:creationId xmlns:a16="http://schemas.microsoft.com/office/drawing/2014/main" id="{C8467459-D11A-6357-DAAE-BD0025205F81}"/>
                </a:ext>
              </a:extLst>
            </p:cNvPr>
            <p:cNvGrpSpPr>
              <a:grpSpLocks/>
            </p:cNvGrpSpPr>
            <p:nvPr/>
          </p:nvGrpSpPr>
          <p:grpSpPr bwMode="auto">
            <a:xfrm>
              <a:off x="5666" y="621"/>
              <a:ext cx="182" cy="107"/>
              <a:chOff x="5666" y="621"/>
              <a:chExt cx="182" cy="107"/>
            </a:xfrm>
          </p:grpSpPr>
          <p:sp>
            <p:nvSpPr>
              <p:cNvPr id="20567" name="Freeform 146">
                <a:extLst>
                  <a:ext uri="{FF2B5EF4-FFF2-40B4-BE49-F238E27FC236}">
                    <a16:creationId xmlns:a16="http://schemas.microsoft.com/office/drawing/2014/main" id="{6A7E4F8C-7CD2-BC3C-5B4E-B5BB3530192C}"/>
                  </a:ext>
                </a:extLst>
              </p:cNvPr>
              <p:cNvSpPr>
                <a:spLocks/>
              </p:cNvSpPr>
              <p:nvPr/>
            </p:nvSpPr>
            <p:spPr bwMode="auto">
              <a:xfrm>
                <a:off x="5777" y="651"/>
                <a:ext cx="71" cy="77"/>
              </a:xfrm>
              <a:custGeom>
                <a:avLst/>
                <a:gdLst>
                  <a:gd name="T0" fmla="*/ 38 w 71"/>
                  <a:gd name="T1" fmla="*/ 0 h 77"/>
                  <a:gd name="T2" fmla="*/ 24 w 71"/>
                  <a:gd name="T3" fmla="*/ 19 h 77"/>
                  <a:gd name="T4" fmla="*/ 0 w 71"/>
                  <a:gd name="T5" fmla="*/ 16 h 77"/>
                  <a:gd name="T6" fmla="*/ 19 w 71"/>
                  <a:gd name="T7" fmla="*/ 39 h 77"/>
                  <a:gd name="T8" fmla="*/ 2 w 71"/>
                  <a:gd name="T9" fmla="*/ 66 h 77"/>
                  <a:gd name="T10" fmla="*/ 33 w 71"/>
                  <a:gd name="T11" fmla="*/ 49 h 77"/>
                  <a:gd name="T12" fmla="*/ 55 w 71"/>
                  <a:gd name="T13" fmla="*/ 76 h 77"/>
                  <a:gd name="T14" fmla="*/ 50 w 71"/>
                  <a:gd name="T15" fmla="*/ 42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a:solidFill>
                  <a:srgbClr val="000000"/>
                </a:solidFill>
                <a:round/>
                <a:headEnd/>
                <a:tailEnd/>
              </a:ln>
            </p:spPr>
            <p:txBody>
              <a:bodyPr/>
              <a:lstStyle/>
              <a:p>
                <a:endParaRPr lang="en-US"/>
              </a:p>
            </p:txBody>
          </p:sp>
          <p:sp>
            <p:nvSpPr>
              <p:cNvPr id="20568" name="Freeform 147">
                <a:extLst>
                  <a:ext uri="{FF2B5EF4-FFF2-40B4-BE49-F238E27FC236}">
                    <a16:creationId xmlns:a16="http://schemas.microsoft.com/office/drawing/2014/main" id="{5F9148D8-395E-E6F6-4183-EBE6A69F84BB}"/>
                  </a:ext>
                </a:extLst>
              </p:cNvPr>
              <p:cNvSpPr>
                <a:spLocks/>
              </p:cNvSpPr>
              <p:nvPr/>
            </p:nvSpPr>
            <p:spPr bwMode="auto">
              <a:xfrm>
                <a:off x="5666" y="621"/>
                <a:ext cx="69" cy="77"/>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42 h 77"/>
                  <a:gd name="T24" fmla="*/ 1 w 69"/>
                  <a:gd name="T25" fmla="*/ 47 h 77"/>
                  <a:gd name="T26" fmla="*/ 2 w 69"/>
                  <a:gd name="T27" fmla="*/ 51 h 77"/>
                  <a:gd name="T28" fmla="*/ 4 w 69"/>
                  <a:gd name="T29" fmla="*/ 54 h 77"/>
                  <a:gd name="T30" fmla="*/ 5 w 69"/>
                  <a:gd name="T31" fmla="*/ 57 h 77"/>
                  <a:gd name="T32" fmla="*/ 8 w 69"/>
                  <a:gd name="T33" fmla="*/ 61 h 77"/>
                  <a:gd name="T34" fmla="*/ 10 w 69"/>
                  <a:gd name="T35" fmla="*/ 63 h 77"/>
                  <a:gd name="T36" fmla="*/ 13 w 69"/>
                  <a:gd name="T37" fmla="*/ 66 h 77"/>
                  <a:gd name="T38" fmla="*/ 16 w 69"/>
                  <a:gd name="T39" fmla="*/ 69 h 77"/>
                  <a:gd name="T40" fmla="*/ 19 w 69"/>
                  <a:gd name="T41" fmla="*/ 71 h 77"/>
                  <a:gd name="T42" fmla="*/ 22 w 69"/>
                  <a:gd name="T43" fmla="*/ 72 h 77"/>
                  <a:gd name="T44" fmla="*/ 25 w 69"/>
                  <a:gd name="T45" fmla="*/ 74 h 77"/>
                  <a:gd name="T46" fmla="*/ 28 w 69"/>
                  <a:gd name="T47" fmla="*/ 75 h 77"/>
                  <a:gd name="T48" fmla="*/ 32 w 69"/>
                  <a:gd name="T49" fmla="*/ 76 h 77"/>
                  <a:gd name="T50" fmla="*/ 35 w 69"/>
                  <a:gd name="T51" fmla="*/ 76 h 77"/>
                  <a:gd name="T52" fmla="*/ 40 w 69"/>
                  <a:gd name="T53" fmla="*/ 76 h 77"/>
                  <a:gd name="T54" fmla="*/ 44 w 69"/>
                  <a:gd name="T55" fmla="*/ 76 h 77"/>
                  <a:gd name="T56" fmla="*/ 47 w 69"/>
                  <a:gd name="T57" fmla="*/ 75 h 77"/>
                  <a:gd name="T58" fmla="*/ 50 w 69"/>
                  <a:gd name="T59" fmla="*/ 75 h 77"/>
                  <a:gd name="T60" fmla="*/ 53 w 69"/>
                  <a:gd name="T61" fmla="*/ 74 h 77"/>
                  <a:gd name="T62" fmla="*/ 57 w 69"/>
                  <a:gd name="T63" fmla="*/ 72 h 77"/>
                  <a:gd name="T64" fmla="*/ 60 w 69"/>
                  <a:gd name="T65" fmla="*/ 70 h 77"/>
                  <a:gd name="T66" fmla="*/ 62 w 69"/>
                  <a:gd name="T67" fmla="*/ 68 h 77"/>
                  <a:gd name="T68" fmla="*/ 64 w 69"/>
                  <a:gd name="T69" fmla="*/ 65 h 77"/>
                  <a:gd name="T70" fmla="*/ 65 w 69"/>
                  <a:gd name="T71" fmla="*/ 62 h 77"/>
                  <a:gd name="T72" fmla="*/ 67 w 69"/>
                  <a:gd name="T73" fmla="*/ 59 h 77"/>
                  <a:gd name="T74" fmla="*/ 68 w 69"/>
                  <a:gd name="T75" fmla="*/ 53 h 77"/>
                  <a:gd name="T76" fmla="*/ 68 w 69"/>
                  <a:gd name="T77" fmla="*/ 49 h 77"/>
                  <a:gd name="T78" fmla="*/ 63 w 69"/>
                  <a:gd name="T79" fmla="*/ 50 h 77"/>
                  <a:gd name="T80" fmla="*/ 60 w 69"/>
                  <a:gd name="T81" fmla="*/ 52 h 77"/>
                  <a:gd name="T82" fmla="*/ 54 w 69"/>
                  <a:gd name="T83" fmla="*/ 54 h 77"/>
                  <a:gd name="T84" fmla="*/ 47 w 69"/>
                  <a:gd name="T85" fmla="*/ 55 h 77"/>
                  <a:gd name="T86" fmla="*/ 40 w 69"/>
                  <a:gd name="T87" fmla="*/ 55 h 77"/>
                  <a:gd name="T88" fmla="*/ 35 w 69"/>
                  <a:gd name="T89" fmla="*/ 54 h 77"/>
                  <a:gd name="T90" fmla="*/ 28 w 69"/>
                  <a:gd name="T91" fmla="*/ 51 h 77"/>
                  <a:gd name="T92" fmla="*/ 22 w 69"/>
                  <a:gd name="T93" fmla="*/ 47 h 77"/>
                  <a:gd name="T94" fmla="*/ 19 w 69"/>
                  <a:gd name="T95" fmla="*/ 41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9"/>
                  <a:gd name="T166" fmla="*/ 0 h 77"/>
                  <a:gd name="T167" fmla="*/ 69 w 69"/>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a:solidFill>
                  <a:srgbClr val="000000"/>
                </a:solidFill>
                <a:round/>
                <a:headEnd/>
                <a:tailEnd/>
              </a:ln>
            </p:spPr>
            <p:txBody>
              <a:bodyPr/>
              <a:lstStyle/>
              <a:p>
                <a:endParaRPr lang="en-US"/>
              </a:p>
            </p:txBody>
          </p:sp>
        </p:grpSp>
        <p:grpSp>
          <p:nvGrpSpPr>
            <p:cNvPr id="20501" name="Group 148">
              <a:extLst>
                <a:ext uri="{FF2B5EF4-FFF2-40B4-BE49-F238E27FC236}">
                  <a16:creationId xmlns:a16="http://schemas.microsoft.com/office/drawing/2014/main" id="{9FC51653-2ADE-0120-034C-DC5B3B8E17D3}"/>
                </a:ext>
              </a:extLst>
            </p:cNvPr>
            <p:cNvGrpSpPr>
              <a:grpSpLocks/>
            </p:cNvGrpSpPr>
            <p:nvPr/>
          </p:nvGrpSpPr>
          <p:grpSpPr bwMode="auto">
            <a:xfrm>
              <a:off x="5657" y="612"/>
              <a:ext cx="183" cy="107"/>
              <a:chOff x="5657" y="612"/>
              <a:chExt cx="183" cy="107"/>
            </a:xfrm>
          </p:grpSpPr>
          <p:sp>
            <p:nvSpPr>
              <p:cNvPr id="20565" name="Freeform 149">
                <a:extLst>
                  <a:ext uri="{FF2B5EF4-FFF2-40B4-BE49-F238E27FC236}">
                    <a16:creationId xmlns:a16="http://schemas.microsoft.com/office/drawing/2014/main" id="{85405DA1-3F0A-9F02-6D7C-69DAF4D3755E}"/>
                  </a:ext>
                </a:extLst>
              </p:cNvPr>
              <p:cNvSpPr>
                <a:spLocks/>
              </p:cNvSpPr>
              <p:nvPr/>
            </p:nvSpPr>
            <p:spPr bwMode="auto">
              <a:xfrm>
                <a:off x="5769" y="642"/>
                <a:ext cx="71" cy="77"/>
              </a:xfrm>
              <a:custGeom>
                <a:avLst/>
                <a:gdLst>
                  <a:gd name="T0" fmla="*/ 37 w 71"/>
                  <a:gd name="T1" fmla="*/ 0 h 77"/>
                  <a:gd name="T2" fmla="*/ 23 w 71"/>
                  <a:gd name="T3" fmla="*/ 19 h 77"/>
                  <a:gd name="T4" fmla="*/ 0 w 71"/>
                  <a:gd name="T5" fmla="*/ 17 h 77"/>
                  <a:gd name="T6" fmla="*/ 19 w 71"/>
                  <a:gd name="T7" fmla="*/ 39 h 77"/>
                  <a:gd name="T8" fmla="*/ 1 w 71"/>
                  <a:gd name="T9" fmla="*/ 67 h 77"/>
                  <a:gd name="T10" fmla="*/ 33 w 71"/>
                  <a:gd name="T11" fmla="*/ 49 h 77"/>
                  <a:gd name="T12" fmla="*/ 55 w 71"/>
                  <a:gd name="T13" fmla="*/ 76 h 77"/>
                  <a:gd name="T14" fmla="*/ 49 w 71"/>
                  <a:gd name="T15" fmla="*/ 42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77"/>
                  <a:gd name="T35" fmla="*/ 71 w 71"/>
                  <a:gd name="T36" fmla="*/ 77 h 7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a:solidFill>
                  <a:srgbClr val="000000"/>
                </a:solidFill>
                <a:round/>
                <a:headEnd/>
                <a:tailEnd/>
              </a:ln>
            </p:spPr>
            <p:txBody>
              <a:bodyPr/>
              <a:lstStyle/>
              <a:p>
                <a:endParaRPr lang="en-US"/>
              </a:p>
            </p:txBody>
          </p:sp>
          <p:sp>
            <p:nvSpPr>
              <p:cNvPr id="20566" name="Freeform 150">
                <a:extLst>
                  <a:ext uri="{FF2B5EF4-FFF2-40B4-BE49-F238E27FC236}">
                    <a16:creationId xmlns:a16="http://schemas.microsoft.com/office/drawing/2014/main" id="{AF1B867F-C5C7-5641-CEAF-0D36A106F0F3}"/>
                  </a:ext>
                </a:extLst>
              </p:cNvPr>
              <p:cNvSpPr>
                <a:spLocks/>
              </p:cNvSpPr>
              <p:nvPr/>
            </p:nvSpPr>
            <p:spPr bwMode="auto">
              <a:xfrm>
                <a:off x="5657" y="612"/>
                <a:ext cx="70" cy="77"/>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42 h 77"/>
                  <a:gd name="T24" fmla="*/ 2 w 70"/>
                  <a:gd name="T25" fmla="*/ 47 h 77"/>
                  <a:gd name="T26" fmla="*/ 3 w 70"/>
                  <a:gd name="T27" fmla="*/ 51 h 77"/>
                  <a:gd name="T28" fmla="*/ 4 w 70"/>
                  <a:gd name="T29" fmla="*/ 54 h 77"/>
                  <a:gd name="T30" fmla="*/ 6 w 70"/>
                  <a:gd name="T31" fmla="*/ 58 h 77"/>
                  <a:gd name="T32" fmla="*/ 8 w 70"/>
                  <a:gd name="T33" fmla="*/ 61 h 77"/>
                  <a:gd name="T34" fmla="*/ 10 w 70"/>
                  <a:gd name="T35" fmla="*/ 64 h 77"/>
                  <a:gd name="T36" fmla="*/ 14 w 70"/>
                  <a:gd name="T37" fmla="*/ 67 h 77"/>
                  <a:gd name="T38" fmla="*/ 16 w 70"/>
                  <a:gd name="T39" fmla="*/ 69 h 77"/>
                  <a:gd name="T40" fmla="*/ 19 w 70"/>
                  <a:gd name="T41" fmla="*/ 71 h 77"/>
                  <a:gd name="T42" fmla="*/ 22 w 70"/>
                  <a:gd name="T43" fmla="*/ 73 h 77"/>
                  <a:gd name="T44" fmla="*/ 25 w 70"/>
                  <a:gd name="T45" fmla="*/ 74 h 77"/>
                  <a:gd name="T46" fmla="*/ 29 w 70"/>
                  <a:gd name="T47" fmla="*/ 75 h 77"/>
                  <a:gd name="T48" fmla="*/ 32 w 70"/>
                  <a:gd name="T49" fmla="*/ 76 h 77"/>
                  <a:gd name="T50" fmla="*/ 35 w 70"/>
                  <a:gd name="T51" fmla="*/ 76 h 77"/>
                  <a:gd name="T52" fmla="*/ 40 w 70"/>
                  <a:gd name="T53" fmla="*/ 76 h 77"/>
                  <a:gd name="T54" fmla="*/ 44 w 70"/>
                  <a:gd name="T55" fmla="*/ 76 h 77"/>
                  <a:gd name="T56" fmla="*/ 47 w 70"/>
                  <a:gd name="T57" fmla="*/ 75 h 77"/>
                  <a:gd name="T58" fmla="*/ 50 w 70"/>
                  <a:gd name="T59" fmla="*/ 75 h 77"/>
                  <a:gd name="T60" fmla="*/ 53 w 70"/>
                  <a:gd name="T61" fmla="*/ 74 h 77"/>
                  <a:gd name="T62" fmla="*/ 57 w 70"/>
                  <a:gd name="T63" fmla="*/ 72 h 77"/>
                  <a:gd name="T64" fmla="*/ 60 w 70"/>
                  <a:gd name="T65" fmla="*/ 71 h 77"/>
                  <a:gd name="T66" fmla="*/ 63 w 70"/>
                  <a:gd name="T67" fmla="*/ 68 h 77"/>
                  <a:gd name="T68" fmla="*/ 64 w 70"/>
                  <a:gd name="T69" fmla="*/ 65 h 77"/>
                  <a:gd name="T70" fmla="*/ 65 w 70"/>
                  <a:gd name="T71" fmla="*/ 63 h 77"/>
                  <a:gd name="T72" fmla="*/ 67 w 70"/>
                  <a:gd name="T73" fmla="*/ 59 h 77"/>
                  <a:gd name="T74" fmla="*/ 68 w 70"/>
                  <a:gd name="T75" fmla="*/ 53 h 77"/>
                  <a:gd name="T76" fmla="*/ 69 w 70"/>
                  <a:gd name="T77" fmla="*/ 49 h 77"/>
                  <a:gd name="T78" fmla="*/ 64 w 70"/>
                  <a:gd name="T79" fmla="*/ 50 h 77"/>
                  <a:gd name="T80" fmla="*/ 60 w 70"/>
                  <a:gd name="T81" fmla="*/ 52 h 77"/>
                  <a:gd name="T82" fmla="*/ 54 w 70"/>
                  <a:gd name="T83" fmla="*/ 54 h 77"/>
                  <a:gd name="T84" fmla="*/ 48 w 70"/>
                  <a:gd name="T85" fmla="*/ 55 h 77"/>
                  <a:gd name="T86" fmla="*/ 41 w 70"/>
                  <a:gd name="T87" fmla="*/ 55 h 77"/>
                  <a:gd name="T88" fmla="*/ 35 w 70"/>
                  <a:gd name="T89" fmla="*/ 54 h 77"/>
                  <a:gd name="T90" fmla="*/ 28 w 70"/>
                  <a:gd name="T91" fmla="*/ 51 h 77"/>
                  <a:gd name="T92" fmla="*/ 23 w 70"/>
                  <a:gd name="T93" fmla="*/ 47 h 77"/>
                  <a:gd name="T94" fmla="*/ 19 w 70"/>
                  <a:gd name="T95" fmla="*/ 41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77"/>
                  <a:gd name="T167" fmla="*/ 70 w 70"/>
                  <a:gd name="T168" fmla="*/ 77 h 7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a:solidFill>
                  <a:srgbClr val="000000"/>
                </a:solidFill>
                <a:round/>
                <a:headEnd/>
                <a:tailEnd/>
              </a:ln>
            </p:spPr>
            <p:txBody>
              <a:bodyPr/>
              <a:lstStyle/>
              <a:p>
                <a:endParaRPr lang="en-US"/>
              </a:p>
            </p:txBody>
          </p:sp>
        </p:grpSp>
        <p:grpSp>
          <p:nvGrpSpPr>
            <p:cNvPr id="20502" name="Group 151">
              <a:extLst>
                <a:ext uri="{FF2B5EF4-FFF2-40B4-BE49-F238E27FC236}">
                  <a16:creationId xmlns:a16="http://schemas.microsoft.com/office/drawing/2014/main" id="{741FC4CA-BB0C-FBD9-1E4E-CA0E27ACC173}"/>
                </a:ext>
              </a:extLst>
            </p:cNvPr>
            <p:cNvGrpSpPr>
              <a:grpSpLocks/>
            </p:cNvGrpSpPr>
            <p:nvPr/>
          </p:nvGrpSpPr>
          <p:grpSpPr bwMode="auto">
            <a:xfrm>
              <a:off x="5907" y="570"/>
              <a:ext cx="159" cy="251"/>
              <a:chOff x="5907" y="570"/>
              <a:chExt cx="159" cy="251"/>
            </a:xfrm>
          </p:grpSpPr>
          <p:sp>
            <p:nvSpPr>
              <p:cNvPr id="20563" name="Freeform 152">
                <a:extLst>
                  <a:ext uri="{FF2B5EF4-FFF2-40B4-BE49-F238E27FC236}">
                    <a16:creationId xmlns:a16="http://schemas.microsoft.com/office/drawing/2014/main" id="{89FC2955-2089-5286-5092-B70CB7AF4C1D}"/>
                  </a:ext>
                </a:extLst>
              </p:cNvPr>
              <p:cNvSpPr>
                <a:spLocks/>
              </p:cNvSpPr>
              <p:nvPr/>
            </p:nvSpPr>
            <p:spPr bwMode="auto">
              <a:xfrm>
                <a:off x="5935" y="570"/>
                <a:ext cx="130" cy="219"/>
              </a:xfrm>
              <a:custGeom>
                <a:avLst/>
                <a:gdLst>
                  <a:gd name="T0" fmla="*/ 116 w 131"/>
                  <a:gd name="T1" fmla="*/ 210 h 219"/>
                  <a:gd name="T2" fmla="*/ 100 w 131"/>
                  <a:gd name="T3" fmla="*/ 215 h 219"/>
                  <a:gd name="T4" fmla="*/ 79 w 131"/>
                  <a:gd name="T5" fmla="*/ 218 h 219"/>
                  <a:gd name="T6" fmla="*/ 62 w 131"/>
                  <a:gd name="T7" fmla="*/ 218 h 219"/>
                  <a:gd name="T8" fmla="*/ 48 w 131"/>
                  <a:gd name="T9" fmla="*/ 213 h 219"/>
                  <a:gd name="T10" fmla="*/ 41 w 131"/>
                  <a:gd name="T11" fmla="*/ 212 h 219"/>
                  <a:gd name="T12" fmla="*/ 32 w 131"/>
                  <a:gd name="T13" fmla="*/ 180 h 219"/>
                  <a:gd name="T14" fmla="*/ 26 w 131"/>
                  <a:gd name="T15" fmla="*/ 144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68 w 131"/>
                  <a:gd name="T35" fmla="*/ 8 h 219"/>
                  <a:gd name="T36" fmla="*/ 90 w 131"/>
                  <a:gd name="T37" fmla="*/ 3 h 219"/>
                  <a:gd name="T38" fmla="*/ 109 w 131"/>
                  <a:gd name="T39" fmla="*/ 0 h 219"/>
                  <a:gd name="T40" fmla="*/ 126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19 h 219"/>
                  <a:gd name="T52" fmla="*/ 74 w 131"/>
                  <a:gd name="T53" fmla="*/ 141 h 219"/>
                  <a:gd name="T54" fmla="*/ 93 w 131"/>
                  <a:gd name="T55" fmla="*/ 169 h 219"/>
                  <a:gd name="T56" fmla="*/ 116 w 131"/>
                  <a:gd name="T57" fmla="*/ 210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31"/>
                  <a:gd name="T88" fmla="*/ 0 h 219"/>
                  <a:gd name="T89" fmla="*/ 131 w 131"/>
                  <a:gd name="T90" fmla="*/ 219 h 219"/>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a:solidFill>
                  <a:srgbClr val="000000"/>
                </a:solidFill>
                <a:round/>
                <a:headEnd/>
                <a:tailEnd/>
              </a:ln>
            </p:spPr>
            <p:txBody>
              <a:bodyPr/>
              <a:lstStyle/>
              <a:p>
                <a:endParaRPr lang="en-US"/>
              </a:p>
            </p:txBody>
          </p:sp>
          <p:sp>
            <p:nvSpPr>
              <p:cNvPr id="20564" name="Freeform 153">
                <a:extLst>
                  <a:ext uri="{FF2B5EF4-FFF2-40B4-BE49-F238E27FC236}">
                    <a16:creationId xmlns:a16="http://schemas.microsoft.com/office/drawing/2014/main" id="{6B7DB76C-F59D-5B1E-6DB7-928F263DF7B6}"/>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4"/>
                  <a:gd name="T70" fmla="*/ 0 h 40"/>
                  <a:gd name="T71" fmla="*/ 154 w 154"/>
                  <a:gd name="T72" fmla="*/ 40 h 4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a:solidFill>
                  <a:srgbClr val="000000"/>
                </a:solidFill>
                <a:round/>
                <a:headEnd/>
                <a:tailEnd/>
              </a:ln>
            </p:spPr>
            <p:txBody>
              <a:bodyPr/>
              <a:lstStyle/>
              <a:p>
                <a:endParaRPr lang="en-US"/>
              </a:p>
            </p:txBody>
          </p:sp>
        </p:grpSp>
        <p:grpSp>
          <p:nvGrpSpPr>
            <p:cNvPr id="20503" name="Group 154">
              <a:extLst>
                <a:ext uri="{FF2B5EF4-FFF2-40B4-BE49-F238E27FC236}">
                  <a16:creationId xmlns:a16="http://schemas.microsoft.com/office/drawing/2014/main" id="{CFEC9DAC-EA5A-B5F8-0719-7ECEFF3B9994}"/>
                </a:ext>
              </a:extLst>
            </p:cNvPr>
            <p:cNvGrpSpPr>
              <a:grpSpLocks/>
            </p:cNvGrpSpPr>
            <p:nvPr/>
          </p:nvGrpSpPr>
          <p:grpSpPr bwMode="auto">
            <a:xfrm>
              <a:off x="5877" y="569"/>
              <a:ext cx="269" cy="271"/>
              <a:chOff x="5877" y="569"/>
              <a:chExt cx="269" cy="271"/>
            </a:xfrm>
          </p:grpSpPr>
          <p:sp>
            <p:nvSpPr>
              <p:cNvPr id="20561" name="Freeform 155">
                <a:extLst>
                  <a:ext uri="{FF2B5EF4-FFF2-40B4-BE49-F238E27FC236}">
                    <a16:creationId xmlns:a16="http://schemas.microsoft.com/office/drawing/2014/main" id="{13F1D44E-C609-8B13-C323-E35ACFF1F28F}"/>
                  </a:ext>
                </a:extLst>
              </p:cNvPr>
              <p:cNvSpPr>
                <a:spLocks/>
              </p:cNvSpPr>
              <p:nvPr/>
            </p:nvSpPr>
            <p:spPr bwMode="auto">
              <a:xfrm>
                <a:off x="5877" y="794"/>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71"/>
                  <a:gd name="T73" fmla="*/ 0 h 46"/>
                  <a:gd name="T74" fmla="*/ 171 w 171"/>
                  <a:gd name="T75" fmla="*/ 46 h 4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a:solidFill>
                  <a:srgbClr val="000000"/>
                </a:solidFill>
                <a:round/>
                <a:headEnd/>
                <a:tailEnd/>
              </a:ln>
            </p:spPr>
            <p:txBody>
              <a:bodyPr/>
              <a:lstStyle/>
              <a:p>
                <a:endParaRPr lang="en-US"/>
              </a:p>
            </p:txBody>
          </p:sp>
          <p:sp>
            <p:nvSpPr>
              <p:cNvPr id="20562" name="Freeform 156">
                <a:extLst>
                  <a:ext uri="{FF2B5EF4-FFF2-40B4-BE49-F238E27FC236}">
                    <a16:creationId xmlns:a16="http://schemas.microsoft.com/office/drawing/2014/main" id="{96469556-0712-F308-E410-F551755C9D3B}"/>
                  </a:ext>
                </a:extLst>
              </p:cNvPr>
              <p:cNvSpPr>
                <a:spLocks/>
              </p:cNvSpPr>
              <p:nvPr/>
            </p:nvSpPr>
            <p:spPr bwMode="auto">
              <a:xfrm>
                <a:off x="5926"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9"/>
                  <a:gd name="T139" fmla="*/ 0 h 239"/>
                  <a:gd name="T140" fmla="*/ 219 w 219"/>
                  <a:gd name="T141" fmla="*/ 239 h 23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a:solidFill>
                  <a:srgbClr val="000000"/>
                </a:solidFill>
                <a:round/>
                <a:headEnd/>
                <a:tailEnd/>
              </a:ln>
            </p:spPr>
            <p:txBody>
              <a:bodyPr/>
              <a:lstStyle/>
              <a:p>
                <a:endParaRPr lang="en-US"/>
              </a:p>
            </p:txBody>
          </p:sp>
        </p:grpSp>
        <p:grpSp>
          <p:nvGrpSpPr>
            <p:cNvPr id="20504" name="Group 157">
              <a:extLst>
                <a:ext uri="{FF2B5EF4-FFF2-40B4-BE49-F238E27FC236}">
                  <a16:creationId xmlns:a16="http://schemas.microsoft.com/office/drawing/2014/main" id="{E721B9C9-BC68-57F8-6D1E-856A4834CD12}"/>
                </a:ext>
              </a:extLst>
            </p:cNvPr>
            <p:cNvGrpSpPr>
              <a:grpSpLocks/>
            </p:cNvGrpSpPr>
            <p:nvPr/>
          </p:nvGrpSpPr>
          <p:grpSpPr bwMode="auto">
            <a:xfrm>
              <a:off x="5701" y="394"/>
              <a:ext cx="171" cy="168"/>
              <a:chOff x="5701" y="394"/>
              <a:chExt cx="171" cy="168"/>
            </a:xfrm>
          </p:grpSpPr>
          <p:grpSp>
            <p:nvGrpSpPr>
              <p:cNvPr id="20556" name="Group 158">
                <a:extLst>
                  <a:ext uri="{FF2B5EF4-FFF2-40B4-BE49-F238E27FC236}">
                    <a16:creationId xmlns:a16="http://schemas.microsoft.com/office/drawing/2014/main" id="{8D9E9A37-D2E3-9DE5-A530-C65EF3838250}"/>
                  </a:ext>
                </a:extLst>
              </p:cNvPr>
              <p:cNvGrpSpPr>
                <a:grpSpLocks/>
              </p:cNvGrpSpPr>
              <p:nvPr/>
            </p:nvGrpSpPr>
            <p:grpSpPr bwMode="auto">
              <a:xfrm>
                <a:off x="5701" y="394"/>
                <a:ext cx="171" cy="168"/>
                <a:chOff x="5701" y="394"/>
                <a:chExt cx="171" cy="168"/>
              </a:xfrm>
            </p:grpSpPr>
            <p:sp>
              <p:nvSpPr>
                <p:cNvPr id="20558" name="Oval 159">
                  <a:extLst>
                    <a:ext uri="{FF2B5EF4-FFF2-40B4-BE49-F238E27FC236}">
                      <a16:creationId xmlns:a16="http://schemas.microsoft.com/office/drawing/2014/main" id="{F52D4D83-8765-7C70-AF79-D3CF8D5E9A2C}"/>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59" name="Oval 160">
                  <a:extLst>
                    <a:ext uri="{FF2B5EF4-FFF2-40B4-BE49-F238E27FC236}">
                      <a16:creationId xmlns:a16="http://schemas.microsoft.com/office/drawing/2014/main" id="{D691A99E-5525-D18D-DCE5-519122E5379C}"/>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60" name="Oval 161">
                  <a:extLst>
                    <a:ext uri="{FF2B5EF4-FFF2-40B4-BE49-F238E27FC236}">
                      <a16:creationId xmlns:a16="http://schemas.microsoft.com/office/drawing/2014/main" id="{89C29711-B817-90E3-7F3D-54FA60E1A528}"/>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sp>
            <p:nvSpPr>
              <p:cNvPr id="20557" name="Oval 162">
                <a:extLst>
                  <a:ext uri="{FF2B5EF4-FFF2-40B4-BE49-F238E27FC236}">
                    <a16:creationId xmlns:a16="http://schemas.microsoft.com/office/drawing/2014/main" id="{4BFF43EB-541E-8903-6084-C5FF13D35467}"/>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nvGrpSpPr>
            <p:cNvPr id="20505" name="Group 163">
              <a:extLst>
                <a:ext uri="{FF2B5EF4-FFF2-40B4-BE49-F238E27FC236}">
                  <a16:creationId xmlns:a16="http://schemas.microsoft.com/office/drawing/2014/main" id="{BA6D4169-4E4E-2C86-B957-0F094D4C3697}"/>
                </a:ext>
              </a:extLst>
            </p:cNvPr>
            <p:cNvGrpSpPr>
              <a:grpSpLocks/>
            </p:cNvGrpSpPr>
            <p:nvPr/>
          </p:nvGrpSpPr>
          <p:grpSpPr bwMode="auto">
            <a:xfrm>
              <a:off x="5571" y="450"/>
              <a:ext cx="258" cy="130"/>
              <a:chOff x="5571" y="450"/>
              <a:chExt cx="258" cy="130"/>
            </a:xfrm>
          </p:grpSpPr>
          <p:sp>
            <p:nvSpPr>
              <p:cNvPr id="20553" name="Freeform 164">
                <a:extLst>
                  <a:ext uri="{FF2B5EF4-FFF2-40B4-BE49-F238E27FC236}">
                    <a16:creationId xmlns:a16="http://schemas.microsoft.com/office/drawing/2014/main" id="{04BBC660-17E1-1752-2DC6-5C94D61945D6}"/>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8"/>
                  <a:gd name="T97" fmla="*/ 0 h 122"/>
                  <a:gd name="T98" fmla="*/ 198 w 198"/>
                  <a:gd name="T99" fmla="*/ 122 h 12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a:solidFill>
                  <a:srgbClr val="000000"/>
                </a:solidFill>
                <a:round/>
                <a:headEnd/>
                <a:tailEnd/>
              </a:ln>
            </p:spPr>
            <p:txBody>
              <a:bodyPr/>
              <a:lstStyle/>
              <a:p>
                <a:endParaRPr lang="en-US"/>
              </a:p>
            </p:txBody>
          </p:sp>
          <p:sp>
            <p:nvSpPr>
              <p:cNvPr id="20554" name="Freeform 165">
                <a:extLst>
                  <a:ext uri="{FF2B5EF4-FFF2-40B4-BE49-F238E27FC236}">
                    <a16:creationId xmlns:a16="http://schemas.microsoft.com/office/drawing/2014/main" id="{D0C1517C-8C46-AE9F-5047-B209A8709227}"/>
                  </a:ext>
                </a:extLst>
              </p:cNvPr>
              <p:cNvSpPr>
                <a:spLocks/>
              </p:cNvSpPr>
              <p:nvPr/>
            </p:nvSpPr>
            <p:spPr bwMode="auto">
              <a:xfrm>
                <a:off x="5571" y="452"/>
                <a:ext cx="83" cy="127"/>
              </a:xfrm>
              <a:custGeom>
                <a:avLst/>
                <a:gdLst>
                  <a:gd name="T0" fmla="*/ 77 w 83"/>
                  <a:gd name="T1" fmla="*/ 98 h 128"/>
                  <a:gd name="T2" fmla="*/ 79 w 83"/>
                  <a:gd name="T3" fmla="*/ 88 h 128"/>
                  <a:gd name="T4" fmla="*/ 80 w 83"/>
                  <a:gd name="T5" fmla="*/ 84 h 128"/>
                  <a:gd name="T6" fmla="*/ 81 w 83"/>
                  <a:gd name="T7" fmla="*/ 82 h 128"/>
                  <a:gd name="T8" fmla="*/ 82 w 83"/>
                  <a:gd name="T9" fmla="*/ 78 h 128"/>
                  <a:gd name="T10" fmla="*/ 80 w 83"/>
                  <a:gd name="T11" fmla="*/ 75 h 128"/>
                  <a:gd name="T12" fmla="*/ 77 w 83"/>
                  <a:gd name="T13" fmla="*/ 71 h 128"/>
                  <a:gd name="T14" fmla="*/ 73 w 83"/>
                  <a:gd name="T15" fmla="*/ 68 h 128"/>
                  <a:gd name="T16" fmla="*/ 68 w 83"/>
                  <a:gd name="T17" fmla="*/ 65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4 h 128"/>
                  <a:gd name="T60" fmla="*/ 18 w 83"/>
                  <a:gd name="T61" fmla="*/ 78 h 128"/>
                  <a:gd name="T62" fmla="*/ 23 w 83"/>
                  <a:gd name="T63" fmla="*/ 85 h 128"/>
                  <a:gd name="T64" fmla="*/ 32 w 83"/>
                  <a:gd name="T65" fmla="*/ 98 h 128"/>
                  <a:gd name="T66" fmla="*/ 39 w 83"/>
                  <a:gd name="T67" fmla="*/ 110 h 128"/>
                  <a:gd name="T68" fmla="*/ 47 w 83"/>
                  <a:gd name="T69" fmla="*/ 119 h 128"/>
                  <a:gd name="T70" fmla="*/ 50 w 83"/>
                  <a:gd name="T71" fmla="*/ 123 h 128"/>
                  <a:gd name="T72" fmla="*/ 53 w 83"/>
                  <a:gd name="T73" fmla="*/ 116 h 128"/>
                  <a:gd name="T74" fmla="*/ 55 w 83"/>
                  <a:gd name="T75" fmla="*/ 105 h 128"/>
                  <a:gd name="T76" fmla="*/ 58 w 83"/>
                  <a:gd name="T77" fmla="*/ 99 h 128"/>
                  <a:gd name="T78" fmla="*/ 62 w 83"/>
                  <a:gd name="T79" fmla="*/ 93 h 128"/>
                  <a:gd name="T80" fmla="*/ 73 w 83"/>
                  <a:gd name="T81" fmla="*/ 87 h 128"/>
                  <a:gd name="T82" fmla="*/ 74 w 83"/>
                  <a:gd name="T83" fmla="*/ 87 h 128"/>
                  <a:gd name="T84" fmla="*/ 77 w 83"/>
                  <a:gd name="T85" fmla="*/ 98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3"/>
                  <a:gd name="T130" fmla="*/ 0 h 128"/>
                  <a:gd name="T131" fmla="*/ 83 w 83"/>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a:solidFill>
                  <a:srgbClr val="000000"/>
                </a:solidFill>
                <a:round/>
                <a:headEnd/>
                <a:tailEnd/>
              </a:ln>
            </p:spPr>
            <p:txBody>
              <a:bodyPr/>
              <a:lstStyle/>
              <a:p>
                <a:endParaRPr lang="en-US"/>
              </a:p>
            </p:txBody>
          </p:sp>
          <p:sp>
            <p:nvSpPr>
              <p:cNvPr id="20555" name="Freeform 166">
                <a:extLst>
                  <a:ext uri="{FF2B5EF4-FFF2-40B4-BE49-F238E27FC236}">
                    <a16:creationId xmlns:a16="http://schemas.microsoft.com/office/drawing/2014/main" id="{87FD262B-F7AD-089F-E544-88B00AE66DB3}"/>
                  </a:ext>
                </a:extLst>
              </p:cNvPr>
              <p:cNvSpPr>
                <a:spLocks/>
              </p:cNvSpPr>
              <p:nvPr/>
            </p:nvSpPr>
            <p:spPr bwMode="auto">
              <a:xfrm>
                <a:off x="5621" y="551"/>
                <a:ext cx="19" cy="28"/>
              </a:xfrm>
              <a:custGeom>
                <a:avLst/>
                <a:gdLst>
                  <a:gd name="T0" fmla="*/ 11 w 19"/>
                  <a:gd name="T1" fmla="*/ 0 h 28"/>
                  <a:gd name="T2" fmla="*/ 8 w 19"/>
                  <a:gd name="T3" fmla="*/ 5 h 28"/>
                  <a:gd name="T4" fmla="*/ 5 w 19"/>
                  <a:gd name="T5" fmla="*/ 11 h 28"/>
                  <a:gd name="T6" fmla="*/ 3 w 19"/>
                  <a:gd name="T7" fmla="*/ 22 h 28"/>
                  <a:gd name="T8" fmla="*/ 0 w 19"/>
                  <a:gd name="T9" fmla="*/ 27 h 28"/>
                  <a:gd name="T10" fmla="*/ 6 w 19"/>
                  <a:gd name="T11" fmla="*/ 26 h 28"/>
                  <a:gd name="T12" fmla="*/ 14 w 19"/>
                  <a:gd name="T13" fmla="*/ 21 h 28"/>
                  <a:gd name="T14" fmla="*/ 17 w 19"/>
                  <a:gd name="T15" fmla="*/ 18 h 28"/>
                  <a:gd name="T16" fmla="*/ 18 w 19"/>
                  <a:gd name="T17" fmla="*/ 16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9"/>
                  <a:gd name="T34" fmla="*/ 0 h 28"/>
                  <a:gd name="T35" fmla="*/ 19 w 1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a:solidFill>
                  <a:srgbClr val="000000"/>
                </a:solidFill>
                <a:round/>
                <a:headEnd/>
                <a:tailEnd/>
              </a:ln>
            </p:spPr>
            <p:txBody>
              <a:bodyPr/>
              <a:lstStyle/>
              <a:p>
                <a:endParaRPr lang="en-US"/>
              </a:p>
            </p:txBody>
          </p:sp>
        </p:grpSp>
        <p:grpSp>
          <p:nvGrpSpPr>
            <p:cNvPr id="20506" name="Group 167">
              <a:extLst>
                <a:ext uri="{FF2B5EF4-FFF2-40B4-BE49-F238E27FC236}">
                  <a16:creationId xmlns:a16="http://schemas.microsoft.com/office/drawing/2014/main" id="{ADF83653-BF0A-E8E8-48F8-C6124ED0C966}"/>
                </a:ext>
              </a:extLst>
            </p:cNvPr>
            <p:cNvGrpSpPr>
              <a:grpSpLocks/>
            </p:cNvGrpSpPr>
            <p:nvPr/>
          </p:nvGrpSpPr>
          <p:grpSpPr bwMode="auto">
            <a:xfrm>
              <a:off x="5913" y="400"/>
              <a:ext cx="247" cy="218"/>
              <a:chOff x="5913" y="400"/>
              <a:chExt cx="247" cy="218"/>
            </a:xfrm>
          </p:grpSpPr>
          <p:sp>
            <p:nvSpPr>
              <p:cNvPr id="20546" name="Freeform 168">
                <a:extLst>
                  <a:ext uri="{FF2B5EF4-FFF2-40B4-BE49-F238E27FC236}">
                    <a16:creationId xmlns:a16="http://schemas.microsoft.com/office/drawing/2014/main" id="{461FE218-F9D8-D28D-74C8-F70F6F304BE5}"/>
                  </a:ext>
                </a:extLst>
              </p:cNvPr>
              <p:cNvSpPr>
                <a:spLocks/>
              </p:cNvSpPr>
              <p:nvPr/>
            </p:nvSpPr>
            <p:spPr bwMode="auto">
              <a:xfrm>
                <a:off x="5913" y="437"/>
                <a:ext cx="134" cy="132"/>
              </a:xfrm>
              <a:custGeom>
                <a:avLst/>
                <a:gdLst>
                  <a:gd name="T0" fmla="*/ 0 w 134"/>
                  <a:gd name="T1" fmla="*/ 20 h 132"/>
                  <a:gd name="T2" fmla="*/ 44 w 134"/>
                  <a:gd name="T3" fmla="*/ 0 h 132"/>
                  <a:gd name="T4" fmla="*/ 60 w 134"/>
                  <a:gd name="T5" fmla="*/ 53 h 132"/>
                  <a:gd name="T6" fmla="*/ 71 w 134"/>
                  <a:gd name="T7" fmla="*/ 82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71 h 132"/>
                  <a:gd name="T24" fmla="*/ 75 w 134"/>
                  <a:gd name="T25" fmla="*/ 131 h 132"/>
                  <a:gd name="T26" fmla="*/ 67 w 134"/>
                  <a:gd name="T27" fmla="*/ 131 h 132"/>
                  <a:gd name="T28" fmla="*/ 56 w 134"/>
                  <a:gd name="T29" fmla="*/ 125 h 132"/>
                  <a:gd name="T30" fmla="*/ 48 w 134"/>
                  <a:gd name="T31" fmla="*/ 116 h 132"/>
                  <a:gd name="T32" fmla="*/ 24 w 134"/>
                  <a:gd name="T33" fmla="*/ 79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4"/>
                  <a:gd name="T55" fmla="*/ 0 h 132"/>
                  <a:gd name="T56" fmla="*/ 134 w 134"/>
                  <a:gd name="T57" fmla="*/ 132 h 1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a:solidFill>
                  <a:srgbClr val="000000"/>
                </a:solidFill>
                <a:round/>
                <a:headEnd/>
                <a:tailEnd/>
              </a:ln>
            </p:spPr>
            <p:txBody>
              <a:bodyPr/>
              <a:lstStyle/>
              <a:p>
                <a:endParaRPr lang="en-US"/>
              </a:p>
            </p:txBody>
          </p:sp>
          <p:grpSp>
            <p:nvGrpSpPr>
              <p:cNvPr id="20547" name="Group 169">
                <a:extLst>
                  <a:ext uri="{FF2B5EF4-FFF2-40B4-BE49-F238E27FC236}">
                    <a16:creationId xmlns:a16="http://schemas.microsoft.com/office/drawing/2014/main" id="{26EFEDC9-8549-FE2B-24E8-953BF85B9F1C}"/>
                  </a:ext>
                </a:extLst>
              </p:cNvPr>
              <p:cNvGrpSpPr>
                <a:grpSpLocks/>
              </p:cNvGrpSpPr>
              <p:nvPr/>
            </p:nvGrpSpPr>
            <p:grpSpPr bwMode="auto">
              <a:xfrm>
                <a:off x="5982" y="400"/>
                <a:ext cx="178" cy="218"/>
                <a:chOff x="5982" y="400"/>
                <a:chExt cx="178" cy="218"/>
              </a:xfrm>
            </p:grpSpPr>
            <p:sp>
              <p:nvSpPr>
                <p:cNvPr id="20548" name="Freeform 170">
                  <a:extLst>
                    <a:ext uri="{FF2B5EF4-FFF2-40B4-BE49-F238E27FC236}">
                      <a16:creationId xmlns:a16="http://schemas.microsoft.com/office/drawing/2014/main" id="{CD42C559-D76D-5378-D611-CA623632BE09}"/>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
                    <a:gd name="T43" fmla="*/ 0 h 141"/>
                    <a:gd name="T44" fmla="*/ 26 w 26"/>
                    <a:gd name="T45" fmla="*/ 141 h 14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a:solidFill>
                    <a:srgbClr val="000000"/>
                  </a:solidFill>
                  <a:round/>
                  <a:headEnd/>
                  <a:tailEnd/>
                </a:ln>
              </p:spPr>
              <p:txBody>
                <a:bodyPr/>
                <a:lstStyle/>
                <a:p>
                  <a:endParaRPr lang="en-US"/>
                </a:p>
              </p:txBody>
            </p:sp>
            <p:sp>
              <p:nvSpPr>
                <p:cNvPr id="20549" name="Freeform 171">
                  <a:extLst>
                    <a:ext uri="{FF2B5EF4-FFF2-40B4-BE49-F238E27FC236}">
                      <a16:creationId xmlns:a16="http://schemas.microsoft.com/office/drawing/2014/main" id="{D8850167-F793-3148-A1B8-BF66AC68DC32}"/>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 name="T18" fmla="*/ 0 w 43"/>
                    <a:gd name="T19" fmla="*/ 0 h 56"/>
                    <a:gd name="T20" fmla="*/ 43 w 43"/>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43" h="56">
                      <a:moveTo>
                        <a:pt x="42" y="12"/>
                      </a:moveTo>
                      <a:lnTo>
                        <a:pt x="27" y="0"/>
                      </a:lnTo>
                      <a:lnTo>
                        <a:pt x="2" y="22"/>
                      </a:lnTo>
                      <a:lnTo>
                        <a:pt x="0" y="32"/>
                      </a:lnTo>
                      <a:lnTo>
                        <a:pt x="6" y="55"/>
                      </a:lnTo>
                      <a:lnTo>
                        <a:pt x="42" y="12"/>
                      </a:lnTo>
                    </a:path>
                  </a:pathLst>
                </a:custGeom>
                <a:solidFill>
                  <a:srgbClr val="FFFFBF"/>
                </a:solidFill>
                <a:ln w="12700" cap="rnd">
                  <a:solidFill>
                    <a:srgbClr val="000000"/>
                  </a:solidFill>
                  <a:round/>
                  <a:headEnd/>
                  <a:tailEnd/>
                </a:ln>
              </p:spPr>
              <p:txBody>
                <a:bodyPr/>
                <a:lstStyle/>
                <a:p>
                  <a:endParaRPr lang="en-US"/>
                </a:p>
              </p:txBody>
            </p:sp>
            <p:grpSp>
              <p:nvGrpSpPr>
                <p:cNvPr id="20550" name="Group 172">
                  <a:extLst>
                    <a:ext uri="{FF2B5EF4-FFF2-40B4-BE49-F238E27FC236}">
                      <a16:creationId xmlns:a16="http://schemas.microsoft.com/office/drawing/2014/main" id="{46EC6462-4584-C9D6-1473-034DE60E9F29}"/>
                    </a:ext>
                  </a:extLst>
                </p:cNvPr>
                <p:cNvGrpSpPr>
                  <a:grpSpLocks/>
                </p:cNvGrpSpPr>
                <p:nvPr/>
              </p:nvGrpSpPr>
              <p:grpSpPr bwMode="auto">
                <a:xfrm>
                  <a:off x="5993" y="411"/>
                  <a:ext cx="167" cy="207"/>
                  <a:chOff x="5993" y="411"/>
                  <a:chExt cx="167" cy="207"/>
                </a:xfrm>
              </p:grpSpPr>
              <p:sp>
                <p:nvSpPr>
                  <p:cNvPr id="20551" name="Freeform 173">
                    <a:extLst>
                      <a:ext uri="{FF2B5EF4-FFF2-40B4-BE49-F238E27FC236}">
                        <a16:creationId xmlns:a16="http://schemas.microsoft.com/office/drawing/2014/main" id="{13321B2F-394A-0315-4392-38B61229E09F}"/>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7"/>
                      <a:gd name="T100" fmla="*/ 0 h 207"/>
                      <a:gd name="T101" fmla="*/ 167 w 167"/>
                      <a:gd name="T102" fmla="*/ 207 h 20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a:solidFill>
                      <a:srgbClr val="000000"/>
                    </a:solidFill>
                    <a:round/>
                    <a:headEnd/>
                    <a:tailEnd/>
                  </a:ln>
                </p:spPr>
                <p:txBody>
                  <a:bodyPr/>
                  <a:lstStyle/>
                  <a:p>
                    <a:endParaRPr lang="en-US"/>
                  </a:p>
                </p:txBody>
              </p:sp>
              <p:sp>
                <p:nvSpPr>
                  <p:cNvPr id="20552" name="Freeform 174">
                    <a:extLst>
                      <a:ext uri="{FF2B5EF4-FFF2-40B4-BE49-F238E27FC236}">
                        <a16:creationId xmlns:a16="http://schemas.microsoft.com/office/drawing/2014/main" id="{D957FF19-A126-22A8-A903-75EE80B3950A}"/>
                      </a:ext>
                    </a:extLst>
                  </p:cNvPr>
                  <p:cNvSpPr>
                    <a:spLocks/>
                  </p:cNvSpPr>
                  <p:nvPr/>
                </p:nvSpPr>
                <p:spPr bwMode="auto">
                  <a:xfrm>
                    <a:off x="6007" y="412"/>
                    <a:ext cx="34" cy="108"/>
                  </a:xfrm>
                  <a:custGeom>
                    <a:avLst/>
                    <a:gdLst>
                      <a:gd name="T0" fmla="*/ 30 w 35"/>
                      <a:gd name="T1" fmla="*/ 0 h 108"/>
                      <a:gd name="T2" fmla="*/ 27 w 35"/>
                      <a:gd name="T3" fmla="*/ 14 h 108"/>
                      <a:gd name="T4" fmla="*/ 19 w 35"/>
                      <a:gd name="T5" fmla="*/ 36 h 108"/>
                      <a:gd name="T6" fmla="*/ 11 w 35"/>
                      <a:gd name="T7" fmla="*/ 25 h 108"/>
                      <a:gd name="T8" fmla="*/ 17 w 35"/>
                      <a:gd name="T9" fmla="*/ 42 h 108"/>
                      <a:gd name="T10" fmla="*/ 0 w 35"/>
                      <a:gd name="T11" fmla="*/ 107 h 108"/>
                      <a:gd name="T12" fmla="*/ 0 60000 65536"/>
                      <a:gd name="T13" fmla="*/ 0 60000 65536"/>
                      <a:gd name="T14" fmla="*/ 0 60000 65536"/>
                      <a:gd name="T15" fmla="*/ 0 60000 65536"/>
                      <a:gd name="T16" fmla="*/ 0 60000 65536"/>
                      <a:gd name="T17" fmla="*/ 0 60000 65536"/>
                      <a:gd name="T18" fmla="*/ 0 w 35"/>
                      <a:gd name="T19" fmla="*/ 0 h 108"/>
                      <a:gd name="T20" fmla="*/ 35 w 35"/>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35" h="108">
                        <a:moveTo>
                          <a:pt x="34" y="0"/>
                        </a:moveTo>
                        <a:lnTo>
                          <a:pt x="31" y="14"/>
                        </a:lnTo>
                        <a:lnTo>
                          <a:pt x="23" y="36"/>
                        </a:lnTo>
                        <a:lnTo>
                          <a:pt x="11" y="25"/>
                        </a:lnTo>
                        <a:lnTo>
                          <a:pt x="17" y="42"/>
                        </a:lnTo>
                        <a:lnTo>
                          <a:pt x="0" y="10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20507" name="Group 175">
              <a:extLst>
                <a:ext uri="{FF2B5EF4-FFF2-40B4-BE49-F238E27FC236}">
                  <a16:creationId xmlns:a16="http://schemas.microsoft.com/office/drawing/2014/main" id="{63235FC5-8EB2-0E95-F022-6D6C0734F9FF}"/>
                </a:ext>
              </a:extLst>
            </p:cNvPr>
            <p:cNvGrpSpPr>
              <a:grpSpLocks/>
            </p:cNvGrpSpPr>
            <p:nvPr/>
          </p:nvGrpSpPr>
          <p:grpSpPr bwMode="auto">
            <a:xfrm>
              <a:off x="5826" y="530"/>
              <a:ext cx="96" cy="60"/>
              <a:chOff x="5826" y="530"/>
              <a:chExt cx="96" cy="60"/>
            </a:xfrm>
          </p:grpSpPr>
          <p:sp>
            <p:nvSpPr>
              <p:cNvPr id="20541" name="Freeform 176">
                <a:extLst>
                  <a:ext uri="{FF2B5EF4-FFF2-40B4-BE49-F238E27FC236}">
                    <a16:creationId xmlns:a16="http://schemas.microsoft.com/office/drawing/2014/main" id="{3E169CB2-0F8C-B714-EF91-897466ACD555}"/>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
                  <a:gd name="T106" fmla="*/ 0 h 60"/>
                  <a:gd name="T107" fmla="*/ 96 w 96"/>
                  <a:gd name="T108" fmla="*/ 60 h 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a:solidFill>
                  <a:srgbClr val="000000"/>
                </a:solidFill>
                <a:round/>
                <a:headEnd/>
                <a:tailEnd/>
              </a:ln>
            </p:spPr>
            <p:txBody>
              <a:bodyPr/>
              <a:lstStyle/>
              <a:p>
                <a:endParaRPr lang="en-US"/>
              </a:p>
            </p:txBody>
          </p:sp>
          <p:grpSp>
            <p:nvGrpSpPr>
              <p:cNvPr id="20542" name="Group 177">
                <a:extLst>
                  <a:ext uri="{FF2B5EF4-FFF2-40B4-BE49-F238E27FC236}">
                    <a16:creationId xmlns:a16="http://schemas.microsoft.com/office/drawing/2014/main" id="{232B38EC-CEFE-2E82-499F-BB947068CC8F}"/>
                  </a:ext>
                </a:extLst>
              </p:cNvPr>
              <p:cNvGrpSpPr>
                <a:grpSpLocks/>
              </p:cNvGrpSpPr>
              <p:nvPr/>
            </p:nvGrpSpPr>
            <p:grpSpPr bwMode="auto">
              <a:xfrm>
                <a:off x="5833" y="543"/>
                <a:ext cx="34" cy="36"/>
                <a:chOff x="5833" y="543"/>
                <a:chExt cx="34" cy="36"/>
              </a:xfrm>
            </p:grpSpPr>
            <p:sp>
              <p:nvSpPr>
                <p:cNvPr id="20543" name="Freeform 178">
                  <a:extLst>
                    <a:ext uri="{FF2B5EF4-FFF2-40B4-BE49-F238E27FC236}">
                      <a16:creationId xmlns:a16="http://schemas.microsoft.com/office/drawing/2014/main" id="{B683B7DF-D113-E8BF-FCB2-F075A89312CC}"/>
                    </a:ext>
                  </a:extLst>
                </p:cNvPr>
                <p:cNvSpPr>
                  <a:spLocks/>
                </p:cNvSpPr>
                <p:nvPr/>
              </p:nvSpPr>
              <p:spPr bwMode="auto">
                <a:xfrm>
                  <a:off x="5833" y="543"/>
                  <a:ext cx="29" cy="17"/>
                </a:xfrm>
                <a:custGeom>
                  <a:avLst/>
                  <a:gdLst>
                    <a:gd name="T0" fmla="*/ 28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 name="T15" fmla="*/ 0 w 29"/>
                    <a:gd name="T16" fmla="*/ 0 h 17"/>
                    <a:gd name="T17" fmla="*/ 29 w 29"/>
                    <a:gd name="T18" fmla="*/ 17 h 17"/>
                  </a:gdLst>
                  <a:ahLst/>
                  <a:cxnLst>
                    <a:cxn ang="T10">
                      <a:pos x="T0" y="T1"/>
                    </a:cxn>
                    <a:cxn ang="T11">
                      <a:pos x="T2" y="T3"/>
                    </a:cxn>
                    <a:cxn ang="T12">
                      <a:pos x="T4" y="T5"/>
                    </a:cxn>
                    <a:cxn ang="T13">
                      <a:pos x="T6" y="T7"/>
                    </a:cxn>
                    <a:cxn ang="T14">
                      <a:pos x="T8" y="T9"/>
                    </a:cxn>
                  </a:cxnLst>
                  <a:rect l="T15" t="T16" r="T17" b="T18"/>
                  <a:pathLst>
                    <a:path w="29" h="17">
                      <a:moveTo>
                        <a:pt x="28" y="1"/>
                      </a:moveTo>
                      <a:lnTo>
                        <a:pt x="14" y="0"/>
                      </a:lnTo>
                      <a:lnTo>
                        <a:pt x="2" y="7"/>
                      </a:lnTo>
                      <a:lnTo>
                        <a:pt x="0" y="13"/>
                      </a:lnTo>
                      <a:lnTo>
                        <a:pt x="1" y="1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4" name="Freeform 179">
                  <a:extLst>
                    <a:ext uri="{FF2B5EF4-FFF2-40B4-BE49-F238E27FC236}">
                      <a16:creationId xmlns:a16="http://schemas.microsoft.com/office/drawing/2014/main" id="{2B028AC0-D258-1C73-D8A4-56D5C5B97102}"/>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 name="T18" fmla="*/ 0 w 17"/>
                    <a:gd name="T19" fmla="*/ 0 h 27"/>
                    <a:gd name="T20" fmla="*/ 17 w 17"/>
                    <a:gd name="T21" fmla="*/ 27 h 27"/>
                  </a:gdLst>
                  <a:ahLst/>
                  <a:cxnLst>
                    <a:cxn ang="T12">
                      <a:pos x="T0" y="T1"/>
                    </a:cxn>
                    <a:cxn ang="T13">
                      <a:pos x="T2" y="T3"/>
                    </a:cxn>
                    <a:cxn ang="T14">
                      <a:pos x="T4" y="T5"/>
                    </a:cxn>
                    <a:cxn ang="T15">
                      <a:pos x="T6" y="T7"/>
                    </a:cxn>
                    <a:cxn ang="T16">
                      <a:pos x="T8" y="T9"/>
                    </a:cxn>
                    <a:cxn ang="T17">
                      <a:pos x="T10" y="T11"/>
                    </a:cxn>
                  </a:cxnLst>
                  <a:rect l="T18" t="T19" r="T20" b="T21"/>
                  <a:pathLst>
                    <a:path w="17" h="27">
                      <a:moveTo>
                        <a:pt x="16" y="0"/>
                      </a:moveTo>
                      <a:lnTo>
                        <a:pt x="1" y="16"/>
                      </a:lnTo>
                      <a:lnTo>
                        <a:pt x="0" y="19"/>
                      </a:lnTo>
                      <a:lnTo>
                        <a:pt x="1" y="23"/>
                      </a:lnTo>
                      <a:lnTo>
                        <a:pt x="3" y="26"/>
                      </a:lnTo>
                      <a:lnTo>
                        <a:pt x="4" y="26"/>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5" name="Freeform 180">
                  <a:extLst>
                    <a:ext uri="{FF2B5EF4-FFF2-40B4-BE49-F238E27FC236}">
                      <a16:creationId xmlns:a16="http://schemas.microsoft.com/office/drawing/2014/main" id="{5ABBB1E3-D5BA-612C-6121-3E39C5A042C0}"/>
                    </a:ext>
                  </a:extLst>
                </p:cNvPr>
                <p:cNvSpPr>
                  <a:spLocks/>
                </p:cNvSpPr>
                <p:nvPr/>
              </p:nvSpPr>
              <p:spPr bwMode="auto">
                <a:xfrm>
                  <a:off x="5841" y="549"/>
                  <a:ext cx="22" cy="30"/>
                </a:xfrm>
                <a:custGeom>
                  <a:avLst/>
                  <a:gdLst>
                    <a:gd name="T0" fmla="*/ 18 w 23"/>
                    <a:gd name="T1" fmla="*/ 0 h 30"/>
                    <a:gd name="T2" fmla="*/ 11 w 23"/>
                    <a:gd name="T3" fmla="*/ 2 h 30"/>
                    <a:gd name="T4" fmla="*/ 2 w 23"/>
                    <a:gd name="T5" fmla="*/ 8 h 30"/>
                    <a:gd name="T6" fmla="*/ 0 w 23"/>
                    <a:gd name="T7" fmla="*/ 14 h 30"/>
                    <a:gd name="T8" fmla="*/ 9 w 23"/>
                    <a:gd name="T9" fmla="*/ 27 h 30"/>
                    <a:gd name="T10" fmla="*/ 11 w 23"/>
                    <a:gd name="T11" fmla="*/ 29 h 30"/>
                    <a:gd name="T12" fmla="*/ 0 60000 65536"/>
                    <a:gd name="T13" fmla="*/ 0 60000 65536"/>
                    <a:gd name="T14" fmla="*/ 0 60000 65536"/>
                    <a:gd name="T15" fmla="*/ 0 60000 65536"/>
                    <a:gd name="T16" fmla="*/ 0 60000 65536"/>
                    <a:gd name="T17" fmla="*/ 0 60000 65536"/>
                    <a:gd name="T18" fmla="*/ 0 w 23"/>
                    <a:gd name="T19" fmla="*/ 0 h 30"/>
                    <a:gd name="T20" fmla="*/ 23 w 23"/>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23" h="30">
                      <a:moveTo>
                        <a:pt x="22" y="0"/>
                      </a:moveTo>
                      <a:lnTo>
                        <a:pt x="12" y="2"/>
                      </a:lnTo>
                      <a:lnTo>
                        <a:pt x="2" y="8"/>
                      </a:lnTo>
                      <a:lnTo>
                        <a:pt x="0" y="14"/>
                      </a:lnTo>
                      <a:lnTo>
                        <a:pt x="9" y="27"/>
                      </a:lnTo>
                      <a:lnTo>
                        <a:pt x="12" y="29"/>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0508" name="Freeform 181">
              <a:extLst>
                <a:ext uri="{FF2B5EF4-FFF2-40B4-BE49-F238E27FC236}">
                  <a16:creationId xmlns:a16="http://schemas.microsoft.com/office/drawing/2014/main" id="{AF970682-351A-A088-3A92-7F3AF8AEF9EA}"/>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2" y="29"/>
                  </a:lnTo>
                  <a:lnTo>
                    <a:pt x="28" y="28"/>
                  </a:lnTo>
                  <a:lnTo>
                    <a:pt x="19" y="0"/>
                  </a:lnTo>
                  <a:lnTo>
                    <a:pt x="0" y="0"/>
                  </a:lnTo>
                </a:path>
              </a:pathLst>
            </a:custGeom>
            <a:solidFill>
              <a:srgbClr val="FFFF9F"/>
            </a:solidFill>
            <a:ln w="12700" cap="rnd">
              <a:solidFill>
                <a:srgbClr val="000000"/>
              </a:solidFill>
              <a:round/>
              <a:headEnd/>
              <a:tailEnd/>
            </a:ln>
          </p:spPr>
          <p:txBody>
            <a:bodyPr/>
            <a:lstStyle/>
            <a:p>
              <a:endParaRPr lang="en-US"/>
            </a:p>
          </p:txBody>
        </p:sp>
        <p:sp>
          <p:nvSpPr>
            <p:cNvPr id="20509" name="Freeform 182">
              <a:extLst>
                <a:ext uri="{FF2B5EF4-FFF2-40B4-BE49-F238E27FC236}">
                  <a16:creationId xmlns:a16="http://schemas.microsoft.com/office/drawing/2014/main" id="{FA355B41-6D08-3320-A494-29341B24F1C1}"/>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52"/>
                <a:gd name="T85" fmla="*/ 0 h 112"/>
                <a:gd name="T86" fmla="*/ 152 w 152"/>
                <a:gd name="T87" fmla="*/ 112 h 11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a:solidFill>
                <a:srgbClr val="000000"/>
              </a:solidFill>
              <a:round/>
              <a:headEnd/>
              <a:tailEnd/>
            </a:ln>
          </p:spPr>
          <p:txBody>
            <a:bodyPr/>
            <a:lstStyle/>
            <a:p>
              <a:endParaRPr lang="en-US"/>
            </a:p>
          </p:txBody>
        </p:sp>
        <p:grpSp>
          <p:nvGrpSpPr>
            <p:cNvPr id="20510" name="Group 183">
              <a:extLst>
                <a:ext uri="{FF2B5EF4-FFF2-40B4-BE49-F238E27FC236}">
                  <a16:creationId xmlns:a16="http://schemas.microsoft.com/office/drawing/2014/main" id="{142DD659-EBAC-E3DD-B0D6-BEE7D076CA05}"/>
                </a:ext>
              </a:extLst>
            </p:cNvPr>
            <p:cNvGrpSpPr>
              <a:grpSpLocks/>
            </p:cNvGrpSpPr>
            <p:nvPr/>
          </p:nvGrpSpPr>
          <p:grpSpPr bwMode="auto">
            <a:xfrm>
              <a:off x="5884" y="370"/>
              <a:ext cx="70" cy="75"/>
              <a:chOff x="5884" y="370"/>
              <a:chExt cx="70" cy="75"/>
            </a:xfrm>
          </p:grpSpPr>
          <p:sp>
            <p:nvSpPr>
              <p:cNvPr id="20538" name="Freeform 184">
                <a:extLst>
                  <a:ext uri="{FF2B5EF4-FFF2-40B4-BE49-F238E27FC236}">
                    <a16:creationId xmlns:a16="http://schemas.microsoft.com/office/drawing/2014/main" id="{2469E7EE-8595-4B52-979C-39D30E0CE135}"/>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0"/>
                  <a:gd name="T127" fmla="*/ 0 h 75"/>
                  <a:gd name="T128" fmla="*/ 70 w 70"/>
                  <a:gd name="T129" fmla="*/ 75 h 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a:solidFill>
                  <a:srgbClr val="000000"/>
                </a:solidFill>
                <a:round/>
                <a:headEnd/>
                <a:tailEnd/>
              </a:ln>
            </p:spPr>
            <p:txBody>
              <a:bodyPr/>
              <a:lstStyle/>
              <a:p>
                <a:endParaRPr lang="en-US"/>
              </a:p>
            </p:txBody>
          </p:sp>
          <p:sp>
            <p:nvSpPr>
              <p:cNvPr id="20539" name="Freeform 185">
                <a:extLst>
                  <a:ext uri="{FF2B5EF4-FFF2-40B4-BE49-F238E27FC236}">
                    <a16:creationId xmlns:a16="http://schemas.microsoft.com/office/drawing/2014/main" id="{A6CDB285-C2DC-5BA1-1D26-53F1159F1A1B}"/>
                  </a:ext>
                </a:extLst>
              </p:cNvPr>
              <p:cNvSpPr>
                <a:spLocks/>
              </p:cNvSpPr>
              <p:nvPr/>
            </p:nvSpPr>
            <p:spPr bwMode="auto">
              <a:xfrm>
                <a:off x="5942"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 name="T12" fmla="*/ 0 w 4"/>
                  <a:gd name="T13" fmla="*/ 0 h 8"/>
                  <a:gd name="T14" fmla="*/ 4 w 4"/>
                  <a:gd name="T15" fmla="*/ 8 h 8"/>
                </a:gdLst>
                <a:ahLst/>
                <a:cxnLst>
                  <a:cxn ang="T8">
                    <a:pos x="T0" y="T1"/>
                  </a:cxn>
                  <a:cxn ang="T9">
                    <a:pos x="T2" y="T3"/>
                  </a:cxn>
                  <a:cxn ang="T10">
                    <a:pos x="T4" y="T5"/>
                  </a:cxn>
                  <a:cxn ang="T11">
                    <a:pos x="T6" y="T7"/>
                  </a:cxn>
                </a:cxnLst>
                <a:rect l="T12" t="T13" r="T14" b="T15"/>
                <a:pathLst>
                  <a:path w="4" h="8">
                    <a:moveTo>
                      <a:pt x="0" y="0"/>
                    </a:moveTo>
                    <a:lnTo>
                      <a:pt x="1" y="4"/>
                    </a:lnTo>
                    <a:lnTo>
                      <a:pt x="2" y="5"/>
                    </a:lnTo>
                    <a:lnTo>
                      <a:pt x="3" y="7"/>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40" name="Freeform 186">
                <a:extLst>
                  <a:ext uri="{FF2B5EF4-FFF2-40B4-BE49-F238E27FC236}">
                    <a16:creationId xmlns:a16="http://schemas.microsoft.com/office/drawing/2014/main" id="{BEA533B1-9878-BB62-081E-C5C27BC911C9}"/>
                  </a:ext>
                </a:extLst>
              </p:cNvPr>
              <p:cNvSpPr>
                <a:spLocks/>
              </p:cNvSpPr>
              <p:nvPr/>
            </p:nvSpPr>
            <p:spPr bwMode="auto">
              <a:xfrm>
                <a:off x="5895" y="375"/>
                <a:ext cx="16" cy="19"/>
              </a:xfrm>
              <a:custGeom>
                <a:avLst/>
                <a:gdLst>
                  <a:gd name="T0" fmla="*/ 15 w 16"/>
                  <a:gd name="T1" fmla="*/ 0 h 19"/>
                  <a:gd name="T2" fmla="*/ 6 w 16"/>
                  <a:gd name="T3" fmla="*/ 3 h 19"/>
                  <a:gd name="T4" fmla="*/ 3 w 16"/>
                  <a:gd name="T5" fmla="*/ 7 h 19"/>
                  <a:gd name="T6" fmla="*/ 1 w 16"/>
                  <a:gd name="T7" fmla="*/ 12 h 19"/>
                  <a:gd name="T8" fmla="*/ 0 w 16"/>
                  <a:gd name="T9" fmla="*/ 17 h 19"/>
                  <a:gd name="T10" fmla="*/ 0 w 16"/>
                  <a:gd name="T11" fmla="*/ 18 h 19"/>
                  <a:gd name="T12" fmla="*/ 0 60000 65536"/>
                  <a:gd name="T13" fmla="*/ 0 60000 65536"/>
                  <a:gd name="T14" fmla="*/ 0 60000 65536"/>
                  <a:gd name="T15" fmla="*/ 0 60000 65536"/>
                  <a:gd name="T16" fmla="*/ 0 60000 65536"/>
                  <a:gd name="T17" fmla="*/ 0 60000 65536"/>
                  <a:gd name="T18" fmla="*/ 0 w 16"/>
                  <a:gd name="T19" fmla="*/ 0 h 19"/>
                  <a:gd name="T20" fmla="*/ 16 w 16"/>
                  <a:gd name="T21" fmla="*/ 19 h 19"/>
                </a:gdLst>
                <a:ahLst/>
                <a:cxnLst>
                  <a:cxn ang="T12">
                    <a:pos x="T0" y="T1"/>
                  </a:cxn>
                  <a:cxn ang="T13">
                    <a:pos x="T2" y="T3"/>
                  </a:cxn>
                  <a:cxn ang="T14">
                    <a:pos x="T4" y="T5"/>
                  </a:cxn>
                  <a:cxn ang="T15">
                    <a:pos x="T6" y="T7"/>
                  </a:cxn>
                  <a:cxn ang="T16">
                    <a:pos x="T8" y="T9"/>
                  </a:cxn>
                  <a:cxn ang="T17">
                    <a:pos x="T10" y="T11"/>
                  </a:cxn>
                </a:cxnLst>
                <a:rect l="T18" t="T19" r="T20" b="T21"/>
                <a:pathLst>
                  <a:path w="16" h="19">
                    <a:moveTo>
                      <a:pt x="15" y="0"/>
                    </a:moveTo>
                    <a:lnTo>
                      <a:pt x="6" y="3"/>
                    </a:lnTo>
                    <a:lnTo>
                      <a:pt x="3" y="7"/>
                    </a:lnTo>
                    <a:lnTo>
                      <a:pt x="1" y="12"/>
                    </a:lnTo>
                    <a:lnTo>
                      <a:pt x="0" y="17"/>
                    </a:lnTo>
                    <a:lnTo>
                      <a:pt x="0" y="1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0511" name="Freeform 187">
              <a:extLst>
                <a:ext uri="{FF2B5EF4-FFF2-40B4-BE49-F238E27FC236}">
                  <a16:creationId xmlns:a16="http://schemas.microsoft.com/office/drawing/2014/main" id="{ADBADAFD-3705-3C76-BCFB-2A066CA9B486}"/>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 name="T15" fmla="*/ 0 w 42"/>
                <a:gd name="T16" fmla="*/ 0 h 29"/>
                <a:gd name="T17" fmla="*/ 42 w 42"/>
                <a:gd name="T18" fmla="*/ 29 h 29"/>
              </a:gdLst>
              <a:ahLst/>
              <a:cxnLst>
                <a:cxn ang="T10">
                  <a:pos x="T0" y="T1"/>
                </a:cxn>
                <a:cxn ang="T11">
                  <a:pos x="T2" y="T3"/>
                </a:cxn>
                <a:cxn ang="T12">
                  <a:pos x="T4" y="T5"/>
                </a:cxn>
                <a:cxn ang="T13">
                  <a:pos x="T6" y="T7"/>
                </a:cxn>
                <a:cxn ang="T14">
                  <a:pos x="T8" y="T9"/>
                </a:cxn>
              </a:cxnLst>
              <a:rect l="T15" t="T16" r="T17" b="T18"/>
              <a:pathLst>
                <a:path w="42" h="29">
                  <a:moveTo>
                    <a:pt x="6" y="28"/>
                  </a:moveTo>
                  <a:lnTo>
                    <a:pt x="0" y="14"/>
                  </a:lnTo>
                  <a:lnTo>
                    <a:pt x="34" y="0"/>
                  </a:lnTo>
                  <a:lnTo>
                    <a:pt x="41" y="12"/>
                  </a:lnTo>
                  <a:lnTo>
                    <a:pt x="6" y="28"/>
                  </a:lnTo>
                </a:path>
              </a:pathLst>
            </a:custGeom>
            <a:solidFill>
              <a:srgbClr val="FFFFBF"/>
            </a:solidFill>
            <a:ln w="12700" cap="rnd">
              <a:solidFill>
                <a:srgbClr val="000000"/>
              </a:solidFill>
              <a:round/>
              <a:headEnd/>
              <a:tailEnd/>
            </a:ln>
          </p:spPr>
          <p:txBody>
            <a:bodyPr/>
            <a:lstStyle/>
            <a:p>
              <a:endParaRPr lang="en-US"/>
            </a:p>
          </p:txBody>
        </p:sp>
        <p:grpSp>
          <p:nvGrpSpPr>
            <p:cNvPr id="20512" name="Group 188">
              <a:extLst>
                <a:ext uri="{FF2B5EF4-FFF2-40B4-BE49-F238E27FC236}">
                  <a16:creationId xmlns:a16="http://schemas.microsoft.com/office/drawing/2014/main" id="{A317E79B-7A68-A878-3653-B77ADD549095}"/>
                </a:ext>
              </a:extLst>
            </p:cNvPr>
            <p:cNvGrpSpPr>
              <a:grpSpLocks/>
            </p:cNvGrpSpPr>
            <p:nvPr/>
          </p:nvGrpSpPr>
          <p:grpSpPr bwMode="auto">
            <a:xfrm>
              <a:off x="5434" y="219"/>
              <a:ext cx="288" cy="399"/>
              <a:chOff x="5434" y="219"/>
              <a:chExt cx="288" cy="399"/>
            </a:xfrm>
          </p:grpSpPr>
          <p:grpSp>
            <p:nvGrpSpPr>
              <p:cNvPr id="20518" name="Group 189">
                <a:extLst>
                  <a:ext uri="{FF2B5EF4-FFF2-40B4-BE49-F238E27FC236}">
                    <a16:creationId xmlns:a16="http://schemas.microsoft.com/office/drawing/2014/main" id="{185F4EFB-F2F6-FCEA-4C9A-1C004A783999}"/>
                  </a:ext>
                </a:extLst>
              </p:cNvPr>
              <p:cNvGrpSpPr>
                <a:grpSpLocks/>
              </p:cNvGrpSpPr>
              <p:nvPr/>
            </p:nvGrpSpPr>
            <p:grpSpPr bwMode="auto">
              <a:xfrm>
                <a:off x="5560" y="245"/>
                <a:ext cx="162" cy="199"/>
                <a:chOff x="5560" y="245"/>
                <a:chExt cx="162" cy="199"/>
              </a:xfrm>
            </p:grpSpPr>
            <p:sp>
              <p:nvSpPr>
                <p:cNvPr id="20524" name="Freeform 190">
                  <a:extLst>
                    <a:ext uri="{FF2B5EF4-FFF2-40B4-BE49-F238E27FC236}">
                      <a16:creationId xmlns:a16="http://schemas.microsoft.com/office/drawing/2014/main" id="{EC96F0AB-F68A-BE65-7424-F422B41BD45B}"/>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
                    <a:gd name="T28" fmla="*/ 0 h 55"/>
                    <a:gd name="T29" fmla="*/ 36 w 36"/>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a:solidFill>
                    <a:srgbClr val="000000"/>
                  </a:solidFill>
                  <a:round/>
                  <a:headEnd/>
                  <a:tailEnd/>
                </a:ln>
              </p:spPr>
              <p:txBody>
                <a:bodyPr/>
                <a:lstStyle/>
                <a:p>
                  <a:endParaRPr lang="en-US"/>
                </a:p>
              </p:txBody>
            </p:sp>
            <p:grpSp>
              <p:nvGrpSpPr>
                <p:cNvPr id="20525" name="Group 191">
                  <a:extLst>
                    <a:ext uri="{FF2B5EF4-FFF2-40B4-BE49-F238E27FC236}">
                      <a16:creationId xmlns:a16="http://schemas.microsoft.com/office/drawing/2014/main" id="{9417C2DD-5BB4-84A3-AC35-249072C30AB3}"/>
                    </a:ext>
                  </a:extLst>
                </p:cNvPr>
                <p:cNvGrpSpPr>
                  <a:grpSpLocks/>
                </p:cNvGrpSpPr>
                <p:nvPr/>
              </p:nvGrpSpPr>
              <p:grpSpPr bwMode="auto">
                <a:xfrm>
                  <a:off x="5560" y="245"/>
                  <a:ext cx="162" cy="187"/>
                  <a:chOff x="5560" y="245"/>
                  <a:chExt cx="162" cy="187"/>
                </a:xfrm>
              </p:grpSpPr>
              <p:grpSp>
                <p:nvGrpSpPr>
                  <p:cNvPr id="20526" name="Group 192">
                    <a:extLst>
                      <a:ext uri="{FF2B5EF4-FFF2-40B4-BE49-F238E27FC236}">
                        <a16:creationId xmlns:a16="http://schemas.microsoft.com/office/drawing/2014/main" id="{054B9819-C18C-00AD-EE1F-BF20A943DECD}"/>
                      </a:ext>
                    </a:extLst>
                  </p:cNvPr>
                  <p:cNvGrpSpPr>
                    <a:grpSpLocks/>
                  </p:cNvGrpSpPr>
                  <p:nvPr/>
                </p:nvGrpSpPr>
                <p:grpSpPr bwMode="auto">
                  <a:xfrm>
                    <a:off x="5633" y="368"/>
                    <a:ext cx="22" cy="27"/>
                    <a:chOff x="5633" y="368"/>
                    <a:chExt cx="22" cy="27"/>
                  </a:xfrm>
                </p:grpSpPr>
                <p:sp>
                  <p:nvSpPr>
                    <p:cNvPr id="20536" name="Freeform 193">
                      <a:extLst>
                        <a:ext uri="{FF2B5EF4-FFF2-40B4-BE49-F238E27FC236}">
                          <a16:creationId xmlns:a16="http://schemas.microsoft.com/office/drawing/2014/main" id="{E9FA0B7F-1275-4CBB-3EB2-CD6E6227B44B}"/>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 name="T15" fmla="*/ 0 w 22"/>
                        <a:gd name="T16" fmla="*/ 0 h 12"/>
                        <a:gd name="T17" fmla="*/ 22 w 22"/>
                        <a:gd name="T18" fmla="*/ 12 h 12"/>
                      </a:gdLst>
                      <a:ahLst/>
                      <a:cxnLst>
                        <a:cxn ang="T10">
                          <a:pos x="T0" y="T1"/>
                        </a:cxn>
                        <a:cxn ang="T11">
                          <a:pos x="T2" y="T3"/>
                        </a:cxn>
                        <a:cxn ang="T12">
                          <a:pos x="T4" y="T5"/>
                        </a:cxn>
                        <a:cxn ang="T13">
                          <a:pos x="T6" y="T7"/>
                        </a:cxn>
                        <a:cxn ang="T14">
                          <a:pos x="T8" y="T9"/>
                        </a:cxn>
                      </a:cxnLst>
                      <a:rect l="T15" t="T16" r="T17" b="T18"/>
                      <a:pathLst>
                        <a:path w="22" h="12">
                          <a:moveTo>
                            <a:pt x="21" y="1"/>
                          </a:moveTo>
                          <a:lnTo>
                            <a:pt x="20" y="11"/>
                          </a:lnTo>
                          <a:lnTo>
                            <a:pt x="0" y="9"/>
                          </a:lnTo>
                          <a:lnTo>
                            <a:pt x="3" y="0"/>
                          </a:lnTo>
                          <a:lnTo>
                            <a:pt x="21" y="1"/>
                          </a:lnTo>
                        </a:path>
                      </a:pathLst>
                    </a:custGeom>
                    <a:solidFill>
                      <a:srgbClr val="FFFFFF"/>
                    </a:solidFill>
                    <a:ln w="12700" cap="rnd">
                      <a:solidFill>
                        <a:srgbClr val="000000"/>
                      </a:solidFill>
                      <a:round/>
                      <a:headEnd/>
                      <a:tailEnd/>
                    </a:ln>
                  </p:spPr>
                  <p:txBody>
                    <a:bodyPr/>
                    <a:lstStyle/>
                    <a:p>
                      <a:endParaRPr lang="en-US"/>
                    </a:p>
                  </p:txBody>
                </p:sp>
                <p:sp>
                  <p:nvSpPr>
                    <p:cNvPr id="20537" name="Freeform 194">
                      <a:extLst>
                        <a:ext uri="{FF2B5EF4-FFF2-40B4-BE49-F238E27FC236}">
                          <a16:creationId xmlns:a16="http://schemas.microsoft.com/office/drawing/2014/main" id="{A4A0ED52-4455-5EA9-6D21-0FE0107BAF3F}"/>
                        </a:ext>
                      </a:extLst>
                    </p:cNvPr>
                    <p:cNvSpPr>
                      <a:spLocks/>
                    </p:cNvSpPr>
                    <p:nvPr/>
                  </p:nvSpPr>
                  <p:spPr bwMode="auto">
                    <a:xfrm>
                      <a:off x="5633" y="379"/>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 name="T24" fmla="*/ 0 w 16"/>
                        <a:gd name="T25" fmla="*/ 0 h 17"/>
                        <a:gd name="T26" fmla="*/ 16 w 16"/>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a:solidFill>
                        <a:srgbClr val="000000"/>
                      </a:solidFill>
                      <a:round/>
                      <a:headEnd/>
                      <a:tailEnd/>
                    </a:ln>
                  </p:spPr>
                  <p:txBody>
                    <a:bodyPr/>
                    <a:lstStyle/>
                    <a:p>
                      <a:endParaRPr lang="en-US"/>
                    </a:p>
                  </p:txBody>
                </p:sp>
              </p:grpSp>
              <p:grpSp>
                <p:nvGrpSpPr>
                  <p:cNvPr id="20527" name="Group 195">
                    <a:extLst>
                      <a:ext uri="{FF2B5EF4-FFF2-40B4-BE49-F238E27FC236}">
                        <a16:creationId xmlns:a16="http://schemas.microsoft.com/office/drawing/2014/main" id="{5ADC049D-63D0-9A28-8AF6-45F2A2085413}"/>
                      </a:ext>
                    </a:extLst>
                  </p:cNvPr>
                  <p:cNvGrpSpPr>
                    <a:grpSpLocks/>
                  </p:cNvGrpSpPr>
                  <p:nvPr/>
                </p:nvGrpSpPr>
                <p:grpSpPr bwMode="auto">
                  <a:xfrm>
                    <a:off x="5560" y="245"/>
                    <a:ext cx="162" cy="187"/>
                    <a:chOff x="5560" y="245"/>
                    <a:chExt cx="162" cy="187"/>
                  </a:xfrm>
                </p:grpSpPr>
                <p:sp>
                  <p:nvSpPr>
                    <p:cNvPr id="20533" name="Freeform 196">
                      <a:extLst>
                        <a:ext uri="{FF2B5EF4-FFF2-40B4-BE49-F238E27FC236}">
                          <a16:creationId xmlns:a16="http://schemas.microsoft.com/office/drawing/2014/main" id="{62B0DCAA-95F5-F160-871D-0D4050C46B02}"/>
                        </a:ext>
                      </a:extLst>
                    </p:cNvPr>
                    <p:cNvSpPr>
                      <a:spLocks/>
                    </p:cNvSpPr>
                    <p:nvPr/>
                  </p:nvSpPr>
                  <p:spPr bwMode="auto">
                    <a:xfrm>
                      <a:off x="5560" y="245"/>
                      <a:ext cx="162" cy="257"/>
                    </a:xfrm>
                    <a:custGeom>
                      <a:avLst/>
                      <a:gdLst>
                        <a:gd name="T0" fmla="*/ 110 w 162"/>
                        <a:gd name="T1" fmla="*/ 55 h 187"/>
                        <a:gd name="T2" fmla="*/ 122 w 162"/>
                        <a:gd name="T3" fmla="*/ 89 h 187"/>
                        <a:gd name="T4" fmla="*/ 133 w 162"/>
                        <a:gd name="T5" fmla="*/ 143 h 187"/>
                        <a:gd name="T6" fmla="*/ 134 w 162"/>
                        <a:gd name="T7" fmla="*/ 202 h 187"/>
                        <a:gd name="T8" fmla="*/ 134 w 162"/>
                        <a:gd name="T9" fmla="*/ 238 h 187"/>
                        <a:gd name="T10" fmla="*/ 144 w 162"/>
                        <a:gd name="T11" fmla="*/ 289 h 187"/>
                        <a:gd name="T12" fmla="*/ 154 w 162"/>
                        <a:gd name="T13" fmla="*/ 346 h 187"/>
                        <a:gd name="T14" fmla="*/ 160 w 162"/>
                        <a:gd name="T15" fmla="*/ 393 h 187"/>
                        <a:gd name="T16" fmla="*/ 160 w 162"/>
                        <a:gd name="T17" fmla="*/ 443 h 187"/>
                        <a:gd name="T18" fmla="*/ 156 w 162"/>
                        <a:gd name="T19" fmla="*/ 465 h 187"/>
                        <a:gd name="T20" fmla="*/ 147 w 162"/>
                        <a:gd name="T21" fmla="*/ 476 h 187"/>
                        <a:gd name="T22" fmla="*/ 131 w 162"/>
                        <a:gd name="T23" fmla="*/ 443 h 187"/>
                        <a:gd name="T24" fmla="*/ 122 w 162"/>
                        <a:gd name="T25" fmla="*/ 397 h 187"/>
                        <a:gd name="T26" fmla="*/ 116 w 162"/>
                        <a:gd name="T27" fmla="*/ 476 h 187"/>
                        <a:gd name="T28" fmla="*/ 103 w 162"/>
                        <a:gd name="T29" fmla="*/ 443 h 187"/>
                        <a:gd name="T30" fmla="*/ 84 w 162"/>
                        <a:gd name="T31" fmla="*/ 445 h 187"/>
                        <a:gd name="T32" fmla="*/ 75 w 162"/>
                        <a:gd name="T33" fmla="*/ 476 h 187"/>
                        <a:gd name="T34" fmla="*/ 76 w 162"/>
                        <a:gd name="T35" fmla="*/ 499 h 187"/>
                        <a:gd name="T36" fmla="*/ 94 w 162"/>
                        <a:gd name="T37" fmla="*/ 521 h 187"/>
                        <a:gd name="T38" fmla="*/ 110 w 162"/>
                        <a:gd name="T39" fmla="*/ 533 h 187"/>
                        <a:gd name="T40" fmla="*/ 109 w 162"/>
                        <a:gd name="T41" fmla="*/ 590 h 187"/>
                        <a:gd name="T42" fmla="*/ 105 w 162"/>
                        <a:gd name="T43" fmla="*/ 646 h 187"/>
                        <a:gd name="T44" fmla="*/ 99 w 162"/>
                        <a:gd name="T45" fmla="*/ 665 h 187"/>
                        <a:gd name="T46" fmla="*/ 87 w 162"/>
                        <a:gd name="T47" fmla="*/ 650 h 187"/>
                        <a:gd name="T48" fmla="*/ 51 w 162"/>
                        <a:gd name="T49" fmla="*/ 570 h 187"/>
                        <a:gd name="T50" fmla="*/ 34 w 162"/>
                        <a:gd name="T51" fmla="*/ 521 h 187"/>
                        <a:gd name="T52" fmla="*/ 32 w 162"/>
                        <a:gd name="T53" fmla="*/ 499 h 187"/>
                        <a:gd name="T54" fmla="*/ 21 w 162"/>
                        <a:gd name="T55" fmla="*/ 499 h 187"/>
                        <a:gd name="T56" fmla="*/ 13 w 162"/>
                        <a:gd name="T57" fmla="*/ 478 h 187"/>
                        <a:gd name="T58" fmla="*/ 11 w 162"/>
                        <a:gd name="T59" fmla="*/ 418 h 187"/>
                        <a:gd name="T60" fmla="*/ 6 w 162"/>
                        <a:gd name="T61" fmla="*/ 355 h 187"/>
                        <a:gd name="T62" fmla="*/ 0 w 162"/>
                        <a:gd name="T63" fmla="*/ 247 h 187"/>
                        <a:gd name="T64" fmla="*/ 8 w 162"/>
                        <a:gd name="T65" fmla="*/ 113 h 187"/>
                        <a:gd name="T66" fmla="*/ 20 w 162"/>
                        <a:gd name="T67" fmla="*/ 56 h 187"/>
                        <a:gd name="T68" fmla="*/ 40 w 162"/>
                        <a:gd name="T69" fmla="*/ 10 h 187"/>
                        <a:gd name="T70" fmla="*/ 62 w 162"/>
                        <a:gd name="T71" fmla="*/ 0 h 187"/>
                        <a:gd name="T72" fmla="*/ 80 w 162"/>
                        <a:gd name="T73" fmla="*/ 7 h 187"/>
                        <a:gd name="T74" fmla="*/ 98 w 162"/>
                        <a:gd name="T75" fmla="*/ 29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187"/>
                        <a:gd name="T116" fmla="*/ 162 w 162"/>
                        <a:gd name="T117" fmla="*/ 187 h 1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a:solidFill>
                        <a:srgbClr val="000000"/>
                      </a:solidFill>
                      <a:round/>
                      <a:headEnd/>
                      <a:tailEnd/>
                    </a:ln>
                  </p:spPr>
                  <p:txBody>
                    <a:bodyPr/>
                    <a:lstStyle/>
                    <a:p>
                      <a:endParaRPr lang="en-US"/>
                    </a:p>
                  </p:txBody>
                </p:sp>
                <p:sp>
                  <p:nvSpPr>
                    <p:cNvPr id="20534" name="Freeform 197">
                      <a:extLst>
                        <a:ext uri="{FF2B5EF4-FFF2-40B4-BE49-F238E27FC236}">
                          <a16:creationId xmlns:a16="http://schemas.microsoft.com/office/drawing/2014/main" id="{94682FC4-3305-09AC-0E6C-5CD3363CDF26}"/>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9"/>
                        <a:gd name="T55" fmla="*/ 0 h 26"/>
                        <a:gd name="T56" fmla="*/ 39 w 39"/>
                        <a:gd name="T57" fmla="*/ 26 h 2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a:solidFill>
                        <a:srgbClr val="000000"/>
                      </a:solidFill>
                      <a:round/>
                      <a:headEnd/>
                      <a:tailEnd/>
                    </a:ln>
                  </p:spPr>
                  <p:txBody>
                    <a:bodyPr/>
                    <a:lstStyle/>
                    <a:p>
                      <a:endParaRPr lang="en-US"/>
                    </a:p>
                  </p:txBody>
                </p:sp>
                <p:sp>
                  <p:nvSpPr>
                    <p:cNvPr id="20535" name="Freeform 198">
                      <a:extLst>
                        <a:ext uri="{FF2B5EF4-FFF2-40B4-BE49-F238E27FC236}">
                          <a16:creationId xmlns:a16="http://schemas.microsoft.com/office/drawing/2014/main" id="{ADBCDC7A-2C71-8322-7F5A-09AB18555896}"/>
                        </a:ext>
                      </a:extLst>
                    </p:cNvPr>
                    <p:cNvSpPr>
                      <a:spLocks/>
                    </p:cNvSpPr>
                    <p:nvPr/>
                  </p:nvSpPr>
                  <p:spPr bwMode="auto">
                    <a:xfrm>
                      <a:off x="5584" y="331"/>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6"/>
                        <a:gd name="T43" fmla="*/ 0 h 52"/>
                        <a:gd name="T44" fmla="*/ 46 w 46"/>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a:solidFill>
                        <a:srgbClr val="000000"/>
                      </a:solidFill>
                      <a:round/>
                      <a:headEnd/>
                      <a:tailEnd/>
                    </a:ln>
                  </p:spPr>
                  <p:txBody>
                    <a:bodyPr/>
                    <a:lstStyle/>
                    <a:p>
                      <a:endParaRPr lang="en-US"/>
                    </a:p>
                  </p:txBody>
                </p:sp>
              </p:grpSp>
              <p:sp>
                <p:nvSpPr>
                  <p:cNvPr id="20528" name="Arc 199">
                    <a:extLst>
                      <a:ext uri="{FF2B5EF4-FFF2-40B4-BE49-F238E27FC236}">
                        <a16:creationId xmlns:a16="http://schemas.microsoft.com/office/drawing/2014/main" id="{3C29060C-26EC-EDB4-A5CE-10E0A5E3D952}"/>
                      </a:ext>
                    </a:extLst>
                  </p:cNvPr>
                  <p:cNvSpPr>
                    <a:spLocks/>
                  </p:cNvSpPr>
                  <p:nvPr/>
                </p:nvSpPr>
                <p:spPr bwMode="auto">
                  <a:xfrm>
                    <a:off x="5570" y="371"/>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 name="T9" fmla="*/ 0 w 43200"/>
                      <a:gd name="T10" fmla="*/ 0 h 43023"/>
                      <a:gd name="T11" fmla="*/ 43200 w 43200"/>
                      <a:gd name="T12" fmla="*/ 43023 h 43023"/>
                    </a:gdLst>
                    <a:ahLst/>
                    <a:cxnLst>
                      <a:cxn ang="T6">
                        <a:pos x="T0" y="T1"/>
                      </a:cxn>
                      <a:cxn ang="T7">
                        <a:pos x="T2" y="T3"/>
                      </a:cxn>
                      <a:cxn ang="T8">
                        <a:pos x="T4" y="T5"/>
                      </a:cxn>
                    </a:cxnLst>
                    <a:rect l="T9" t="T10" r="T11" b="T12"/>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20529" name="Group 200">
                    <a:extLst>
                      <a:ext uri="{FF2B5EF4-FFF2-40B4-BE49-F238E27FC236}">
                        <a16:creationId xmlns:a16="http://schemas.microsoft.com/office/drawing/2014/main" id="{829CE86B-E356-DA87-6357-F0706D6C3CDE}"/>
                      </a:ext>
                    </a:extLst>
                  </p:cNvPr>
                  <p:cNvGrpSpPr>
                    <a:grpSpLocks/>
                  </p:cNvGrpSpPr>
                  <p:nvPr/>
                </p:nvGrpSpPr>
                <p:grpSpPr bwMode="auto">
                  <a:xfrm>
                    <a:off x="5645" y="294"/>
                    <a:ext cx="39" cy="46"/>
                    <a:chOff x="5645" y="294"/>
                    <a:chExt cx="39" cy="46"/>
                  </a:xfrm>
                </p:grpSpPr>
                <p:sp>
                  <p:nvSpPr>
                    <p:cNvPr id="20530" name="Freeform 201">
                      <a:extLst>
                        <a:ext uri="{FF2B5EF4-FFF2-40B4-BE49-F238E27FC236}">
                          <a16:creationId xmlns:a16="http://schemas.microsoft.com/office/drawing/2014/main" id="{AE8680C6-DD48-9400-C12F-67E1512CF7EE}"/>
                        </a:ext>
                      </a:extLst>
                    </p:cNvPr>
                    <p:cNvSpPr>
                      <a:spLocks/>
                    </p:cNvSpPr>
                    <p:nvPr/>
                  </p:nvSpPr>
                  <p:spPr bwMode="auto">
                    <a:xfrm>
                      <a:off x="5649" y="298"/>
                      <a:ext cx="35" cy="43"/>
                    </a:xfrm>
                    <a:custGeom>
                      <a:avLst/>
                      <a:gdLst>
                        <a:gd name="T0" fmla="*/ 31 w 35"/>
                        <a:gd name="T1" fmla="*/ 6 h 42"/>
                        <a:gd name="T2" fmla="*/ 34 w 35"/>
                        <a:gd name="T3" fmla="*/ 11 h 42"/>
                        <a:gd name="T4" fmla="*/ 34 w 35"/>
                        <a:gd name="T5" fmla="*/ 16 h 42"/>
                        <a:gd name="T6" fmla="*/ 34 w 35"/>
                        <a:gd name="T7" fmla="*/ 20 h 42"/>
                        <a:gd name="T8" fmla="*/ 34 w 35"/>
                        <a:gd name="T9" fmla="*/ 29 h 42"/>
                        <a:gd name="T10" fmla="*/ 33 w 35"/>
                        <a:gd name="T11" fmla="*/ 32 h 42"/>
                        <a:gd name="T12" fmla="*/ 31 w 35"/>
                        <a:gd name="T13" fmla="*/ 36 h 42"/>
                        <a:gd name="T14" fmla="*/ 28 w 35"/>
                        <a:gd name="T15" fmla="*/ 40 h 42"/>
                        <a:gd name="T16" fmla="*/ 24 w 35"/>
                        <a:gd name="T17" fmla="*/ 43 h 42"/>
                        <a:gd name="T18" fmla="*/ 21 w 35"/>
                        <a:gd name="T19" fmla="*/ 45 h 42"/>
                        <a:gd name="T20" fmla="*/ 16 w 35"/>
                        <a:gd name="T21" fmla="*/ 45 h 42"/>
                        <a:gd name="T22" fmla="*/ 12 w 35"/>
                        <a:gd name="T23" fmla="*/ 44 h 42"/>
                        <a:gd name="T24" fmla="*/ 9 w 35"/>
                        <a:gd name="T25" fmla="*/ 42 h 42"/>
                        <a:gd name="T26" fmla="*/ 7 w 35"/>
                        <a:gd name="T27" fmla="*/ 40 h 42"/>
                        <a:gd name="T28" fmla="*/ 4 w 35"/>
                        <a:gd name="T29" fmla="*/ 36 h 42"/>
                        <a:gd name="T30" fmla="*/ 1 w 35"/>
                        <a:gd name="T31" fmla="*/ 32 h 42"/>
                        <a:gd name="T32" fmla="*/ 0 w 35"/>
                        <a:gd name="T33" fmla="*/ 27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5"/>
                        <a:gd name="T82" fmla="*/ 0 h 42"/>
                        <a:gd name="T83" fmla="*/ 35 w 35"/>
                        <a:gd name="T84" fmla="*/ 42 h 4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a:solidFill>
                        <a:srgbClr val="000000"/>
                      </a:solidFill>
                      <a:round/>
                      <a:headEnd/>
                      <a:tailEnd/>
                    </a:ln>
                  </p:spPr>
                  <p:txBody>
                    <a:bodyPr/>
                    <a:lstStyle/>
                    <a:p>
                      <a:endParaRPr lang="en-US"/>
                    </a:p>
                  </p:txBody>
                </p:sp>
                <p:sp>
                  <p:nvSpPr>
                    <p:cNvPr id="20531" name="Freeform 202">
                      <a:extLst>
                        <a:ext uri="{FF2B5EF4-FFF2-40B4-BE49-F238E27FC236}">
                          <a16:creationId xmlns:a16="http://schemas.microsoft.com/office/drawing/2014/main" id="{6B209B25-4337-579A-82E4-074ED1FE6A18}"/>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
                        <a:gd name="T82" fmla="*/ 0 h 10"/>
                        <a:gd name="T83" fmla="*/ 8 w 8"/>
                        <a:gd name="T84" fmla="*/ 10 h 1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20532" name="Freeform 203">
                      <a:extLst>
                        <a:ext uri="{FF2B5EF4-FFF2-40B4-BE49-F238E27FC236}">
                          <a16:creationId xmlns:a16="http://schemas.microsoft.com/office/drawing/2014/main" id="{056902D5-31A3-C7CC-12AB-FD65BCF078B4}"/>
                        </a:ext>
                      </a:extLst>
                    </p:cNvPr>
                    <p:cNvSpPr>
                      <a:spLocks/>
                    </p:cNvSpPr>
                    <p:nvPr/>
                  </p:nvSpPr>
                  <p:spPr bwMode="auto">
                    <a:xfrm>
                      <a:off x="5645" y="294"/>
                      <a:ext cx="38" cy="35"/>
                    </a:xfrm>
                    <a:custGeom>
                      <a:avLst/>
                      <a:gdLst>
                        <a:gd name="T0" fmla="*/ 37 w 38"/>
                        <a:gd name="T1" fmla="*/ 9 h 35"/>
                        <a:gd name="T2" fmla="*/ 32 w 38"/>
                        <a:gd name="T3" fmla="*/ 4 h 35"/>
                        <a:gd name="T4" fmla="*/ 27 w 38"/>
                        <a:gd name="T5" fmla="*/ 2 h 35"/>
                        <a:gd name="T6" fmla="*/ 22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37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35"/>
                        <a:gd name="T50" fmla="*/ 38 w 38"/>
                        <a:gd name="T51" fmla="*/ 35 h 3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a:solidFill>
                        <a:srgbClr val="000000"/>
                      </a:solidFill>
                      <a:round/>
                      <a:headEnd/>
                      <a:tailEnd/>
                    </a:ln>
                  </p:spPr>
                  <p:txBody>
                    <a:bodyPr/>
                    <a:lstStyle/>
                    <a:p>
                      <a:endParaRPr lang="en-US"/>
                    </a:p>
                  </p:txBody>
                </p:sp>
              </p:grpSp>
            </p:grpSp>
          </p:grpSp>
          <p:grpSp>
            <p:nvGrpSpPr>
              <p:cNvPr id="20519" name="Group 204">
                <a:extLst>
                  <a:ext uri="{FF2B5EF4-FFF2-40B4-BE49-F238E27FC236}">
                    <a16:creationId xmlns:a16="http://schemas.microsoft.com/office/drawing/2014/main" id="{5D5C6FE6-416B-5147-19E5-63E695439913}"/>
                  </a:ext>
                </a:extLst>
              </p:cNvPr>
              <p:cNvGrpSpPr>
                <a:grpSpLocks/>
              </p:cNvGrpSpPr>
              <p:nvPr/>
            </p:nvGrpSpPr>
            <p:grpSpPr bwMode="auto">
              <a:xfrm>
                <a:off x="5434" y="219"/>
                <a:ext cx="241" cy="399"/>
                <a:chOff x="5434" y="219"/>
                <a:chExt cx="241" cy="399"/>
              </a:xfrm>
            </p:grpSpPr>
            <p:sp>
              <p:nvSpPr>
                <p:cNvPr id="20520" name="Freeform 205">
                  <a:extLst>
                    <a:ext uri="{FF2B5EF4-FFF2-40B4-BE49-F238E27FC236}">
                      <a16:creationId xmlns:a16="http://schemas.microsoft.com/office/drawing/2014/main" id="{9BC320F0-4083-3005-0574-CCC1549C2337}"/>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1"/>
                    <a:gd name="T166" fmla="*/ 0 h 399"/>
                    <a:gd name="T167" fmla="*/ 241 w 241"/>
                    <a:gd name="T168" fmla="*/ 399 h 39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a:solidFill>
                    <a:srgbClr val="000000"/>
                  </a:solidFill>
                  <a:round/>
                  <a:headEnd/>
                  <a:tailEnd/>
                </a:ln>
              </p:spPr>
              <p:txBody>
                <a:bodyPr/>
                <a:lstStyle/>
                <a:p>
                  <a:endParaRPr lang="en-US"/>
                </a:p>
              </p:txBody>
            </p:sp>
            <p:sp>
              <p:nvSpPr>
                <p:cNvPr id="20521" name="Oval 206">
                  <a:extLst>
                    <a:ext uri="{FF2B5EF4-FFF2-40B4-BE49-F238E27FC236}">
                      <a16:creationId xmlns:a16="http://schemas.microsoft.com/office/drawing/2014/main" id="{1C0E399E-3CB0-CFD5-3651-45699B0FC99F}"/>
                    </a:ext>
                  </a:extLst>
                </p:cNvPr>
                <p:cNvSpPr>
                  <a:spLocks noChangeArrowheads="1"/>
                </p:cNvSpPr>
                <p:nvPr/>
              </p:nvSpPr>
              <p:spPr bwMode="auto">
                <a:xfrm>
                  <a:off x="5515"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22" name="Freeform 207">
                  <a:extLst>
                    <a:ext uri="{FF2B5EF4-FFF2-40B4-BE49-F238E27FC236}">
                      <a16:creationId xmlns:a16="http://schemas.microsoft.com/office/drawing/2014/main" id="{5449F4FE-7D8A-6E4D-D748-7236D7A9CD5F}"/>
                    </a:ext>
                  </a:extLst>
                </p:cNvPr>
                <p:cNvSpPr>
                  <a:spLocks/>
                </p:cNvSpPr>
                <p:nvPr/>
              </p:nvSpPr>
              <p:spPr bwMode="auto">
                <a:xfrm>
                  <a:off x="5545" y="227"/>
                  <a:ext cx="102" cy="149"/>
                </a:xfrm>
                <a:custGeom>
                  <a:avLst/>
                  <a:gdLst>
                    <a:gd name="T0" fmla="*/ 98 w 103"/>
                    <a:gd name="T1" fmla="*/ 0 h 149"/>
                    <a:gd name="T2" fmla="*/ 90 w 103"/>
                    <a:gd name="T3" fmla="*/ 8 h 149"/>
                    <a:gd name="T4" fmla="*/ 81 w 103"/>
                    <a:gd name="T5" fmla="*/ 17 h 149"/>
                    <a:gd name="T6" fmla="*/ 75 w 103"/>
                    <a:gd name="T7" fmla="*/ 23 h 149"/>
                    <a:gd name="T8" fmla="*/ 70 w 103"/>
                    <a:gd name="T9" fmla="*/ 31 h 149"/>
                    <a:gd name="T10" fmla="*/ 66 w 103"/>
                    <a:gd name="T11" fmla="*/ 37 h 149"/>
                    <a:gd name="T12" fmla="*/ 63 w 103"/>
                    <a:gd name="T13" fmla="*/ 45 h 149"/>
                    <a:gd name="T14" fmla="*/ 61 w 103"/>
                    <a:gd name="T15" fmla="*/ 55 h 149"/>
                    <a:gd name="T16" fmla="*/ 57 w 103"/>
                    <a:gd name="T17" fmla="*/ 70 h 149"/>
                    <a:gd name="T18" fmla="*/ 55 w 103"/>
                    <a:gd name="T19" fmla="*/ 79 h 149"/>
                    <a:gd name="T20" fmla="*/ 52 w 103"/>
                    <a:gd name="T21" fmla="*/ 89 h 149"/>
                    <a:gd name="T22" fmla="*/ 51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3"/>
                    <a:gd name="T64" fmla="*/ 0 h 149"/>
                    <a:gd name="T65" fmla="*/ 103 w 103"/>
                    <a:gd name="T66" fmla="*/ 149 h 1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523" name="Freeform 208">
                  <a:extLst>
                    <a:ext uri="{FF2B5EF4-FFF2-40B4-BE49-F238E27FC236}">
                      <a16:creationId xmlns:a16="http://schemas.microsoft.com/office/drawing/2014/main" id="{92081477-6798-03DB-C0E1-10BFCF96EABC}"/>
                    </a:ext>
                  </a:extLst>
                </p:cNvPr>
                <p:cNvSpPr>
                  <a:spLocks/>
                </p:cNvSpPr>
                <p:nvPr/>
              </p:nvSpPr>
              <p:spPr bwMode="auto">
                <a:xfrm>
                  <a:off x="5527" y="222"/>
                  <a:ext cx="77" cy="153"/>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81 h 153"/>
                    <a:gd name="T18" fmla="*/ 23 w 77"/>
                    <a:gd name="T19" fmla="*/ 91 h 153"/>
                    <a:gd name="T20" fmla="*/ 19 w 77"/>
                    <a:gd name="T21" fmla="*/ 100 h 153"/>
                    <a:gd name="T22" fmla="*/ 15 w 77"/>
                    <a:gd name="T23" fmla="*/ 107 h 153"/>
                    <a:gd name="T24" fmla="*/ 11 w 77"/>
                    <a:gd name="T25" fmla="*/ 117 h 153"/>
                    <a:gd name="T26" fmla="*/ 7 w 77"/>
                    <a:gd name="T27" fmla="*/ 127 h 153"/>
                    <a:gd name="T28" fmla="*/ 2 w 77"/>
                    <a:gd name="T29" fmla="*/ 140 h 153"/>
                    <a:gd name="T30" fmla="*/ 0 w 77"/>
                    <a:gd name="T31" fmla="*/ 152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7"/>
                    <a:gd name="T49" fmla="*/ 0 h 153"/>
                    <a:gd name="T50" fmla="*/ 77 w 77"/>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0513" name="Group 209">
              <a:extLst>
                <a:ext uri="{FF2B5EF4-FFF2-40B4-BE49-F238E27FC236}">
                  <a16:creationId xmlns:a16="http://schemas.microsoft.com/office/drawing/2014/main" id="{DF53E9E0-6E6F-C6DB-9F7E-6B2465FB4575}"/>
                </a:ext>
              </a:extLst>
            </p:cNvPr>
            <p:cNvGrpSpPr>
              <a:grpSpLocks/>
            </p:cNvGrpSpPr>
            <p:nvPr/>
          </p:nvGrpSpPr>
          <p:grpSpPr bwMode="auto">
            <a:xfrm>
              <a:off x="5572" y="429"/>
              <a:ext cx="46" cy="19"/>
              <a:chOff x="5572" y="429"/>
              <a:chExt cx="46" cy="19"/>
            </a:xfrm>
          </p:grpSpPr>
          <p:sp>
            <p:nvSpPr>
              <p:cNvPr id="20514" name="Oval 210">
                <a:extLst>
                  <a:ext uri="{FF2B5EF4-FFF2-40B4-BE49-F238E27FC236}">
                    <a16:creationId xmlns:a16="http://schemas.microsoft.com/office/drawing/2014/main" id="{FCD810E3-3A34-5787-1D26-0DC59874BD0F}"/>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5" name="Oval 211">
                <a:extLst>
                  <a:ext uri="{FF2B5EF4-FFF2-40B4-BE49-F238E27FC236}">
                    <a16:creationId xmlns:a16="http://schemas.microsoft.com/office/drawing/2014/main" id="{557A2D79-2F97-00D6-47E0-9C8545D48D85}"/>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6" name="Oval 212">
                <a:extLst>
                  <a:ext uri="{FF2B5EF4-FFF2-40B4-BE49-F238E27FC236}">
                    <a16:creationId xmlns:a16="http://schemas.microsoft.com/office/drawing/2014/main" id="{C27E92E0-15E1-4BEF-5F79-2FC533B52EC2}"/>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20517" name="Oval 213">
                <a:extLst>
                  <a:ext uri="{FF2B5EF4-FFF2-40B4-BE49-F238E27FC236}">
                    <a16:creationId xmlns:a16="http://schemas.microsoft.com/office/drawing/2014/main" id="{9E3486C6-869E-8962-0C3E-0E30B8BC4D31}"/>
                  </a:ext>
                </a:extLst>
              </p:cNvPr>
              <p:cNvSpPr>
                <a:spLocks noChangeArrowheads="1"/>
              </p:cNvSpPr>
              <p:nvPr/>
            </p:nvSpPr>
            <p:spPr bwMode="auto">
              <a:xfrm>
                <a:off x="5604" y="444"/>
                <a:ext cx="4"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grpSp>
      <p:sp>
        <p:nvSpPr>
          <p:cNvPr id="2" name="Espace réservé de la date 1">
            <a:extLst>
              <a:ext uri="{FF2B5EF4-FFF2-40B4-BE49-F238E27FC236}">
                <a16:creationId xmlns:a16="http://schemas.microsoft.com/office/drawing/2014/main" id="{52299079-260B-92E6-B8C4-345721353966}"/>
              </a:ext>
            </a:extLst>
          </p:cNvPr>
          <p:cNvSpPr>
            <a:spLocks noGrp="1"/>
          </p:cNvSpPr>
          <p:nvPr>
            <p:ph type="dt" sz="quarter" idx="10"/>
          </p:nvPr>
        </p:nvSpPr>
        <p:spPr/>
        <p:txBody>
          <a:bodyPr/>
          <a:lstStyle/>
          <a:p>
            <a:pPr>
              <a:defRPr/>
            </a:pPr>
            <a:endParaRPr lang="fr-F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3">
            <a:extLst>
              <a:ext uri="{FF2B5EF4-FFF2-40B4-BE49-F238E27FC236}">
                <a16:creationId xmlns:a16="http://schemas.microsoft.com/office/drawing/2014/main" id="{1E9E1BB5-DA56-5929-6F4B-7B3989EBE3E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3C27CE1-FB33-CC49-ADD5-91BB1C0A0263}" type="slidenum">
              <a:rPr lang="fr-FR" altLang="fr-FR" sz="1200" smtClean="0">
                <a:latin typeface="Arial" panose="020B0604020202020204" pitchFamily="34" charset="0"/>
              </a:rPr>
              <a:pPr>
                <a:spcBef>
                  <a:spcPct val="0"/>
                </a:spcBef>
                <a:buClrTx/>
                <a:buSzTx/>
                <a:buFontTx/>
                <a:buNone/>
                <a:defRPr/>
              </a:pPr>
              <a:t>40</a:t>
            </a:fld>
            <a:endParaRPr lang="fr-FR" altLang="fr-FR" sz="1200">
              <a:latin typeface="Arial" panose="020B0604020202020204" pitchFamily="34" charset="0"/>
            </a:endParaRPr>
          </a:p>
        </p:txBody>
      </p:sp>
      <p:sp>
        <p:nvSpPr>
          <p:cNvPr id="402434" name="Rectangle 2">
            <a:extLst>
              <a:ext uri="{FF2B5EF4-FFF2-40B4-BE49-F238E27FC236}">
                <a16:creationId xmlns:a16="http://schemas.microsoft.com/office/drawing/2014/main" id="{B884A2AB-FE3E-3575-1CD7-F4383BB2ADCC}"/>
              </a:ext>
            </a:extLst>
          </p:cNvPr>
          <p:cNvSpPr>
            <a:spLocks noChangeArrowheads="1"/>
          </p:cNvSpPr>
          <p:nvPr/>
        </p:nvSpPr>
        <p:spPr bwMode="auto">
          <a:xfrm>
            <a:off x="722313" y="381000"/>
            <a:ext cx="8612187" cy="217488"/>
          </a:xfrm>
          <a:prstGeom prst="rect">
            <a:avLst/>
          </a:prstGeom>
          <a:noFill/>
          <a:ln>
            <a:noFill/>
          </a:ln>
        </p:spPr>
        <p:txBody>
          <a:bodyPr anchor="ctr"/>
          <a:lstStyle/>
          <a:p>
            <a:pPr algn="ctr" eaLnBrk="1" hangingPunct="1">
              <a:defRPr/>
            </a:pPr>
            <a:r>
              <a:rPr lang="en-US" sz="2000">
                <a:solidFill>
                  <a:srgbClr val="FFFF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TWO-DIMENSIONAL LOCALIZATION</a:t>
            </a:r>
            <a:r>
              <a:rPr lang="en-US" sz="3200">
                <a:solidFill>
                  <a:srgbClr val="FFFF00"/>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 </a:t>
            </a:r>
          </a:p>
        </p:txBody>
      </p:sp>
      <p:sp>
        <p:nvSpPr>
          <p:cNvPr id="70659" name="Text Box 3">
            <a:extLst>
              <a:ext uri="{FF2B5EF4-FFF2-40B4-BE49-F238E27FC236}">
                <a16:creationId xmlns:a16="http://schemas.microsoft.com/office/drawing/2014/main" id="{1C76F9FB-89A2-62F0-A300-B5376D68C583}"/>
              </a:ext>
            </a:extLst>
          </p:cNvPr>
          <p:cNvSpPr txBox="1">
            <a:spLocks noChangeArrowheads="1"/>
          </p:cNvSpPr>
          <p:nvPr/>
        </p:nvSpPr>
        <p:spPr bwMode="auto">
          <a:xfrm>
            <a:off x="495300" y="762000"/>
            <a:ext cx="94107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it-IT" altLang="fr-FR" sz="2000">
                <a:solidFill>
                  <a:schemeClr val="tx2"/>
                </a:solidFill>
                <a:latin typeface="Arial" panose="020B0604020202020204" pitchFamily="34" charset="0"/>
              </a:rPr>
              <a:t>TWO-DIMENSIONAL LOCALIZATION FROM SIGNALS INDUCED ON CATHODE PLANES (Charpak &amp; Fabio Sauli, ~1973)</a:t>
            </a:r>
            <a:endParaRPr lang="it-IT" altLang="fr-FR" sz="1600">
              <a:solidFill>
                <a:srgbClr val="203CFF"/>
              </a:solidFill>
              <a:latin typeface="Arial" panose="020B0604020202020204" pitchFamily="34" charset="0"/>
            </a:endParaRPr>
          </a:p>
        </p:txBody>
      </p:sp>
      <p:pic>
        <p:nvPicPr>
          <p:cNvPr id="70660" name="Picture 4">
            <a:extLst>
              <a:ext uri="{FF2B5EF4-FFF2-40B4-BE49-F238E27FC236}">
                <a16:creationId xmlns:a16="http://schemas.microsoft.com/office/drawing/2014/main" id="{A8A5141A-66CC-D431-F1B5-F7DAA540D8C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3200" y="1898650"/>
            <a:ext cx="4284663" cy="238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1" name="Picture 5">
            <a:extLst>
              <a:ext uri="{FF2B5EF4-FFF2-40B4-BE49-F238E27FC236}">
                <a16:creationId xmlns:a16="http://schemas.microsoft.com/office/drawing/2014/main" id="{AC371A20-3596-03F7-DEC2-CD28E6ABD66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6575" y="1631950"/>
            <a:ext cx="2701925" cy="191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2" name="Text Box 6">
            <a:extLst>
              <a:ext uri="{FF2B5EF4-FFF2-40B4-BE49-F238E27FC236}">
                <a16:creationId xmlns:a16="http://schemas.microsoft.com/office/drawing/2014/main" id="{C15159CB-4B62-7C65-80CC-ECE572D742BC}"/>
              </a:ext>
            </a:extLst>
          </p:cNvPr>
          <p:cNvSpPr txBox="1">
            <a:spLocks noChangeArrowheads="1"/>
          </p:cNvSpPr>
          <p:nvPr/>
        </p:nvSpPr>
        <p:spPr bwMode="auto">
          <a:xfrm>
            <a:off x="660400" y="2968625"/>
            <a:ext cx="1754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CATHODE</a:t>
            </a:r>
            <a:r>
              <a:rPr lang="en-US" altLang="fr-FR" sz="1400">
                <a:solidFill>
                  <a:srgbClr val="FF230B"/>
                </a:solidFill>
                <a:latin typeface="Arial" panose="020B0604020202020204" pitchFamily="34" charset="0"/>
              </a:rPr>
              <a:t> STRIPS</a:t>
            </a:r>
          </a:p>
        </p:txBody>
      </p:sp>
      <p:sp>
        <p:nvSpPr>
          <p:cNvPr id="70663" name="Text Box 7">
            <a:extLst>
              <a:ext uri="{FF2B5EF4-FFF2-40B4-BE49-F238E27FC236}">
                <a16:creationId xmlns:a16="http://schemas.microsoft.com/office/drawing/2014/main" id="{F7BE524D-5588-77A5-FD85-452F7773D511}"/>
              </a:ext>
            </a:extLst>
          </p:cNvPr>
          <p:cNvSpPr txBox="1">
            <a:spLocks noChangeArrowheads="1"/>
          </p:cNvSpPr>
          <p:nvPr/>
        </p:nvSpPr>
        <p:spPr bwMode="auto">
          <a:xfrm>
            <a:off x="577850" y="3505200"/>
            <a:ext cx="1508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rgbClr val="FF9900"/>
                </a:solidFill>
                <a:latin typeface="Arial" panose="020B0604020202020204" pitchFamily="34" charset="0"/>
              </a:rPr>
              <a:t>ANODE WIRES</a:t>
            </a:r>
            <a:r>
              <a:rPr lang="en-US" altLang="fr-FR" sz="1400">
                <a:solidFill>
                  <a:srgbClr val="0F0AE3"/>
                </a:solidFill>
                <a:latin typeface="Arial" panose="020B0604020202020204" pitchFamily="34" charset="0"/>
              </a:rPr>
              <a:t> </a:t>
            </a:r>
          </a:p>
        </p:txBody>
      </p:sp>
      <p:sp>
        <p:nvSpPr>
          <p:cNvPr id="70664" name="AutoShape 8">
            <a:extLst>
              <a:ext uri="{FF2B5EF4-FFF2-40B4-BE49-F238E27FC236}">
                <a16:creationId xmlns:a16="http://schemas.microsoft.com/office/drawing/2014/main" id="{293D9469-4FAF-DB40-6796-8B9E7B898A20}"/>
              </a:ext>
            </a:extLst>
          </p:cNvPr>
          <p:cNvSpPr>
            <a:spLocks noChangeArrowheads="1"/>
          </p:cNvSpPr>
          <p:nvPr/>
        </p:nvSpPr>
        <p:spPr bwMode="auto">
          <a:xfrm>
            <a:off x="1774825" y="2847975"/>
            <a:ext cx="609600" cy="187325"/>
          </a:xfrm>
          <a:custGeom>
            <a:avLst/>
            <a:gdLst>
              <a:gd name="T0" fmla="*/ 2147483646 w 21600"/>
              <a:gd name="T1" fmla="*/ -5863 h 21600"/>
              <a:gd name="T2" fmla="*/ 1712257039 w 21600"/>
              <a:gd name="T3" fmla="*/ 61087498 h 21600"/>
              <a:gd name="T4" fmla="*/ 2147483646 w 21600"/>
              <a:gd name="T5" fmla="*/ 30541112 h 21600"/>
              <a:gd name="T6" fmla="*/ 2147483646 w 21600"/>
              <a:gd name="T7" fmla="*/ 61093360 h 21600"/>
              <a:gd name="T8" fmla="*/ 2147483646 w 21600"/>
              <a:gd name="T9" fmla="*/ 91639737 h 21600"/>
              <a:gd name="T10" fmla="*/ 2147483646 w 21600"/>
              <a:gd name="T11" fmla="*/ 6109336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7817" y="5400"/>
                  <a:pt x="5400" y="7817"/>
                  <a:pt x="5400" y="10800"/>
                </a:cubicBezTo>
                <a:lnTo>
                  <a:pt x="-1" y="10799"/>
                </a:lnTo>
                <a:cubicBezTo>
                  <a:pt x="0" y="4835"/>
                  <a:pt x="4835" y="0"/>
                  <a:pt x="10800" y="0"/>
                </a:cubicBezTo>
                <a:cubicBezTo>
                  <a:pt x="16764" y="-1"/>
                  <a:pt x="21599" y="4835"/>
                  <a:pt x="21600" y="10799"/>
                </a:cubicBezTo>
                <a:lnTo>
                  <a:pt x="21600" y="10800"/>
                </a:lnTo>
                <a:lnTo>
                  <a:pt x="24300" y="10800"/>
                </a:lnTo>
                <a:lnTo>
                  <a:pt x="18900" y="16200"/>
                </a:lnTo>
                <a:lnTo>
                  <a:pt x="13500" y="10800"/>
                </a:lnTo>
                <a:lnTo>
                  <a:pt x="16200" y="10800"/>
                </a:lnTo>
                <a:close/>
              </a:path>
            </a:pathLst>
          </a:custGeom>
          <a:gradFill rotWithShape="0">
            <a:gsLst>
              <a:gs pos="0">
                <a:srgbClr val="FFBCA7"/>
              </a:gs>
              <a:gs pos="100000">
                <a:srgbClr val="FF230B"/>
              </a:gs>
            </a:gsLst>
            <a:lin ang="0" scaled="1"/>
          </a:gradFill>
          <a:ln w="9525">
            <a:solidFill>
              <a:schemeClr val="tx1"/>
            </a:solidFill>
            <a:miter lim="800000"/>
            <a:headEnd/>
            <a:tailEnd/>
          </a:ln>
        </p:spPr>
        <p:txBody>
          <a:bodyPr wrap="none" anchor="ctr"/>
          <a:lstStyle/>
          <a:p>
            <a:endParaRPr lang="en-US"/>
          </a:p>
        </p:txBody>
      </p:sp>
      <p:sp>
        <p:nvSpPr>
          <p:cNvPr id="70665" name="AutoShape 9">
            <a:extLst>
              <a:ext uri="{FF2B5EF4-FFF2-40B4-BE49-F238E27FC236}">
                <a16:creationId xmlns:a16="http://schemas.microsoft.com/office/drawing/2014/main" id="{971BDE53-5FDA-7D9C-9AB6-FC3ED943D735}"/>
              </a:ext>
            </a:extLst>
          </p:cNvPr>
          <p:cNvSpPr>
            <a:spLocks noChangeArrowheads="1"/>
          </p:cNvSpPr>
          <p:nvPr/>
        </p:nvSpPr>
        <p:spPr bwMode="auto">
          <a:xfrm flipV="1">
            <a:off x="2128838" y="4297363"/>
            <a:ext cx="711200" cy="187325"/>
          </a:xfrm>
          <a:custGeom>
            <a:avLst/>
            <a:gdLst>
              <a:gd name="T0" fmla="*/ 2147483646 w 21600"/>
              <a:gd name="T1" fmla="*/ 10086003 h 21600"/>
              <a:gd name="T2" fmla="*/ 2147483646 w 21600"/>
              <a:gd name="T3" fmla="*/ 18978407 h 21600"/>
              <a:gd name="T4" fmla="*/ 2147483646 w 21600"/>
              <a:gd name="T5" fmla="*/ 35586451 h 21600"/>
              <a:gd name="T6" fmla="*/ 2147483646 w 21600"/>
              <a:gd name="T7" fmla="*/ 61093360 h 21600"/>
              <a:gd name="T8" fmla="*/ 2147483646 w 21600"/>
              <a:gd name="T9" fmla="*/ 91639737 h 21600"/>
              <a:gd name="T10" fmla="*/ 2147483646 w 21600"/>
              <a:gd name="T11" fmla="*/ 6109336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7817"/>
                  <a:pt x="13782" y="5400"/>
                  <a:pt x="10800" y="5400"/>
                </a:cubicBezTo>
                <a:cubicBezTo>
                  <a:pt x="10068" y="5399"/>
                  <a:pt x="9344" y="5548"/>
                  <a:pt x="8672" y="5836"/>
                </a:cubicBezTo>
                <a:lnTo>
                  <a:pt x="6545" y="873"/>
                </a:lnTo>
                <a:cubicBezTo>
                  <a:pt x="7889" y="297"/>
                  <a:pt x="9337" y="-1"/>
                  <a:pt x="10800" y="-1"/>
                </a:cubicBezTo>
                <a:cubicBezTo>
                  <a:pt x="16764" y="-1"/>
                  <a:pt x="21599" y="4835"/>
                  <a:pt x="21600" y="10799"/>
                </a:cubicBezTo>
                <a:lnTo>
                  <a:pt x="21600" y="10800"/>
                </a:lnTo>
                <a:lnTo>
                  <a:pt x="24300" y="10800"/>
                </a:lnTo>
                <a:lnTo>
                  <a:pt x="18900" y="16200"/>
                </a:lnTo>
                <a:lnTo>
                  <a:pt x="13500" y="10800"/>
                </a:lnTo>
                <a:lnTo>
                  <a:pt x="16200" y="10800"/>
                </a:lnTo>
                <a:close/>
              </a:path>
            </a:pathLst>
          </a:custGeom>
          <a:gradFill rotWithShape="0">
            <a:gsLst>
              <a:gs pos="0">
                <a:srgbClr val="FFBCA7"/>
              </a:gs>
              <a:gs pos="100000">
                <a:srgbClr val="FF230B"/>
              </a:gs>
            </a:gsLst>
            <a:lin ang="0" scaled="1"/>
          </a:gradFill>
          <a:ln w="9525">
            <a:solidFill>
              <a:schemeClr val="tx1"/>
            </a:solidFill>
            <a:miter lim="800000"/>
            <a:headEnd/>
            <a:tailEnd/>
          </a:ln>
        </p:spPr>
        <p:txBody>
          <a:bodyPr wrap="none" anchor="ctr"/>
          <a:lstStyle/>
          <a:p>
            <a:endParaRPr lang="en-US"/>
          </a:p>
        </p:txBody>
      </p:sp>
      <p:sp>
        <p:nvSpPr>
          <p:cNvPr id="70666" name="AutoShape 10">
            <a:extLst>
              <a:ext uri="{FF2B5EF4-FFF2-40B4-BE49-F238E27FC236}">
                <a16:creationId xmlns:a16="http://schemas.microsoft.com/office/drawing/2014/main" id="{51D66339-A7A4-A1E1-EE68-03758420DAF8}"/>
              </a:ext>
            </a:extLst>
          </p:cNvPr>
          <p:cNvSpPr>
            <a:spLocks noChangeArrowheads="1"/>
          </p:cNvSpPr>
          <p:nvPr/>
        </p:nvSpPr>
        <p:spPr bwMode="auto">
          <a:xfrm>
            <a:off x="1319213" y="3783013"/>
            <a:ext cx="508000" cy="141287"/>
          </a:xfrm>
          <a:prstGeom prst="notchedRightArrow">
            <a:avLst>
              <a:gd name="adj1" fmla="val 50000"/>
              <a:gd name="adj2" fmla="val 89888"/>
            </a:avLst>
          </a:prstGeom>
          <a:gradFill rotWithShape="0">
            <a:gsLst>
              <a:gs pos="0">
                <a:schemeClr val="accent1"/>
              </a:gs>
              <a:gs pos="100000">
                <a:srgbClr val="0F0AE3"/>
              </a:gs>
            </a:gsLst>
            <a:lin ang="0" scaled="1"/>
          </a:gra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0667" name="Text Box 11">
            <a:extLst>
              <a:ext uri="{FF2B5EF4-FFF2-40B4-BE49-F238E27FC236}">
                <a16:creationId xmlns:a16="http://schemas.microsoft.com/office/drawing/2014/main" id="{4025F391-F75F-47E2-D2DF-D8CA146CAD7C}"/>
              </a:ext>
            </a:extLst>
          </p:cNvPr>
          <p:cNvSpPr txBox="1">
            <a:spLocks noChangeArrowheads="1"/>
          </p:cNvSpPr>
          <p:nvPr/>
        </p:nvSpPr>
        <p:spPr bwMode="auto">
          <a:xfrm>
            <a:off x="762000" y="4495800"/>
            <a:ext cx="175418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folHlink"/>
                </a:solidFill>
                <a:latin typeface="Arial" panose="020B0604020202020204" pitchFamily="34" charset="0"/>
              </a:rPr>
              <a:t>CATHODE STRIPS</a:t>
            </a:r>
            <a:endParaRPr lang="en-US" altLang="fr-FR" sz="1400">
              <a:solidFill>
                <a:srgbClr val="FF230B"/>
              </a:solidFill>
              <a:latin typeface="Arial" panose="020B0604020202020204" pitchFamily="34" charset="0"/>
            </a:endParaRPr>
          </a:p>
        </p:txBody>
      </p:sp>
      <p:pic>
        <p:nvPicPr>
          <p:cNvPr id="402444" name="Picture 12">
            <a:extLst>
              <a:ext uri="{FF2B5EF4-FFF2-40B4-BE49-F238E27FC236}">
                <a16:creationId xmlns:a16="http://schemas.microsoft.com/office/drawing/2014/main" id="{D63B353E-B44A-B6A8-4BCA-80BB165DE00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73800" y="2514600"/>
            <a:ext cx="313055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2445" name="Text Box 13">
            <a:extLst>
              <a:ext uri="{FF2B5EF4-FFF2-40B4-BE49-F238E27FC236}">
                <a16:creationId xmlns:a16="http://schemas.microsoft.com/office/drawing/2014/main" id="{47A55F1C-D2F5-AF5C-0B82-4B7D49C30308}"/>
              </a:ext>
            </a:extLst>
          </p:cNvPr>
          <p:cNvSpPr txBox="1">
            <a:spLocks noChangeArrowheads="1"/>
          </p:cNvSpPr>
          <p:nvPr/>
        </p:nvSpPr>
        <p:spPr bwMode="auto">
          <a:xfrm>
            <a:off x="2438400" y="5410200"/>
            <a:ext cx="371475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1400">
                <a:solidFill>
                  <a:schemeClr val="tx2"/>
                </a:solidFill>
                <a:latin typeface="Arial" panose="020B0604020202020204" pitchFamily="34" charset="0"/>
              </a:rPr>
              <a:t>LOW-DOSE DIGITAL RADIOGRAPHY WITH MWPC: </a:t>
            </a:r>
          </a:p>
          <a:p>
            <a:pPr>
              <a:spcBef>
                <a:spcPct val="0"/>
              </a:spcBef>
              <a:buClrTx/>
              <a:buSzTx/>
              <a:buFontTx/>
              <a:buNone/>
            </a:pPr>
            <a:r>
              <a:rPr lang="en-US" altLang="fr-FR" sz="1400">
                <a:solidFill>
                  <a:schemeClr val="tx2"/>
                </a:solidFill>
                <a:latin typeface="Arial" panose="020B0604020202020204" pitchFamily="34" charset="0"/>
              </a:rPr>
              <a:t>CHARPAK’S HAND (2002): </a:t>
            </a:r>
          </a:p>
        </p:txBody>
      </p:sp>
      <p:sp>
        <p:nvSpPr>
          <p:cNvPr id="2" name="Espace réservé de la date 1">
            <a:extLst>
              <a:ext uri="{FF2B5EF4-FFF2-40B4-BE49-F238E27FC236}">
                <a16:creationId xmlns:a16="http://schemas.microsoft.com/office/drawing/2014/main" id="{CFCF2BF4-CCA1-7B9D-A2C6-FE6803FC2E6A}"/>
              </a:ext>
            </a:extLst>
          </p:cNvPr>
          <p:cNvSpPr>
            <a:spLocks noGrp="1"/>
          </p:cNvSpPr>
          <p:nvPr>
            <p:ph type="dt" sz="quarter" idx="10"/>
          </p:nvPr>
        </p:nvSpPr>
        <p:spPr/>
        <p:txBody>
          <a:bodyPr/>
          <a:lstStyle/>
          <a:p>
            <a:pPr>
              <a:defRPr/>
            </a:pPr>
            <a:endParaRPr lang="fr-FR"/>
          </a:p>
        </p:txBody>
      </p:sp>
      <p:sp>
        <p:nvSpPr>
          <p:cNvPr id="3" name="Espace réservé du pied de page 2">
            <a:extLst>
              <a:ext uri="{FF2B5EF4-FFF2-40B4-BE49-F238E27FC236}">
                <a16:creationId xmlns:a16="http://schemas.microsoft.com/office/drawing/2014/main" id="{5D1D5065-1C0D-B74F-6FF5-248571D0824A}"/>
              </a:ext>
            </a:extLst>
          </p:cNvPr>
          <p:cNvSpPr>
            <a:spLocks noGrp="1"/>
          </p:cNvSpPr>
          <p:nvPr>
            <p:ph type="ftr" sz="quarter" idx="11"/>
          </p:nvPr>
        </p:nvSpPr>
        <p:spPr/>
        <p:txBody>
          <a:bodyPr/>
          <a:lstStyle/>
          <a:p>
            <a:pPr>
              <a:defRPr/>
            </a:pPr>
            <a:r>
              <a:rPr lang="fr-FR"/>
              <a:t>EDUCOM PEISS JULY 2025</a:t>
            </a:r>
          </a:p>
        </p:txBody>
      </p:sp>
    </p:spTree>
    <p:extLst>
      <p:ext uri="{BB962C8B-B14F-4D97-AF65-F5344CB8AC3E}">
        <p14:creationId xmlns:p14="http://schemas.microsoft.com/office/powerpoint/2010/main" val="35704361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2445"/>
                                        </p:tgtEl>
                                        <p:attrNameLst>
                                          <p:attrName>style.visibility</p:attrName>
                                        </p:attrNameLst>
                                      </p:cBhvr>
                                      <p:to>
                                        <p:strVal val="visible"/>
                                      </p:to>
                                    </p:set>
                                  </p:childTnLst>
                                </p:cTn>
                              </p:par>
                            </p:childTnLst>
                          </p:cTn>
                        </p:par>
                        <p:par>
                          <p:cTn id="7" fill="hold" nodeType="afterGroup">
                            <p:stCondLst>
                              <p:cond delay="0"/>
                            </p:stCondLst>
                            <p:childTnLst>
                              <p:par>
                                <p:cTn id="8" presetID="9" presetClass="entr" presetSubtype="0" fill="hold" nodeType="afterEffect">
                                  <p:stCondLst>
                                    <p:cond delay="0"/>
                                  </p:stCondLst>
                                  <p:childTnLst>
                                    <p:set>
                                      <p:cBhvr>
                                        <p:cTn id="9" dur="1" fill="hold">
                                          <p:stCondLst>
                                            <p:cond delay="0"/>
                                          </p:stCondLst>
                                        </p:cTn>
                                        <p:tgtEl>
                                          <p:spTgt spid="402444"/>
                                        </p:tgtEl>
                                        <p:attrNameLst>
                                          <p:attrName>style.visibility</p:attrName>
                                        </p:attrNameLst>
                                      </p:cBhvr>
                                      <p:to>
                                        <p:strVal val="visible"/>
                                      </p:to>
                                    </p:set>
                                    <p:animEffect transition="in" filter="dissolve">
                                      <p:cBhvr>
                                        <p:cTn id="10" dur="500"/>
                                        <p:tgtEl>
                                          <p:spTgt spid="402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4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2">
            <a:extLst>
              <a:ext uri="{FF2B5EF4-FFF2-40B4-BE49-F238E27FC236}">
                <a16:creationId xmlns:a16="http://schemas.microsoft.com/office/drawing/2014/main" id="{87198426-E2D0-EE71-9961-098575B4DEE6}"/>
              </a:ext>
            </a:extLst>
          </p:cNvPr>
          <p:cNvSpPr>
            <a:spLocks noGrp="1"/>
          </p:cNvSpPr>
          <p:nvPr>
            <p:ph type="ftr" sz="quarter" idx="11"/>
          </p:nvPr>
        </p:nvSpPr>
        <p:spPr/>
        <p:txBody>
          <a:bodyPr/>
          <a:lstStyle/>
          <a:p>
            <a:pPr>
              <a:defRPr/>
            </a:pPr>
            <a:r>
              <a:rPr lang="fr-FR"/>
              <a:t>EDUCOM PEISS JULY 2025</a:t>
            </a:r>
          </a:p>
        </p:txBody>
      </p:sp>
      <p:sp>
        <p:nvSpPr>
          <p:cNvPr id="17" name="Espace réservé du numéro de diapositive 3">
            <a:extLst>
              <a:ext uri="{FF2B5EF4-FFF2-40B4-BE49-F238E27FC236}">
                <a16:creationId xmlns:a16="http://schemas.microsoft.com/office/drawing/2014/main" id="{C7AA0170-73AE-712D-47B1-E8F77AA0E14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354888D-E806-6F48-B9FD-AB27622E2AF6}" type="slidenum">
              <a:rPr lang="fr-FR" altLang="fr-FR" sz="1200" smtClean="0">
                <a:latin typeface="Arial" panose="020B0604020202020204" pitchFamily="34" charset="0"/>
              </a:rPr>
              <a:pPr>
                <a:spcBef>
                  <a:spcPct val="0"/>
                </a:spcBef>
                <a:buClrTx/>
                <a:buSzTx/>
                <a:buFontTx/>
                <a:buNone/>
                <a:defRPr/>
              </a:pPr>
              <a:t>41</a:t>
            </a:fld>
            <a:endParaRPr lang="fr-FR" altLang="fr-FR" sz="1200">
              <a:latin typeface="Arial" panose="020B0604020202020204" pitchFamily="34" charset="0"/>
            </a:endParaRPr>
          </a:p>
        </p:txBody>
      </p:sp>
      <p:sp>
        <p:nvSpPr>
          <p:cNvPr id="419842" name="Line 2">
            <a:extLst>
              <a:ext uri="{FF2B5EF4-FFF2-40B4-BE49-F238E27FC236}">
                <a16:creationId xmlns:a16="http://schemas.microsoft.com/office/drawing/2014/main" id="{DAF38E0C-13A9-18F1-A2BB-2AE7DA9873FA}"/>
              </a:ext>
            </a:extLst>
          </p:cNvPr>
          <p:cNvSpPr>
            <a:spLocks noChangeShapeType="1"/>
          </p:cNvSpPr>
          <p:nvPr/>
        </p:nvSpPr>
        <p:spPr bwMode="auto">
          <a:xfrm>
            <a:off x="560388" y="1268413"/>
            <a:ext cx="8140700" cy="112712"/>
          </a:xfrm>
          <a:prstGeom prst="line">
            <a:avLst/>
          </a:prstGeom>
          <a:noFill/>
          <a:ln w="76200">
            <a:solidFill>
              <a:schemeClr val="tx1"/>
            </a:solidFill>
            <a:round/>
            <a:headEnd/>
            <a:tailEnd type="triangle" w="med" len="med"/>
          </a:ln>
          <a:effectLst/>
        </p:spPr>
        <p:txBody>
          <a:bodyPr wrap="none" anchor="ctr"/>
          <a:lstStyle/>
          <a:p>
            <a:pPr eaLnBrk="1" hangingPunct="1">
              <a:defRPr/>
            </a:pPr>
            <a:endParaRPr lang="fr-FR">
              <a:latin typeface="+mn-lt"/>
              <a:ea typeface="ＭＳ Ｐゴシック" charset="0"/>
            </a:endParaRPr>
          </a:p>
        </p:txBody>
      </p:sp>
      <p:sp>
        <p:nvSpPr>
          <p:cNvPr id="75780" name="Text Box 3">
            <a:extLst>
              <a:ext uri="{FF2B5EF4-FFF2-40B4-BE49-F238E27FC236}">
                <a16:creationId xmlns:a16="http://schemas.microsoft.com/office/drawing/2014/main" id="{EC3AC220-1E09-D1FE-180C-FDA078ADB352}"/>
              </a:ext>
            </a:extLst>
          </p:cNvPr>
          <p:cNvSpPr txBox="1">
            <a:spLocks noChangeArrowheads="1"/>
          </p:cNvSpPr>
          <p:nvPr/>
        </p:nvSpPr>
        <p:spPr bwMode="auto">
          <a:xfrm>
            <a:off x="415925" y="1125538"/>
            <a:ext cx="15240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solidFill>
                  <a:srgbClr val="FFFF00"/>
                </a:solidFill>
              </a:rPr>
              <a:t>MWPC</a:t>
            </a:r>
            <a:endParaRPr lang="fr-FR" altLang="fr-FR" sz="2400"/>
          </a:p>
        </p:txBody>
      </p:sp>
      <p:sp>
        <p:nvSpPr>
          <p:cNvPr id="75781" name="Text Box 4">
            <a:extLst>
              <a:ext uri="{FF2B5EF4-FFF2-40B4-BE49-F238E27FC236}">
                <a16:creationId xmlns:a16="http://schemas.microsoft.com/office/drawing/2014/main" id="{2FE2E2C8-8C36-FE4E-0338-DC2AFBF7387C}"/>
              </a:ext>
            </a:extLst>
          </p:cNvPr>
          <p:cNvSpPr txBox="1">
            <a:spLocks noChangeArrowheads="1"/>
          </p:cNvSpPr>
          <p:nvPr/>
        </p:nvSpPr>
        <p:spPr bwMode="auto">
          <a:xfrm>
            <a:off x="3513138" y="908050"/>
            <a:ext cx="1752600" cy="8318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400" i="0" u="none">
                <a:solidFill>
                  <a:srgbClr val="FFFF00"/>
                </a:solidFill>
              </a:rPr>
              <a:t>Drift Chamber</a:t>
            </a:r>
            <a:endParaRPr lang="fr-FR" altLang="fr-FR" sz="2400" i="0" u="none"/>
          </a:p>
        </p:txBody>
      </p:sp>
      <p:sp>
        <p:nvSpPr>
          <p:cNvPr id="419846" name="Text Box 6">
            <a:extLst>
              <a:ext uri="{FF2B5EF4-FFF2-40B4-BE49-F238E27FC236}">
                <a16:creationId xmlns:a16="http://schemas.microsoft.com/office/drawing/2014/main" id="{EB9BE1B5-C592-EB4F-DB2F-EEB1E20988D0}"/>
              </a:ext>
            </a:extLst>
          </p:cNvPr>
          <p:cNvSpPr txBox="1">
            <a:spLocks noChangeArrowheads="1"/>
          </p:cNvSpPr>
          <p:nvPr/>
        </p:nvSpPr>
        <p:spPr bwMode="auto">
          <a:xfrm>
            <a:off x="7832725" y="404813"/>
            <a:ext cx="1371600" cy="457200"/>
          </a:xfrm>
          <a:prstGeom prst="rect">
            <a:avLst/>
          </a:prstGeom>
          <a:solidFill>
            <a:srgbClr val="13B42A"/>
          </a:solidFill>
          <a:ln>
            <a:noFill/>
          </a:ln>
          <a:effectLst>
            <a:outerShdw blurRad="63500" dist="38099" dir="2700000" algn="ctr" rotWithShape="0">
              <a:schemeClr val="bg2">
                <a:alpha val="74998"/>
              </a:schemeClr>
            </a:outerShdw>
          </a:effec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a:solidFill>
                  <a:srgbClr val="FFFF00"/>
                </a:solidFill>
              </a:rPr>
              <a:t>MGPD </a:t>
            </a:r>
            <a:endParaRPr lang="fr-FR" altLang="fr-FR"/>
          </a:p>
        </p:txBody>
      </p:sp>
      <p:sp>
        <p:nvSpPr>
          <p:cNvPr id="75783" name="Text Box 7">
            <a:extLst>
              <a:ext uri="{FF2B5EF4-FFF2-40B4-BE49-F238E27FC236}">
                <a16:creationId xmlns:a16="http://schemas.microsoft.com/office/drawing/2014/main" id="{F38F96F5-694A-E382-D465-C65713D81BD5}"/>
              </a:ext>
            </a:extLst>
          </p:cNvPr>
          <p:cNvSpPr txBox="1">
            <a:spLocks noChangeArrowheads="1"/>
          </p:cNvSpPr>
          <p:nvPr/>
        </p:nvSpPr>
        <p:spPr bwMode="auto">
          <a:xfrm>
            <a:off x="2505075" y="188913"/>
            <a:ext cx="52562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b="1" i="0" u="none">
                <a:solidFill>
                  <a:srgbClr val="FFFF00"/>
                </a:solidFill>
              </a:rPr>
              <a:t>From MWPC’s to MGPD’s </a:t>
            </a:r>
          </a:p>
        </p:txBody>
      </p:sp>
      <p:sp>
        <p:nvSpPr>
          <p:cNvPr id="419848" name="Text Box 8">
            <a:extLst>
              <a:ext uri="{FF2B5EF4-FFF2-40B4-BE49-F238E27FC236}">
                <a16:creationId xmlns:a16="http://schemas.microsoft.com/office/drawing/2014/main" id="{B4B2B867-C6D8-5E6C-5E00-F6093E7DC2C8}"/>
              </a:ext>
            </a:extLst>
          </p:cNvPr>
          <p:cNvSpPr txBox="1">
            <a:spLocks noChangeArrowheads="1"/>
          </p:cNvSpPr>
          <p:nvPr/>
        </p:nvSpPr>
        <p:spPr bwMode="auto">
          <a:xfrm>
            <a:off x="0" y="1773238"/>
            <a:ext cx="2808288" cy="646112"/>
          </a:xfrm>
          <a:prstGeom prst="rect">
            <a:avLst/>
          </a:prstGeom>
          <a:noFill/>
          <a:ln>
            <a:noFill/>
          </a:ln>
          <a:effectLst/>
        </p:spPr>
        <p:txBody>
          <a:bodyPr>
            <a:spAutoFit/>
          </a:bodyPr>
          <a:lstStyle/>
          <a:p>
            <a:pPr eaLnBrk="1" hangingPunct="1">
              <a:defRPr/>
            </a:pPr>
            <a:r>
              <a:rPr lang="fr-FR" sz="1800" dirty="0">
                <a:latin typeface="+mn-lt"/>
                <a:ea typeface="ＭＳ Ｐゴシック" charset="0"/>
              </a:rPr>
              <a:t>1970 - 1990</a:t>
            </a:r>
          </a:p>
          <a:p>
            <a:pPr eaLnBrk="1" hangingPunct="1">
              <a:defRPr/>
            </a:pPr>
            <a:r>
              <a:rPr lang="fr-FR" sz="1800" dirty="0">
                <a:latin typeface="+mn-lt"/>
                <a:ea typeface="ＭＳ Ｐゴシック" charset="0"/>
              </a:rPr>
              <a:t>PS- ISR- SPS- LEP</a:t>
            </a:r>
          </a:p>
        </p:txBody>
      </p:sp>
      <p:sp>
        <p:nvSpPr>
          <p:cNvPr id="419849" name="Text Box 9">
            <a:extLst>
              <a:ext uri="{FF2B5EF4-FFF2-40B4-BE49-F238E27FC236}">
                <a16:creationId xmlns:a16="http://schemas.microsoft.com/office/drawing/2014/main" id="{F730B1E9-200F-2361-E28C-86810EBF46A0}"/>
              </a:ext>
            </a:extLst>
          </p:cNvPr>
          <p:cNvSpPr txBox="1">
            <a:spLocks noChangeArrowheads="1"/>
          </p:cNvSpPr>
          <p:nvPr/>
        </p:nvSpPr>
        <p:spPr bwMode="auto">
          <a:xfrm>
            <a:off x="344488" y="4508500"/>
            <a:ext cx="2006600" cy="831850"/>
          </a:xfrm>
          <a:prstGeom prst="rect">
            <a:avLst/>
          </a:prstGeom>
          <a:noFill/>
          <a:ln>
            <a:noFill/>
          </a:ln>
          <a:effectLst/>
        </p:spPr>
        <p:txBody>
          <a:bodyPr wrap="none">
            <a:spAutoFit/>
          </a:bodyPr>
          <a:lstStyle/>
          <a:p>
            <a:pPr eaLnBrk="1" hangingPunct="1">
              <a:defRPr/>
            </a:pPr>
            <a:r>
              <a:rPr lang="fr-FR" dirty="0">
                <a:latin typeface="+mn-lt"/>
                <a:ea typeface="ＭＳ Ｐゴシック" charset="0"/>
              </a:rPr>
              <a:t>1975 - 1995</a:t>
            </a:r>
          </a:p>
          <a:p>
            <a:pPr eaLnBrk="1" hangingPunct="1">
              <a:defRPr/>
            </a:pPr>
            <a:r>
              <a:rPr lang="fr-FR" dirty="0">
                <a:latin typeface="+mn-lt"/>
                <a:ea typeface="ＭＳ Ｐゴシック" charset="0"/>
              </a:rPr>
              <a:t>UA2-LEP</a:t>
            </a:r>
          </a:p>
        </p:txBody>
      </p:sp>
      <p:sp>
        <p:nvSpPr>
          <p:cNvPr id="419850" name="Text Box 10">
            <a:extLst>
              <a:ext uri="{FF2B5EF4-FFF2-40B4-BE49-F238E27FC236}">
                <a16:creationId xmlns:a16="http://schemas.microsoft.com/office/drawing/2014/main" id="{81CAF564-1A38-29AD-1B8D-C06338CBC874}"/>
              </a:ext>
            </a:extLst>
          </p:cNvPr>
          <p:cNvSpPr txBox="1">
            <a:spLocks noChangeArrowheads="1"/>
          </p:cNvSpPr>
          <p:nvPr/>
        </p:nvSpPr>
        <p:spPr bwMode="auto">
          <a:xfrm>
            <a:off x="3368675" y="4508500"/>
            <a:ext cx="1212850" cy="461963"/>
          </a:xfrm>
          <a:prstGeom prst="rect">
            <a:avLst/>
          </a:prstGeom>
          <a:noFill/>
          <a:ln>
            <a:noFill/>
          </a:ln>
          <a:effectLst/>
        </p:spPr>
        <p:txBody>
          <a:bodyPr wrap="none">
            <a:spAutoFit/>
          </a:bodyPr>
          <a:lstStyle/>
          <a:p>
            <a:pPr eaLnBrk="1" hangingPunct="1">
              <a:defRPr/>
            </a:pPr>
            <a:r>
              <a:rPr lang="fr-FR" dirty="0">
                <a:latin typeface="+mn-lt"/>
                <a:ea typeface="ＭＳ Ｐゴシック" charset="0"/>
              </a:rPr>
              <a:t>1990 - </a:t>
            </a:r>
          </a:p>
        </p:txBody>
      </p:sp>
      <p:sp>
        <p:nvSpPr>
          <p:cNvPr id="419854" name="Text Box 14">
            <a:extLst>
              <a:ext uri="{FF2B5EF4-FFF2-40B4-BE49-F238E27FC236}">
                <a16:creationId xmlns:a16="http://schemas.microsoft.com/office/drawing/2014/main" id="{F387B52F-F25B-82F9-AFD8-04F111947DAA}"/>
              </a:ext>
            </a:extLst>
          </p:cNvPr>
          <p:cNvSpPr txBox="1">
            <a:spLocks noChangeArrowheads="1"/>
          </p:cNvSpPr>
          <p:nvPr/>
        </p:nvSpPr>
        <p:spPr bwMode="auto">
          <a:xfrm>
            <a:off x="-87313" y="5373688"/>
            <a:ext cx="3671888" cy="784225"/>
          </a:xfrm>
          <a:prstGeom prst="rect">
            <a:avLst/>
          </a:prstGeom>
          <a:noFill/>
          <a:ln>
            <a:noFill/>
          </a:ln>
          <a:effectLst/>
        </p:spPr>
        <p:txBody>
          <a:bodyPr>
            <a:spAutoFit/>
          </a:bodyPr>
          <a:lstStyle/>
          <a:p>
            <a:pPr eaLnBrk="1" hangingPunct="1">
              <a:spcBef>
                <a:spcPct val="50000"/>
              </a:spcBef>
              <a:defRPr/>
            </a:pPr>
            <a:r>
              <a:rPr lang="fr-FR" sz="1800" i="0" u="none" dirty="0" err="1">
                <a:latin typeface="+mn-lt"/>
                <a:ea typeface="ＭＳ Ｐゴシック" charset="0"/>
              </a:rPr>
              <a:t>Multiwire</a:t>
            </a:r>
            <a:r>
              <a:rPr lang="fr-FR" sz="1800" i="0" u="none" dirty="0">
                <a:latin typeface="+mn-lt"/>
                <a:ea typeface="ＭＳ Ｐゴシック" charset="0"/>
              </a:rPr>
              <a:t> </a:t>
            </a:r>
            <a:r>
              <a:rPr lang="fr-FR" sz="1800" i="0" u="none" dirty="0" err="1">
                <a:latin typeface="+mn-lt"/>
                <a:ea typeface="ＭＳ Ｐゴシック" charset="0"/>
              </a:rPr>
              <a:t>Proportional</a:t>
            </a:r>
            <a:r>
              <a:rPr lang="fr-FR" sz="1800" i="0" u="none" dirty="0">
                <a:latin typeface="+mn-lt"/>
                <a:ea typeface="ＭＳ Ｐゴシック" charset="0"/>
              </a:rPr>
              <a:t> </a:t>
            </a:r>
            <a:r>
              <a:rPr lang="fr-FR" sz="1800" i="0" u="none" dirty="0" err="1">
                <a:latin typeface="+mn-lt"/>
                <a:ea typeface="ＭＳ Ｐゴシック" charset="0"/>
              </a:rPr>
              <a:t>Chamber</a:t>
            </a:r>
            <a:endParaRPr lang="fr-FR" sz="1800" i="0" u="none" dirty="0">
              <a:latin typeface="+mn-lt"/>
              <a:ea typeface="ＭＳ Ｐゴシック" charset="0"/>
            </a:endParaRPr>
          </a:p>
          <a:p>
            <a:pPr eaLnBrk="1" hangingPunct="1">
              <a:spcBef>
                <a:spcPct val="50000"/>
              </a:spcBef>
              <a:defRPr/>
            </a:pPr>
            <a:r>
              <a:rPr lang="fr-FR" sz="1800" i="0" u="none" dirty="0">
                <a:latin typeface="+mn-lt"/>
                <a:ea typeface="ＭＳ Ｐゴシック" charset="0"/>
              </a:rPr>
              <a:t> Georges Charpak 1968</a:t>
            </a:r>
          </a:p>
        </p:txBody>
      </p:sp>
      <p:sp>
        <p:nvSpPr>
          <p:cNvPr id="2" name="Espace réservé de la date 1">
            <a:extLst>
              <a:ext uri="{FF2B5EF4-FFF2-40B4-BE49-F238E27FC236}">
                <a16:creationId xmlns:a16="http://schemas.microsoft.com/office/drawing/2014/main" id="{D0374BCE-3E97-5EF3-330E-355F7778D6E0}"/>
              </a:ext>
            </a:extLst>
          </p:cNvPr>
          <p:cNvSpPr>
            <a:spLocks noGrp="1"/>
          </p:cNvSpPr>
          <p:nvPr>
            <p:ph type="dt" sz="quarter" idx="10"/>
          </p:nvPr>
        </p:nvSpPr>
        <p:spPr/>
        <p:txBody>
          <a:bodyPr/>
          <a:lstStyle/>
          <a:p>
            <a:pPr>
              <a:defRPr/>
            </a:pPr>
            <a:endParaRPr lang="fr-FR"/>
          </a:p>
        </p:txBody>
      </p:sp>
      <p:sp>
        <p:nvSpPr>
          <p:cNvPr id="75789" name="ZoneTexte 2">
            <a:extLst>
              <a:ext uri="{FF2B5EF4-FFF2-40B4-BE49-F238E27FC236}">
                <a16:creationId xmlns:a16="http://schemas.microsoft.com/office/drawing/2014/main" id="{12251397-3A65-C6F5-0816-BAF5026B0891}"/>
              </a:ext>
            </a:extLst>
          </p:cNvPr>
          <p:cNvSpPr txBox="1">
            <a:spLocks noChangeArrowheads="1"/>
          </p:cNvSpPr>
          <p:nvPr/>
        </p:nvSpPr>
        <p:spPr bwMode="auto">
          <a:xfrm>
            <a:off x="3800475" y="5516563"/>
            <a:ext cx="33591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000"/>
              <a:t>GEM F.Sauli)</a:t>
            </a:r>
          </a:p>
          <a:p>
            <a:pPr eaLnBrk="1" hangingPunct="1">
              <a:spcBef>
                <a:spcPct val="0"/>
              </a:spcBef>
              <a:buClrTx/>
              <a:buSzTx/>
              <a:buFontTx/>
              <a:buNone/>
            </a:pPr>
            <a:r>
              <a:rPr lang="fr-FR" altLang="fr-FR" sz="2000"/>
              <a:t>Micromegas Y. Giomataris</a:t>
            </a:r>
          </a:p>
        </p:txBody>
      </p:sp>
      <p:pic>
        <p:nvPicPr>
          <p:cNvPr id="75790" name="Picture 84">
            <a:extLst>
              <a:ext uri="{FF2B5EF4-FFF2-40B4-BE49-F238E27FC236}">
                <a16:creationId xmlns:a16="http://schemas.microsoft.com/office/drawing/2014/main" id="{B0B09D57-5F2F-1949-F076-C1CE135B99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588" y="1700213"/>
            <a:ext cx="2366962"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791" name="Group 87">
            <a:extLst>
              <a:ext uri="{FF2B5EF4-FFF2-40B4-BE49-F238E27FC236}">
                <a16:creationId xmlns:a16="http://schemas.microsoft.com/office/drawing/2014/main" id="{2FAE06F6-0FB9-E300-09FD-9E4235D043E3}"/>
              </a:ext>
            </a:extLst>
          </p:cNvPr>
          <p:cNvGrpSpPr>
            <a:grpSpLocks/>
          </p:cNvGrpSpPr>
          <p:nvPr/>
        </p:nvGrpSpPr>
        <p:grpSpPr bwMode="auto">
          <a:xfrm>
            <a:off x="3152775" y="1844675"/>
            <a:ext cx="2362200" cy="2895600"/>
            <a:chOff x="768" y="1008"/>
            <a:chExt cx="2367" cy="3072"/>
          </a:xfrm>
        </p:grpSpPr>
        <p:pic>
          <p:nvPicPr>
            <p:cNvPr id="75794" name="Picture 88">
              <a:extLst>
                <a:ext uri="{FF2B5EF4-FFF2-40B4-BE49-F238E27FC236}">
                  <a16:creationId xmlns:a16="http://schemas.microsoft.com/office/drawing/2014/main" id="{50B24C96-256A-CC78-E738-E36BCD5C12D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flipH="1">
              <a:off x="768" y="1104"/>
              <a:ext cx="2367" cy="2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95" name="Freeform 89">
              <a:extLst>
                <a:ext uri="{FF2B5EF4-FFF2-40B4-BE49-F238E27FC236}">
                  <a16:creationId xmlns:a16="http://schemas.microsoft.com/office/drawing/2014/main" id="{005030DF-3B78-B276-4752-6EC6876BF77C}"/>
                </a:ext>
              </a:extLst>
            </p:cNvPr>
            <p:cNvSpPr>
              <a:spLocks/>
            </p:cNvSpPr>
            <p:nvPr/>
          </p:nvSpPr>
          <p:spPr bwMode="auto">
            <a:xfrm>
              <a:off x="1705" y="1926"/>
              <a:ext cx="227" cy="876"/>
            </a:xfrm>
            <a:custGeom>
              <a:avLst/>
              <a:gdLst>
                <a:gd name="T0" fmla="*/ 71 w 228"/>
                <a:gd name="T1" fmla="*/ 138 h 875"/>
                <a:gd name="T2" fmla="*/ 115 w 228"/>
                <a:gd name="T3" fmla="*/ 330 h 875"/>
                <a:gd name="T4" fmla="*/ 191 w 228"/>
                <a:gd name="T5" fmla="*/ 478 h 875"/>
                <a:gd name="T6" fmla="*/ 219 w 228"/>
                <a:gd name="T7" fmla="*/ 506 h 875"/>
                <a:gd name="T8" fmla="*/ 159 w 228"/>
                <a:gd name="T9" fmla="*/ 546 h 875"/>
                <a:gd name="T10" fmla="*/ 79 w 228"/>
                <a:gd name="T11" fmla="*/ 626 h 875"/>
                <a:gd name="T12" fmla="*/ 35 w 228"/>
                <a:gd name="T13" fmla="*/ 714 h 875"/>
                <a:gd name="T14" fmla="*/ 7 w 228"/>
                <a:gd name="T15" fmla="*/ 778 h 875"/>
                <a:gd name="T16" fmla="*/ 75 w 228"/>
                <a:gd name="T17" fmla="*/ 106 h 875"/>
                <a:gd name="T18" fmla="*/ 71 w 228"/>
                <a:gd name="T19" fmla="*/ 138 h 8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8"/>
                <a:gd name="T31" fmla="*/ 0 h 875"/>
                <a:gd name="T32" fmla="*/ 228 w 228"/>
                <a:gd name="T33" fmla="*/ 875 h 8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8" h="875">
                  <a:moveTo>
                    <a:pt x="71" y="138"/>
                  </a:moveTo>
                  <a:cubicBezTo>
                    <a:pt x="78" y="175"/>
                    <a:pt x="98" y="274"/>
                    <a:pt x="119" y="330"/>
                  </a:cubicBezTo>
                  <a:cubicBezTo>
                    <a:pt x="140" y="386"/>
                    <a:pt x="178" y="445"/>
                    <a:pt x="195" y="474"/>
                  </a:cubicBezTo>
                  <a:cubicBezTo>
                    <a:pt x="212" y="503"/>
                    <a:pt x="228" y="491"/>
                    <a:pt x="223" y="502"/>
                  </a:cubicBezTo>
                  <a:cubicBezTo>
                    <a:pt x="218" y="513"/>
                    <a:pt x="187" y="522"/>
                    <a:pt x="163" y="542"/>
                  </a:cubicBezTo>
                  <a:cubicBezTo>
                    <a:pt x="139" y="562"/>
                    <a:pt x="100" y="594"/>
                    <a:pt x="79" y="622"/>
                  </a:cubicBezTo>
                  <a:cubicBezTo>
                    <a:pt x="58" y="650"/>
                    <a:pt x="47" y="685"/>
                    <a:pt x="35" y="710"/>
                  </a:cubicBezTo>
                  <a:cubicBezTo>
                    <a:pt x="23" y="735"/>
                    <a:pt x="0" y="875"/>
                    <a:pt x="7" y="774"/>
                  </a:cubicBezTo>
                  <a:cubicBezTo>
                    <a:pt x="14" y="673"/>
                    <a:pt x="64" y="212"/>
                    <a:pt x="75" y="106"/>
                  </a:cubicBezTo>
                  <a:cubicBezTo>
                    <a:pt x="86" y="0"/>
                    <a:pt x="64" y="101"/>
                    <a:pt x="71" y="138"/>
                  </a:cubicBezTo>
                  <a:close/>
                </a:path>
              </a:pathLst>
            </a:cu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5796" name="Line 90">
              <a:extLst>
                <a:ext uri="{FF2B5EF4-FFF2-40B4-BE49-F238E27FC236}">
                  <a16:creationId xmlns:a16="http://schemas.microsoft.com/office/drawing/2014/main" id="{E97C6D14-76F1-4F05-9754-9E4E37EC7884}"/>
                </a:ext>
              </a:extLst>
            </p:cNvPr>
            <p:cNvSpPr>
              <a:spLocks noChangeShapeType="1"/>
            </p:cNvSpPr>
            <p:nvPr/>
          </p:nvSpPr>
          <p:spPr bwMode="auto">
            <a:xfrm flipH="1">
              <a:off x="1584" y="1008"/>
              <a:ext cx="288" cy="3072"/>
            </a:xfrm>
            <a:prstGeom prst="line">
              <a:avLst/>
            </a:prstGeom>
            <a:noFill/>
            <a:ln w="28575">
              <a:solidFill>
                <a:schemeClr val="hlink"/>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75797" name="Oval 91">
              <a:extLst>
                <a:ext uri="{FF2B5EF4-FFF2-40B4-BE49-F238E27FC236}">
                  <a16:creationId xmlns:a16="http://schemas.microsoft.com/office/drawing/2014/main" id="{9351CC3D-8FC8-696F-FF5C-28BA48F39F36}"/>
                </a:ext>
              </a:extLst>
            </p:cNvPr>
            <p:cNvSpPr>
              <a:spLocks noChangeArrowheads="1"/>
            </p:cNvSpPr>
            <p:nvPr/>
          </p:nvSpPr>
          <p:spPr bwMode="auto">
            <a:xfrm flipV="1">
              <a:off x="774" y="2421"/>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798" name="Oval 92">
              <a:extLst>
                <a:ext uri="{FF2B5EF4-FFF2-40B4-BE49-F238E27FC236}">
                  <a16:creationId xmlns:a16="http://schemas.microsoft.com/office/drawing/2014/main" id="{6672378C-FABB-3204-CBE7-D141929A6434}"/>
                </a:ext>
              </a:extLst>
            </p:cNvPr>
            <p:cNvSpPr>
              <a:spLocks noChangeArrowheads="1"/>
            </p:cNvSpPr>
            <p:nvPr/>
          </p:nvSpPr>
          <p:spPr bwMode="auto">
            <a:xfrm flipV="1">
              <a:off x="1536" y="2423"/>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799" name="Oval 93">
              <a:extLst>
                <a:ext uri="{FF2B5EF4-FFF2-40B4-BE49-F238E27FC236}">
                  <a16:creationId xmlns:a16="http://schemas.microsoft.com/office/drawing/2014/main" id="{B806ABF9-06DE-E94E-BE89-329DCF59BA35}"/>
                </a:ext>
              </a:extLst>
            </p:cNvPr>
            <p:cNvSpPr>
              <a:spLocks noChangeArrowheads="1"/>
            </p:cNvSpPr>
            <p:nvPr/>
          </p:nvSpPr>
          <p:spPr bwMode="auto">
            <a:xfrm flipV="1">
              <a:off x="2301" y="2418"/>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0" name="Oval 94">
              <a:extLst>
                <a:ext uri="{FF2B5EF4-FFF2-40B4-BE49-F238E27FC236}">
                  <a16:creationId xmlns:a16="http://schemas.microsoft.com/office/drawing/2014/main" id="{DC3F98D1-888D-ADCC-FA80-76817FE7FEF4}"/>
                </a:ext>
              </a:extLst>
            </p:cNvPr>
            <p:cNvSpPr>
              <a:spLocks noChangeArrowheads="1"/>
            </p:cNvSpPr>
            <p:nvPr/>
          </p:nvSpPr>
          <p:spPr bwMode="auto">
            <a:xfrm flipV="1">
              <a:off x="3063" y="2421"/>
              <a:ext cx="11" cy="12"/>
            </a:xfrm>
            <a:prstGeom prst="ellipse">
              <a:avLst/>
            </a:prstGeom>
            <a:solidFill>
              <a:srgbClr val="FF175C"/>
            </a:solidFill>
            <a:ln w="9525">
              <a:solidFill>
                <a:srgbClr val="FF175C"/>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1" name="Oval 95">
              <a:extLst>
                <a:ext uri="{FF2B5EF4-FFF2-40B4-BE49-F238E27FC236}">
                  <a16:creationId xmlns:a16="http://schemas.microsoft.com/office/drawing/2014/main" id="{BE6ABE92-44DD-8F01-8B30-D890A43CB5C3}"/>
                </a:ext>
              </a:extLst>
            </p:cNvPr>
            <p:cNvSpPr>
              <a:spLocks noChangeArrowheads="1"/>
            </p:cNvSpPr>
            <p:nvPr/>
          </p:nvSpPr>
          <p:spPr bwMode="auto">
            <a:xfrm flipV="1">
              <a:off x="2678" y="2418"/>
              <a:ext cx="13" cy="12"/>
            </a:xfrm>
            <a:prstGeom prst="ellipse">
              <a:avLst/>
            </a:prstGeom>
            <a:solidFill>
              <a:schemeClr val="bg1"/>
            </a:solidFill>
            <a:ln w="9525">
              <a:solidFill>
                <a:schemeClr val="bg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2" name="Oval 96">
              <a:extLst>
                <a:ext uri="{FF2B5EF4-FFF2-40B4-BE49-F238E27FC236}">
                  <a16:creationId xmlns:a16="http://schemas.microsoft.com/office/drawing/2014/main" id="{1CB09E24-CBBC-0774-A51B-6BD6D7FA1E2B}"/>
                </a:ext>
              </a:extLst>
            </p:cNvPr>
            <p:cNvSpPr>
              <a:spLocks noChangeArrowheads="1"/>
            </p:cNvSpPr>
            <p:nvPr/>
          </p:nvSpPr>
          <p:spPr bwMode="auto">
            <a:xfrm flipV="1">
              <a:off x="1920" y="2421"/>
              <a:ext cx="13" cy="12"/>
            </a:xfrm>
            <a:prstGeom prst="ellipse">
              <a:avLst/>
            </a:prstGeom>
            <a:solidFill>
              <a:schemeClr val="bg1"/>
            </a:solidFill>
            <a:ln w="9525">
              <a:solidFill>
                <a:schemeClr val="bg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sp>
          <p:nvSpPr>
            <p:cNvPr id="75803" name="Oval 97">
              <a:extLst>
                <a:ext uri="{FF2B5EF4-FFF2-40B4-BE49-F238E27FC236}">
                  <a16:creationId xmlns:a16="http://schemas.microsoft.com/office/drawing/2014/main" id="{EF0E834B-C196-29A0-2E59-5C44A31C441F}"/>
                </a:ext>
              </a:extLst>
            </p:cNvPr>
            <p:cNvSpPr>
              <a:spLocks noChangeArrowheads="1"/>
            </p:cNvSpPr>
            <p:nvPr/>
          </p:nvSpPr>
          <p:spPr bwMode="auto">
            <a:xfrm flipV="1">
              <a:off x="1155" y="2421"/>
              <a:ext cx="13" cy="12"/>
            </a:xfrm>
            <a:prstGeom prst="ellipse">
              <a:avLst/>
            </a:prstGeom>
            <a:solidFill>
              <a:schemeClr val="bg1"/>
            </a:solidFill>
            <a:ln w="9525">
              <a:solidFill>
                <a:schemeClr val="bg1"/>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endParaRPr lang="fr-FR" altLang="fr-FR" sz="2400"/>
            </a:p>
          </p:txBody>
        </p:sp>
      </p:grpSp>
      <p:pic>
        <p:nvPicPr>
          <p:cNvPr id="75792" name="Picture 85">
            <a:extLst>
              <a:ext uri="{FF2B5EF4-FFF2-40B4-BE49-F238E27FC236}">
                <a16:creationId xmlns:a16="http://schemas.microsoft.com/office/drawing/2014/main" id="{69B21293-6E16-66A8-8192-73749CD6CB9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97688" y="981075"/>
            <a:ext cx="241935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93" name="Picture 86">
            <a:extLst>
              <a:ext uri="{FF2B5EF4-FFF2-40B4-BE49-F238E27FC236}">
                <a16:creationId xmlns:a16="http://schemas.microsoft.com/office/drawing/2014/main" id="{64ED6B7D-918F-B7EA-DAD7-AB6020F7958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69125" y="3500438"/>
            <a:ext cx="238125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17238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14B786-E033-3D12-D899-FF088B8BBD30}"/>
              </a:ext>
            </a:extLst>
          </p:cNvPr>
          <p:cNvSpPr>
            <a:spLocks noGrp="1"/>
          </p:cNvSpPr>
          <p:nvPr>
            <p:ph type="title"/>
          </p:nvPr>
        </p:nvSpPr>
        <p:spPr>
          <a:xfrm>
            <a:off x="415925" y="0"/>
            <a:ext cx="8137525" cy="765175"/>
          </a:xfrm>
        </p:spPr>
        <p:txBody>
          <a:bodyPr/>
          <a:lstStyle/>
          <a:p>
            <a:pPr>
              <a:defRPr/>
            </a:pPr>
            <a:r>
              <a:rPr lang="fr-FR">
                <a:cs typeface="ＭＳ Ｐゴシック" pitchFamily="1" charset="-128"/>
              </a:rPr>
              <a:t>MPGD</a:t>
            </a:r>
          </a:p>
        </p:txBody>
      </p:sp>
      <p:sp>
        <p:nvSpPr>
          <p:cNvPr id="5" name="Espace réservé du pied de page 4">
            <a:extLst>
              <a:ext uri="{FF2B5EF4-FFF2-40B4-BE49-F238E27FC236}">
                <a16:creationId xmlns:a16="http://schemas.microsoft.com/office/drawing/2014/main" id="{F88424CA-5BFC-92BB-8E19-28C597498866}"/>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76969B6F-CC22-39CB-1802-9F2A4A93215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C235D31-350B-6045-869B-09ADD429ABD1}" type="slidenum">
              <a:rPr lang="fr-FR" altLang="fr-FR" sz="1200" smtClean="0">
                <a:latin typeface="Arial" panose="020B0604020202020204" pitchFamily="34" charset="0"/>
              </a:rPr>
              <a:pPr>
                <a:spcBef>
                  <a:spcPct val="0"/>
                </a:spcBef>
                <a:buClrTx/>
                <a:buSzTx/>
                <a:buFontTx/>
                <a:buNone/>
                <a:defRPr/>
              </a:pPr>
              <a:t>42</a:t>
            </a:fld>
            <a:endParaRPr lang="fr-FR" altLang="fr-FR" sz="1200">
              <a:latin typeface="Arial" panose="020B0604020202020204" pitchFamily="34" charset="0"/>
            </a:endParaRPr>
          </a:p>
        </p:txBody>
      </p:sp>
      <p:pic>
        <p:nvPicPr>
          <p:cNvPr id="77828" name="Picture 33" descr="GEM FIELD">
            <a:extLst>
              <a:ext uri="{FF2B5EF4-FFF2-40B4-BE49-F238E27FC236}">
                <a16:creationId xmlns:a16="http://schemas.microsoft.com/office/drawing/2014/main" id="{F8729D59-AEC1-3743-C2B4-85F7E8BB24D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4800" y="3500438"/>
            <a:ext cx="25908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space réservé du contenu 2">
            <a:extLst>
              <a:ext uri="{FF2B5EF4-FFF2-40B4-BE49-F238E27FC236}">
                <a16:creationId xmlns:a16="http://schemas.microsoft.com/office/drawing/2014/main" id="{717A316C-D1CF-DC6B-44C4-5CDA6BE24CAE}"/>
              </a:ext>
            </a:extLst>
          </p:cNvPr>
          <p:cNvSpPr txBox="1">
            <a:spLocks/>
          </p:cNvSpPr>
          <p:nvPr/>
        </p:nvSpPr>
        <p:spPr bwMode="auto">
          <a:xfrm>
            <a:off x="0" y="549275"/>
            <a:ext cx="9705975" cy="1800225"/>
          </a:xfrm>
          <a:prstGeom prst="rect">
            <a:avLst/>
          </a:prstGeom>
          <a:noFill/>
          <a:ln>
            <a:noFill/>
          </a:ln>
          <a:effectLst/>
        </p:spPr>
        <p:txBody>
          <a:bodyPr/>
          <a:lstStyle>
            <a:lvl1pPr marL="342900" indent="-342900"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just">
              <a:spcBef>
                <a:spcPct val="20000"/>
              </a:spcBef>
              <a:buClr>
                <a:srgbClr val="000000"/>
              </a:buClr>
              <a:buSzPct val="90000"/>
              <a:buFont typeface="Wingdings" pitchFamily="2" charset="2"/>
              <a:buBlip>
                <a:blip r:embed="rId2"/>
              </a:buBlip>
              <a:defRPr/>
            </a:pPr>
            <a:r>
              <a:rPr lang="en-US" altLang="fr-FR" i="0">
                <a:effectLst>
                  <a:outerShdw blurRad="38100" dist="38100" dir="2700000" algn="tl">
                    <a:srgbClr val="000000"/>
                  </a:outerShdw>
                </a:effectLst>
              </a:rPr>
              <a:t>From 1988-1998 Micro-technologies and etching </a:t>
            </a:r>
            <a:r>
              <a:rPr lang="en-US" altLang="fr-FR" i="0">
                <a:effectLst>
                  <a:outerShdw blurRad="38100" dist="38100" dir="2700000" algn="tl">
                    <a:srgbClr val="000000"/>
                  </a:outerShdw>
                </a:effectLst>
                <a:sym typeface="Wingdings" pitchFamily="2" charset="2"/>
              </a:rPr>
              <a:t>techniques allowed </a:t>
            </a:r>
            <a:r>
              <a:rPr lang="en-US" altLang="fr-FR" i="0">
                <a:effectLst>
                  <a:outerShdw blurRad="38100" dist="38100" dir="2700000" algn="tl">
                    <a:srgbClr val="000000"/>
                  </a:outerShdw>
                </a:effectLst>
              </a:rPr>
              <a:t>development of </a:t>
            </a:r>
            <a:r>
              <a:rPr lang="en-US" altLang="fr-FR" i="0">
                <a:solidFill>
                  <a:srgbClr val="FFFF00"/>
                </a:solidFill>
                <a:effectLst>
                  <a:outerShdw blurRad="38100" dist="38100" dir="2700000" algn="tl">
                    <a:srgbClr val="000000"/>
                  </a:outerShdw>
                </a:effectLst>
              </a:rPr>
              <a:t>M</a:t>
            </a:r>
            <a:r>
              <a:rPr lang="en-US" altLang="fr-FR" i="0">
                <a:effectLst>
                  <a:outerShdw blurRad="38100" dist="38100" dir="2700000" algn="tl">
                    <a:srgbClr val="000000"/>
                  </a:outerShdw>
                </a:effectLst>
              </a:rPr>
              <a:t>icro </a:t>
            </a:r>
            <a:r>
              <a:rPr lang="en-US" altLang="fr-FR" i="0">
                <a:solidFill>
                  <a:srgbClr val="FFFF00"/>
                </a:solidFill>
                <a:effectLst>
                  <a:outerShdw blurRad="38100" dist="38100" dir="2700000" algn="tl">
                    <a:srgbClr val="000000"/>
                  </a:outerShdw>
                </a:effectLst>
              </a:rPr>
              <a:t>P</a:t>
            </a:r>
            <a:r>
              <a:rPr lang="en-US" altLang="fr-FR" i="0">
                <a:effectLst>
                  <a:outerShdw blurRad="38100" dist="38100" dir="2700000" algn="tl">
                    <a:srgbClr val="000000"/>
                  </a:outerShdw>
                </a:effectLst>
              </a:rPr>
              <a:t>atter </a:t>
            </a:r>
            <a:r>
              <a:rPr lang="en-US" altLang="fr-FR" i="0">
                <a:solidFill>
                  <a:srgbClr val="FFFF00"/>
                </a:solidFill>
                <a:effectLst>
                  <a:outerShdw blurRad="38100" dist="38100" dir="2700000" algn="tl">
                    <a:srgbClr val="000000"/>
                  </a:outerShdw>
                </a:effectLst>
              </a:rPr>
              <a:t>G</a:t>
            </a:r>
            <a:r>
              <a:rPr lang="en-US" altLang="fr-FR" i="0">
                <a:effectLst>
                  <a:outerShdw blurRad="38100" dist="38100" dir="2700000" algn="tl">
                    <a:srgbClr val="000000"/>
                  </a:outerShdw>
                </a:effectLst>
              </a:rPr>
              <a:t>aseous </a:t>
            </a:r>
            <a:r>
              <a:rPr lang="en-US" altLang="fr-FR" i="0">
                <a:solidFill>
                  <a:srgbClr val="FFFF00"/>
                </a:solidFill>
                <a:effectLst>
                  <a:outerShdw blurRad="38100" dist="38100" dir="2700000" algn="tl">
                    <a:srgbClr val="000000"/>
                  </a:outerShdw>
                </a:effectLst>
              </a:rPr>
              <a:t>D</a:t>
            </a:r>
            <a:r>
              <a:rPr lang="en-US" altLang="fr-FR" i="0">
                <a:effectLst>
                  <a:outerShdw blurRad="38100" dist="38100" dir="2700000" algn="tl">
                    <a:srgbClr val="000000"/>
                  </a:outerShdw>
                </a:effectLst>
              </a:rPr>
              <a:t>etectors</a:t>
            </a:r>
          </a:p>
          <a:p>
            <a:pPr eaLnBrk="1" hangingPunct="1">
              <a:spcBef>
                <a:spcPct val="20000"/>
              </a:spcBef>
              <a:buClr>
                <a:schemeClr val="hlink"/>
              </a:buClr>
              <a:buSzPct val="90000"/>
              <a:buFont typeface="Wingdings" pitchFamily="2" charset="2"/>
              <a:buNone/>
              <a:defRPr/>
            </a:pPr>
            <a:endParaRPr lang="en-US" altLang="fr-FR">
              <a:effectLst>
                <a:outerShdw blurRad="38100" dist="38100" dir="2700000" algn="tl">
                  <a:srgbClr val="000000"/>
                </a:outerShdw>
              </a:effectLst>
              <a:latin typeface="Century Gothic" panose="020B0502020202020204" pitchFamily="34" charset="0"/>
            </a:endParaRPr>
          </a:p>
          <a:p>
            <a:pPr algn="just">
              <a:spcBef>
                <a:spcPct val="20000"/>
              </a:spcBef>
              <a:buClr>
                <a:srgbClr val="000000"/>
              </a:buClr>
              <a:buSzPct val="90000"/>
              <a:buFont typeface="Wingdings" pitchFamily="2" charset="2"/>
              <a:buBlip>
                <a:blip r:embed="rId2"/>
              </a:buBlip>
              <a:defRPr/>
            </a:pPr>
            <a:endParaRPr lang="en-US" altLang="fr-FR" i="0">
              <a:solidFill>
                <a:srgbClr val="00FF00"/>
              </a:solidFill>
              <a:effectLst>
                <a:outerShdw blurRad="38100" dist="38100" dir="2700000" algn="tl">
                  <a:srgbClr val="000000"/>
                </a:outerShdw>
              </a:effectLst>
            </a:endParaRPr>
          </a:p>
          <a:p>
            <a:pPr>
              <a:spcBef>
                <a:spcPct val="20000"/>
              </a:spcBef>
              <a:buClr>
                <a:schemeClr val="hlink"/>
              </a:buClr>
              <a:buSzPct val="90000"/>
              <a:buFont typeface="Wingdings" pitchFamily="2" charset="2"/>
              <a:buBlip>
                <a:blip r:embed="rId2"/>
              </a:buBlip>
              <a:defRPr/>
            </a:pPr>
            <a:endParaRPr lang="fr-FR" altLang="fr-FR" i="0">
              <a:effectLst>
                <a:outerShdw blurRad="38100" dist="38100" dir="2700000" algn="tl">
                  <a:srgbClr val="000000"/>
                </a:outerShdw>
              </a:effectLst>
            </a:endParaRPr>
          </a:p>
        </p:txBody>
      </p:sp>
      <p:pic>
        <p:nvPicPr>
          <p:cNvPr id="77830" name="Picture 11">
            <a:extLst>
              <a:ext uri="{FF2B5EF4-FFF2-40B4-BE49-F238E27FC236}">
                <a16:creationId xmlns:a16="http://schemas.microsoft.com/office/drawing/2014/main" id="{4E55829F-E89B-24AD-0086-37434C195B8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977188" y="4076700"/>
            <a:ext cx="1727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1" name="Picture 43" descr="vuilleumierbis">
            <a:extLst>
              <a:ext uri="{FF2B5EF4-FFF2-40B4-BE49-F238E27FC236}">
                <a16:creationId xmlns:a16="http://schemas.microsoft.com/office/drawing/2014/main" id="{44ACBFAF-0067-5537-2B55-A626A007441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8588" y="4292600"/>
            <a:ext cx="152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832" name="Image 31" descr="Capture d’écran 2013-08-06 à 16.45.37.png">
            <a:extLst>
              <a:ext uri="{FF2B5EF4-FFF2-40B4-BE49-F238E27FC236}">
                <a16:creationId xmlns:a16="http://schemas.microsoft.com/office/drawing/2014/main" id="{B088AA5F-400F-710D-28AE-2F6C04202E0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712913" y="3429000"/>
            <a:ext cx="2906712"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contenu 2">
            <a:extLst>
              <a:ext uri="{FF2B5EF4-FFF2-40B4-BE49-F238E27FC236}">
                <a16:creationId xmlns:a16="http://schemas.microsoft.com/office/drawing/2014/main" id="{63BBBF7C-6F94-669A-1312-9744BD973D27}"/>
              </a:ext>
            </a:extLst>
          </p:cNvPr>
          <p:cNvSpPr>
            <a:spLocks noGrp="1"/>
          </p:cNvSpPr>
          <p:nvPr>
            <p:ph sz="half" idx="1"/>
          </p:nvPr>
        </p:nvSpPr>
        <p:spPr>
          <a:xfrm>
            <a:off x="200025" y="1484313"/>
            <a:ext cx="4160838" cy="2735262"/>
          </a:xfrm>
        </p:spPr>
        <p:txBody>
          <a:bodyPr/>
          <a:lstStyle/>
          <a:p>
            <a:pPr>
              <a:defRPr/>
            </a:pPr>
            <a:r>
              <a:rPr lang="fr-FR" altLang="fr-FR" sz="2000">
                <a:solidFill>
                  <a:srgbClr val="66FFFF"/>
                </a:solidFill>
              </a:rPr>
              <a:t>MICROME</a:t>
            </a:r>
            <a:r>
              <a:rPr lang="fr-FR" altLang="fr-FR" sz="2000"/>
              <a:t>sh </a:t>
            </a:r>
            <a:r>
              <a:rPr lang="fr-FR" altLang="fr-FR" sz="2000">
                <a:solidFill>
                  <a:srgbClr val="66FFFF"/>
                </a:solidFill>
              </a:rPr>
              <a:t>GA</a:t>
            </a:r>
            <a:r>
              <a:rPr lang="fr-FR" altLang="fr-FR" sz="2000"/>
              <a:t>seous </a:t>
            </a:r>
            <a:r>
              <a:rPr lang="fr-FR" altLang="fr-FR" sz="2000">
                <a:solidFill>
                  <a:srgbClr val="66FFFF"/>
                </a:solidFill>
              </a:rPr>
              <a:t>S</a:t>
            </a:r>
            <a:r>
              <a:rPr lang="fr-FR" altLang="fr-FR" sz="2000"/>
              <a:t>tructure </a:t>
            </a:r>
          </a:p>
          <a:p>
            <a:pPr lvl="1">
              <a:defRPr/>
            </a:pPr>
            <a:r>
              <a:rPr lang="en-GB" altLang="fr-FR" sz="2000"/>
              <a:t>Thin gap Parallel Plate Chamber: micromesh stretched over readout electrode. </a:t>
            </a:r>
          </a:p>
          <a:p>
            <a:pPr>
              <a:defRPr/>
            </a:pPr>
            <a:endParaRPr lang="fr-FR" altLang="fr-FR" sz="2000"/>
          </a:p>
        </p:txBody>
      </p:sp>
      <p:sp>
        <p:nvSpPr>
          <p:cNvPr id="4" name="Espace réservé du contenu 3">
            <a:extLst>
              <a:ext uri="{FF2B5EF4-FFF2-40B4-BE49-F238E27FC236}">
                <a16:creationId xmlns:a16="http://schemas.microsoft.com/office/drawing/2014/main" id="{0AA788D2-0103-9068-1840-41AF12202CEC}"/>
              </a:ext>
            </a:extLst>
          </p:cNvPr>
          <p:cNvSpPr>
            <a:spLocks noGrp="1"/>
          </p:cNvSpPr>
          <p:nvPr>
            <p:ph sz="half" idx="2"/>
          </p:nvPr>
        </p:nvSpPr>
        <p:spPr>
          <a:xfrm>
            <a:off x="4592638" y="1484313"/>
            <a:ext cx="4905375" cy="2447925"/>
          </a:xfrm>
        </p:spPr>
        <p:txBody>
          <a:bodyPr/>
          <a:lstStyle/>
          <a:p>
            <a:pPr>
              <a:defRPr/>
            </a:pPr>
            <a:r>
              <a:rPr lang="fr-FR" altLang="fr-FR" sz="2000">
                <a:solidFill>
                  <a:srgbClr val="66FFFF"/>
                </a:solidFill>
              </a:rPr>
              <a:t>G</a:t>
            </a:r>
            <a:r>
              <a:rPr lang="fr-FR" altLang="fr-FR" sz="2000"/>
              <a:t>as </a:t>
            </a:r>
            <a:r>
              <a:rPr lang="fr-FR" altLang="fr-FR" sz="2000">
                <a:solidFill>
                  <a:srgbClr val="66FFFF"/>
                </a:solidFill>
              </a:rPr>
              <a:t>E</a:t>
            </a:r>
            <a:r>
              <a:rPr lang="fr-FR" altLang="fr-FR" sz="2000"/>
              <a:t>lectron </a:t>
            </a:r>
            <a:r>
              <a:rPr lang="fr-FR" altLang="fr-FR" sz="2000">
                <a:solidFill>
                  <a:srgbClr val="66FFFF"/>
                </a:solidFill>
              </a:rPr>
              <a:t>M</a:t>
            </a:r>
            <a:r>
              <a:rPr lang="fr-FR" altLang="fr-FR" sz="2000"/>
              <a:t>ultiplier</a:t>
            </a:r>
          </a:p>
          <a:p>
            <a:pPr lvl="1">
              <a:defRPr/>
            </a:pPr>
            <a:r>
              <a:rPr lang="en-US" altLang="fr-FR" sz="2000"/>
              <a:t>Thin, metal-coated polymer foil with high density of holes, each hole acting as an individual proportional counter.</a:t>
            </a:r>
          </a:p>
          <a:p>
            <a:pPr>
              <a:defRPr/>
            </a:pPr>
            <a:endParaRPr lang="fr-FR" altLang="fr-FR" sz="2000"/>
          </a:p>
        </p:txBody>
      </p:sp>
      <p:sp>
        <p:nvSpPr>
          <p:cNvPr id="7" name="Espace réservé de la date 6">
            <a:extLst>
              <a:ext uri="{FF2B5EF4-FFF2-40B4-BE49-F238E27FC236}">
                <a16:creationId xmlns:a16="http://schemas.microsoft.com/office/drawing/2014/main" id="{A1D1C1D7-7609-F6F8-E388-AF8B420C281D}"/>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34360461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numéro de diapositive 3">
            <a:extLst>
              <a:ext uri="{FF2B5EF4-FFF2-40B4-BE49-F238E27FC236}">
                <a16:creationId xmlns:a16="http://schemas.microsoft.com/office/drawing/2014/main" id="{32A1B910-F789-1DBC-AC2F-498C4C9DD26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64F4376C-E33F-AF4D-9A86-B9908C0EA981}" type="slidenum">
              <a:rPr lang="fr-FR" altLang="fr-FR" sz="1200" smtClean="0">
                <a:latin typeface="Arial" panose="020B0604020202020204" pitchFamily="34" charset="0"/>
              </a:rPr>
              <a:pPr>
                <a:spcBef>
                  <a:spcPct val="0"/>
                </a:spcBef>
                <a:buClrTx/>
                <a:buSzTx/>
                <a:buFontTx/>
                <a:buNone/>
                <a:defRPr/>
              </a:pPr>
              <a:t>43</a:t>
            </a:fld>
            <a:endParaRPr lang="fr-FR" altLang="fr-FR" sz="1200">
              <a:latin typeface="Arial" panose="020B0604020202020204" pitchFamily="34" charset="0"/>
            </a:endParaRPr>
          </a:p>
        </p:txBody>
      </p:sp>
      <p:sp>
        <p:nvSpPr>
          <p:cNvPr id="453635" name="Text Box 3">
            <a:extLst>
              <a:ext uri="{FF2B5EF4-FFF2-40B4-BE49-F238E27FC236}">
                <a16:creationId xmlns:a16="http://schemas.microsoft.com/office/drawing/2014/main" id="{D18D3F11-2068-A012-C912-AC9148FA018B}"/>
              </a:ext>
            </a:extLst>
          </p:cNvPr>
          <p:cNvSpPr txBox="1">
            <a:spLocks noChangeArrowheads="1"/>
          </p:cNvSpPr>
          <p:nvPr/>
        </p:nvSpPr>
        <p:spPr bwMode="auto">
          <a:xfrm>
            <a:off x="4953000" y="609600"/>
            <a:ext cx="4540250" cy="792163"/>
          </a:xfrm>
          <a:prstGeom prst="rect">
            <a:avLst/>
          </a:prstGeom>
          <a:noFill/>
          <a:ln>
            <a:noFill/>
          </a:ln>
          <a:effec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a:defRPr/>
            </a:pPr>
            <a:r>
              <a:rPr lang="en-US" altLang="fr-FR">
                <a:solidFill>
                  <a:srgbClr val="66FFFF"/>
                </a:solidFill>
                <a:effectLst>
                  <a:outerShdw blurRad="38100" dist="38100" dir="2700000" algn="tl">
                    <a:srgbClr val="000000"/>
                  </a:outerShdw>
                </a:effectLst>
              </a:rPr>
              <a:t>GEM for 2D Imaging:</a:t>
            </a:r>
            <a:endParaRPr lang="en-US" altLang="fr-FR">
              <a:solidFill>
                <a:srgbClr val="FF0000"/>
              </a:solidFill>
              <a:effectLst>
                <a:outerShdw blurRad="38100" dist="38100" dir="2700000" algn="tl">
                  <a:srgbClr val="000000"/>
                </a:outerShdw>
              </a:effectLst>
            </a:endParaRPr>
          </a:p>
          <a:p>
            <a:pPr algn="ctr">
              <a:defRPr/>
            </a:pPr>
            <a:r>
              <a:rPr lang="en-US" altLang="fr-FR" sz="1400">
                <a:effectLst>
                  <a:outerShdw blurRad="38100" dist="38100" dir="2700000" algn="tl">
                    <a:srgbClr val="000000"/>
                  </a:outerShdw>
                </a:effectLst>
              </a:rPr>
              <a:t>Using the lower GEM signal, the readout can be self-triggered with energy discrimination:</a:t>
            </a:r>
            <a:endParaRPr lang="en-US" altLang="fr-FR" sz="1400">
              <a:solidFill>
                <a:srgbClr val="3019FF"/>
              </a:solidFill>
              <a:effectLst>
                <a:outerShdw blurRad="38100" dist="38100" dir="2700000" algn="tl">
                  <a:srgbClr val="000000"/>
                </a:outerShdw>
              </a:effectLst>
            </a:endParaRPr>
          </a:p>
        </p:txBody>
      </p:sp>
      <p:sp>
        <p:nvSpPr>
          <p:cNvPr id="453636" name="Text Box 4">
            <a:extLst>
              <a:ext uri="{FF2B5EF4-FFF2-40B4-BE49-F238E27FC236}">
                <a16:creationId xmlns:a16="http://schemas.microsoft.com/office/drawing/2014/main" id="{A25737A8-791F-007B-DA89-3AC0DF69CCEA}"/>
              </a:ext>
            </a:extLst>
          </p:cNvPr>
          <p:cNvSpPr txBox="1">
            <a:spLocks noChangeArrowheads="1"/>
          </p:cNvSpPr>
          <p:nvPr/>
        </p:nvSpPr>
        <p:spPr bwMode="auto">
          <a:xfrm>
            <a:off x="152400" y="5715000"/>
            <a:ext cx="4540250" cy="822325"/>
          </a:xfrm>
          <a:prstGeom prst="rect">
            <a:avLst/>
          </a:prstGeom>
          <a:noFill/>
          <a:ln>
            <a:noFill/>
          </a:ln>
          <a:effectLst/>
        </p:spPr>
        <p:txBody>
          <a:bodyPr>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sz="1200">
                <a:solidFill>
                  <a:schemeClr val="tx2"/>
                </a:solidFill>
              </a:rPr>
              <a:t>A. Bressan et al, Nucl. Instr. and Meth. A 425(1999)254</a:t>
            </a:r>
          </a:p>
          <a:p>
            <a:pPr>
              <a:defRPr/>
            </a:pPr>
            <a:r>
              <a:rPr lang="en-US" altLang="fr-FR" sz="1200">
                <a:solidFill>
                  <a:schemeClr val="tx2"/>
                </a:solidFill>
              </a:rPr>
              <a:t>F. Sauli, Nucl. Instr. and Meth.A 461(2001)47</a:t>
            </a:r>
          </a:p>
          <a:p>
            <a:pPr>
              <a:defRPr/>
            </a:pPr>
            <a:r>
              <a:rPr lang="en-US" altLang="fr-FR" sz="1200">
                <a:solidFill>
                  <a:schemeClr val="tx2"/>
                </a:solidFill>
              </a:rPr>
              <a:t>G. Charpak, Eur. Phys. J. C 34, 77-83 (2004)</a:t>
            </a:r>
          </a:p>
          <a:p>
            <a:pPr>
              <a:defRPr/>
            </a:pPr>
            <a:r>
              <a:rPr lang="en-US" altLang="fr-FR" sz="1200">
                <a:solidFill>
                  <a:schemeClr val="tx2"/>
                </a:solidFill>
              </a:rPr>
              <a:t>F. Sauli, http://www.cern.ch/GDD</a:t>
            </a:r>
            <a:endParaRPr lang="en-US" altLang="fr-FR" sz="1200">
              <a:solidFill>
                <a:srgbClr val="663300"/>
              </a:solidFill>
              <a:effectLst>
                <a:outerShdw blurRad="38100" dist="38100" dir="2700000" algn="tl">
                  <a:srgbClr val="000000"/>
                </a:outerShdw>
              </a:effectLst>
            </a:endParaRPr>
          </a:p>
        </p:txBody>
      </p:sp>
      <p:pic>
        <p:nvPicPr>
          <p:cNvPr id="73732" name="Picture 5">
            <a:extLst>
              <a:ext uri="{FF2B5EF4-FFF2-40B4-BE49-F238E27FC236}">
                <a16:creationId xmlns:a16="http://schemas.microsoft.com/office/drawing/2014/main" id="{56E745CD-CE6B-9D41-72D4-8728E7D7A47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8500" y="1509713"/>
            <a:ext cx="2806700" cy="184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733" name="Picture 6" descr="mamant">
            <a:extLst>
              <a:ext uri="{FF2B5EF4-FFF2-40B4-BE49-F238E27FC236}">
                <a16:creationId xmlns:a16="http://schemas.microsoft.com/office/drawing/2014/main" id="{B7ACEAAE-B60B-F959-E485-FF59FE7ABCB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35550" y="3421063"/>
            <a:ext cx="4540250" cy="275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3639" name="Text Box 7">
            <a:extLst>
              <a:ext uri="{FF2B5EF4-FFF2-40B4-BE49-F238E27FC236}">
                <a16:creationId xmlns:a16="http://schemas.microsoft.com/office/drawing/2014/main" id="{54F2A783-A489-42B3-4E01-4435FC159346}"/>
              </a:ext>
            </a:extLst>
          </p:cNvPr>
          <p:cNvSpPr txBox="1">
            <a:spLocks noChangeArrowheads="1"/>
          </p:cNvSpPr>
          <p:nvPr/>
        </p:nvSpPr>
        <p:spPr bwMode="auto">
          <a:xfrm>
            <a:off x="4787900" y="3689350"/>
            <a:ext cx="3467100" cy="730250"/>
          </a:xfrm>
          <a:prstGeom prst="rect">
            <a:avLst/>
          </a:prstGeom>
          <a:noFill/>
          <a:ln>
            <a:noFill/>
          </a:ln>
          <a:effectLst/>
        </p:spPr>
        <p:txBody>
          <a:bodyPr>
            <a:spAutoFit/>
          </a:bodyPr>
          <a:lstStyle/>
          <a:p>
            <a:pPr algn="ctr">
              <a:defRPr/>
            </a:pP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9 keV absorption radiography of a </a:t>
            </a:r>
          </a:p>
          <a:p>
            <a:pPr algn="ctr">
              <a:defRPr/>
            </a:pP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small mammal </a:t>
            </a:r>
          </a:p>
          <a:p>
            <a:pPr algn="ctr">
              <a:defRPr/>
            </a:pP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(image size ~ 60 x 30 mm</a:t>
            </a:r>
            <a:r>
              <a:rPr lang="en-US" sz="1400" baseline="300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2</a:t>
            </a:r>
            <a:r>
              <a:rPr lang="en-US" sz="1400">
                <a:solidFill>
                  <a:srgbClr val="CC0099"/>
                </a:solidFill>
                <a:effectLst>
                  <a:outerShdw blurRad="38100" dist="38100" dir="2700000" algn="tl">
                    <a:srgbClr val="000000"/>
                  </a:outerShdw>
                </a:effectLst>
                <a:latin typeface="Comic Sans MS" pitchFamily="1" charset="0"/>
                <a:ea typeface="ＭＳ Ｐゴシック" pitchFamily="1" charset="-128"/>
                <a:cs typeface="ＭＳ Ｐゴシック" pitchFamily="1" charset="-128"/>
              </a:rPr>
              <a:t>)</a:t>
            </a:r>
          </a:p>
        </p:txBody>
      </p:sp>
      <p:sp>
        <p:nvSpPr>
          <p:cNvPr id="453640" name="Text Box 8">
            <a:extLst>
              <a:ext uri="{FF2B5EF4-FFF2-40B4-BE49-F238E27FC236}">
                <a16:creationId xmlns:a16="http://schemas.microsoft.com/office/drawing/2014/main" id="{F0C667B7-B12B-21D6-472A-5989DE0EA5A1}"/>
              </a:ext>
            </a:extLst>
          </p:cNvPr>
          <p:cNvSpPr txBox="1">
            <a:spLocks noChangeArrowheads="1"/>
          </p:cNvSpPr>
          <p:nvPr/>
        </p:nvSpPr>
        <p:spPr bwMode="auto">
          <a:xfrm>
            <a:off x="5588000" y="6176963"/>
            <a:ext cx="3897313" cy="517525"/>
          </a:xfrm>
          <a:prstGeom prst="rect">
            <a:avLst/>
          </a:prstGeom>
          <a:noFill/>
          <a:ln>
            <a:noFill/>
          </a:ln>
          <a:effec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sz="1400">
                <a:solidFill>
                  <a:schemeClr val="tx2"/>
                </a:solidFill>
                <a:effectLst>
                  <a:outerShdw blurRad="38100" dist="38100" dir="2700000" algn="tl">
                    <a:srgbClr val="000000"/>
                  </a:outerShdw>
                </a:effectLst>
              </a:rPr>
              <a:t>Position resolution ~ 100 </a:t>
            </a:r>
            <a:r>
              <a:rPr lang="en-US" altLang="fr-FR" sz="1400">
                <a:solidFill>
                  <a:schemeClr val="tx2"/>
                </a:solidFill>
                <a:effectLst>
                  <a:outerShdw blurRad="38100" dist="38100" dir="2700000" algn="tl">
                    <a:srgbClr val="000000"/>
                  </a:outerShdw>
                </a:effectLst>
                <a:latin typeface="Symbol" pitchFamily="2" charset="2"/>
                <a:sym typeface="Symbol" pitchFamily="2" charset="2"/>
              </a:rPr>
              <a:t></a:t>
            </a:r>
            <a:r>
              <a:rPr lang="en-US" altLang="fr-FR" sz="1400">
                <a:solidFill>
                  <a:schemeClr val="tx2"/>
                </a:solidFill>
                <a:effectLst>
                  <a:outerShdw blurRad="38100" dist="38100" dir="2700000" algn="tl">
                    <a:srgbClr val="000000"/>
                  </a:outerShdw>
                </a:effectLst>
              </a:rPr>
              <a:t>m</a:t>
            </a:r>
          </a:p>
          <a:p>
            <a:pPr algn="ctr" eaLnBrk="1" hangingPunct="1">
              <a:defRPr/>
            </a:pPr>
            <a:r>
              <a:rPr lang="en-US" altLang="fr-FR" sz="1400">
                <a:solidFill>
                  <a:schemeClr val="tx2"/>
                </a:solidFill>
                <a:effectLst>
                  <a:outerShdw blurRad="38100" dist="38100" dir="2700000" algn="tl">
                    <a:srgbClr val="000000"/>
                  </a:outerShdw>
                </a:effectLst>
              </a:rPr>
              <a:t>(limited by photoelectron range in the gas)</a:t>
            </a:r>
            <a:endParaRPr lang="en-US" altLang="fr-FR" sz="1400">
              <a:solidFill>
                <a:srgbClr val="CC0099"/>
              </a:solidFill>
              <a:effectLst>
                <a:outerShdw blurRad="38100" dist="38100" dir="2700000" algn="tl">
                  <a:srgbClr val="000000"/>
                </a:outerShdw>
              </a:effectLst>
            </a:endParaRPr>
          </a:p>
        </p:txBody>
      </p:sp>
      <p:sp>
        <p:nvSpPr>
          <p:cNvPr id="453641" name="Text Box 9">
            <a:extLst>
              <a:ext uri="{FF2B5EF4-FFF2-40B4-BE49-F238E27FC236}">
                <a16:creationId xmlns:a16="http://schemas.microsoft.com/office/drawing/2014/main" id="{C391285A-7650-0F51-70A4-5A6A7771BEE5}"/>
              </a:ext>
            </a:extLst>
          </p:cNvPr>
          <p:cNvSpPr txBox="1">
            <a:spLocks noChangeArrowheads="1"/>
          </p:cNvSpPr>
          <p:nvPr/>
        </p:nvSpPr>
        <p:spPr bwMode="auto">
          <a:xfrm>
            <a:off x="631825" y="827088"/>
            <a:ext cx="3451225" cy="396875"/>
          </a:xfrm>
          <a:prstGeom prst="rect">
            <a:avLst/>
          </a:prstGeom>
          <a:noFill/>
          <a:ln>
            <a:noFill/>
          </a:ln>
          <a:effectLst/>
        </p:spPr>
        <p:txBody>
          <a:bodyPr wrap="none">
            <a:spAutoFit/>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algn="ctr" eaLnBrk="1" hangingPunct="1">
              <a:defRPr/>
            </a:pPr>
            <a:r>
              <a:rPr lang="en-US" altLang="fr-FR">
                <a:solidFill>
                  <a:srgbClr val="66FFFF"/>
                </a:solidFill>
                <a:effectLst>
                  <a:outerShdw blurRad="38100" dist="38100" dir="2700000" algn="tl">
                    <a:srgbClr val="000000"/>
                  </a:outerShdw>
                </a:effectLst>
              </a:rPr>
              <a:t>Wire Chamber </a:t>
            </a:r>
            <a:r>
              <a:rPr lang="en-US" altLang="fr-FR" sz="2000">
                <a:solidFill>
                  <a:srgbClr val="66FFFF"/>
                </a:solidFill>
                <a:effectLst>
                  <a:outerShdw blurRad="38100" dist="38100" dir="2700000" algn="tl">
                    <a:srgbClr val="000000"/>
                  </a:outerShdw>
                </a:effectLst>
              </a:rPr>
              <a:t>Radiography</a:t>
            </a:r>
            <a:r>
              <a:rPr lang="en-US" altLang="fr-FR">
                <a:solidFill>
                  <a:srgbClr val="66FFFF"/>
                </a:solidFill>
                <a:effectLst>
                  <a:outerShdw blurRad="38100" dist="38100" dir="2700000" algn="tl">
                    <a:srgbClr val="000000"/>
                  </a:outerShdw>
                </a:effectLst>
              </a:rPr>
              <a:t>:</a:t>
            </a:r>
            <a:endParaRPr lang="en-US" altLang="fr-FR">
              <a:solidFill>
                <a:srgbClr val="FF0000"/>
              </a:solidFill>
              <a:effectLst>
                <a:outerShdw blurRad="38100" dist="38100" dir="2700000" algn="tl">
                  <a:srgbClr val="000000"/>
                </a:outerShdw>
              </a:effectLst>
            </a:endParaRPr>
          </a:p>
        </p:txBody>
      </p:sp>
      <p:pic>
        <p:nvPicPr>
          <p:cNvPr id="73737" name="Picture 10">
            <a:extLst>
              <a:ext uri="{FF2B5EF4-FFF2-40B4-BE49-F238E27FC236}">
                <a16:creationId xmlns:a16="http://schemas.microsoft.com/office/drawing/2014/main" id="{863AAB06-810D-70BD-BF87-EA4A326FA32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5100" y="1447800"/>
            <a:ext cx="4457700" cy="309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8" name="Text Box 11">
            <a:extLst>
              <a:ext uri="{FF2B5EF4-FFF2-40B4-BE49-F238E27FC236}">
                <a16:creationId xmlns:a16="http://schemas.microsoft.com/office/drawing/2014/main" id="{CCB7EF32-BE12-12B1-2DB0-464C65695BA8}"/>
              </a:ext>
            </a:extLst>
          </p:cNvPr>
          <p:cNvSpPr txBox="1">
            <a:spLocks noChangeArrowheads="1"/>
          </p:cNvSpPr>
          <p:nvPr/>
        </p:nvSpPr>
        <p:spPr bwMode="auto">
          <a:xfrm>
            <a:off x="968375" y="4700588"/>
            <a:ext cx="2989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en-US" altLang="fr-FR" sz="1600">
                <a:solidFill>
                  <a:srgbClr val="FFFF00"/>
                </a:solidFill>
              </a:rPr>
              <a:t>Position resolution ~ 250 </a:t>
            </a:r>
            <a:r>
              <a:rPr lang="en-US" altLang="fr-FR" sz="1600">
                <a:solidFill>
                  <a:srgbClr val="FFFF00"/>
                </a:solidFill>
                <a:latin typeface="Symbol" pitchFamily="2" charset="2"/>
                <a:sym typeface="Symbol" pitchFamily="2" charset="2"/>
              </a:rPr>
              <a:t></a:t>
            </a:r>
            <a:r>
              <a:rPr lang="en-US" altLang="fr-FR" sz="1600">
                <a:solidFill>
                  <a:srgbClr val="FFFF00"/>
                </a:solidFill>
              </a:rPr>
              <a:t>m</a:t>
            </a:r>
            <a:endParaRPr lang="en-US" altLang="fr-FR" sz="1600"/>
          </a:p>
        </p:txBody>
      </p:sp>
      <p:sp>
        <p:nvSpPr>
          <p:cNvPr id="73739" name="Text Box 12">
            <a:extLst>
              <a:ext uri="{FF2B5EF4-FFF2-40B4-BE49-F238E27FC236}">
                <a16:creationId xmlns:a16="http://schemas.microsoft.com/office/drawing/2014/main" id="{190EFD66-5FE4-85EE-A9A4-4BE3A593E26B}"/>
              </a:ext>
            </a:extLst>
          </p:cNvPr>
          <p:cNvSpPr txBox="1">
            <a:spLocks noChangeArrowheads="1"/>
          </p:cNvSpPr>
          <p:nvPr/>
        </p:nvSpPr>
        <p:spPr bwMode="auto">
          <a:xfrm>
            <a:off x="3724275" y="0"/>
            <a:ext cx="26082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800">
                <a:solidFill>
                  <a:srgbClr val="FFFF00"/>
                </a:solidFill>
              </a:rPr>
              <a:t>X Ray imaging</a:t>
            </a:r>
          </a:p>
        </p:txBody>
      </p:sp>
      <p:sp>
        <p:nvSpPr>
          <p:cNvPr id="2" name="Espace réservé de la date 1">
            <a:extLst>
              <a:ext uri="{FF2B5EF4-FFF2-40B4-BE49-F238E27FC236}">
                <a16:creationId xmlns:a16="http://schemas.microsoft.com/office/drawing/2014/main" id="{F42893C2-897A-81D1-C2BA-4F37D63073A7}"/>
              </a:ext>
            </a:extLst>
          </p:cNvPr>
          <p:cNvSpPr>
            <a:spLocks noGrp="1"/>
          </p:cNvSpPr>
          <p:nvPr>
            <p:ph type="dt" sz="quarter" idx="10"/>
          </p:nvPr>
        </p:nvSpPr>
        <p:spPr/>
        <p:txBody>
          <a:bodyPr/>
          <a:lstStyle/>
          <a:p>
            <a:pPr>
              <a:defRPr/>
            </a:pPr>
            <a:endParaRPr lang="fr-FR"/>
          </a:p>
        </p:txBody>
      </p:sp>
      <p:sp>
        <p:nvSpPr>
          <p:cNvPr id="3" name="Espace réservé du pied de page 2">
            <a:extLst>
              <a:ext uri="{FF2B5EF4-FFF2-40B4-BE49-F238E27FC236}">
                <a16:creationId xmlns:a16="http://schemas.microsoft.com/office/drawing/2014/main" id="{A7ACC882-A8E4-21FE-8B4D-DF7BF8CAF57B}"/>
              </a:ext>
            </a:extLst>
          </p:cNvPr>
          <p:cNvSpPr>
            <a:spLocks noGrp="1"/>
          </p:cNvSpPr>
          <p:nvPr>
            <p:ph type="ftr" sz="quarter" idx="11"/>
          </p:nvPr>
        </p:nvSpPr>
        <p:spPr/>
        <p:txBody>
          <a:bodyPr/>
          <a:lstStyle/>
          <a:p>
            <a:pPr>
              <a:defRPr/>
            </a:pPr>
            <a:r>
              <a:rPr lang="fr-FR"/>
              <a:t>EDUCOM PEISS JULY 2025</a:t>
            </a:r>
          </a:p>
        </p:txBody>
      </p:sp>
    </p:spTree>
    <p:extLst>
      <p:ext uri="{BB962C8B-B14F-4D97-AF65-F5344CB8AC3E}">
        <p14:creationId xmlns:p14="http://schemas.microsoft.com/office/powerpoint/2010/main" val="10450826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8738" name="Rectangle 2">
            <a:extLst>
              <a:ext uri="{FF2B5EF4-FFF2-40B4-BE49-F238E27FC236}">
                <a16:creationId xmlns:a16="http://schemas.microsoft.com/office/drawing/2014/main" id="{528C4596-BFDA-C3D9-ED23-C252C7FC1699}"/>
              </a:ext>
            </a:extLst>
          </p:cNvPr>
          <p:cNvSpPr>
            <a:spLocks noGrp="1" noChangeArrowheads="1"/>
          </p:cNvSpPr>
          <p:nvPr>
            <p:ph type="title"/>
          </p:nvPr>
        </p:nvSpPr>
        <p:spPr>
          <a:xfrm>
            <a:off x="849313" y="0"/>
            <a:ext cx="7151687" cy="692150"/>
          </a:xfrm>
        </p:spPr>
        <p:txBody>
          <a:bodyPr/>
          <a:lstStyle/>
          <a:p>
            <a:pPr>
              <a:defRPr/>
            </a:pPr>
            <a:r>
              <a:rPr lang="en-US" altLang="fr-FR"/>
              <a:t>Exemple with GEM Detector</a:t>
            </a:r>
            <a:endParaRPr lang="en-US" altLang="fr-FR">
              <a:solidFill>
                <a:schemeClr val="accent2"/>
              </a:solidFill>
            </a:endParaRPr>
          </a:p>
        </p:txBody>
      </p:sp>
      <p:sp>
        <p:nvSpPr>
          <p:cNvPr id="628739" name="Rectangle 3">
            <a:extLst>
              <a:ext uri="{FF2B5EF4-FFF2-40B4-BE49-F238E27FC236}">
                <a16:creationId xmlns:a16="http://schemas.microsoft.com/office/drawing/2014/main" id="{22594968-187E-298A-3327-60D0F0A63D06}"/>
              </a:ext>
            </a:extLst>
          </p:cNvPr>
          <p:cNvSpPr>
            <a:spLocks noGrp="1" noChangeArrowheads="1"/>
          </p:cNvSpPr>
          <p:nvPr>
            <p:ph type="body" sz="half" idx="3"/>
          </p:nvPr>
        </p:nvSpPr>
        <p:spPr>
          <a:xfrm>
            <a:off x="3740150" y="620713"/>
            <a:ext cx="6172200" cy="4572000"/>
          </a:xfrm>
        </p:spPr>
        <p:txBody>
          <a:bodyPr/>
          <a:lstStyle/>
          <a:p>
            <a:pPr marL="171450" indent="-171450">
              <a:defRPr/>
            </a:pPr>
            <a:r>
              <a:rPr lang="en-US" altLang="fr-FR" sz="1800" b="1"/>
              <a:t>Thin, metal-clad polymer foil, chemically pierced by a high density of holes (70-80 </a:t>
            </a:r>
            <a:r>
              <a:rPr lang="en-US" altLang="fr-FR" sz="1800" b="1">
                <a:latin typeface="Symbol" pitchFamily="2" charset="2"/>
              </a:rPr>
              <a:t>m</a:t>
            </a:r>
            <a:r>
              <a:rPr lang="en-US" altLang="fr-FR" sz="1800" b="1"/>
              <a:t>m diameter). </a:t>
            </a:r>
          </a:p>
          <a:p>
            <a:pPr marL="171450" indent="-171450">
              <a:defRPr/>
            </a:pPr>
            <a:r>
              <a:rPr lang="en-US" altLang="fr-FR" sz="1800" b="1"/>
              <a:t>On application of a difference of potential between the two electrodes, electrons released by radiation in the gas on one side of the structure drift into the holes, multiply and transfer to a collection region. </a:t>
            </a:r>
          </a:p>
          <a:p>
            <a:pPr marL="171450" indent="-171450">
              <a:defRPr/>
            </a:pPr>
            <a:r>
              <a:rPr lang="en-US" altLang="fr-FR" sz="1800" b="1"/>
              <a:t>Cascading several foils results in high multiplication factors.</a:t>
            </a:r>
            <a:r>
              <a:rPr lang="el-GR" altLang="fr-FR" sz="1800" b="1"/>
              <a:t> </a:t>
            </a:r>
            <a:endParaRPr lang="en-US" altLang="fr-FR" sz="1400" b="1">
              <a:solidFill>
                <a:schemeClr val="hlink"/>
              </a:solidFill>
            </a:endParaRPr>
          </a:p>
        </p:txBody>
      </p:sp>
      <p:grpSp>
        <p:nvGrpSpPr>
          <p:cNvPr id="2" name="Group 5">
            <a:extLst>
              <a:ext uri="{FF2B5EF4-FFF2-40B4-BE49-F238E27FC236}">
                <a16:creationId xmlns:a16="http://schemas.microsoft.com/office/drawing/2014/main" id="{82CB28C9-2770-C8BD-4D11-6FA2B491B623}"/>
              </a:ext>
            </a:extLst>
          </p:cNvPr>
          <p:cNvGrpSpPr>
            <a:grpSpLocks/>
          </p:cNvGrpSpPr>
          <p:nvPr/>
        </p:nvGrpSpPr>
        <p:grpSpPr bwMode="auto">
          <a:xfrm>
            <a:off x="3873500" y="3254375"/>
            <a:ext cx="5867400" cy="3581400"/>
            <a:chOff x="2448" y="2064"/>
            <a:chExt cx="3696" cy="2256"/>
          </a:xfrm>
        </p:grpSpPr>
        <p:pic>
          <p:nvPicPr>
            <p:cNvPr id="79878" name="Picture 6">
              <a:extLst>
                <a:ext uri="{FF2B5EF4-FFF2-40B4-BE49-F238E27FC236}">
                  <a16:creationId xmlns:a16="http://schemas.microsoft.com/office/drawing/2014/main" id="{C6C58298-6968-2D51-8EB0-112D0F6D39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3" y="3186"/>
              <a:ext cx="849" cy="1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9879" name="Picture 7">
              <a:extLst>
                <a:ext uri="{FF2B5EF4-FFF2-40B4-BE49-F238E27FC236}">
                  <a16:creationId xmlns:a16="http://schemas.microsoft.com/office/drawing/2014/main" id="{FF731757-E2A8-B006-9D33-4CEAE1C965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8" y="2112"/>
              <a:ext cx="2304" cy="1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9880" name="Group 8">
              <a:extLst>
                <a:ext uri="{FF2B5EF4-FFF2-40B4-BE49-F238E27FC236}">
                  <a16:creationId xmlns:a16="http://schemas.microsoft.com/office/drawing/2014/main" id="{2CDC26A8-0086-AB5C-58A8-5D8C5A3161DE}"/>
                </a:ext>
              </a:extLst>
            </p:cNvPr>
            <p:cNvGrpSpPr>
              <a:grpSpLocks/>
            </p:cNvGrpSpPr>
            <p:nvPr/>
          </p:nvGrpSpPr>
          <p:grpSpPr bwMode="auto">
            <a:xfrm>
              <a:off x="4848" y="2064"/>
              <a:ext cx="1296" cy="1104"/>
              <a:chOff x="4800" y="1872"/>
              <a:chExt cx="1296" cy="1104"/>
            </a:xfrm>
          </p:grpSpPr>
          <p:pic>
            <p:nvPicPr>
              <p:cNvPr id="79881" name="Picture 9">
                <a:extLst>
                  <a:ext uri="{FF2B5EF4-FFF2-40B4-BE49-F238E27FC236}">
                    <a16:creationId xmlns:a16="http://schemas.microsoft.com/office/drawing/2014/main" id="{F4E9ADBB-FFE1-9948-FC05-A5B87AF9D6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 y="1872"/>
                <a:ext cx="1296" cy="1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2" name="Text Box 10">
                <a:extLst>
                  <a:ext uri="{FF2B5EF4-FFF2-40B4-BE49-F238E27FC236}">
                    <a16:creationId xmlns:a16="http://schemas.microsoft.com/office/drawing/2014/main" id="{744D9387-D177-67A8-EB23-B35878DD673E}"/>
                  </a:ext>
                </a:extLst>
              </p:cNvPr>
              <p:cNvSpPr txBox="1">
                <a:spLocks noChangeArrowheads="1"/>
              </p:cNvSpPr>
              <p:nvPr/>
            </p:nvSpPr>
            <p:spPr bwMode="auto">
              <a:xfrm>
                <a:off x="5184" y="2064"/>
                <a:ext cx="302"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6"/>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7"/>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rgbClr val="0A0E86"/>
                    </a:solidFill>
                    <a:cs typeface="Arial" panose="020B0604020202020204" pitchFamily="34" charset="0"/>
                  </a:rPr>
                  <a:t>70 µm</a:t>
                </a:r>
                <a:endParaRPr lang="en-US" altLang="fr-FR" sz="1600">
                  <a:solidFill>
                    <a:schemeClr val="bg2"/>
                  </a:solidFill>
                  <a:cs typeface="Arial" panose="020B0604020202020204" pitchFamily="34" charset="0"/>
                </a:endParaRPr>
              </a:p>
            </p:txBody>
          </p:sp>
        </p:grpSp>
      </p:grpSp>
      <p:pic>
        <p:nvPicPr>
          <p:cNvPr id="12" name="Picture 4">
            <a:extLst>
              <a:ext uri="{FF2B5EF4-FFF2-40B4-BE49-F238E27FC236}">
                <a16:creationId xmlns:a16="http://schemas.microsoft.com/office/drawing/2014/main" id="{F5464A4D-E352-CC42-B222-D23FEF0B9DA0}"/>
              </a:ext>
            </a:extLst>
          </p:cNvPr>
          <p:cNvPicPr>
            <a:picLocks noGrp="1" noChangeAspect="1" noChangeArrowheads="1"/>
          </p:cNvPicPr>
          <p:nvPr>
            <p:ph sz="quarter" idx="1"/>
          </p:nvPr>
        </p:nvPicPr>
        <p:blipFill>
          <a:blip r:embed="rId9">
            <a:extLst>
              <a:ext uri="{28A0092B-C50C-407E-A947-70E740481C1C}">
                <a14:useLocalDpi xmlns:a14="http://schemas.microsoft.com/office/drawing/2010/main" val="0"/>
              </a:ext>
            </a:extLst>
          </a:blip>
          <a:srcRect/>
          <a:stretch>
            <a:fillRect/>
          </a:stretch>
        </p:blipFill>
        <p:spPr>
          <a:xfrm>
            <a:off x="533400" y="1066800"/>
            <a:ext cx="3006725" cy="5334000"/>
          </a:xfrm>
        </p:spPr>
      </p:pic>
      <p:sp>
        <p:nvSpPr>
          <p:cNvPr id="79877" name="ZoneTexte 1">
            <a:extLst>
              <a:ext uri="{FF2B5EF4-FFF2-40B4-BE49-F238E27FC236}">
                <a16:creationId xmlns:a16="http://schemas.microsoft.com/office/drawing/2014/main" id="{79271E18-73C7-3949-8969-E3E4E4CC6547}"/>
              </a:ext>
            </a:extLst>
          </p:cNvPr>
          <p:cNvSpPr txBox="1">
            <a:spLocks noChangeArrowheads="1"/>
          </p:cNvSpPr>
          <p:nvPr/>
        </p:nvSpPr>
        <p:spPr bwMode="auto">
          <a:xfrm>
            <a:off x="631825" y="6381750"/>
            <a:ext cx="16652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6"/>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7"/>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8"/>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000"/>
              <a:t>F.Sauli &amp; al.</a:t>
            </a:r>
          </a:p>
        </p:txBody>
      </p:sp>
    </p:spTree>
    <p:extLst>
      <p:ext uri="{BB962C8B-B14F-4D97-AF65-F5344CB8AC3E}">
        <p14:creationId xmlns:p14="http://schemas.microsoft.com/office/powerpoint/2010/main" val="39355909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628739"/>
                                        </p:tgtEl>
                                        <p:attrNameLst>
                                          <p:attrName>style.visibility</p:attrName>
                                        </p:attrNameLst>
                                      </p:cBhvr>
                                      <p:to>
                                        <p:strVal val="visible"/>
                                      </p:to>
                                    </p:se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8739"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24CB099-6CA2-1A98-6F41-F8343F305640}"/>
              </a:ext>
            </a:extLst>
          </p:cNvPr>
          <p:cNvSpPr>
            <a:spLocks noGrp="1"/>
          </p:cNvSpPr>
          <p:nvPr>
            <p:ph type="title"/>
          </p:nvPr>
        </p:nvSpPr>
        <p:spPr>
          <a:xfrm>
            <a:off x="415925" y="115888"/>
            <a:ext cx="9001125" cy="576262"/>
          </a:xfrm>
        </p:spPr>
        <p:txBody>
          <a:bodyPr/>
          <a:lstStyle/>
          <a:p>
            <a:pPr>
              <a:defRPr/>
            </a:pPr>
            <a:r>
              <a:rPr lang="fr-FR">
                <a:cs typeface="ＭＳ Ｐゴシック" pitchFamily="1" charset="-128"/>
              </a:rPr>
              <a:t>Next </a:t>
            </a:r>
            <a:r>
              <a:rPr lang="fr-FR">
                <a:cs typeface="ＭＳ Ｐゴシック" pitchFamily="1" charset="-128"/>
                <a:sym typeface="Wingdings" pitchFamily="1" charset="2"/>
              </a:rPr>
              <a:t></a:t>
            </a:r>
            <a:r>
              <a:rPr lang="fr-FR">
                <a:cs typeface="ＭＳ Ｐゴシック" pitchFamily="1" charset="-128"/>
              </a:rPr>
              <a:t> INGRID</a:t>
            </a:r>
          </a:p>
        </p:txBody>
      </p:sp>
      <p:sp>
        <p:nvSpPr>
          <p:cNvPr id="3" name="Espace réservé du contenu 2">
            <a:extLst>
              <a:ext uri="{FF2B5EF4-FFF2-40B4-BE49-F238E27FC236}">
                <a16:creationId xmlns:a16="http://schemas.microsoft.com/office/drawing/2014/main" id="{FAC5AD6B-9A95-743A-7E6E-525FA2BC2C08}"/>
              </a:ext>
            </a:extLst>
          </p:cNvPr>
          <p:cNvSpPr>
            <a:spLocks noGrp="1"/>
          </p:cNvSpPr>
          <p:nvPr>
            <p:ph sz="half" idx="1"/>
          </p:nvPr>
        </p:nvSpPr>
        <p:spPr>
          <a:xfrm>
            <a:off x="992188" y="5805488"/>
            <a:ext cx="7993062" cy="576262"/>
          </a:xfrm>
        </p:spPr>
        <p:txBody>
          <a:bodyPr/>
          <a:lstStyle/>
          <a:p>
            <a:pPr>
              <a:buFont typeface="Wingdings" pitchFamily="1" charset="2"/>
              <a:buBlip>
                <a:blip r:embed="rId2"/>
              </a:buBlip>
              <a:defRPr/>
            </a:pPr>
            <a:r>
              <a:rPr lang="fr-FR">
                <a:cs typeface="ＭＳ Ｐゴシック" pitchFamily="1" charset="-128"/>
              </a:rPr>
              <a:t>Use </a:t>
            </a:r>
            <a:r>
              <a:rPr lang="fr-FR">
                <a:cs typeface="ＭＳ Ｐゴシック" pitchFamily="1" charset="-128"/>
                <a:sym typeface="Wingdings" pitchFamily="1" charset="2"/>
              </a:rPr>
              <a:t> Large </a:t>
            </a:r>
            <a:r>
              <a:rPr lang="fr-FR">
                <a:cs typeface="ＭＳ Ｐゴシック" pitchFamily="1" charset="-128"/>
              </a:rPr>
              <a:t>Trackers &amp; Calorimeters</a:t>
            </a:r>
          </a:p>
        </p:txBody>
      </p:sp>
      <p:sp>
        <p:nvSpPr>
          <p:cNvPr id="5" name="Espace réservé du pied de page 4">
            <a:extLst>
              <a:ext uri="{FF2B5EF4-FFF2-40B4-BE49-F238E27FC236}">
                <a16:creationId xmlns:a16="http://schemas.microsoft.com/office/drawing/2014/main" id="{98F0F52B-E3D5-864D-A728-8AB46E3D9E67}"/>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C5CBC52E-00DE-3EBD-3654-E7EAA556BE01}"/>
              </a:ext>
            </a:extLst>
          </p:cNvPr>
          <p:cNvSpPr>
            <a:spLocks noGrp="1"/>
          </p:cNvSpPr>
          <p:nvPr>
            <p:ph type="sldNum" sz="quarter" idx="12"/>
          </p:nvPr>
        </p:nvSpPr>
        <p:spPr>
          <a:xfrm>
            <a:off x="6969125" y="5157788"/>
            <a:ext cx="2311400" cy="457200"/>
          </a:xfrm>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4CA3F1A4-696B-5342-B423-E55B28FFCB8D}" type="slidenum">
              <a:rPr lang="fr-FR" altLang="fr-FR" sz="1400" smtClean="0">
                <a:latin typeface="Arial" panose="020B0604020202020204" pitchFamily="34" charset="0"/>
              </a:rPr>
              <a:pPr>
                <a:spcBef>
                  <a:spcPct val="0"/>
                </a:spcBef>
                <a:buClrTx/>
                <a:buSzTx/>
                <a:buFontTx/>
                <a:buNone/>
                <a:defRPr/>
              </a:pPr>
              <a:t>45</a:t>
            </a:fld>
            <a:r>
              <a:rPr lang="fr-FR" altLang="fr-FR" sz="1400">
                <a:latin typeface="Arial" panose="020B0604020202020204" pitchFamily="34" charset="0"/>
              </a:rPr>
              <a:t>Cmos Medipix chip</a:t>
            </a:r>
          </a:p>
        </p:txBody>
      </p:sp>
      <p:sp>
        <p:nvSpPr>
          <p:cNvPr id="81925" name="TextBox 21">
            <a:extLst>
              <a:ext uri="{FF2B5EF4-FFF2-40B4-BE49-F238E27FC236}">
                <a16:creationId xmlns:a16="http://schemas.microsoft.com/office/drawing/2014/main" id="{8ACF4E09-7BF5-2952-AC5B-83B2FE3B9968}"/>
              </a:ext>
            </a:extLst>
          </p:cNvPr>
          <p:cNvSpPr txBox="1">
            <a:spLocks noChangeArrowheads="1"/>
          </p:cNvSpPr>
          <p:nvPr/>
        </p:nvSpPr>
        <p:spPr bwMode="auto">
          <a:xfrm>
            <a:off x="273050" y="4797425"/>
            <a:ext cx="21193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2000">
                <a:solidFill>
                  <a:schemeClr val="tx2"/>
                </a:solidFill>
                <a:latin typeface="Century Gothic" panose="020B0502020202020204" pitchFamily="34" charset="0"/>
              </a:rPr>
              <a:t>metalized foil</a:t>
            </a:r>
          </a:p>
          <a:p>
            <a:pPr eaLnBrk="1" hangingPunct="1">
              <a:spcBef>
                <a:spcPct val="0"/>
              </a:spcBef>
              <a:buClrTx/>
              <a:buSzTx/>
              <a:buFontTx/>
              <a:buNone/>
            </a:pPr>
            <a:r>
              <a:rPr lang="en-US" altLang="fr-FR" sz="2000">
                <a:solidFill>
                  <a:schemeClr val="tx2"/>
                </a:solidFill>
                <a:latin typeface="Century Gothic" panose="020B0502020202020204" pitchFamily="34" charset="0"/>
              </a:rPr>
              <a:t>~100 </a:t>
            </a:r>
            <a:r>
              <a:rPr lang="en-US" altLang="fr-FR" sz="2000">
                <a:solidFill>
                  <a:schemeClr val="tx2"/>
                </a:solidFill>
                <a:latin typeface="Symbol" pitchFamily="2" charset="2"/>
              </a:rPr>
              <a:t>m</a:t>
            </a:r>
            <a:r>
              <a:rPr lang="en-US" altLang="fr-FR" sz="2000">
                <a:solidFill>
                  <a:schemeClr val="tx2"/>
                </a:solidFill>
                <a:latin typeface="Century Gothic" panose="020B0502020202020204" pitchFamily="34" charset="0"/>
              </a:rPr>
              <a:t>m</a:t>
            </a:r>
            <a:r>
              <a:rPr lang="en-US" altLang="fr-FR" sz="2000">
                <a:solidFill>
                  <a:schemeClr val="tx2"/>
                </a:solidFill>
                <a:latin typeface="Century Gothic" panose="020B0502020202020204" pitchFamily="34" charset="0"/>
                <a:sym typeface="Wingdings" pitchFamily="2" charset="2"/>
              </a:rPr>
              <a:t> ~1mm</a:t>
            </a:r>
            <a:endParaRPr lang="en-US" altLang="fr-FR" sz="2000">
              <a:solidFill>
                <a:schemeClr val="tx2"/>
              </a:solidFill>
              <a:latin typeface="Century Gothic" panose="020B0502020202020204" pitchFamily="34" charset="0"/>
            </a:endParaRPr>
          </a:p>
          <a:p>
            <a:pPr eaLnBrk="1" hangingPunct="1">
              <a:spcBef>
                <a:spcPct val="0"/>
              </a:spcBef>
              <a:buClrTx/>
              <a:buSzTx/>
              <a:buFontTx/>
              <a:buNone/>
            </a:pPr>
            <a:endParaRPr lang="en-US" altLang="fr-FR" sz="2000">
              <a:solidFill>
                <a:schemeClr val="bg2"/>
              </a:solidFill>
              <a:latin typeface="Century Gothic" panose="020B0502020202020204" pitchFamily="34" charset="0"/>
            </a:endParaRPr>
          </a:p>
        </p:txBody>
      </p:sp>
      <p:pic>
        <p:nvPicPr>
          <p:cNvPr id="81926" name="Picture 64" descr="picture8">
            <a:extLst>
              <a:ext uri="{FF2B5EF4-FFF2-40B4-BE49-F238E27FC236}">
                <a16:creationId xmlns:a16="http://schemas.microsoft.com/office/drawing/2014/main" id="{14DE49AD-A1F4-C2A8-F290-52FBECEFE9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25" y="3141663"/>
            <a:ext cx="2208213" cy="16557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81927" name="Picture 6" descr="GoatPrinciple-2 small.jpg">
            <a:extLst>
              <a:ext uri="{FF2B5EF4-FFF2-40B4-BE49-F238E27FC236}">
                <a16:creationId xmlns:a16="http://schemas.microsoft.com/office/drawing/2014/main" id="{A178E121-BE59-A5B8-B717-18850D6B760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649538" y="2852738"/>
            <a:ext cx="3995737"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8" name="Picture 3" descr="ingrid on medipix9">
            <a:extLst>
              <a:ext uri="{FF2B5EF4-FFF2-40B4-BE49-F238E27FC236}">
                <a16:creationId xmlns:a16="http://schemas.microsoft.com/office/drawing/2014/main" id="{EFDBC91D-5D7E-16A6-CED7-ED717E9766AE}"/>
              </a:ext>
            </a:extLst>
          </p:cNvPr>
          <p:cNvPicPr>
            <a:picLocks noChangeAspect="1" noChangeArrowheads="1"/>
          </p:cNvPicPr>
          <p:nvPr/>
        </p:nvPicPr>
        <p:blipFill>
          <a:blip r:embed="rId7">
            <a:lum bright="20000"/>
            <a:extLst>
              <a:ext uri="{28A0092B-C50C-407E-A947-70E740481C1C}">
                <a14:useLocalDpi xmlns:a14="http://schemas.microsoft.com/office/drawing/2010/main" val="0"/>
              </a:ext>
            </a:extLst>
          </a:blip>
          <a:srcRect/>
          <a:stretch>
            <a:fillRect/>
          </a:stretch>
        </p:blipFill>
        <p:spPr bwMode="auto">
          <a:xfrm>
            <a:off x="6897688" y="3357563"/>
            <a:ext cx="2592387" cy="19431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 name="Espace réservé du contenu 2">
            <a:extLst>
              <a:ext uri="{FF2B5EF4-FFF2-40B4-BE49-F238E27FC236}">
                <a16:creationId xmlns:a16="http://schemas.microsoft.com/office/drawing/2014/main" id="{78907DB2-95E9-F410-164E-FF54380D637D}"/>
              </a:ext>
            </a:extLst>
          </p:cNvPr>
          <p:cNvSpPr txBox="1">
            <a:spLocks noGrp="1"/>
          </p:cNvSpPr>
          <p:nvPr>
            <p:ph sz="half" idx="2"/>
          </p:nvPr>
        </p:nvSpPr>
        <p:spPr>
          <a:xfrm>
            <a:off x="344488" y="765175"/>
            <a:ext cx="9561512" cy="1943100"/>
          </a:xfrm>
        </p:spPr>
        <p:txBody>
          <a:bodyPr/>
          <a:lstStyle/>
          <a:p>
            <a:pPr eaLnBrk="1" hangingPunct="1">
              <a:defRPr/>
            </a:pPr>
            <a:r>
              <a:rPr lang="en-US" altLang="fr-FR" sz="2000">
                <a:solidFill>
                  <a:srgbClr val="66FFFF"/>
                </a:solidFill>
              </a:rPr>
              <a:t>InGrid</a:t>
            </a:r>
            <a:r>
              <a:rPr lang="en-US" altLang="fr-FR" sz="2000">
                <a:solidFill>
                  <a:srgbClr val="00FF00"/>
                </a:solidFill>
              </a:rPr>
              <a:t> :</a:t>
            </a:r>
            <a:r>
              <a:rPr lang="en-US" altLang="fr-FR" sz="2000"/>
              <a:t>integrate the Micromegas/GEM concept on top of a MediPix pixel CMOS chip ( Timepix)</a:t>
            </a:r>
          </a:p>
          <a:p>
            <a:pPr lvl="2" eaLnBrk="1" hangingPunct="1">
              <a:defRPr/>
            </a:pPr>
            <a:r>
              <a:rPr lang="en-US" altLang="fr-FR"/>
              <a:t> pixel size: 55 x 55 </a:t>
            </a:r>
            <a:r>
              <a:rPr lang="el-GR" altLang="fr-FR"/>
              <a:t>μ</a:t>
            </a:r>
            <a:r>
              <a:rPr lang="en-US" altLang="fr-FR"/>
              <a:t>m</a:t>
            </a:r>
            <a:r>
              <a:rPr lang="en-US" altLang="fr-FR" baseline="30000"/>
              <a:t>2</a:t>
            </a:r>
            <a:endParaRPr lang="en-US" altLang="fr-FR" u="sng"/>
          </a:p>
          <a:p>
            <a:pPr lvl="2" eaLnBrk="1" hangingPunct="1">
              <a:defRPr/>
            </a:pPr>
            <a:r>
              <a:rPr lang="en-US" altLang="fr-FR" u="sng"/>
              <a:t>per pixel: </a:t>
            </a:r>
            <a:r>
              <a:rPr lang="en-US" altLang="fr-FR"/>
              <a:t>preamp – shaper –  2 discr. – </a:t>
            </a:r>
          </a:p>
          <a:p>
            <a:pPr lvl="2" eaLnBrk="1" hangingPunct="1">
              <a:defRPr/>
            </a:pPr>
            <a:r>
              <a:rPr lang="en-US" altLang="fr-FR"/>
              <a:t>Thresh. DAQ - 14 bit counter</a:t>
            </a:r>
          </a:p>
          <a:p>
            <a:pPr lvl="2" eaLnBrk="1" hangingPunct="1">
              <a:buFont typeface="Wingdings" pitchFamily="2" charset="2"/>
              <a:buNone/>
              <a:defRPr/>
            </a:pPr>
            <a:endParaRPr lang="en-US" altLang="fr-FR" sz="1600">
              <a:latin typeface="Century Gothic" panose="020B0502020202020204" pitchFamily="34" charset="0"/>
            </a:endParaRPr>
          </a:p>
          <a:p>
            <a:pPr eaLnBrk="1" hangingPunct="1">
              <a:buFont typeface="Wingdings" pitchFamily="2" charset="2"/>
              <a:buNone/>
              <a:defRPr/>
            </a:pPr>
            <a:endParaRPr lang="en-US" altLang="fr-FR" sz="2400">
              <a:latin typeface="Century Gothic" panose="020B0502020202020204" pitchFamily="34" charset="0"/>
            </a:endParaRPr>
          </a:p>
          <a:p>
            <a:pPr algn="just">
              <a:buClr>
                <a:srgbClr val="000000"/>
              </a:buClr>
              <a:defRPr/>
            </a:pPr>
            <a:endParaRPr lang="en-US" altLang="fr-FR" sz="2400">
              <a:solidFill>
                <a:srgbClr val="00FF00"/>
              </a:solidFill>
            </a:endParaRPr>
          </a:p>
          <a:p>
            <a:pPr>
              <a:defRPr/>
            </a:pPr>
            <a:endParaRPr lang="fr-FR" altLang="fr-FR" sz="2400"/>
          </a:p>
        </p:txBody>
      </p:sp>
      <p:sp>
        <p:nvSpPr>
          <p:cNvPr id="4" name="Espace réservé de la date 3">
            <a:extLst>
              <a:ext uri="{FF2B5EF4-FFF2-40B4-BE49-F238E27FC236}">
                <a16:creationId xmlns:a16="http://schemas.microsoft.com/office/drawing/2014/main" id="{E9A9C1CC-ACFA-633C-31C2-F97447B4C09D}"/>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75475347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C0AEFE-9798-E26F-A3BF-9DF986747330}"/>
              </a:ext>
            </a:extLst>
          </p:cNvPr>
          <p:cNvSpPr>
            <a:spLocks noGrp="1"/>
          </p:cNvSpPr>
          <p:nvPr>
            <p:ph type="title"/>
          </p:nvPr>
        </p:nvSpPr>
        <p:spPr>
          <a:xfrm>
            <a:off x="415925" y="0"/>
            <a:ext cx="5257800" cy="549275"/>
          </a:xfrm>
        </p:spPr>
        <p:txBody>
          <a:bodyPr/>
          <a:lstStyle/>
          <a:p>
            <a:pPr>
              <a:defRPr/>
            </a:pPr>
            <a:r>
              <a:rPr lang="fr-FR">
                <a:cs typeface="ＭＳ Ｐゴシック" pitchFamily="1" charset="-128"/>
              </a:rPr>
              <a:t>Timepix Hybrid detector</a:t>
            </a:r>
          </a:p>
        </p:txBody>
      </p:sp>
      <p:sp>
        <p:nvSpPr>
          <p:cNvPr id="3" name="Espace réservé du contenu 2">
            <a:extLst>
              <a:ext uri="{FF2B5EF4-FFF2-40B4-BE49-F238E27FC236}">
                <a16:creationId xmlns:a16="http://schemas.microsoft.com/office/drawing/2014/main" id="{9F9253A3-6A39-BDCA-6053-FF5441948FEA}"/>
              </a:ext>
            </a:extLst>
          </p:cNvPr>
          <p:cNvSpPr>
            <a:spLocks noGrp="1"/>
          </p:cNvSpPr>
          <p:nvPr>
            <p:ph idx="1"/>
          </p:nvPr>
        </p:nvSpPr>
        <p:spPr>
          <a:xfrm>
            <a:off x="0" y="981075"/>
            <a:ext cx="5370513" cy="5616575"/>
          </a:xfrm>
        </p:spPr>
        <p:txBody>
          <a:bodyPr/>
          <a:lstStyle/>
          <a:p>
            <a:pPr>
              <a:defRPr/>
            </a:pPr>
            <a:r>
              <a:rPr lang="fr-FR" altLang="fr-FR" sz="2000" b="1"/>
              <a:t>Medipix is a Silicon pixel-based detector technology AND signal processing that can be employed to measure charged particles,photons, and neutrons.</a:t>
            </a:r>
          </a:p>
          <a:p>
            <a:pPr>
              <a:defRPr/>
            </a:pPr>
            <a:r>
              <a:rPr lang="fr-FR" altLang="fr-FR" sz="2000" b="1"/>
              <a:t>It is based on a read-out chip that embeds the electronics for each pixel within the pixel’s footprint!</a:t>
            </a:r>
          </a:p>
          <a:p>
            <a:pPr>
              <a:defRPr/>
            </a:pPr>
            <a:r>
              <a:rPr lang="fr-FR" altLang="fr-FR" sz="2000" b="1"/>
              <a:t>Detector and electronics readout are optimized separately</a:t>
            </a:r>
          </a:p>
          <a:p>
            <a:pPr>
              <a:defRPr/>
            </a:pPr>
            <a:r>
              <a:rPr lang="fr-FR" altLang="fr-FR" sz="2000" b="1">
                <a:solidFill>
                  <a:srgbClr val="FFFF00"/>
                </a:solidFill>
              </a:rPr>
              <a:t>developed for use in the CERN LHC Central Trackers</a:t>
            </a:r>
          </a:p>
          <a:p>
            <a:pPr>
              <a:defRPr/>
            </a:pPr>
            <a:r>
              <a:rPr lang="fr-FR" altLang="fr-FR" sz="2000" b="1">
                <a:solidFill>
                  <a:srgbClr val="FFFF00"/>
                </a:solidFill>
              </a:rPr>
              <a:t>Medipix 3/TimePix </a:t>
            </a:r>
            <a:r>
              <a:rPr lang="fr-FR" altLang="fr-FR" sz="2000" b="1"/>
              <a:t>This technology is an extension of designs originally</a:t>
            </a:r>
          </a:p>
          <a:p>
            <a:pPr lvl="1">
              <a:defRPr/>
            </a:pPr>
            <a:r>
              <a:rPr lang="fr-FR" altLang="fr-FR" sz="2000" b="1"/>
              <a:t>Integrate a TDC ….</a:t>
            </a:r>
          </a:p>
          <a:p>
            <a:pPr>
              <a:buFont typeface="Wingdings" pitchFamily="2" charset="2"/>
              <a:buNone/>
              <a:defRPr/>
            </a:pPr>
            <a:endParaRPr lang="fr-FR" altLang="fr-FR" sz="2000" b="1"/>
          </a:p>
          <a:p>
            <a:pPr>
              <a:buFont typeface="Wingdings" pitchFamily="2" charset="2"/>
              <a:buNone/>
              <a:defRPr/>
            </a:pPr>
            <a:endParaRPr lang="fr-FR" altLang="fr-FR" sz="2000" b="1">
              <a:solidFill>
                <a:srgbClr val="FFFF00"/>
              </a:solidFill>
            </a:endParaRPr>
          </a:p>
          <a:p>
            <a:pPr>
              <a:defRPr/>
            </a:pPr>
            <a:endParaRPr lang="fr-FR" altLang="fr-FR" sz="2000"/>
          </a:p>
        </p:txBody>
      </p:sp>
      <p:sp>
        <p:nvSpPr>
          <p:cNvPr id="4" name="Espace réservé du pied de page 3">
            <a:extLst>
              <a:ext uri="{FF2B5EF4-FFF2-40B4-BE49-F238E27FC236}">
                <a16:creationId xmlns:a16="http://schemas.microsoft.com/office/drawing/2014/main" id="{54A34019-1554-B6A3-E16A-D06DB8507B5C}"/>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4">
            <a:extLst>
              <a:ext uri="{FF2B5EF4-FFF2-40B4-BE49-F238E27FC236}">
                <a16:creationId xmlns:a16="http://schemas.microsoft.com/office/drawing/2014/main" id="{2EC4793C-6AEF-CE02-5467-7B2B39233CC7}"/>
              </a:ext>
            </a:extLst>
          </p:cNvPr>
          <p:cNvSpPr>
            <a:spLocks noGrp="1"/>
          </p:cNvSpPr>
          <p:nvPr>
            <p:ph type="sldNum" sz="quarter" idx="12"/>
          </p:nvPr>
        </p:nvSpPr>
        <p:spPr>
          <a:xfrm>
            <a:off x="7329488" y="6237288"/>
            <a:ext cx="2311400" cy="457200"/>
          </a:xfrm>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AE7726B-6645-B749-9FF0-B27DAA5E047F}" type="slidenum">
              <a:rPr lang="fr-FR" altLang="fr-FR" sz="1200" smtClean="0">
                <a:latin typeface="Arial" panose="020B0604020202020204" pitchFamily="34" charset="0"/>
              </a:rPr>
              <a:pPr>
                <a:spcBef>
                  <a:spcPct val="0"/>
                </a:spcBef>
                <a:buClrTx/>
                <a:buSzTx/>
                <a:buFontTx/>
                <a:buNone/>
                <a:defRPr/>
              </a:pPr>
              <a:t>46</a:t>
            </a:fld>
            <a:endParaRPr lang="fr-FR" altLang="fr-FR" sz="1200">
              <a:latin typeface="Arial" panose="020B0604020202020204" pitchFamily="34" charset="0"/>
            </a:endParaRPr>
          </a:p>
        </p:txBody>
      </p:sp>
      <p:sp>
        <p:nvSpPr>
          <p:cNvPr id="82949" name="ZoneTexte 8">
            <a:extLst>
              <a:ext uri="{FF2B5EF4-FFF2-40B4-BE49-F238E27FC236}">
                <a16:creationId xmlns:a16="http://schemas.microsoft.com/office/drawing/2014/main" id="{1B0D4317-BA9E-8C06-30BC-47ACD8918E10}"/>
              </a:ext>
            </a:extLst>
          </p:cNvPr>
          <p:cNvSpPr txBox="1">
            <a:spLocks noChangeArrowheads="1"/>
          </p:cNvSpPr>
          <p:nvPr/>
        </p:nvSpPr>
        <p:spPr bwMode="auto">
          <a:xfrm>
            <a:off x="631825" y="476250"/>
            <a:ext cx="48974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solidFill>
                  <a:srgbClr val="66FFFF"/>
                </a:solidFill>
              </a:rPr>
              <a:t>On the way of photon counting</a:t>
            </a:r>
          </a:p>
        </p:txBody>
      </p:sp>
      <p:pic>
        <p:nvPicPr>
          <p:cNvPr id="82950" name="Picture 3" descr="MPX flip chip.png">
            <a:extLst>
              <a:ext uri="{FF2B5EF4-FFF2-40B4-BE49-F238E27FC236}">
                <a16:creationId xmlns:a16="http://schemas.microsoft.com/office/drawing/2014/main" id="{3518567C-A9F2-1CE0-1AE5-3CC5FB90E1B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65888" y="33338"/>
            <a:ext cx="3311525" cy="3554412"/>
          </a:xfrm>
          <a:prstGeom prst="rect">
            <a:avLst/>
          </a:prstGeom>
          <a:noFill/>
          <a:ln w="25400">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82951" name="Picture 4" descr="MedipixChip.png">
            <a:extLst>
              <a:ext uri="{FF2B5EF4-FFF2-40B4-BE49-F238E27FC236}">
                <a16:creationId xmlns:a16="http://schemas.microsoft.com/office/drawing/2014/main" id="{FD09494D-A96A-1204-3B6A-0283F6CDA6C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91125" y="3824288"/>
            <a:ext cx="4705350" cy="30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52" name="TextBox 11">
            <a:extLst>
              <a:ext uri="{FF2B5EF4-FFF2-40B4-BE49-F238E27FC236}">
                <a16:creationId xmlns:a16="http://schemas.microsoft.com/office/drawing/2014/main" id="{D8CACBDF-923B-993A-9B8D-9FE9FE2A3D90}"/>
              </a:ext>
            </a:extLst>
          </p:cNvPr>
          <p:cNvSpPr txBox="1">
            <a:spLocks noChangeArrowheads="1"/>
          </p:cNvSpPr>
          <p:nvPr/>
        </p:nvSpPr>
        <p:spPr bwMode="auto">
          <a:xfrm>
            <a:off x="7924800" y="3860800"/>
            <a:ext cx="1981200" cy="830263"/>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bg1"/>
                </a:solidFill>
                <a:latin typeface="Calibri" panose="020F0502020204030204" pitchFamily="34" charset="0"/>
              </a:rPr>
              <a:t>Pixelated 300 μm  silicon sensor </a:t>
            </a:r>
          </a:p>
          <a:p>
            <a:pPr eaLnBrk="1" hangingPunct="1">
              <a:spcBef>
                <a:spcPct val="0"/>
              </a:spcBef>
              <a:buClrTx/>
              <a:buSzTx/>
              <a:buFontTx/>
              <a:buNone/>
            </a:pPr>
            <a:r>
              <a:rPr lang="en-US" altLang="fr-FR" sz="1600">
                <a:solidFill>
                  <a:schemeClr val="bg1"/>
                </a:solidFill>
                <a:latin typeface="Calibri" panose="020F0502020204030204" pitchFamily="34" charset="0"/>
              </a:rPr>
              <a:t>(256 x 256 pixels)</a:t>
            </a:r>
          </a:p>
        </p:txBody>
      </p:sp>
      <p:sp>
        <p:nvSpPr>
          <p:cNvPr id="82953" name="TextBox 12">
            <a:extLst>
              <a:ext uri="{FF2B5EF4-FFF2-40B4-BE49-F238E27FC236}">
                <a16:creationId xmlns:a16="http://schemas.microsoft.com/office/drawing/2014/main" id="{19361A38-9561-EFDF-39D7-7AF18E6E4F17}"/>
              </a:ext>
            </a:extLst>
          </p:cNvPr>
          <p:cNvSpPr txBox="1">
            <a:spLocks noChangeArrowheads="1"/>
          </p:cNvSpPr>
          <p:nvPr/>
        </p:nvSpPr>
        <p:spPr bwMode="auto">
          <a:xfrm>
            <a:off x="7977188" y="6092825"/>
            <a:ext cx="1403350" cy="584200"/>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bg1"/>
                </a:solidFill>
                <a:latin typeface="Calibri" panose="020F0502020204030204" pitchFamily="34" charset="0"/>
              </a:rPr>
              <a:t>Timepix readout ASIC</a:t>
            </a:r>
          </a:p>
        </p:txBody>
      </p:sp>
      <p:sp>
        <p:nvSpPr>
          <p:cNvPr id="82954" name="TextBox 13">
            <a:extLst>
              <a:ext uri="{FF2B5EF4-FFF2-40B4-BE49-F238E27FC236}">
                <a16:creationId xmlns:a16="http://schemas.microsoft.com/office/drawing/2014/main" id="{0760EFE7-C02F-EA28-A0A2-0C2B13B193D6}"/>
              </a:ext>
            </a:extLst>
          </p:cNvPr>
          <p:cNvSpPr txBox="1">
            <a:spLocks noChangeArrowheads="1"/>
          </p:cNvSpPr>
          <p:nvPr/>
        </p:nvSpPr>
        <p:spPr bwMode="auto">
          <a:xfrm>
            <a:off x="5745163" y="6245225"/>
            <a:ext cx="1403350" cy="584200"/>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600">
                <a:solidFill>
                  <a:schemeClr val="bg1"/>
                </a:solidFill>
                <a:latin typeface="Calibri" panose="020F0502020204030204" pitchFamily="34" charset="0"/>
              </a:rPr>
              <a:t>Detector bias voltage</a:t>
            </a:r>
          </a:p>
        </p:txBody>
      </p:sp>
      <p:sp>
        <p:nvSpPr>
          <p:cNvPr id="82955" name="TextBox 14">
            <a:extLst>
              <a:ext uri="{FF2B5EF4-FFF2-40B4-BE49-F238E27FC236}">
                <a16:creationId xmlns:a16="http://schemas.microsoft.com/office/drawing/2014/main" id="{1399F446-0BC6-7B0E-DCE1-A18C6B7A521C}"/>
              </a:ext>
            </a:extLst>
          </p:cNvPr>
          <p:cNvSpPr txBox="1">
            <a:spLocks noChangeArrowheads="1"/>
          </p:cNvSpPr>
          <p:nvPr/>
        </p:nvSpPr>
        <p:spPr bwMode="auto">
          <a:xfrm>
            <a:off x="5457825" y="5013325"/>
            <a:ext cx="825500" cy="307975"/>
          </a:xfrm>
          <a:prstGeom prst="rect">
            <a:avLst/>
          </a:prstGeom>
          <a:solidFill>
            <a:schemeClr val="tx1"/>
          </a:solidFill>
          <a:ln w="19050">
            <a:solidFill>
              <a:schemeClr val="bg1"/>
            </a:solidFill>
            <a:miter lim="800000"/>
            <a:headEnd/>
            <a:tailEnd/>
          </a:ln>
        </p:spPr>
        <p:txBody>
          <a:bodyPr>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en-US" altLang="fr-FR" sz="1400">
                <a:solidFill>
                  <a:schemeClr val="bg1"/>
                </a:solidFill>
                <a:latin typeface="Calibri" panose="020F0502020204030204" pitchFamily="34" charset="0"/>
              </a:rPr>
              <a:t>14 mm</a:t>
            </a:r>
          </a:p>
        </p:txBody>
      </p:sp>
      <p:sp>
        <p:nvSpPr>
          <p:cNvPr id="82956" name="ZoneTexte 14">
            <a:extLst>
              <a:ext uri="{FF2B5EF4-FFF2-40B4-BE49-F238E27FC236}">
                <a16:creationId xmlns:a16="http://schemas.microsoft.com/office/drawing/2014/main" id="{FE785B58-4CD6-5C80-3F42-2D23B52CAE88}"/>
              </a:ext>
            </a:extLst>
          </p:cNvPr>
          <p:cNvSpPr txBox="1">
            <a:spLocks noChangeArrowheads="1"/>
          </p:cNvSpPr>
          <p:nvPr/>
        </p:nvSpPr>
        <p:spPr bwMode="auto">
          <a:xfrm>
            <a:off x="415925" y="5949950"/>
            <a:ext cx="3532188"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000">
                <a:solidFill>
                  <a:srgbClr val="66FFFF"/>
                </a:solidFill>
              </a:rPr>
              <a:t>TU Prague - J. Jakubec</a:t>
            </a:r>
          </a:p>
          <a:p>
            <a:pPr eaLnBrk="1" hangingPunct="1">
              <a:spcBef>
                <a:spcPct val="0"/>
              </a:spcBef>
              <a:buClrTx/>
              <a:buSzTx/>
              <a:buFontTx/>
              <a:buNone/>
            </a:pPr>
            <a:r>
              <a:rPr lang="fr-FR" altLang="fr-FR" sz="2000">
                <a:solidFill>
                  <a:srgbClr val="66FFFF"/>
                </a:solidFill>
              </a:rPr>
              <a:t>NSS-MIC 2013 Seoul J4-3</a:t>
            </a:r>
          </a:p>
        </p:txBody>
      </p:sp>
      <p:sp>
        <p:nvSpPr>
          <p:cNvPr id="6" name="Espace réservé de la date 5">
            <a:extLst>
              <a:ext uri="{FF2B5EF4-FFF2-40B4-BE49-F238E27FC236}">
                <a16:creationId xmlns:a16="http://schemas.microsoft.com/office/drawing/2014/main" id="{9A82CD79-3563-9407-F662-2345573D3B76}"/>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247450240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Espace réservé du pied de page 4">
            <a:extLst>
              <a:ext uri="{FF2B5EF4-FFF2-40B4-BE49-F238E27FC236}">
                <a16:creationId xmlns:a16="http://schemas.microsoft.com/office/drawing/2014/main" id="{6E25EAD8-31D1-9D9D-5BB4-BAD7EEE47769}"/>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PEISS JULY 2025</a:t>
            </a:r>
          </a:p>
        </p:txBody>
      </p:sp>
      <p:sp>
        <p:nvSpPr>
          <p:cNvPr id="36" name="Espace réservé du numéro de diapositive 5">
            <a:extLst>
              <a:ext uri="{FF2B5EF4-FFF2-40B4-BE49-F238E27FC236}">
                <a16:creationId xmlns:a16="http://schemas.microsoft.com/office/drawing/2014/main" id="{CF2B3D7A-B991-7816-565F-EAADB58192D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50FC060E-70F8-084A-9EE7-0452DE2984F4}"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47</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78851" name="Rectangle 2">
            <a:extLst>
              <a:ext uri="{FF2B5EF4-FFF2-40B4-BE49-F238E27FC236}">
                <a16:creationId xmlns:a16="http://schemas.microsoft.com/office/drawing/2014/main" id="{D491C308-A1A8-9600-BF5F-ED0A455361C5}"/>
              </a:ext>
            </a:extLst>
          </p:cNvPr>
          <p:cNvSpPr>
            <a:spLocks noGrp="1" noChangeArrowheads="1"/>
          </p:cNvSpPr>
          <p:nvPr>
            <p:ph type="title"/>
          </p:nvPr>
        </p:nvSpPr>
        <p:spPr>
          <a:xfrm>
            <a:off x="415925" y="0"/>
            <a:ext cx="9185275" cy="838200"/>
          </a:xfrm>
        </p:spPr>
        <p:txBody>
          <a:bodyPr/>
          <a:lstStyle/>
          <a:p>
            <a:pPr eaLnBrk="1" hangingPunct="1"/>
            <a:r>
              <a:rPr lang="de-DE" altLang="fr-FR" sz="1800" b="0" dirty="0">
                <a:solidFill>
                  <a:schemeClr val="tx1"/>
                </a:solidFill>
                <a:effectLst/>
                <a:latin typeface="Arial" panose="020B0604020202020204" pitchFamily="34" charset="0"/>
              </a:rPr>
              <a:t>  </a:t>
            </a:r>
            <a:r>
              <a:rPr lang="de-DE" altLang="fr-FR" sz="2800" b="0" dirty="0">
                <a:effectLst/>
              </a:rPr>
              <a:t>The Future ?:</a:t>
            </a:r>
            <a:r>
              <a:rPr lang="de-DE" altLang="fr-FR" sz="1800" b="0" dirty="0">
                <a:solidFill>
                  <a:schemeClr val="tx1"/>
                </a:solidFill>
                <a:effectLst/>
                <a:latin typeface="Arial" panose="020B0604020202020204" pitchFamily="34" charset="0"/>
              </a:rPr>
              <a:t> </a:t>
            </a:r>
            <a:r>
              <a:rPr lang="de-DE" altLang="fr-FR" sz="2800" b="0" dirty="0">
                <a:effectLst/>
              </a:rPr>
              <a:t>New Si </a:t>
            </a:r>
            <a:r>
              <a:rPr lang="de-DE" altLang="fr-FR" sz="2800" b="0" dirty="0" err="1">
                <a:effectLst/>
              </a:rPr>
              <a:t>detector</a:t>
            </a:r>
            <a:r>
              <a:rPr lang="de-DE" altLang="fr-FR" sz="2800" b="0" dirty="0">
                <a:effectLst/>
              </a:rPr>
              <a:t> and </a:t>
            </a:r>
            <a:r>
              <a:rPr lang="de-DE" altLang="fr-FR" sz="2800" b="0" dirty="0" err="1">
                <a:effectLst/>
              </a:rPr>
              <a:t>signal</a:t>
            </a:r>
            <a:r>
              <a:rPr lang="de-DE" altLang="fr-FR" sz="2800" b="0" dirty="0">
                <a:effectLst/>
              </a:rPr>
              <a:t> </a:t>
            </a:r>
            <a:r>
              <a:rPr lang="de-DE" altLang="fr-FR" sz="2800" b="0" dirty="0" err="1">
                <a:effectLst/>
              </a:rPr>
              <a:t>processing</a:t>
            </a:r>
            <a:br>
              <a:rPr lang="de-DE" altLang="fr-FR" sz="2800" b="0" dirty="0">
                <a:effectLst/>
              </a:rPr>
            </a:br>
            <a:r>
              <a:rPr lang="de-DE" altLang="fr-FR" sz="2800" b="0" dirty="0">
                <a:effectLst/>
              </a:rPr>
              <a:t> On </a:t>
            </a:r>
            <a:r>
              <a:rPr lang="de-DE" altLang="fr-FR" sz="2800" b="0" dirty="0" err="1">
                <a:effectLst/>
              </a:rPr>
              <a:t>the</a:t>
            </a:r>
            <a:r>
              <a:rPr lang="de-DE" altLang="fr-FR" sz="2800" b="0" dirty="0">
                <a:effectLst/>
              </a:rPr>
              <a:t> </a:t>
            </a:r>
            <a:r>
              <a:rPr lang="de-DE" altLang="fr-FR" sz="2800" b="0" dirty="0" err="1">
                <a:effectLst/>
              </a:rPr>
              <a:t>way</a:t>
            </a:r>
            <a:r>
              <a:rPr lang="de-DE" altLang="fr-FR" sz="2800" b="0" dirty="0">
                <a:effectLst/>
              </a:rPr>
              <a:t> </a:t>
            </a:r>
            <a:r>
              <a:rPr lang="de-DE" altLang="fr-FR" sz="2800" b="0" dirty="0" err="1">
                <a:effectLst/>
              </a:rPr>
              <a:t>to</a:t>
            </a:r>
            <a:r>
              <a:rPr lang="de-DE" altLang="fr-FR" sz="2800" b="0" dirty="0">
                <a:effectLst/>
              </a:rPr>
              <a:t> </a:t>
            </a:r>
            <a:r>
              <a:rPr lang="de-DE" altLang="fr-FR" sz="2800" b="0" dirty="0" err="1">
                <a:effectLst/>
              </a:rPr>
              <a:t>photon</a:t>
            </a:r>
            <a:r>
              <a:rPr lang="de-DE" altLang="fr-FR" sz="2800" b="0" dirty="0">
                <a:effectLst/>
              </a:rPr>
              <a:t> </a:t>
            </a:r>
            <a:r>
              <a:rPr lang="de-DE" altLang="fr-FR" sz="2800" b="0" dirty="0" err="1">
                <a:effectLst/>
              </a:rPr>
              <a:t>counting</a:t>
            </a:r>
            <a:r>
              <a:rPr lang="de-DE" altLang="fr-FR" sz="2800" b="0" dirty="0">
                <a:effectLst/>
              </a:rPr>
              <a:t>?</a:t>
            </a:r>
            <a:endParaRPr lang="fr-FR" altLang="fr-FR" sz="1800" b="0" dirty="0">
              <a:solidFill>
                <a:schemeClr val="tx1"/>
              </a:solidFill>
              <a:effectLst/>
              <a:latin typeface="Arial" panose="020B0604020202020204" pitchFamily="34" charset="0"/>
            </a:endParaRPr>
          </a:p>
        </p:txBody>
      </p:sp>
      <p:pic>
        <p:nvPicPr>
          <p:cNvPr id="78852" name="Picture 7">
            <a:extLst>
              <a:ext uri="{FF2B5EF4-FFF2-40B4-BE49-F238E27FC236}">
                <a16:creationId xmlns:a16="http://schemas.microsoft.com/office/drawing/2014/main" id="{7B9C919D-859D-34D6-3E41-0BE50D32C2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8221" y="1034224"/>
            <a:ext cx="3786258" cy="2522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8853" name="Rectangle 5">
            <a:extLst>
              <a:ext uri="{FF2B5EF4-FFF2-40B4-BE49-F238E27FC236}">
                <a16:creationId xmlns:a16="http://schemas.microsoft.com/office/drawing/2014/main" id="{44257719-4AB0-24D9-3FB3-B6261C26743D}"/>
              </a:ext>
            </a:extLst>
          </p:cNvPr>
          <p:cNvSpPr>
            <a:spLocks noChangeArrowheads="1"/>
          </p:cNvSpPr>
          <p:nvPr/>
        </p:nvSpPr>
        <p:spPr bwMode="auto">
          <a:xfrm>
            <a:off x="1687637" y="4649788"/>
            <a:ext cx="1296988" cy="503237"/>
          </a:xfrm>
          <a:prstGeom prst="rect">
            <a:avLst/>
          </a:prstGeom>
          <a:gradFill rotWithShape="1">
            <a:gsLst>
              <a:gs pos="0">
                <a:schemeClr val="accent2"/>
              </a:gs>
              <a:gs pos="100000">
                <a:srgbClr val="FF3300"/>
              </a:gs>
            </a:gsLst>
            <a:lin ang="5400000" scaled="1"/>
          </a:gra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sp>
        <p:nvSpPr>
          <p:cNvPr id="31" name="Rectangle 30">
            <a:extLst>
              <a:ext uri="{FF2B5EF4-FFF2-40B4-BE49-F238E27FC236}">
                <a16:creationId xmlns:a16="http://schemas.microsoft.com/office/drawing/2014/main" id="{14ABF74B-5F3E-80EC-F06D-D0697C8187C1}"/>
              </a:ext>
            </a:extLst>
          </p:cNvPr>
          <p:cNvSpPr/>
          <p:nvPr/>
        </p:nvSpPr>
        <p:spPr>
          <a:xfrm>
            <a:off x="392237" y="4418013"/>
            <a:ext cx="143986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NZ" sz="1800" b="0" i="0" u="none" strike="noStrike" kern="1200" cap="none" spc="0" normalizeH="0" baseline="0" noProof="0">
                <a:ln>
                  <a:noFill/>
                </a:ln>
                <a:solidFill>
                  <a:srgbClr val="FFFFFF"/>
                </a:solidFill>
                <a:effectLst/>
                <a:uLnTx/>
                <a:uFillTx/>
                <a:latin typeface="Calibri" pitchFamily="34" charset="0"/>
                <a:ea typeface="ＭＳ Ｐゴシック"/>
                <a:cs typeface="+mn-cs"/>
              </a:rPr>
              <a:t>Xray source</a:t>
            </a:r>
          </a:p>
        </p:txBody>
      </p:sp>
      <p:sp>
        <p:nvSpPr>
          <p:cNvPr id="78855" name="4-Point Star 46">
            <a:extLst>
              <a:ext uri="{FF2B5EF4-FFF2-40B4-BE49-F238E27FC236}">
                <a16:creationId xmlns:a16="http://schemas.microsoft.com/office/drawing/2014/main" id="{4281928E-E1BD-E31B-2DE2-81AB9E728CD9}"/>
              </a:ext>
            </a:extLst>
          </p:cNvPr>
          <p:cNvSpPr>
            <a:spLocks noChangeArrowheads="1"/>
          </p:cNvSpPr>
          <p:nvPr/>
        </p:nvSpPr>
        <p:spPr bwMode="auto">
          <a:xfrm>
            <a:off x="7239000" y="44958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6" name="4-Point Star 47">
            <a:extLst>
              <a:ext uri="{FF2B5EF4-FFF2-40B4-BE49-F238E27FC236}">
                <a16:creationId xmlns:a16="http://schemas.microsoft.com/office/drawing/2014/main" id="{A4D930F1-DA30-F666-085A-647EF7716143}"/>
              </a:ext>
            </a:extLst>
          </p:cNvPr>
          <p:cNvSpPr>
            <a:spLocks noChangeArrowheads="1"/>
          </p:cNvSpPr>
          <p:nvPr/>
        </p:nvSpPr>
        <p:spPr bwMode="auto">
          <a:xfrm>
            <a:off x="74676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7" name="4-Point Star 48">
            <a:extLst>
              <a:ext uri="{FF2B5EF4-FFF2-40B4-BE49-F238E27FC236}">
                <a16:creationId xmlns:a16="http://schemas.microsoft.com/office/drawing/2014/main" id="{A2F4A0BF-C7D3-8BD6-AF76-E8CE5E8C9D57}"/>
              </a:ext>
            </a:extLst>
          </p:cNvPr>
          <p:cNvSpPr>
            <a:spLocks noChangeArrowheads="1"/>
          </p:cNvSpPr>
          <p:nvPr/>
        </p:nvSpPr>
        <p:spPr bwMode="auto">
          <a:xfrm>
            <a:off x="79248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8" name="4-Point Star 49">
            <a:extLst>
              <a:ext uri="{FF2B5EF4-FFF2-40B4-BE49-F238E27FC236}">
                <a16:creationId xmlns:a16="http://schemas.microsoft.com/office/drawing/2014/main" id="{8BACAAFE-BBCE-E2AD-27A3-5FB829E408B0}"/>
              </a:ext>
            </a:extLst>
          </p:cNvPr>
          <p:cNvSpPr>
            <a:spLocks noChangeArrowheads="1"/>
          </p:cNvSpPr>
          <p:nvPr/>
        </p:nvSpPr>
        <p:spPr bwMode="auto">
          <a:xfrm>
            <a:off x="83820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59" name="4-Point Star 50">
            <a:extLst>
              <a:ext uri="{FF2B5EF4-FFF2-40B4-BE49-F238E27FC236}">
                <a16:creationId xmlns:a16="http://schemas.microsoft.com/office/drawing/2014/main" id="{2B43B1AF-8DA9-A660-7CA9-D56138664C8D}"/>
              </a:ext>
            </a:extLst>
          </p:cNvPr>
          <p:cNvSpPr>
            <a:spLocks noChangeArrowheads="1"/>
          </p:cNvSpPr>
          <p:nvPr/>
        </p:nvSpPr>
        <p:spPr bwMode="auto">
          <a:xfrm flipH="1">
            <a:off x="3464399" y="3934628"/>
            <a:ext cx="10725169" cy="1976438"/>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285750" marR="0" lvl="0" indent="-285750" algn="ctr" defTabSz="914400" rtl="0" eaLnBrk="0" fontAlgn="base" latinLnBrk="0" hangingPunct="0">
              <a:lnSpc>
                <a:spcPct val="100000"/>
              </a:lnSpc>
              <a:spcBef>
                <a:spcPct val="20000"/>
              </a:spcBef>
              <a:spcAft>
                <a:spcPct val="0"/>
              </a:spcAft>
              <a:buClr>
                <a:srgbClr val="86D1EC"/>
              </a:buClr>
              <a:buSzPct val="90000"/>
              <a:buFont typeface="Arial" panose="020B0604020202020204" pitchFamily="34" charset="0"/>
              <a:buChar char="•"/>
              <a:tabLst/>
              <a:defRPr/>
            </a:pPr>
            <a:r>
              <a:rPr kumimoji="0" lang="fr-FR" sz="1800" b="0" i="0" u="none" strike="noStrike" kern="1200" cap="none" spc="0" normalizeH="0" baseline="0" noProof="0" dirty="0" err="1">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Jacubek</a:t>
            </a:r>
            <a:r>
              <a:rPr kumimoji="0" lang="fr-FR" sz="1800" b="0" i="0" u="none" strike="noStrike" kern="1200" cap="none" spc="0" normalizeH="0" baseline="0" noProof="0" dirty="0">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 &amp; al. Prague </a:t>
            </a:r>
            <a:r>
              <a:rPr kumimoji="0" lang="fr-FR" sz="1800" b="0" i="0" u="none" strike="noStrike" kern="1200" cap="none" spc="0" normalizeH="0" baseline="0" noProof="0" dirty="0" err="1">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University</a:t>
            </a:r>
            <a:r>
              <a:rPr kumimoji="0" lang="fr-FR" sz="1800" b="0" i="0" u="none" strike="noStrike" kern="1200" cap="none" spc="0" normalizeH="0" baseline="0" noProof="0" dirty="0">
                <a:ln>
                  <a:noFill/>
                </a:ln>
                <a:solidFill>
                  <a:srgbClr val="3366FF">
                    <a:lumMod val="60000"/>
                    <a:lumOff val="40000"/>
                  </a:srgbClr>
                </a:solidFill>
                <a:effectLst/>
                <a:uLnTx/>
                <a:uFillTx/>
                <a:latin typeface="Comic Sans MS" panose="030F0902030302020204" pitchFamily="66" charset="0"/>
                <a:ea typeface="ＭＳ Ｐゴシック" panose="020B0600070205080204" pitchFamily="34" charset="-128"/>
                <a:cs typeface="+mn-cs"/>
              </a:rPr>
              <a:t> </a:t>
            </a:r>
          </a:p>
        </p:txBody>
      </p:sp>
      <p:sp>
        <p:nvSpPr>
          <p:cNvPr id="78860" name="4-Point Star 51">
            <a:extLst>
              <a:ext uri="{FF2B5EF4-FFF2-40B4-BE49-F238E27FC236}">
                <a16:creationId xmlns:a16="http://schemas.microsoft.com/office/drawing/2014/main" id="{5E1D484C-C25F-1E44-D8BA-945A86D590D5}"/>
              </a:ext>
            </a:extLst>
          </p:cNvPr>
          <p:cNvSpPr>
            <a:spLocks noChangeArrowheads="1"/>
          </p:cNvSpPr>
          <p:nvPr/>
        </p:nvSpPr>
        <p:spPr bwMode="auto">
          <a:xfrm>
            <a:off x="7620000" y="4572000"/>
            <a:ext cx="428625" cy="428625"/>
          </a:xfrm>
          <a:prstGeom prst="star4">
            <a:avLst>
              <a:gd name="adj" fmla="val 12500"/>
            </a:avLst>
          </a:prstGeom>
          <a:noFill/>
          <a:ln w="254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NZ" altLang="fr-FR" sz="1800" b="0" i="0" u="none" strike="noStrike" kern="1200" cap="none" spc="0" normalizeH="0" baseline="0" noProof="0">
              <a:ln>
                <a:noFill/>
              </a:ln>
              <a:solidFill>
                <a:srgbClr val="000080"/>
              </a:solidFill>
              <a:effectLst/>
              <a:uLnTx/>
              <a:uFillTx/>
              <a:latin typeface="Arial" panose="020B0604020202020204" pitchFamily="34" charset="0"/>
              <a:ea typeface="ＭＳ Ｐゴシック" panose="020B0600070205080204" pitchFamily="34" charset="-128"/>
              <a:cs typeface="+mn-cs"/>
            </a:endParaRPr>
          </a:p>
        </p:txBody>
      </p:sp>
      <p:sp>
        <p:nvSpPr>
          <p:cNvPr id="78861" name="Rectangle 43">
            <a:extLst>
              <a:ext uri="{FF2B5EF4-FFF2-40B4-BE49-F238E27FC236}">
                <a16:creationId xmlns:a16="http://schemas.microsoft.com/office/drawing/2014/main" id="{4362C8A6-1D6B-CA05-D822-CCB17E2AF2B0}"/>
              </a:ext>
            </a:extLst>
          </p:cNvPr>
          <p:cNvSpPr>
            <a:spLocks noChangeArrowheads="1"/>
          </p:cNvSpPr>
          <p:nvPr/>
        </p:nvSpPr>
        <p:spPr bwMode="auto">
          <a:xfrm>
            <a:off x="3705350" y="4719638"/>
            <a:ext cx="1728787" cy="287337"/>
          </a:xfrm>
          <a:prstGeom prst="rect">
            <a:avLst/>
          </a:prstGeom>
          <a:gradFill rotWithShape="1">
            <a:gsLst>
              <a:gs pos="0">
                <a:schemeClr val="accent2"/>
              </a:gs>
              <a:gs pos="100000">
                <a:srgbClr val="FF3300"/>
              </a:gs>
            </a:gsLst>
            <a:lin ang="5400000" scaled="1"/>
          </a:gradFill>
          <a:ln w="9525">
            <a:solidFill>
              <a:schemeClr val="tx1"/>
            </a:solidFill>
            <a:miter lim="800000"/>
            <a:headEnd/>
            <a:tailEnd/>
          </a:ln>
        </p:spPr>
        <p:txBody>
          <a:bodyPr wrap="none"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800" b="0" i="0" u="none" strike="noStrike" kern="1200" cap="none" spc="0" normalizeH="0" baseline="0" noProof="0">
              <a:ln>
                <a:noFill/>
              </a:ln>
              <a:solidFill>
                <a:srgbClr val="FFFFFF"/>
              </a:solidFill>
              <a:effectLst/>
              <a:uLnTx/>
              <a:uFillTx/>
              <a:latin typeface="Arial" panose="020B0604020202020204" pitchFamily="34" charset="0"/>
              <a:ea typeface="ＭＳ Ｐゴシック" panose="020B0600070205080204" pitchFamily="34" charset="-128"/>
              <a:cs typeface="+mn-cs"/>
            </a:endParaRPr>
          </a:p>
        </p:txBody>
      </p:sp>
      <p:grpSp>
        <p:nvGrpSpPr>
          <p:cNvPr id="78862" name="Group 54">
            <a:extLst>
              <a:ext uri="{FF2B5EF4-FFF2-40B4-BE49-F238E27FC236}">
                <a16:creationId xmlns:a16="http://schemas.microsoft.com/office/drawing/2014/main" id="{1E79A37E-70F0-DB59-E26E-8212BE99F036}"/>
              </a:ext>
            </a:extLst>
          </p:cNvPr>
          <p:cNvGrpSpPr>
            <a:grpSpLocks/>
          </p:cNvGrpSpPr>
          <p:nvPr/>
        </p:nvGrpSpPr>
        <p:grpSpPr bwMode="auto">
          <a:xfrm>
            <a:off x="2636962" y="4013200"/>
            <a:ext cx="1571625" cy="1714500"/>
            <a:chOff x="2295" y="360"/>
            <a:chExt cx="990" cy="1080"/>
          </a:xfrm>
        </p:grpSpPr>
        <p:sp>
          <p:nvSpPr>
            <p:cNvPr id="68" name="Cube 67">
              <a:extLst>
                <a:ext uri="{FF2B5EF4-FFF2-40B4-BE49-F238E27FC236}">
                  <a16:creationId xmlns:a16="http://schemas.microsoft.com/office/drawing/2014/main" id="{94BFD6D0-1C47-0294-2D80-1FDD435F638A}"/>
                </a:ext>
              </a:extLst>
            </p:cNvPr>
            <p:cNvSpPr/>
            <p:nvPr/>
          </p:nvSpPr>
          <p:spPr>
            <a:xfrm>
              <a:off x="2295" y="360"/>
              <a:ext cx="990" cy="1080"/>
            </a:xfrm>
            <a:prstGeom prst="cub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7" name="Oval 6">
              <a:extLst>
                <a:ext uri="{FF2B5EF4-FFF2-40B4-BE49-F238E27FC236}">
                  <a16:creationId xmlns:a16="http://schemas.microsoft.com/office/drawing/2014/main" id="{147A0AA0-7F8E-E894-E5E7-B339FC94203A}"/>
                </a:ext>
              </a:extLst>
            </p:cNvPr>
            <p:cNvSpPr/>
            <p:nvPr/>
          </p:nvSpPr>
          <p:spPr>
            <a:xfrm flipH="1">
              <a:off x="2475" y="990"/>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9" name="Oval 8">
              <a:extLst>
                <a:ext uri="{FF2B5EF4-FFF2-40B4-BE49-F238E27FC236}">
                  <a16:creationId xmlns:a16="http://schemas.microsoft.com/office/drawing/2014/main" id="{BB2EE086-028A-A240-0F02-74855F755725}"/>
                </a:ext>
              </a:extLst>
            </p:cNvPr>
            <p:cNvSpPr/>
            <p:nvPr/>
          </p:nvSpPr>
          <p:spPr>
            <a:xfrm flipH="1">
              <a:off x="2610" y="1215"/>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3" name="Oval 12">
              <a:extLst>
                <a:ext uri="{FF2B5EF4-FFF2-40B4-BE49-F238E27FC236}">
                  <a16:creationId xmlns:a16="http://schemas.microsoft.com/office/drawing/2014/main" id="{E1DC764C-C77F-92C1-F803-824F20AB191A}"/>
                </a:ext>
              </a:extLst>
            </p:cNvPr>
            <p:cNvSpPr/>
            <p:nvPr/>
          </p:nvSpPr>
          <p:spPr>
            <a:xfrm flipH="1">
              <a:off x="2340" y="1215"/>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5" name="Oval 14">
              <a:extLst>
                <a:ext uri="{FF2B5EF4-FFF2-40B4-BE49-F238E27FC236}">
                  <a16:creationId xmlns:a16="http://schemas.microsoft.com/office/drawing/2014/main" id="{177BF7B7-DCEB-AAD0-0867-7E560C9BB0DB}"/>
                </a:ext>
              </a:extLst>
            </p:cNvPr>
            <p:cNvSpPr/>
            <p:nvPr/>
          </p:nvSpPr>
          <p:spPr>
            <a:xfrm flipH="1">
              <a:off x="2835" y="1170"/>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6" name="Oval 15">
              <a:extLst>
                <a:ext uri="{FF2B5EF4-FFF2-40B4-BE49-F238E27FC236}">
                  <a16:creationId xmlns:a16="http://schemas.microsoft.com/office/drawing/2014/main" id="{27281E12-E069-1AEB-4F7E-BE986450A55C}"/>
                </a:ext>
              </a:extLst>
            </p:cNvPr>
            <p:cNvSpPr/>
            <p:nvPr/>
          </p:nvSpPr>
          <p:spPr>
            <a:xfrm flipH="1">
              <a:off x="2381" y="754"/>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17" name="Oval 16">
              <a:extLst>
                <a:ext uri="{FF2B5EF4-FFF2-40B4-BE49-F238E27FC236}">
                  <a16:creationId xmlns:a16="http://schemas.microsoft.com/office/drawing/2014/main" id="{19D392BA-214E-5A12-D3AC-E25A88A27A59}"/>
                </a:ext>
              </a:extLst>
            </p:cNvPr>
            <p:cNvSpPr/>
            <p:nvPr/>
          </p:nvSpPr>
          <p:spPr>
            <a:xfrm flipH="1">
              <a:off x="2789" y="890"/>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sp>
          <p:nvSpPr>
            <p:cNvPr id="70" name="Oval 69">
              <a:extLst>
                <a:ext uri="{FF2B5EF4-FFF2-40B4-BE49-F238E27FC236}">
                  <a16:creationId xmlns:a16="http://schemas.microsoft.com/office/drawing/2014/main" id="{323BBDCF-1381-F41E-B76E-1CDD632863C2}"/>
                </a:ext>
              </a:extLst>
            </p:cNvPr>
            <p:cNvSpPr/>
            <p:nvPr/>
          </p:nvSpPr>
          <p:spPr>
            <a:xfrm flipH="1">
              <a:off x="2699" y="663"/>
              <a:ext cx="180" cy="180"/>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NZ" sz="1800" b="0" i="0" u="none" strike="noStrike" kern="1200" cap="none" spc="0" normalizeH="0" baseline="0" noProof="0">
                <a:ln>
                  <a:noFill/>
                </a:ln>
                <a:solidFill>
                  <a:srgbClr val="FFFFFF"/>
                </a:solidFill>
                <a:effectLst/>
                <a:uLnTx/>
                <a:uFillTx/>
                <a:latin typeface="Comic Sans MS"/>
                <a:ea typeface="ＭＳ Ｐゴシック"/>
                <a:cs typeface="+mn-cs"/>
              </a:endParaRPr>
            </a:p>
          </p:txBody>
        </p:sp>
      </p:grpSp>
      <p:sp>
        <p:nvSpPr>
          <p:cNvPr id="78863" name="Rectangle 30">
            <a:extLst>
              <a:ext uri="{FF2B5EF4-FFF2-40B4-BE49-F238E27FC236}">
                <a16:creationId xmlns:a16="http://schemas.microsoft.com/office/drawing/2014/main" id="{682B7E46-6E48-DE00-33F5-BAEE63C47E75}"/>
              </a:ext>
            </a:extLst>
          </p:cNvPr>
          <p:cNvSpPr>
            <a:spLocks noChangeArrowheads="1"/>
          </p:cNvSpPr>
          <p:nvPr/>
        </p:nvSpPr>
        <p:spPr bwMode="auto">
          <a:xfrm>
            <a:off x="4848350" y="4643438"/>
            <a:ext cx="1057275" cy="523875"/>
          </a:xfrm>
          <a:prstGeom prst="rect">
            <a:avLst/>
          </a:prstGeom>
          <a:solidFill>
            <a:srgbClr val="FFFF00"/>
          </a:solidFill>
          <a:ln w="25400">
            <a:solidFill>
              <a:srgbClr val="385D8A"/>
            </a:solidFill>
            <a:miter lim="800000"/>
            <a:headEnd/>
            <a:tailEnd/>
          </a:ln>
        </p:spPr>
        <p:txBody>
          <a:bodyPr anchor="ct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NZ" altLang="fr-FR" sz="2000" b="0" i="0" u="none" strike="noStrike" kern="1200" cap="none" spc="0" normalizeH="0" baseline="0" noProof="0">
                <a:ln>
                  <a:noFill/>
                </a:ln>
                <a:solidFill>
                  <a:srgbClr val="7B46D0"/>
                </a:solidFill>
                <a:effectLst/>
                <a:uLnTx/>
                <a:uFillTx/>
                <a:latin typeface="Calibri" panose="020F0502020204030204" pitchFamily="34" charset="0"/>
                <a:ea typeface="ＭＳ Ｐゴシック" panose="020B0600070205080204" pitchFamily="34" charset="-128"/>
                <a:cs typeface="+mn-cs"/>
              </a:rPr>
              <a:t>Medipix</a:t>
            </a:r>
          </a:p>
        </p:txBody>
      </p:sp>
      <p:sp>
        <p:nvSpPr>
          <p:cNvPr id="78864" name="Text Box 6">
            <a:extLst>
              <a:ext uri="{FF2B5EF4-FFF2-40B4-BE49-F238E27FC236}">
                <a16:creationId xmlns:a16="http://schemas.microsoft.com/office/drawing/2014/main" id="{5CCEA3A1-71E3-1730-0B89-462327E4CAB3}"/>
              </a:ext>
            </a:extLst>
          </p:cNvPr>
          <p:cNvSpPr txBox="1">
            <a:spLocks noChangeArrowheads="1"/>
          </p:cNvSpPr>
          <p:nvPr/>
        </p:nvSpPr>
        <p:spPr bwMode="auto">
          <a:xfrm>
            <a:off x="381000" y="1066800"/>
            <a:ext cx="4648200" cy="315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100800" tIns="50400" rIns="100800" bIns="50400">
            <a:spAutoFit/>
          </a:bodyPr>
          <a:lstStyle>
            <a:lvl1pPr defTabSz="449263">
              <a:spcBef>
                <a:spcPct val="20000"/>
              </a:spcBef>
              <a:buClr>
                <a:schemeClr val="hlink"/>
              </a:buClr>
              <a:buSzPct val="90000"/>
              <a:buFont typeface="Wingdings" pitchFamily="2" charset="2"/>
              <a:buBlip>
                <a:blip r:embed="rId2"/>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200">
                <a:solidFill>
                  <a:schemeClr val="tx1"/>
                </a:solidFill>
                <a:latin typeface="Comic Sans MS" panose="030F0902030302020204" pitchFamily="66" charset="0"/>
                <a:ea typeface="ＭＳ Ｐゴシック" panose="020B0600070205080204" pitchFamily="34" charset="-128"/>
              </a:defRPr>
            </a:lvl1pPr>
            <a:lvl2pPr marL="37931725" indent="-37474525"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449263">
              <a:spcBef>
                <a:spcPct val="20000"/>
              </a:spcBef>
              <a:buClr>
                <a:schemeClr val="accent2"/>
              </a:buClr>
              <a:buSzPct val="90000"/>
              <a:buFont typeface="Wingdings" pitchFamily="2" charset="2"/>
              <a:buBlip>
                <a:blip r:embed="rId3"/>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449263">
              <a:spcBef>
                <a:spcPct val="20000"/>
              </a:spcBef>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449263">
              <a:spcBef>
                <a:spcPct val="20000"/>
              </a:spcBef>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449263" eaLnBrk="0" fontAlgn="base" hangingPunct="0">
              <a:spcBef>
                <a:spcPct val="20000"/>
              </a:spcBef>
              <a:spcAft>
                <a:spcPct val="0"/>
              </a:spcAft>
              <a:buClr>
                <a:schemeClr val="folHlink"/>
              </a:buClr>
              <a:buSzPct val="90000"/>
              <a:buFont typeface="Wingdings" pitchFamily="2" charset="2"/>
              <a:buBlip>
                <a:blip r:embed="rId4"/>
              </a:buBlip>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fr-FR" sz="2800" b="0" i="0" u="none" strike="noStrike" kern="1200" cap="none" spc="0" normalizeH="0" baseline="0" noProof="0" dirty="0">
                <a:ln>
                  <a:noFill/>
                </a:ln>
                <a:solidFill>
                  <a:srgbClr val="FFFF00"/>
                </a:solidFill>
                <a:effectLst/>
                <a:uLnTx/>
                <a:uFillTx/>
                <a:latin typeface="Arial" panose="020B0604020202020204" pitchFamily="34" charset="0"/>
                <a:ea typeface="ＭＳ Ｐゴシック" panose="020B0600070205080204" pitchFamily="34" charset="-128"/>
                <a:cs typeface="+mn-cs"/>
              </a:rPr>
              <a:t>Medipix3</a:t>
            </a:r>
            <a:endPar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endParaRP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- 8 simultaneous energies</a:t>
            </a: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mn-cs"/>
              </a:rPr>
              <a:t>- 55 </a:t>
            </a:r>
            <a:r>
              <a:rPr kumimoji="0" lang="en-US"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µ</a:t>
            </a: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m isometric resolution </a:t>
            </a: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Excellent energy resolution</a:t>
            </a:r>
          </a:p>
          <a:p>
            <a:pPr marL="0" marR="0" lvl="0" indent="0" algn="l" defTabSz="449263" rtl="0" eaLnBrk="1" fontAlgn="base" latinLnBrk="0" hangingPunct="1">
              <a:lnSpc>
                <a:spcPct val="100000"/>
              </a:lnSpc>
              <a:spcBef>
                <a:spcPct val="0"/>
              </a:spcBef>
              <a:spcAft>
                <a:spcPct val="0"/>
              </a:spcAft>
              <a:buClr>
                <a:srgbClr val="000000"/>
              </a:buClr>
              <a:buSzPct val="100000"/>
              <a:buFont typeface="Times New Roman" panose="02020603050405020304" pitchFamily="18"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- 10</a:t>
            </a:r>
            <a:r>
              <a:rPr kumimoji="0" lang="en-NZ" altLang="fr-FR" sz="2800" b="0" i="0" u="none" strike="noStrike" kern="1200" cap="none" spc="0" normalizeH="0" baseline="3000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8</a:t>
            </a: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photons per second per mm</a:t>
            </a:r>
            <a:r>
              <a:rPr kumimoji="0" lang="en-NZ" altLang="fr-FR" sz="2800" b="0" i="0" u="none" strike="noStrike" kern="1200" cap="none" spc="0" normalizeH="0" baseline="3000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2</a:t>
            </a:r>
            <a:r>
              <a:rPr kumimoji="0" lang="en-NZ" altLang="fr-FR" sz="2800" b="0" i="0" u="none" strike="noStrike" kern="1200" cap="none" spc="0" normalizeH="0" baseline="0" noProof="0" dirty="0">
                <a:ln>
                  <a:noFill/>
                </a:ln>
                <a:solidFill>
                  <a:srgbClr val="FFFFFF"/>
                </a:solidFill>
                <a:effectLst/>
                <a:uLnTx/>
                <a:uFillTx/>
                <a:latin typeface="Arial" panose="020B0604020202020204" pitchFamily="34" charset="0"/>
                <a:ea typeface="ＭＳ Ｐゴシック" panose="020B0600070205080204" pitchFamily="34" charset="-128"/>
                <a:cs typeface="Arial" panose="020B0604020202020204" pitchFamily="34" charset="0"/>
              </a:rPr>
              <a:t> </a:t>
            </a:r>
          </a:p>
        </p:txBody>
      </p:sp>
      <p:sp>
        <p:nvSpPr>
          <p:cNvPr id="10" name="Espace réservé de la date 9">
            <a:extLst>
              <a:ext uri="{FF2B5EF4-FFF2-40B4-BE49-F238E27FC236}">
                <a16:creationId xmlns:a16="http://schemas.microsoft.com/office/drawing/2014/main" id="{7C1EE5F0-3C26-EE6F-6F0C-050B9F069EC2}"/>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endParaRPr>
          </a:p>
        </p:txBody>
      </p:sp>
      <p:pic>
        <p:nvPicPr>
          <p:cNvPr id="11" name="Picture 2" descr="D:\Documents\Firma\Pictures LAD 10x10\Ground beatle\03 Full body THL=000_Masked sharp col cut.png">
            <a:extLst>
              <a:ext uri="{FF2B5EF4-FFF2-40B4-BE49-F238E27FC236}">
                <a16:creationId xmlns:a16="http://schemas.microsoft.com/office/drawing/2014/main" id="{2D6ABF6B-C3B4-24CE-A0E6-D3A9AA91FE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5400000">
            <a:off x="6350142" y="3962314"/>
            <a:ext cx="1477363" cy="1921066"/>
          </a:xfrm>
          <a:prstGeom prst="rect">
            <a:avLst/>
          </a:prstGeom>
          <a:solidFill>
            <a:srgbClr val="66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2" name="ZoneTexte 11">
            <a:extLst>
              <a:ext uri="{FF2B5EF4-FFF2-40B4-BE49-F238E27FC236}">
                <a16:creationId xmlns:a16="http://schemas.microsoft.com/office/drawing/2014/main" id="{D44EB205-3C36-B0E7-2E2D-197C46C7FDC6}"/>
              </a:ext>
            </a:extLst>
          </p:cNvPr>
          <p:cNvSpPr txBox="1"/>
          <p:nvPr/>
        </p:nvSpPr>
        <p:spPr>
          <a:xfrm>
            <a:off x="670278" y="5959475"/>
            <a:ext cx="7798930"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a:ln>
                  <a:noFill/>
                </a:ln>
                <a:solidFill>
                  <a:srgbClr val="3366FF">
                    <a:lumMod val="40000"/>
                    <a:lumOff val="60000"/>
                  </a:srgbClr>
                </a:solidFill>
                <a:effectLst/>
                <a:uLnTx/>
                <a:uFillTx/>
                <a:latin typeface="Comic Sans MS" panose="030F0902030302020204" pitchFamily="66" charset="0"/>
                <a:ea typeface="ＭＳ Ｐゴシック" panose="020B0600070205080204" pitchFamily="34" charset="-128"/>
                <a:cs typeface="+mn-cs"/>
              </a:rPr>
              <a:t>See presentation of Stanislav Pospisil about </a:t>
            </a:r>
            <a:r>
              <a:rPr kumimoji="0" lang="en-US" sz="2400" b="0" i="0" u="none" strike="noStrike" kern="1200" cap="none" spc="0" normalizeH="0" baseline="0" noProof="0" dirty="0" err="1">
                <a:ln>
                  <a:noFill/>
                </a:ln>
                <a:solidFill>
                  <a:srgbClr val="3366FF">
                    <a:lumMod val="40000"/>
                    <a:lumOff val="60000"/>
                  </a:srgbClr>
                </a:solidFill>
                <a:effectLst/>
                <a:uLnTx/>
                <a:uFillTx/>
                <a:latin typeface="Comic Sans MS" panose="030F0902030302020204" pitchFamily="66" charset="0"/>
                <a:ea typeface="ＭＳ Ｐゴシック" panose="020B0600070205080204" pitchFamily="34" charset="-128"/>
                <a:cs typeface="+mn-cs"/>
              </a:rPr>
              <a:t>Timepix</a:t>
            </a:r>
            <a:r>
              <a:rPr kumimoji="0" lang="en-US" sz="2400" b="0" i="0" u="none" strike="noStrike" kern="1200" cap="none" spc="0" normalizeH="0" baseline="0" noProof="0" dirty="0">
                <a:ln>
                  <a:noFill/>
                </a:ln>
                <a:solidFill>
                  <a:srgbClr val="3366FF">
                    <a:lumMod val="40000"/>
                    <a:lumOff val="60000"/>
                  </a:srgbClr>
                </a:solidFill>
                <a:effectLst/>
                <a:uLnTx/>
                <a:uFillTx/>
                <a:latin typeface="Comic Sans MS" panose="030F0902030302020204" pitchFamily="66" charset="0"/>
                <a:ea typeface="ＭＳ Ｐゴシック" panose="020B0600070205080204" pitchFamily="34" charset="-128"/>
                <a:cs typeface="+mn-cs"/>
              </a:rPr>
              <a:t> </a:t>
            </a:r>
          </a:p>
        </p:txBody>
      </p:sp>
    </p:spTree>
    <p:extLst>
      <p:ext uri="{BB962C8B-B14F-4D97-AF65-F5344CB8AC3E}">
        <p14:creationId xmlns:p14="http://schemas.microsoft.com/office/powerpoint/2010/main" val="1362701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F57FA4-F288-90BF-9720-E41A00D73458}"/>
              </a:ext>
            </a:extLst>
          </p:cNvPr>
          <p:cNvSpPr>
            <a:spLocks noGrp="1"/>
          </p:cNvSpPr>
          <p:nvPr>
            <p:ph type="title"/>
          </p:nvPr>
        </p:nvSpPr>
        <p:spPr>
          <a:xfrm>
            <a:off x="574675" y="72232"/>
            <a:ext cx="8915400" cy="1143000"/>
          </a:xfrm>
        </p:spPr>
        <p:txBody>
          <a:bodyPr/>
          <a:lstStyle/>
          <a:p>
            <a:r>
              <a:rPr lang="fr-FR" dirty="0"/>
              <a:t>More </a:t>
            </a:r>
            <a:r>
              <a:rPr lang="fr-FR" dirty="0" err="1"/>
              <a:t>during</a:t>
            </a:r>
            <a:r>
              <a:rPr lang="fr-FR" dirty="0"/>
              <a:t> </a:t>
            </a:r>
            <a:r>
              <a:rPr lang="fr-FR" dirty="0" err="1"/>
              <a:t>this</a:t>
            </a:r>
            <a:r>
              <a:rPr lang="fr-FR" dirty="0"/>
              <a:t> </a:t>
            </a:r>
            <a:r>
              <a:rPr lang="fr-FR" dirty="0" err="1"/>
              <a:t>school</a:t>
            </a:r>
            <a:endParaRPr lang="fr-FR" dirty="0"/>
          </a:p>
        </p:txBody>
      </p:sp>
      <p:sp>
        <p:nvSpPr>
          <p:cNvPr id="3" name="Espace réservé du texte 2">
            <a:extLst>
              <a:ext uri="{FF2B5EF4-FFF2-40B4-BE49-F238E27FC236}">
                <a16:creationId xmlns:a16="http://schemas.microsoft.com/office/drawing/2014/main" id="{7F9187A2-5ABD-A29C-4F63-B9596E1E4EE0}"/>
              </a:ext>
            </a:extLst>
          </p:cNvPr>
          <p:cNvSpPr>
            <a:spLocks noGrp="1"/>
          </p:cNvSpPr>
          <p:nvPr>
            <p:ph type="body" idx="1"/>
          </p:nvPr>
        </p:nvSpPr>
        <p:spPr>
          <a:xfrm>
            <a:off x="445728" y="1130095"/>
            <a:ext cx="4376738" cy="639762"/>
          </a:xfrm>
        </p:spPr>
        <p:txBody>
          <a:bodyPr/>
          <a:lstStyle/>
          <a:p>
            <a:r>
              <a:rPr lang="fr-FR" dirty="0">
                <a:solidFill>
                  <a:srgbClr val="FFFF00"/>
                </a:solidFill>
              </a:rPr>
              <a:t>DIAGNOSTIC IMAGING </a:t>
            </a:r>
          </a:p>
        </p:txBody>
      </p:sp>
      <p:sp>
        <p:nvSpPr>
          <p:cNvPr id="4" name="Espace réservé du contenu 3">
            <a:extLst>
              <a:ext uri="{FF2B5EF4-FFF2-40B4-BE49-F238E27FC236}">
                <a16:creationId xmlns:a16="http://schemas.microsoft.com/office/drawing/2014/main" id="{7DEA2752-680F-A8A5-8FB7-0C0A7BF8FF62}"/>
              </a:ext>
            </a:extLst>
          </p:cNvPr>
          <p:cNvSpPr>
            <a:spLocks noGrp="1"/>
          </p:cNvSpPr>
          <p:nvPr>
            <p:ph sz="half" idx="2"/>
          </p:nvPr>
        </p:nvSpPr>
        <p:spPr>
          <a:xfrm>
            <a:off x="445728" y="1937918"/>
            <a:ext cx="4376738" cy="2571202"/>
          </a:xfrm>
        </p:spPr>
        <p:txBody>
          <a:bodyPr/>
          <a:lstStyle/>
          <a:p>
            <a:r>
              <a:rPr lang="fr-FR" dirty="0" err="1"/>
              <a:t>See</a:t>
            </a:r>
            <a:r>
              <a:rPr lang="fr-FR" dirty="0"/>
              <a:t> Andrea talk on PET </a:t>
            </a:r>
          </a:p>
        </p:txBody>
      </p:sp>
      <p:sp>
        <p:nvSpPr>
          <p:cNvPr id="5" name="Espace réservé du texte 4">
            <a:extLst>
              <a:ext uri="{FF2B5EF4-FFF2-40B4-BE49-F238E27FC236}">
                <a16:creationId xmlns:a16="http://schemas.microsoft.com/office/drawing/2014/main" id="{B31A12BF-44B1-5F45-9B81-2004F91CF50F}"/>
              </a:ext>
            </a:extLst>
          </p:cNvPr>
          <p:cNvSpPr>
            <a:spLocks noGrp="1"/>
          </p:cNvSpPr>
          <p:nvPr>
            <p:ph type="body" sz="quarter" idx="3"/>
          </p:nvPr>
        </p:nvSpPr>
        <p:spPr>
          <a:xfrm>
            <a:off x="5081947" y="1175977"/>
            <a:ext cx="4378325" cy="639762"/>
          </a:xfrm>
        </p:spPr>
        <p:txBody>
          <a:bodyPr/>
          <a:lstStyle/>
          <a:p>
            <a:r>
              <a:rPr lang="fr-FR" dirty="0">
                <a:solidFill>
                  <a:srgbClr val="FFFF00"/>
                </a:solidFill>
              </a:rPr>
              <a:t>TREATMENT</a:t>
            </a:r>
            <a:r>
              <a:rPr lang="fr-FR" dirty="0"/>
              <a:t> </a:t>
            </a:r>
            <a:r>
              <a:rPr lang="fr-FR" dirty="0">
                <a:solidFill>
                  <a:srgbClr val="FFFF00"/>
                </a:solidFill>
              </a:rPr>
              <a:t>THERAPY</a:t>
            </a:r>
          </a:p>
        </p:txBody>
      </p:sp>
      <p:sp>
        <p:nvSpPr>
          <p:cNvPr id="6" name="Espace réservé du contenu 5">
            <a:extLst>
              <a:ext uri="{FF2B5EF4-FFF2-40B4-BE49-F238E27FC236}">
                <a16:creationId xmlns:a16="http://schemas.microsoft.com/office/drawing/2014/main" id="{B18F2068-0344-DCD9-29F3-A953BAC1F699}"/>
              </a:ext>
            </a:extLst>
          </p:cNvPr>
          <p:cNvSpPr>
            <a:spLocks noGrp="1"/>
          </p:cNvSpPr>
          <p:nvPr>
            <p:ph sz="quarter" idx="4"/>
          </p:nvPr>
        </p:nvSpPr>
        <p:spPr>
          <a:xfrm>
            <a:off x="5032375" y="1937918"/>
            <a:ext cx="4378325" cy="1995138"/>
          </a:xfrm>
        </p:spPr>
        <p:txBody>
          <a:bodyPr/>
          <a:lstStyle/>
          <a:p>
            <a:r>
              <a:rPr lang="fr-FR" sz="2800" dirty="0" err="1"/>
              <a:t>Particle</a:t>
            </a:r>
            <a:r>
              <a:rPr lang="fr-FR" sz="2800" dirty="0"/>
              <a:t> </a:t>
            </a:r>
            <a:r>
              <a:rPr lang="fr-FR" sz="2800" dirty="0" err="1"/>
              <a:t>therapy</a:t>
            </a:r>
            <a:endParaRPr lang="fr-FR" dirty="0"/>
          </a:p>
        </p:txBody>
      </p:sp>
      <p:sp>
        <p:nvSpPr>
          <p:cNvPr id="7" name="Espace réservé de la date 6">
            <a:extLst>
              <a:ext uri="{FF2B5EF4-FFF2-40B4-BE49-F238E27FC236}">
                <a16:creationId xmlns:a16="http://schemas.microsoft.com/office/drawing/2014/main" id="{E8980B2D-DA1E-E5F6-3996-79A132931141}"/>
              </a:ext>
            </a:extLst>
          </p:cNvPr>
          <p:cNvSpPr>
            <a:spLocks noGrp="1"/>
          </p:cNvSpPr>
          <p:nvPr>
            <p:ph type="dt" sz="half" idx="10"/>
          </p:nvPr>
        </p:nvSpPr>
        <p:spPr/>
        <p:txBody>
          <a:bodyPr/>
          <a:lstStyle/>
          <a:p>
            <a:pPr>
              <a:defRPr/>
            </a:pPr>
            <a:endParaRPr lang="fr-FR"/>
          </a:p>
        </p:txBody>
      </p:sp>
      <p:sp>
        <p:nvSpPr>
          <p:cNvPr id="8" name="Espace réservé du pied de page 7">
            <a:extLst>
              <a:ext uri="{FF2B5EF4-FFF2-40B4-BE49-F238E27FC236}">
                <a16:creationId xmlns:a16="http://schemas.microsoft.com/office/drawing/2014/main" id="{ED70CB02-9838-FE6C-6A74-8F4F3470A4EA}"/>
              </a:ext>
            </a:extLst>
          </p:cNvPr>
          <p:cNvSpPr>
            <a:spLocks noGrp="1"/>
          </p:cNvSpPr>
          <p:nvPr>
            <p:ph type="ftr" sz="quarter" idx="11"/>
          </p:nvPr>
        </p:nvSpPr>
        <p:spPr/>
        <p:txBody>
          <a:bodyPr/>
          <a:lstStyle/>
          <a:p>
            <a:pPr>
              <a:defRPr/>
            </a:pPr>
            <a:r>
              <a:rPr lang="fr-FR"/>
              <a:t>EDUCOM PEISS JULY 2025</a:t>
            </a:r>
          </a:p>
        </p:txBody>
      </p:sp>
      <p:sp>
        <p:nvSpPr>
          <p:cNvPr id="9" name="Espace réservé du numéro de diapositive 8">
            <a:extLst>
              <a:ext uri="{FF2B5EF4-FFF2-40B4-BE49-F238E27FC236}">
                <a16:creationId xmlns:a16="http://schemas.microsoft.com/office/drawing/2014/main" id="{1EFBA803-69E6-4FEE-ECC0-0F9F5840F721}"/>
              </a:ext>
            </a:extLst>
          </p:cNvPr>
          <p:cNvSpPr>
            <a:spLocks noGrp="1"/>
          </p:cNvSpPr>
          <p:nvPr>
            <p:ph type="sldNum" sz="quarter" idx="12"/>
          </p:nvPr>
        </p:nvSpPr>
        <p:spPr/>
        <p:txBody>
          <a:bodyPr/>
          <a:lstStyle/>
          <a:p>
            <a:pPr>
              <a:defRPr/>
            </a:pPr>
            <a:fld id="{3EF33A21-EEDD-6C40-AE1B-80D7E93D1BCB}" type="slidenum">
              <a:rPr lang="fr-FR" altLang="fr-FR" smtClean="0"/>
              <a:pPr>
                <a:defRPr/>
              </a:pPr>
              <a:t>48</a:t>
            </a:fld>
            <a:endParaRPr lang="fr-FR" altLang="fr-FR" dirty="0"/>
          </a:p>
        </p:txBody>
      </p:sp>
      <p:sp>
        <p:nvSpPr>
          <p:cNvPr id="11" name="ZoneTexte 10">
            <a:extLst>
              <a:ext uri="{FF2B5EF4-FFF2-40B4-BE49-F238E27FC236}">
                <a16:creationId xmlns:a16="http://schemas.microsoft.com/office/drawing/2014/main" id="{436AC505-E282-25C1-8AC9-CD2A4D2D0ADF}"/>
              </a:ext>
            </a:extLst>
          </p:cNvPr>
          <p:cNvSpPr txBox="1"/>
          <p:nvPr/>
        </p:nvSpPr>
        <p:spPr>
          <a:xfrm>
            <a:off x="5127446" y="3252437"/>
            <a:ext cx="3943708" cy="461665"/>
          </a:xfrm>
          <a:prstGeom prst="rect">
            <a:avLst/>
          </a:prstGeom>
          <a:noFill/>
        </p:spPr>
        <p:txBody>
          <a:bodyPr wrap="none" rtlCol="0">
            <a:spAutoFit/>
          </a:bodyPr>
          <a:lstStyle/>
          <a:p>
            <a:r>
              <a:rPr lang="fr-FR" dirty="0" err="1">
                <a:solidFill>
                  <a:srgbClr val="00B0F0"/>
                </a:solidFill>
              </a:rPr>
              <a:t>See</a:t>
            </a:r>
            <a:r>
              <a:rPr lang="fr-FR" dirty="0">
                <a:solidFill>
                  <a:srgbClr val="00B0F0"/>
                </a:solidFill>
              </a:rPr>
              <a:t> Martin </a:t>
            </a:r>
            <a:r>
              <a:rPr lang="fr-FR" dirty="0" err="1">
                <a:solidFill>
                  <a:srgbClr val="00B0F0"/>
                </a:solidFill>
              </a:rPr>
              <a:t>presentations</a:t>
            </a:r>
            <a:r>
              <a:rPr lang="fr-FR" dirty="0">
                <a:solidFill>
                  <a:srgbClr val="00B0F0"/>
                </a:solidFill>
              </a:rPr>
              <a:t> </a:t>
            </a:r>
          </a:p>
        </p:txBody>
      </p:sp>
      <p:sp>
        <p:nvSpPr>
          <p:cNvPr id="12" name="ZoneTexte 11">
            <a:extLst>
              <a:ext uri="{FF2B5EF4-FFF2-40B4-BE49-F238E27FC236}">
                <a16:creationId xmlns:a16="http://schemas.microsoft.com/office/drawing/2014/main" id="{8335AC48-14A8-1661-D057-DEB3509DC1E9}"/>
              </a:ext>
            </a:extLst>
          </p:cNvPr>
          <p:cNvSpPr txBox="1"/>
          <p:nvPr/>
        </p:nvSpPr>
        <p:spPr>
          <a:xfrm>
            <a:off x="2936776" y="4566956"/>
            <a:ext cx="4750018" cy="461665"/>
          </a:xfrm>
          <a:prstGeom prst="rect">
            <a:avLst/>
          </a:prstGeom>
          <a:noFill/>
        </p:spPr>
        <p:txBody>
          <a:bodyPr wrap="none" rtlCol="0">
            <a:spAutoFit/>
          </a:bodyPr>
          <a:lstStyle/>
          <a:p>
            <a:r>
              <a:rPr lang="fr-FR" dirty="0">
                <a:solidFill>
                  <a:srgbClr val="FFFF00"/>
                </a:solidFill>
              </a:rPr>
              <a:t>And  </a:t>
            </a:r>
            <a:r>
              <a:rPr lang="fr-FR" dirty="0" err="1">
                <a:solidFill>
                  <a:srgbClr val="FFFF00"/>
                </a:solidFill>
              </a:rPr>
              <a:t>Gate</a:t>
            </a:r>
            <a:r>
              <a:rPr lang="fr-FR" dirty="0">
                <a:solidFill>
                  <a:srgbClr val="FFFF00"/>
                </a:solidFill>
              </a:rPr>
              <a:t>  Simulation by </a:t>
            </a:r>
            <a:r>
              <a:rPr lang="fr-FR" dirty="0" err="1">
                <a:solidFill>
                  <a:srgbClr val="FFFF00"/>
                </a:solidFill>
              </a:rPr>
              <a:t>Trang</a:t>
            </a:r>
            <a:r>
              <a:rPr lang="fr-FR" dirty="0">
                <a:solidFill>
                  <a:srgbClr val="FFFF00"/>
                </a:solidFill>
              </a:rPr>
              <a:t> </a:t>
            </a:r>
          </a:p>
        </p:txBody>
      </p:sp>
    </p:spTree>
    <p:extLst>
      <p:ext uri="{BB962C8B-B14F-4D97-AF65-F5344CB8AC3E}">
        <p14:creationId xmlns:p14="http://schemas.microsoft.com/office/powerpoint/2010/main" val="19043329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1F74AF30-EECF-9CAD-8813-DCF6BFA36438}"/>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A2D2AC48-CECE-9638-CC5A-92B018534E72}"/>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060AB97-81B5-E440-942B-49C8F222C64F}" type="slidenum">
              <a:rPr lang="fr-FR" altLang="fr-FR" sz="1200" smtClean="0">
                <a:latin typeface="Arial" panose="020B0604020202020204" pitchFamily="34" charset="0"/>
              </a:rPr>
              <a:pPr>
                <a:spcBef>
                  <a:spcPct val="0"/>
                </a:spcBef>
                <a:buClrTx/>
                <a:buSzTx/>
                <a:buFontTx/>
                <a:buNone/>
                <a:defRPr/>
              </a:pPr>
              <a:t>49</a:t>
            </a:fld>
            <a:endParaRPr lang="fr-FR" altLang="fr-FR" sz="1200">
              <a:latin typeface="Arial" panose="020B0604020202020204" pitchFamily="34" charset="0"/>
            </a:endParaRPr>
          </a:p>
        </p:txBody>
      </p:sp>
      <p:pic>
        <p:nvPicPr>
          <p:cNvPr id="106499" name="Picture 6">
            <a:extLst>
              <a:ext uri="{FF2B5EF4-FFF2-40B4-BE49-F238E27FC236}">
                <a16:creationId xmlns:a16="http://schemas.microsoft.com/office/drawing/2014/main" id="{E848FF13-28F3-2CFD-DEF0-0BB6870DB76B}"/>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6738" name="Rectangle 2">
            <a:extLst>
              <a:ext uri="{FF2B5EF4-FFF2-40B4-BE49-F238E27FC236}">
                <a16:creationId xmlns:a16="http://schemas.microsoft.com/office/drawing/2014/main" id="{167C32E9-B1F0-D3CE-BAA7-F36C8DFBD60A}"/>
              </a:ext>
            </a:extLst>
          </p:cNvPr>
          <p:cNvSpPr>
            <a:spLocks noGrp="1" noChangeArrowheads="1"/>
          </p:cNvSpPr>
          <p:nvPr>
            <p:ph type="title"/>
          </p:nvPr>
        </p:nvSpPr>
        <p:spPr>
          <a:xfrm>
            <a:off x="1219200" y="228600"/>
            <a:ext cx="8001000" cy="533400"/>
          </a:xfrm>
        </p:spPr>
        <p:txBody>
          <a:bodyPr/>
          <a:lstStyle/>
          <a:p>
            <a:pPr eaLnBrk="1" hangingPunct="1">
              <a:defRPr/>
            </a:pPr>
            <a:r>
              <a:rPr lang="fr-FR">
                <a:cs typeface="ＭＳ Ｐゴシック" pitchFamily="1" charset="-128"/>
              </a:rPr>
              <a:t>What is Nuclear medicine ? Definition</a:t>
            </a:r>
          </a:p>
        </p:txBody>
      </p:sp>
      <p:sp>
        <p:nvSpPr>
          <p:cNvPr id="756739" name="Rectangle 3">
            <a:extLst>
              <a:ext uri="{FF2B5EF4-FFF2-40B4-BE49-F238E27FC236}">
                <a16:creationId xmlns:a16="http://schemas.microsoft.com/office/drawing/2014/main" id="{7D7A2AB6-B142-FE35-860B-942C39266B3F}"/>
              </a:ext>
            </a:extLst>
          </p:cNvPr>
          <p:cNvSpPr>
            <a:spLocks noGrp="1" noChangeArrowheads="1"/>
          </p:cNvSpPr>
          <p:nvPr>
            <p:ph type="body" idx="1"/>
          </p:nvPr>
        </p:nvSpPr>
        <p:spPr>
          <a:xfrm>
            <a:off x="1219200" y="1513930"/>
            <a:ext cx="8534400" cy="4724400"/>
          </a:xfrm>
        </p:spPr>
        <p:txBody>
          <a:bodyPr/>
          <a:lstStyle/>
          <a:p>
            <a:pPr eaLnBrk="1" hangingPunct="1">
              <a:buFont typeface="Wingdings" pitchFamily="1" charset="2"/>
              <a:buBlip>
                <a:blip r:embed="rId2"/>
              </a:buBlip>
              <a:defRPr/>
            </a:pPr>
            <a:r>
              <a:rPr lang="fr-FR" sz="2800" dirty="0">
                <a:cs typeface="ＭＳ Ｐゴシック" pitchFamily="1" charset="-128"/>
              </a:rPr>
              <a:t>Use in vivo of radioactive </a:t>
            </a:r>
            <a:r>
              <a:rPr lang="fr-FR" sz="2800" dirty="0" err="1">
                <a:cs typeface="ＭＳ Ｐゴシック" pitchFamily="1" charset="-128"/>
              </a:rPr>
              <a:t>elements</a:t>
            </a:r>
            <a:r>
              <a:rPr lang="fr-FR" sz="2800" dirty="0">
                <a:cs typeface="ＭＳ Ｐゴシック" pitchFamily="1" charset="-128"/>
              </a:rPr>
              <a:t> (</a:t>
            </a:r>
            <a:r>
              <a:rPr lang="fr-FR" sz="2800" dirty="0" err="1">
                <a:cs typeface="ＭＳ Ｐゴシック" pitchFamily="1" charset="-128"/>
              </a:rPr>
              <a:t>tracers</a:t>
            </a:r>
            <a:r>
              <a:rPr lang="fr-FR" sz="2800" dirty="0">
                <a:cs typeface="ＭＳ Ｐゴシック" pitchFamily="1" charset="-128"/>
              </a:rPr>
              <a:t>) </a:t>
            </a:r>
            <a:r>
              <a:rPr lang="fr-FR" sz="2800" dirty="0" err="1">
                <a:cs typeface="ＭＳ Ｐゴシック" pitchFamily="1" charset="-128"/>
              </a:rPr>
              <a:t>injected</a:t>
            </a:r>
            <a:r>
              <a:rPr lang="fr-FR" sz="2800" dirty="0">
                <a:cs typeface="ＭＳ Ｐゴシック" pitchFamily="1" charset="-128"/>
              </a:rPr>
              <a:t> to the patient </a:t>
            </a:r>
            <a:r>
              <a:rPr lang="fr-FR" sz="2800" dirty="0" err="1">
                <a:cs typeface="ＭＳ Ｐゴシック" pitchFamily="1" charset="-128"/>
              </a:rPr>
              <a:t>orally</a:t>
            </a:r>
            <a:r>
              <a:rPr lang="fr-FR" sz="2800" dirty="0">
                <a:cs typeface="ＭＳ Ｐゴシック" pitchFamily="1" charset="-128"/>
              </a:rPr>
              <a:t> or by </a:t>
            </a:r>
            <a:r>
              <a:rPr lang="fr-FR" sz="2800" dirty="0" err="1">
                <a:cs typeface="ＭＳ Ｐゴシック" pitchFamily="1" charset="-128"/>
              </a:rPr>
              <a:t>blood</a:t>
            </a:r>
            <a:r>
              <a:rPr lang="fr-FR" sz="2800" dirty="0">
                <a:cs typeface="ＭＳ Ｐゴシック" pitchFamily="1" charset="-128"/>
              </a:rPr>
              <a:t> injection to image the </a:t>
            </a:r>
            <a:r>
              <a:rPr lang="fr-FR" sz="2800" dirty="0" err="1">
                <a:solidFill>
                  <a:srgbClr val="FFFF00"/>
                </a:solidFill>
                <a:cs typeface="ＭＳ Ｐゴシック" pitchFamily="1" charset="-128"/>
              </a:rPr>
              <a:t>function</a:t>
            </a:r>
            <a:r>
              <a:rPr lang="fr-FR" sz="2800" dirty="0">
                <a:cs typeface="ＭＳ Ｐゴシック" pitchFamily="1" charset="-128"/>
              </a:rPr>
              <a:t> of the body</a:t>
            </a:r>
          </a:p>
          <a:p>
            <a:pPr eaLnBrk="1" hangingPunct="1">
              <a:buFont typeface="Wingdings" pitchFamily="1" charset="2"/>
              <a:buBlip>
                <a:blip r:embed="rId2"/>
              </a:buBlip>
              <a:defRPr/>
            </a:pPr>
            <a:r>
              <a:rPr lang="fr-FR" sz="2800" dirty="0" err="1">
                <a:cs typeface="ＭＳ Ｐゴシック" pitchFamily="1" charset="-128"/>
              </a:rPr>
              <a:t>Functional</a:t>
            </a:r>
            <a:r>
              <a:rPr lang="fr-FR" sz="2800" dirty="0">
                <a:cs typeface="ＭＳ Ｐゴシック" pitchFamily="1" charset="-128"/>
              </a:rPr>
              <a:t> and </a:t>
            </a:r>
            <a:r>
              <a:rPr lang="fr-FR" sz="2800" dirty="0" err="1">
                <a:cs typeface="ＭＳ Ｐゴシック" pitchFamily="1" charset="-128"/>
              </a:rPr>
              <a:t>metabolic</a:t>
            </a:r>
            <a:r>
              <a:rPr lang="fr-FR" sz="2800" dirty="0">
                <a:cs typeface="ＭＳ Ｐゴシック" pitchFamily="1" charset="-128"/>
              </a:rPr>
              <a:t> </a:t>
            </a:r>
            <a:r>
              <a:rPr lang="fr-FR" sz="2800" dirty="0">
                <a:solidFill>
                  <a:srgbClr val="FFFF00"/>
                </a:solidFill>
                <a:cs typeface="ＭＳ Ｐゴシック" pitchFamily="1" charset="-128"/>
              </a:rPr>
              <a:t>(</a:t>
            </a:r>
            <a:r>
              <a:rPr lang="fr-FR" sz="2800" dirty="0" err="1">
                <a:solidFill>
                  <a:srgbClr val="FFFF00"/>
                </a:solidFill>
                <a:cs typeface="ＭＳ Ｐゴシック" pitchFamily="1" charset="-128"/>
              </a:rPr>
              <a:t>scintigraphy</a:t>
            </a:r>
            <a:r>
              <a:rPr lang="fr-FR" sz="2800" dirty="0">
                <a:solidFill>
                  <a:srgbClr val="FFFF00"/>
                </a:solidFill>
                <a:cs typeface="ＭＳ Ｐゴシック" pitchFamily="1" charset="-128"/>
              </a:rPr>
              <a:t>)</a:t>
            </a:r>
          </a:p>
          <a:p>
            <a:pPr eaLnBrk="1" hangingPunct="1">
              <a:buFont typeface="Wingdings" pitchFamily="1" charset="2"/>
              <a:buBlip>
                <a:blip r:embed="rId2"/>
              </a:buBlip>
              <a:defRPr/>
            </a:pPr>
            <a:r>
              <a:rPr lang="fr-FR" sz="2800" dirty="0">
                <a:cs typeface="ＭＳ Ｐゴシック" pitchFamily="1" charset="-128"/>
              </a:rPr>
              <a:t>In vivo </a:t>
            </a:r>
            <a:r>
              <a:rPr lang="fr-FR" sz="2800" dirty="0" err="1">
                <a:cs typeface="ＭＳ Ｐゴシック" pitchFamily="1" charset="-128"/>
              </a:rPr>
              <a:t>biochemistry</a:t>
            </a:r>
            <a:endParaRPr lang="fr-FR" sz="2800" dirty="0">
              <a:cs typeface="ＭＳ Ｐゴシック" pitchFamily="1" charset="-128"/>
            </a:endParaRPr>
          </a:p>
          <a:p>
            <a:pPr eaLnBrk="1" hangingPunct="1">
              <a:buFont typeface="Wingdings" pitchFamily="1" charset="2"/>
              <a:buBlip>
                <a:blip r:embed="rId2"/>
              </a:buBlip>
              <a:defRPr/>
            </a:pPr>
            <a:r>
              <a:rPr lang="fr-FR" sz="2800" dirty="0" err="1">
                <a:cs typeface="ＭＳ Ｐゴシック" pitchFamily="1" charset="-128"/>
              </a:rPr>
              <a:t>Study</a:t>
            </a:r>
            <a:r>
              <a:rPr lang="fr-FR" sz="2800" dirty="0">
                <a:cs typeface="ＭＳ Ｐゴシック" pitchFamily="1" charset="-128"/>
              </a:rPr>
              <a:t> of a radioactive </a:t>
            </a:r>
            <a:r>
              <a:rPr lang="fr-FR" sz="2800" dirty="0" err="1">
                <a:cs typeface="ＭＳ Ｐゴシック" pitchFamily="1" charset="-128"/>
              </a:rPr>
              <a:t>molecule</a:t>
            </a:r>
            <a:r>
              <a:rPr lang="fr-FR" sz="2800" dirty="0">
                <a:cs typeface="ＭＳ Ｐゴシック" pitchFamily="1" charset="-128"/>
              </a:rPr>
              <a:t>  in a living </a:t>
            </a:r>
            <a:r>
              <a:rPr lang="fr-FR" sz="2800" dirty="0" err="1">
                <a:cs typeface="ＭＳ Ｐゴシック" pitchFamily="1" charset="-128"/>
              </a:rPr>
              <a:t>organism</a:t>
            </a:r>
            <a:endParaRPr lang="fr-FR" sz="2800" dirty="0">
              <a:cs typeface="ＭＳ Ｐゴシック" pitchFamily="1" charset="-128"/>
            </a:endParaRPr>
          </a:p>
          <a:p>
            <a:pPr lvl="1" eaLnBrk="1" hangingPunct="1">
              <a:defRPr/>
            </a:pPr>
            <a:r>
              <a:rPr lang="fr-FR" sz="2400" dirty="0"/>
              <a:t>Images are </a:t>
            </a:r>
            <a:r>
              <a:rPr lang="fr-FR" sz="2400" dirty="0" err="1"/>
              <a:t>Static</a:t>
            </a:r>
            <a:r>
              <a:rPr lang="fr-FR" sz="2400" dirty="0"/>
              <a:t> 2D/3D (</a:t>
            </a:r>
            <a:r>
              <a:rPr lang="fr-FR" sz="2400" dirty="0" err="1"/>
              <a:t>x,y,z</a:t>
            </a:r>
            <a:r>
              <a:rPr lang="fr-FR" sz="2400" dirty="0"/>
              <a:t>) </a:t>
            </a:r>
          </a:p>
          <a:p>
            <a:pPr lvl="1" eaLnBrk="1" hangingPunct="1">
              <a:defRPr/>
            </a:pPr>
            <a:r>
              <a:rPr lang="fr-FR" sz="2400" dirty="0"/>
              <a:t>Or 4D (+time) --&gt; </a:t>
            </a:r>
            <a:r>
              <a:rPr lang="fr-FR" sz="2400" dirty="0" err="1"/>
              <a:t>dynamic</a:t>
            </a:r>
            <a:endParaRPr lang="fr-FR" sz="2400" dirty="0"/>
          </a:p>
          <a:p>
            <a:pPr lvl="1" eaLnBrk="1" hangingPunct="1">
              <a:defRPr/>
            </a:pPr>
            <a:r>
              <a:rPr lang="fr-FR" sz="2400" dirty="0"/>
              <a:t>Or 5D (+ Energy) --&gt; </a:t>
            </a:r>
            <a:r>
              <a:rPr lang="fr-FR" sz="2400" dirty="0" err="1"/>
              <a:t>Multisotopes</a:t>
            </a:r>
            <a:r>
              <a:rPr lang="fr-FR" sz="2400" dirty="0"/>
              <a:t> /</a:t>
            </a:r>
            <a:r>
              <a:rPr lang="fr-FR" sz="2400" dirty="0" err="1"/>
              <a:t>multitracers</a:t>
            </a:r>
            <a:endParaRPr lang="fr-FR" sz="2400" dirty="0"/>
          </a:p>
        </p:txBody>
      </p:sp>
      <p:sp>
        <p:nvSpPr>
          <p:cNvPr id="2" name="Espace réservé de la date 1">
            <a:extLst>
              <a:ext uri="{FF2B5EF4-FFF2-40B4-BE49-F238E27FC236}">
                <a16:creationId xmlns:a16="http://schemas.microsoft.com/office/drawing/2014/main" id="{5C89E294-E356-B9C1-18CB-7492F306B292}"/>
              </a:ext>
            </a:extLst>
          </p:cNvPr>
          <p:cNvSpPr>
            <a:spLocks noGrp="1"/>
          </p:cNvSpPr>
          <p:nvPr>
            <p:ph type="dt" sz="quarter" idx="10"/>
          </p:nvPr>
        </p:nvSpPr>
        <p:spPr/>
        <p:txBody>
          <a:bodyPr/>
          <a:lstStyle/>
          <a:p>
            <a:pPr>
              <a:defRPr/>
            </a:pPr>
            <a:endParaRPr lang="fr-F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CE4081A1-06CB-C979-A506-E5635DFA7116}"/>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868384A2-BFFE-A0F4-BAAE-D5FB66FC2CD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18580CB-F46C-8444-AEE5-DE072B786A80}" type="slidenum">
              <a:rPr lang="fr-FR" altLang="fr-FR" sz="1200" smtClean="0">
                <a:latin typeface="Arial" panose="020B0604020202020204" pitchFamily="34" charset="0"/>
              </a:rPr>
              <a:pPr>
                <a:spcBef>
                  <a:spcPct val="0"/>
                </a:spcBef>
                <a:buClrTx/>
                <a:buSzTx/>
                <a:buFontTx/>
                <a:buNone/>
                <a:defRPr/>
              </a:pPr>
              <a:t>5</a:t>
            </a:fld>
            <a:endParaRPr lang="fr-FR" altLang="fr-FR" sz="1200">
              <a:latin typeface="Arial" panose="020B0604020202020204" pitchFamily="34" charset="0"/>
            </a:endParaRPr>
          </a:p>
        </p:txBody>
      </p:sp>
      <p:pic>
        <p:nvPicPr>
          <p:cNvPr id="22531" name="Picture 4">
            <a:extLst>
              <a:ext uri="{FF2B5EF4-FFF2-40B4-BE49-F238E27FC236}">
                <a16:creationId xmlns:a16="http://schemas.microsoft.com/office/drawing/2014/main" id="{1BE20011-C398-2289-A70E-C55CBE610774}"/>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391" y="152400"/>
            <a:ext cx="96012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7107" name="Rectangle 3">
            <a:extLst>
              <a:ext uri="{FF2B5EF4-FFF2-40B4-BE49-F238E27FC236}">
                <a16:creationId xmlns:a16="http://schemas.microsoft.com/office/drawing/2014/main" id="{E68DBED1-96A3-C38F-04F5-ECFFA11DBEA0}"/>
              </a:ext>
            </a:extLst>
          </p:cNvPr>
          <p:cNvSpPr>
            <a:spLocks noGrp="1" noChangeArrowheads="1"/>
          </p:cNvSpPr>
          <p:nvPr>
            <p:ph type="body" idx="1"/>
          </p:nvPr>
        </p:nvSpPr>
        <p:spPr>
          <a:xfrm>
            <a:off x="1136526" y="2708920"/>
            <a:ext cx="8496300" cy="5256213"/>
          </a:xfrm>
        </p:spPr>
        <p:txBody>
          <a:bodyPr/>
          <a:lstStyle/>
          <a:p>
            <a:pPr eaLnBrk="1" hangingPunct="1">
              <a:lnSpc>
                <a:spcPct val="90000"/>
              </a:lnSpc>
              <a:defRPr/>
            </a:pPr>
            <a:r>
              <a:rPr lang="fr-FR" altLang="fr-FR" sz="2400" dirty="0"/>
              <a:t>Objectives</a:t>
            </a:r>
          </a:p>
          <a:p>
            <a:pPr eaLnBrk="1" hangingPunct="1">
              <a:lnSpc>
                <a:spcPct val="90000"/>
              </a:lnSpc>
              <a:defRPr/>
            </a:pPr>
            <a:r>
              <a:rPr lang="fr-FR" altLang="fr-FR" sz="2400" dirty="0" err="1"/>
              <a:t>Historical</a:t>
            </a:r>
            <a:r>
              <a:rPr lang="fr-FR" altLang="fr-FR" sz="2400" dirty="0"/>
              <a:t> </a:t>
            </a:r>
            <a:r>
              <a:rPr lang="fr-FR" altLang="fr-FR" sz="2400" dirty="0" err="1"/>
              <a:t>context</a:t>
            </a:r>
            <a:r>
              <a:rPr lang="fr-FR" altLang="fr-FR" sz="2400" dirty="0"/>
              <a:t> and </a:t>
            </a:r>
            <a:r>
              <a:rPr lang="fr-FR" altLang="fr-FR" sz="2400" dirty="0" err="1"/>
              <a:t>discoveries</a:t>
            </a:r>
            <a:endParaRPr lang="fr-FR" altLang="fr-FR" sz="2400" dirty="0"/>
          </a:p>
          <a:p>
            <a:pPr eaLnBrk="1" hangingPunct="1">
              <a:lnSpc>
                <a:spcPct val="90000"/>
              </a:lnSpc>
              <a:defRPr/>
            </a:pPr>
            <a:r>
              <a:rPr lang="fr-FR" altLang="fr-FR" sz="2400" dirty="0"/>
              <a:t>Basic type of Radiation –an </a:t>
            </a:r>
            <a:r>
              <a:rPr lang="fr-FR" altLang="fr-FR" sz="2400" dirty="0" err="1"/>
              <a:t>introdudtion</a:t>
            </a:r>
            <a:endParaRPr lang="fr-FR" altLang="fr-FR" sz="2400" dirty="0"/>
          </a:p>
          <a:p>
            <a:pPr eaLnBrk="1" hangingPunct="1">
              <a:lnSpc>
                <a:spcPct val="90000"/>
              </a:lnSpc>
              <a:defRPr/>
            </a:pPr>
            <a:endParaRPr lang="fr-FR" altLang="fr-FR" sz="2400" dirty="0"/>
          </a:p>
          <a:p>
            <a:pPr eaLnBrk="1" hangingPunct="1">
              <a:lnSpc>
                <a:spcPct val="90000"/>
              </a:lnSpc>
              <a:defRPr/>
            </a:pPr>
            <a:r>
              <a:rPr lang="fr-FR" altLang="fr-FR" sz="2400" dirty="0">
                <a:solidFill>
                  <a:srgbClr val="FFC000"/>
                </a:solidFill>
              </a:rPr>
              <a:t>AND</a:t>
            </a:r>
          </a:p>
          <a:p>
            <a:pPr eaLnBrk="1" hangingPunct="1">
              <a:lnSpc>
                <a:spcPct val="90000"/>
              </a:lnSpc>
              <a:defRPr/>
            </a:pPr>
            <a:r>
              <a:rPr lang="fr-FR" altLang="fr-FR" sz="2400" dirty="0"/>
              <a:t>Radioactive </a:t>
            </a:r>
            <a:r>
              <a:rPr lang="fr-FR" altLang="fr-FR" sz="2400" dirty="0" err="1"/>
              <a:t>tracers</a:t>
            </a:r>
            <a:r>
              <a:rPr lang="fr-FR" altLang="fr-FR" sz="2400" dirty="0"/>
              <a:t> for </a:t>
            </a:r>
            <a:r>
              <a:rPr lang="fr-FR" altLang="fr-FR" sz="2400" dirty="0" err="1"/>
              <a:t>diagnosis</a:t>
            </a:r>
            <a:r>
              <a:rPr lang="fr-FR" altLang="fr-FR" sz="2400" dirty="0"/>
              <a:t> and </a:t>
            </a:r>
            <a:r>
              <a:rPr lang="fr-FR" altLang="fr-FR" sz="2400" dirty="0" err="1"/>
              <a:t>treatment</a:t>
            </a:r>
            <a:r>
              <a:rPr lang="fr-FR" altLang="fr-FR" sz="2400" dirty="0"/>
              <a:t> </a:t>
            </a:r>
          </a:p>
          <a:p>
            <a:pPr eaLnBrk="1" hangingPunct="1">
              <a:lnSpc>
                <a:spcPct val="90000"/>
              </a:lnSpc>
              <a:defRPr/>
            </a:pPr>
            <a:r>
              <a:rPr lang="fr-FR" altLang="fr-FR" sz="2400" dirty="0"/>
              <a:t>Short  </a:t>
            </a:r>
            <a:r>
              <a:rPr lang="fr-FR" altLang="fr-FR" sz="2400" dirty="0" err="1"/>
              <a:t>survey</a:t>
            </a:r>
            <a:r>
              <a:rPr lang="fr-FR" altLang="fr-FR" sz="2400" dirty="0"/>
              <a:t> of Imaging </a:t>
            </a:r>
            <a:r>
              <a:rPr lang="fr-FR" altLang="fr-FR" sz="2400" dirty="0" err="1"/>
              <a:t>tools</a:t>
            </a:r>
            <a:r>
              <a:rPr lang="fr-FR" altLang="fr-FR" sz="2400" dirty="0"/>
              <a:t>  and techniques </a:t>
            </a:r>
            <a:r>
              <a:rPr lang="fr-FR" altLang="fr-FR" sz="2400" dirty="0" err="1"/>
              <a:t>from</a:t>
            </a:r>
            <a:r>
              <a:rPr lang="fr-FR" altLang="fr-FR" sz="2400" dirty="0"/>
              <a:t> diagnostic to </a:t>
            </a:r>
            <a:r>
              <a:rPr lang="fr-FR" altLang="fr-FR" sz="2400" dirty="0" err="1"/>
              <a:t>therapy</a:t>
            </a:r>
            <a:r>
              <a:rPr lang="fr-FR" altLang="fr-FR" sz="2400" dirty="0"/>
              <a:t> and </a:t>
            </a:r>
            <a:r>
              <a:rPr lang="fr-FR" altLang="fr-FR" sz="2400" dirty="0" err="1"/>
              <a:t>their</a:t>
            </a:r>
            <a:r>
              <a:rPr lang="fr-FR" altLang="fr-FR" sz="2400" dirty="0"/>
              <a:t> future</a:t>
            </a:r>
          </a:p>
          <a:p>
            <a:pPr lvl="2" eaLnBrk="1" hangingPunct="1">
              <a:lnSpc>
                <a:spcPct val="90000"/>
              </a:lnSpc>
              <a:buFont typeface="Wingdings" pitchFamily="2" charset="2"/>
              <a:buNone/>
              <a:defRPr/>
            </a:pPr>
            <a:endParaRPr lang="fr-FR" altLang="fr-FR" sz="1800" dirty="0">
              <a:solidFill>
                <a:srgbClr val="FFC000"/>
              </a:solidFill>
            </a:endParaRPr>
          </a:p>
        </p:txBody>
      </p:sp>
      <p:sp>
        <p:nvSpPr>
          <p:cNvPr id="3" name="Espace réservé de la date 2">
            <a:extLst>
              <a:ext uri="{FF2B5EF4-FFF2-40B4-BE49-F238E27FC236}">
                <a16:creationId xmlns:a16="http://schemas.microsoft.com/office/drawing/2014/main" id="{1C6B4C21-0639-AFB9-7A4D-21F7C778CC45}"/>
              </a:ext>
            </a:extLst>
          </p:cNvPr>
          <p:cNvSpPr>
            <a:spLocks noGrp="1"/>
          </p:cNvSpPr>
          <p:nvPr>
            <p:ph type="dt" sz="quarter" idx="10"/>
          </p:nvPr>
        </p:nvSpPr>
        <p:spPr/>
        <p:txBody>
          <a:bodyPr/>
          <a:lstStyle/>
          <a:p>
            <a:pPr>
              <a:defRPr/>
            </a:pPr>
            <a:endParaRPr lang="fr-FR"/>
          </a:p>
        </p:txBody>
      </p:sp>
      <p:pic>
        <p:nvPicPr>
          <p:cNvPr id="4" name="Image 3">
            <a:extLst>
              <a:ext uri="{FF2B5EF4-FFF2-40B4-BE49-F238E27FC236}">
                <a16:creationId xmlns:a16="http://schemas.microsoft.com/office/drawing/2014/main" id="{24DAE342-B963-ECC4-7A70-72AE040E102F}"/>
              </a:ext>
            </a:extLst>
          </p:cNvPr>
          <p:cNvPicPr>
            <a:picLocks noChangeAspect="1"/>
          </p:cNvPicPr>
          <p:nvPr/>
        </p:nvPicPr>
        <p:blipFill>
          <a:blip r:embed="rId7"/>
          <a:stretch>
            <a:fillRect/>
          </a:stretch>
        </p:blipFill>
        <p:spPr>
          <a:xfrm>
            <a:off x="7436435" y="1888174"/>
            <a:ext cx="2222155" cy="209144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space réservé du pied de page 4">
            <a:extLst>
              <a:ext uri="{FF2B5EF4-FFF2-40B4-BE49-F238E27FC236}">
                <a16:creationId xmlns:a16="http://schemas.microsoft.com/office/drawing/2014/main" id="{0003C1AA-2210-5A0D-00C7-E297DAF5FCA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EDUCOM PEISS JULY 2025</a:t>
            </a:r>
          </a:p>
        </p:txBody>
      </p:sp>
      <p:sp>
        <p:nvSpPr>
          <p:cNvPr id="37" name="Espace réservé du numéro de diapositive 5">
            <a:extLst>
              <a:ext uri="{FF2B5EF4-FFF2-40B4-BE49-F238E27FC236}">
                <a16:creationId xmlns:a16="http://schemas.microsoft.com/office/drawing/2014/main" id="{C1283D2F-E35C-892B-781D-061F2BB48A49}"/>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F952C3-44C9-4848-B528-2DD529B09B30}"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50</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680962" name="Rectangle 2">
            <a:extLst>
              <a:ext uri="{FF2B5EF4-FFF2-40B4-BE49-F238E27FC236}">
                <a16:creationId xmlns:a16="http://schemas.microsoft.com/office/drawing/2014/main" id="{D1FA2384-B1B0-3284-AFDA-4F2EB833B0B2}"/>
              </a:ext>
            </a:extLst>
          </p:cNvPr>
          <p:cNvSpPr>
            <a:spLocks noChangeArrowheads="1"/>
          </p:cNvSpPr>
          <p:nvPr/>
        </p:nvSpPr>
        <p:spPr bwMode="auto">
          <a:xfrm>
            <a:off x="1752600" y="2438400"/>
            <a:ext cx="6096000" cy="18288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37931725" indent="-37474525" eaLnBrk="0" hangingPunct="0">
              <a:defRPr sz="2400" i="1" u="sng">
                <a:solidFill>
                  <a:schemeClr val="tx1"/>
                </a:solidFill>
                <a:latin typeface="Comic Sans MS" panose="030F0902030302020204" pitchFamily="66" charset="0"/>
                <a:ea typeface="ＭＳ Ｐゴシック" panose="020B0600070205080204" pitchFamily="34" charset="-128"/>
              </a:defRPr>
            </a:lvl2pPr>
            <a:lvl3pPr eaLnBrk="0" hangingPunct="0">
              <a:defRPr sz="2400" i="1" u="sng">
                <a:solidFill>
                  <a:schemeClr val="tx1"/>
                </a:solidFill>
                <a:latin typeface="Comic Sans MS" panose="030F0902030302020204" pitchFamily="66" charset="0"/>
                <a:ea typeface="ＭＳ Ｐゴシック" panose="020B0600070205080204" pitchFamily="34" charset="-128"/>
              </a:defRPr>
            </a:lvl3pPr>
            <a:lvl4pPr eaLnBrk="0" hangingPunct="0">
              <a:defRPr sz="2400" i="1" u="sng">
                <a:solidFill>
                  <a:schemeClr val="tx1"/>
                </a:solidFill>
                <a:latin typeface="Comic Sans MS" panose="030F0902030302020204" pitchFamily="66" charset="0"/>
                <a:ea typeface="ＭＳ Ｐゴシック" panose="020B0600070205080204" pitchFamily="34" charset="-128"/>
              </a:defRPr>
            </a:lvl4pPr>
            <a:lvl5pPr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4572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9144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1371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18288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What</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about </a:t>
            </a:r>
            <a:r>
              <a:rPr kumimoji="0" lang="fr-FR" altLang="fr-FR" sz="3600" b="1" i="0" u="none" strike="noStrike" kern="1200" cap="none" spc="0" normalizeH="0" baseline="0" noProof="0" dirty="0" err="1">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tracers</a:t>
            </a:r>
            <a: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 ? </a:t>
            </a:r>
            <a:br>
              <a:rPr kumimoji="0" lang="fr-FR" altLang="fr-FR" sz="3600" b="1" i="0" u="none" strike="noStrike" kern="1200" cap="none" spc="0" normalizeH="0" baseline="0" noProof="0" dirty="0">
                <a:ln>
                  <a:noFill/>
                </a:ln>
                <a:solidFill>
                  <a:srgbClr val="5B00B6"/>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br>
            <a:endParaRPr kumimoji="0" lang="en-GB" alt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endParaRPr>
          </a:p>
        </p:txBody>
      </p:sp>
      <p:sp>
        <p:nvSpPr>
          <p:cNvPr id="184324" name="Line 3">
            <a:extLst>
              <a:ext uri="{FF2B5EF4-FFF2-40B4-BE49-F238E27FC236}">
                <a16:creationId xmlns:a16="http://schemas.microsoft.com/office/drawing/2014/main" id="{DA01F974-B40F-6E9D-C71F-3ABB322C675C}"/>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5" name="Line 4">
            <a:extLst>
              <a:ext uri="{FF2B5EF4-FFF2-40B4-BE49-F238E27FC236}">
                <a16:creationId xmlns:a16="http://schemas.microsoft.com/office/drawing/2014/main" id="{4E9DA266-8CCD-AF54-C691-3148BD0EB7A7}"/>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6" name="Line 5">
            <a:extLst>
              <a:ext uri="{FF2B5EF4-FFF2-40B4-BE49-F238E27FC236}">
                <a16:creationId xmlns:a16="http://schemas.microsoft.com/office/drawing/2014/main" id="{54B17B33-EAB4-D051-1DCA-634045F03090}"/>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7" name="Line 6">
            <a:extLst>
              <a:ext uri="{FF2B5EF4-FFF2-40B4-BE49-F238E27FC236}">
                <a16:creationId xmlns:a16="http://schemas.microsoft.com/office/drawing/2014/main" id="{EF3F798B-667C-2824-D947-957C3885DA19}"/>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8" name="Line 7">
            <a:extLst>
              <a:ext uri="{FF2B5EF4-FFF2-40B4-BE49-F238E27FC236}">
                <a16:creationId xmlns:a16="http://schemas.microsoft.com/office/drawing/2014/main" id="{57C00B88-7580-5A13-8C4E-D576AD2D86D0}"/>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29" name="Line 8">
            <a:extLst>
              <a:ext uri="{FF2B5EF4-FFF2-40B4-BE49-F238E27FC236}">
                <a16:creationId xmlns:a16="http://schemas.microsoft.com/office/drawing/2014/main" id="{A17FD920-5DD4-FE42-1FFF-18B1FA2AB578}"/>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0" name="Line 9">
            <a:extLst>
              <a:ext uri="{FF2B5EF4-FFF2-40B4-BE49-F238E27FC236}">
                <a16:creationId xmlns:a16="http://schemas.microsoft.com/office/drawing/2014/main" id="{0CC9FBE0-EFC5-8FC0-8EBA-2665996712DC}"/>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1" name="Line 10">
            <a:extLst>
              <a:ext uri="{FF2B5EF4-FFF2-40B4-BE49-F238E27FC236}">
                <a16:creationId xmlns:a16="http://schemas.microsoft.com/office/drawing/2014/main" id="{C5F760ED-D9D3-D545-5AFF-A620F06A78F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2" name="Line 11">
            <a:extLst>
              <a:ext uri="{FF2B5EF4-FFF2-40B4-BE49-F238E27FC236}">
                <a16:creationId xmlns:a16="http://schemas.microsoft.com/office/drawing/2014/main" id="{ECDCEE7F-2D6C-8224-2B17-24824087F632}"/>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3" name="Line 12">
            <a:extLst>
              <a:ext uri="{FF2B5EF4-FFF2-40B4-BE49-F238E27FC236}">
                <a16:creationId xmlns:a16="http://schemas.microsoft.com/office/drawing/2014/main" id="{CABC2947-BCA6-6043-BA1C-BCE2455EEDED}"/>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4" name="Line 13">
            <a:extLst>
              <a:ext uri="{FF2B5EF4-FFF2-40B4-BE49-F238E27FC236}">
                <a16:creationId xmlns:a16="http://schemas.microsoft.com/office/drawing/2014/main" id="{E9C4FCE0-5D70-149C-0053-6E800E510628}"/>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5" name="Line 14">
            <a:extLst>
              <a:ext uri="{FF2B5EF4-FFF2-40B4-BE49-F238E27FC236}">
                <a16:creationId xmlns:a16="http://schemas.microsoft.com/office/drawing/2014/main" id="{313CE0D0-940D-74D3-1463-3572F5A1F7AB}"/>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6" name="Line 15">
            <a:extLst>
              <a:ext uri="{FF2B5EF4-FFF2-40B4-BE49-F238E27FC236}">
                <a16:creationId xmlns:a16="http://schemas.microsoft.com/office/drawing/2014/main" id="{BF8DD89A-FD44-D44C-99A3-AE21CDC4D18C}"/>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7" name="Line 16">
            <a:extLst>
              <a:ext uri="{FF2B5EF4-FFF2-40B4-BE49-F238E27FC236}">
                <a16:creationId xmlns:a16="http://schemas.microsoft.com/office/drawing/2014/main" id="{A72CACAA-04E3-00D8-05CA-7C1859EF6939}"/>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8" name="Line 17">
            <a:extLst>
              <a:ext uri="{FF2B5EF4-FFF2-40B4-BE49-F238E27FC236}">
                <a16:creationId xmlns:a16="http://schemas.microsoft.com/office/drawing/2014/main" id="{8B7E599D-152A-FC3F-8163-320A8627168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39" name="Line 18">
            <a:extLst>
              <a:ext uri="{FF2B5EF4-FFF2-40B4-BE49-F238E27FC236}">
                <a16:creationId xmlns:a16="http://schemas.microsoft.com/office/drawing/2014/main" id="{142CE938-F9C1-97F1-A37A-348EFCC8D2B8}"/>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0" name="Line 19">
            <a:extLst>
              <a:ext uri="{FF2B5EF4-FFF2-40B4-BE49-F238E27FC236}">
                <a16:creationId xmlns:a16="http://schemas.microsoft.com/office/drawing/2014/main" id="{1214334C-A462-98E6-54C5-75CE7F7F6DF1}"/>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1" name="Line 20">
            <a:extLst>
              <a:ext uri="{FF2B5EF4-FFF2-40B4-BE49-F238E27FC236}">
                <a16:creationId xmlns:a16="http://schemas.microsoft.com/office/drawing/2014/main" id="{07A25D84-C545-4452-AEF8-357F1EE5550E}"/>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2" name="Line 21">
            <a:extLst>
              <a:ext uri="{FF2B5EF4-FFF2-40B4-BE49-F238E27FC236}">
                <a16:creationId xmlns:a16="http://schemas.microsoft.com/office/drawing/2014/main" id="{D55B6B82-8296-B0EE-5AC4-5234CAEDDA73}"/>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3" name="Line 22">
            <a:extLst>
              <a:ext uri="{FF2B5EF4-FFF2-40B4-BE49-F238E27FC236}">
                <a16:creationId xmlns:a16="http://schemas.microsoft.com/office/drawing/2014/main" id="{B8E3CB4F-CBE5-B8A1-B897-091E9F91103A}"/>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4" name="Line 23">
            <a:extLst>
              <a:ext uri="{FF2B5EF4-FFF2-40B4-BE49-F238E27FC236}">
                <a16:creationId xmlns:a16="http://schemas.microsoft.com/office/drawing/2014/main" id="{3C8550C6-A6A1-135B-BFDF-12ADED9AC56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5" name="Line 24">
            <a:extLst>
              <a:ext uri="{FF2B5EF4-FFF2-40B4-BE49-F238E27FC236}">
                <a16:creationId xmlns:a16="http://schemas.microsoft.com/office/drawing/2014/main" id="{DBF139CF-1E29-D5AA-6F4E-099F08604BE7}"/>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6" name="Line 25">
            <a:extLst>
              <a:ext uri="{FF2B5EF4-FFF2-40B4-BE49-F238E27FC236}">
                <a16:creationId xmlns:a16="http://schemas.microsoft.com/office/drawing/2014/main" id="{737340E3-E6DC-3043-D2F8-EB60AF01E320}"/>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7" name="Line 26">
            <a:extLst>
              <a:ext uri="{FF2B5EF4-FFF2-40B4-BE49-F238E27FC236}">
                <a16:creationId xmlns:a16="http://schemas.microsoft.com/office/drawing/2014/main" id="{EB5331C7-2A5A-FD7F-717A-ACAC95E7F9E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8" name="Line 27">
            <a:extLst>
              <a:ext uri="{FF2B5EF4-FFF2-40B4-BE49-F238E27FC236}">
                <a16:creationId xmlns:a16="http://schemas.microsoft.com/office/drawing/2014/main" id="{8B1C4BCD-F5BA-5800-BB26-F6788D33852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49" name="Line 28">
            <a:extLst>
              <a:ext uri="{FF2B5EF4-FFF2-40B4-BE49-F238E27FC236}">
                <a16:creationId xmlns:a16="http://schemas.microsoft.com/office/drawing/2014/main" id="{B85B717C-E63A-E353-E9EE-AD6FF4CAE89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0" name="Line 29">
            <a:extLst>
              <a:ext uri="{FF2B5EF4-FFF2-40B4-BE49-F238E27FC236}">
                <a16:creationId xmlns:a16="http://schemas.microsoft.com/office/drawing/2014/main" id="{FB44A86B-3E55-ECB8-BB30-523A7917CC68}"/>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84351" name="Line 30">
            <a:extLst>
              <a:ext uri="{FF2B5EF4-FFF2-40B4-BE49-F238E27FC236}">
                <a16:creationId xmlns:a16="http://schemas.microsoft.com/office/drawing/2014/main" id="{352A6E79-9E0D-7743-70A0-F85B2B4140F1}"/>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184352" name="Picture 31">
            <a:extLst>
              <a:ext uri="{FF2B5EF4-FFF2-40B4-BE49-F238E27FC236}">
                <a16:creationId xmlns:a16="http://schemas.microsoft.com/office/drawing/2014/main" id="{2AC4B657-8DC6-0184-8355-1049150F66E5}"/>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34400" y="43434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7EA2D935-35ED-9D4D-5126-727253607A1B}"/>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endParaRPr>
          </a:p>
        </p:txBody>
      </p:sp>
      <p:pic>
        <p:nvPicPr>
          <p:cNvPr id="4" name="Image 3">
            <a:extLst>
              <a:ext uri="{FF2B5EF4-FFF2-40B4-BE49-F238E27FC236}">
                <a16:creationId xmlns:a16="http://schemas.microsoft.com/office/drawing/2014/main" id="{A239B639-8D21-CD50-8394-009B9E10953B}"/>
              </a:ext>
            </a:extLst>
          </p:cNvPr>
          <p:cNvPicPr>
            <a:picLocks noChangeAspect="1"/>
          </p:cNvPicPr>
          <p:nvPr/>
        </p:nvPicPr>
        <p:blipFill>
          <a:blip r:embed="rId8"/>
          <a:stretch>
            <a:fillRect/>
          </a:stretch>
        </p:blipFill>
        <p:spPr>
          <a:xfrm>
            <a:off x="4162320" y="3424237"/>
            <a:ext cx="1508230" cy="2724048"/>
          </a:xfrm>
          <a:prstGeom prst="rect">
            <a:avLst/>
          </a:prstGeom>
        </p:spPr>
      </p:pic>
    </p:spTree>
  </p:cSld>
  <p:clrMapOvr>
    <a:overrideClrMapping bg1="lt1" tx1="dk1" bg2="lt2" tx2="dk2" accent1="accent1" accent2="accent2" accent3="accent3" accent4="accent4" accent5="accent5" accent6="accent6" hlink="hlink" folHlink="folHlink"/>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EB810DD1-29D9-E8A1-F18B-2DF350922B47}"/>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5">
            <a:extLst>
              <a:ext uri="{FF2B5EF4-FFF2-40B4-BE49-F238E27FC236}">
                <a16:creationId xmlns:a16="http://schemas.microsoft.com/office/drawing/2014/main" id="{D6E363D9-C72A-9C73-6497-5AEFD1CF9AE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3EC64197-48F2-4747-BBF5-30A3058AF1ED}" type="slidenum">
              <a:rPr lang="fr-FR" altLang="fr-FR" sz="1200" smtClean="0">
                <a:latin typeface="Arial" panose="020B0604020202020204" pitchFamily="34" charset="0"/>
              </a:rPr>
              <a:pPr>
                <a:spcBef>
                  <a:spcPct val="0"/>
                </a:spcBef>
                <a:buClrTx/>
                <a:buSzTx/>
                <a:buFontTx/>
                <a:buNone/>
                <a:defRPr/>
              </a:pPr>
              <a:t>51</a:t>
            </a:fld>
            <a:endParaRPr lang="fr-FR" altLang="fr-FR" sz="1200">
              <a:latin typeface="Arial" panose="020B0604020202020204" pitchFamily="34" charset="0"/>
            </a:endParaRPr>
          </a:p>
        </p:txBody>
      </p:sp>
      <p:sp>
        <p:nvSpPr>
          <p:cNvPr id="816130" name="Rectangle 2">
            <a:extLst>
              <a:ext uri="{FF2B5EF4-FFF2-40B4-BE49-F238E27FC236}">
                <a16:creationId xmlns:a16="http://schemas.microsoft.com/office/drawing/2014/main" id="{60E09AFD-1696-8F67-8249-530825C1038D}"/>
              </a:ext>
            </a:extLst>
          </p:cNvPr>
          <p:cNvSpPr>
            <a:spLocks noGrp="1" noChangeArrowheads="1"/>
          </p:cNvSpPr>
          <p:nvPr>
            <p:ph type="title"/>
          </p:nvPr>
        </p:nvSpPr>
        <p:spPr>
          <a:xfrm>
            <a:off x="609600" y="0"/>
            <a:ext cx="8118475" cy="533400"/>
          </a:xfrm>
        </p:spPr>
        <p:txBody>
          <a:bodyPr/>
          <a:lstStyle/>
          <a:p>
            <a:pPr eaLnBrk="1" hangingPunct="1">
              <a:defRPr/>
            </a:pPr>
            <a:r>
              <a:rPr lang="fr-FR">
                <a:cs typeface="ＭＳ Ｐゴシック" pitchFamily="1" charset="-128"/>
              </a:rPr>
              <a:t>Isotopes in medicine</a:t>
            </a:r>
          </a:p>
        </p:txBody>
      </p:sp>
      <p:pic>
        <p:nvPicPr>
          <p:cNvPr id="37892" name="Picture 4" descr="Image 3">
            <a:extLst>
              <a:ext uri="{FF2B5EF4-FFF2-40B4-BE49-F238E27FC236}">
                <a16:creationId xmlns:a16="http://schemas.microsoft.com/office/drawing/2014/main" id="{9100E0AF-9DAF-B46C-ABBE-AED777A91A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925" y="533400"/>
            <a:ext cx="9226550" cy="589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94312074-D0DC-A2B9-D65D-0D7DD18FF48D}"/>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28509019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DF58DC36-5340-A6EB-4E5C-F5C2CDBA1CCE}"/>
              </a:ext>
            </a:extLst>
          </p:cNvPr>
          <p:cNvSpPr>
            <a:spLocks noGrp="1"/>
          </p:cNvSpPr>
          <p:nvPr>
            <p:ph type="ftr" sz="quarter" idx="11"/>
          </p:nvPr>
        </p:nvSpPr>
        <p:spPr/>
        <p:txBody>
          <a:bodyPr/>
          <a:lstStyle/>
          <a:p>
            <a:pPr>
              <a:defRPr/>
            </a:pPr>
            <a:r>
              <a:rPr lang="fr-FR"/>
              <a:t>EDUCOM PEISS JULY 2025</a:t>
            </a:r>
          </a:p>
        </p:txBody>
      </p:sp>
      <p:sp>
        <p:nvSpPr>
          <p:cNvPr id="8" name="Espace réservé du numéro de diapositive 5">
            <a:extLst>
              <a:ext uri="{FF2B5EF4-FFF2-40B4-BE49-F238E27FC236}">
                <a16:creationId xmlns:a16="http://schemas.microsoft.com/office/drawing/2014/main" id="{D3DAE4CE-D0A2-6D16-F306-7414559DA2D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8941E47-A802-E041-8ECB-5D718FD0853D}" type="slidenum">
              <a:rPr lang="fr-FR" altLang="fr-FR" sz="1200" smtClean="0">
                <a:latin typeface="Arial" panose="020B0604020202020204" pitchFamily="34" charset="0"/>
              </a:rPr>
              <a:pPr>
                <a:spcBef>
                  <a:spcPct val="0"/>
                </a:spcBef>
                <a:buClrTx/>
                <a:buSzTx/>
                <a:buFontTx/>
                <a:buNone/>
                <a:defRPr/>
              </a:pPr>
              <a:t>52</a:t>
            </a:fld>
            <a:endParaRPr lang="fr-FR" altLang="fr-FR" sz="1200" dirty="0">
              <a:latin typeface="Arial" panose="020B0604020202020204" pitchFamily="34" charset="0"/>
            </a:endParaRPr>
          </a:p>
        </p:txBody>
      </p:sp>
      <p:sp>
        <p:nvSpPr>
          <p:cNvPr id="817154" name="Rectangle 2">
            <a:extLst>
              <a:ext uri="{FF2B5EF4-FFF2-40B4-BE49-F238E27FC236}">
                <a16:creationId xmlns:a16="http://schemas.microsoft.com/office/drawing/2014/main" id="{12553297-1404-3FF4-822E-BFD9D71844E6}"/>
              </a:ext>
            </a:extLst>
          </p:cNvPr>
          <p:cNvSpPr>
            <a:spLocks noGrp="1" noChangeArrowheads="1"/>
          </p:cNvSpPr>
          <p:nvPr>
            <p:ph type="title"/>
          </p:nvPr>
        </p:nvSpPr>
        <p:spPr>
          <a:xfrm>
            <a:off x="990972" y="111125"/>
            <a:ext cx="8210500" cy="968375"/>
          </a:xfrm>
        </p:spPr>
        <p:txBody>
          <a:bodyPr/>
          <a:lstStyle/>
          <a:p>
            <a:pPr eaLnBrk="1" hangingPunct="1">
              <a:defRPr/>
            </a:pPr>
            <a:r>
              <a:rPr lang="fr-FR" dirty="0">
                <a:cs typeface="ＭＳ Ｐゴシック" pitchFamily="1" charset="-128"/>
              </a:rPr>
              <a:t>Common </a:t>
            </a:r>
            <a:r>
              <a:rPr lang="fr-FR" dirty="0" err="1">
                <a:cs typeface="ＭＳ Ｐゴシック" pitchFamily="1" charset="-128"/>
              </a:rPr>
              <a:t>DiagnosisTracers</a:t>
            </a:r>
            <a:endParaRPr lang="fr-FR" dirty="0">
              <a:cs typeface="ＭＳ Ｐゴシック" pitchFamily="1" charset="-128"/>
            </a:endParaRPr>
          </a:p>
        </p:txBody>
      </p:sp>
      <p:pic>
        <p:nvPicPr>
          <p:cNvPr id="107524" name="Picture 5" descr="Image 4">
            <a:extLst>
              <a:ext uri="{FF2B5EF4-FFF2-40B4-BE49-F238E27FC236}">
                <a16:creationId xmlns:a16="http://schemas.microsoft.com/office/drawing/2014/main" id="{21C5F4CF-172B-9E86-6931-A7ED4023A9F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464" y="1495308"/>
            <a:ext cx="7129139" cy="311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5" name="Text Box 9">
            <a:extLst>
              <a:ext uri="{FF2B5EF4-FFF2-40B4-BE49-F238E27FC236}">
                <a16:creationId xmlns:a16="http://schemas.microsoft.com/office/drawing/2014/main" id="{1DEA0F8B-037D-D953-EAB5-D9CB8BA5217D}"/>
              </a:ext>
            </a:extLst>
          </p:cNvPr>
          <p:cNvSpPr txBox="1">
            <a:spLocks noChangeArrowheads="1"/>
          </p:cNvSpPr>
          <p:nvPr/>
        </p:nvSpPr>
        <p:spPr bwMode="auto">
          <a:xfrm>
            <a:off x="317067" y="986135"/>
            <a:ext cx="1781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dirty="0"/>
              <a:t>Application</a:t>
            </a:r>
            <a:endParaRPr lang="fr-FR" altLang="fr-FR" sz="2400" dirty="0"/>
          </a:p>
        </p:txBody>
      </p:sp>
      <p:sp>
        <p:nvSpPr>
          <p:cNvPr id="107526" name="Text Box 10">
            <a:extLst>
              <a:ext uri="{FF2B5EF4-FFF2-40B4-BE49-F238E27FC236}">
                <a16:creationId xmlns:a16="http://schemas.microsoft.com/office/drawing/2014/main" id="{C5798430-804E-7DF1-44D5-D199F8B097AA}"/>
              </a:ext>
            </a:extLst>
          </p:cNvPr>
          <p:cNvSpPr txBox="1">
            <a:spLocks noChangeArrowheads="1"/>
          </p:cNvSpPr>
          <p:nvPr/>
        </p:nvSpPr>
        <p:spPr bwMode="auto">
          <a:xfrm>
            <a:off x="2831480" y="986134"/>
            <a:ext cx="19832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dirty="0" err="1"/>
              <a:t>Requirement</a:t>
            </a:r>
            <a:endParaRPr lang="fr-FR" altLang="fr-FR" sz="2400" dirty="0"/>
          </a:p>
        </p:txBody>
      </p:sp>
      <p:sp>
        <p:nvSpPr>
          <p:cNvPr id="107527" name="Text Box 11">
            <a:extLst>
              <a:ext uri="{FF2B5EF4-FFF2-40B4-BE49-F238E27FC236}">
                <a16:creationId xmlns:a16="http://schemas.microsoft.com/office/drawing/2014/main" id="{B552B8CA-B8FB-1A40-D2B0-658D09359A84}"/>
              </a:ext>
            </a:extLst>
          </p:cNvPr>
          <p:cNvSpPr txBox="1">
            <a:spLocks noChangeArrowheads="1"/>
          </p:cNvSpPr>
          <p:nvPr/>
        </p:nvSpPr>
        <p:spPr bwMode="auto">
          <a:xfrm>
            <a:off x="5351661" y="1031329"/>
            <a:ext cx="13035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i="0" u="none" dirty="0"/>
              <a:t>Isotope</a:t>
            </a:r>
            <a:endParaRPr lang="fr-FR" altLang="fr-FR" sz="2400" dirty="0"/>
          </a:p>
        </p:txBody>
      </p:sp>
      <p:sp>
        <p:nvSpPr>
          <p:cNvPr id="2" name="Espace réservé de la date 1">
            <a:extLst>
              <a:ext uri="{FF2B5EF4-FFF2-40B4-BE49-F238E27FC236}">
                <a16:creationId xmlns:a16="http://schemas.microsoft.com/office/drawing/2014/main" id="{4A55010A-D222-9E47-9E95-E17D1E629158}"/>
              </a:ext>
            </a:extLst>
          </p:cNvPr>
          <p:cNvSpPr>
            <a:spLocks noGrp="1"/>
          </p:cNvSpPr>
          <p:nvPr>
            <p:ph type="dt" sz="quarter" idx="10"/>
          </p:nvPr>
        </p:nvSpPr>
        <p:spPr/>
        <p:txBody>
          <a:bodyPr/>
          <a:lstStyle/>
          <a:p>
            <a:pPr>
              <a:defRPr/>
            </a:pPr>
            <a:endParaRPr lang="fr-FR" dirty="0"/>
          </a:p>
        </p:txBody>
      </p:sp>
      <p:pic>
        <p:nvPicPr>
          <p:cNvPr id="4" name="Picture 19">
            <a:extLst>
              <a:ext uri="{FF2B5EF4-FFF2-40B4-BE49-F238E27FC236}">
                <a16:creationId xmlns:a16="http://schemas.microsoft.com/office/drawing/2014/main" id="{C6C6A3BD-2340-9E65-C236-52D7E6294D7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6513" y="4757865"/>
            <a:ext cx="2311399" cy="2015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age 5">
            <a:extLst>
              <a:ext uri="{FF2B5EF4-FFF2-40B4-BE49-F238E27FC236}">
                <a16:creationId xmlns:a16="http://schemas.microsoft.com/office/drawing/2014/main" id="{C1F55FA3-A92B-BC61-AB19-A2D23795BC57}"/>
              </a:ext>
            </a:extLst>
          </p:cNvPr>
          <p:cNvPicPr>
            <a:picLocks noChangeAspect="1"/>
          </p:cNvPicPr>
          <p:nvPr/>
        </p:nvPicPr>
        <p:blipFill>
          <a:blip r:embed="rId8"/>
          <a:stretch>
            <a:fillRect/>
          </a:stretch>
        </p:blipFill>
        <p:spPr>
          <a:xfrm>
            <a:off x="7250579" y="1149942"/>
            <a:ext cx="2505963" cy="1243561"/>
          </a:xfrm>
          <a:prstGeom prst="rect">
            <a:avLst/>
          </a:prstGeom>
        </p:spPr>
      </p:pic>
      <p:sp>
        <p:nvSpPr>
          <p:cNvPr id="9" name="ZoneTexte 8">
            <a:extLst>
              <a:ext uri="{FF2B5EF4-FFF2-40B4-BE49-F238E27FC236}">
                <a16:creationId xmlns:a16="http://schemas.microsoft.com/office/drawing/2014/main" id="{0ACBD1B6-80E1-73C8-7B84-5D6856E16A21}"/>
              </a:ext>
            </a:extLst>
          </p:cNvPr>
          <p:cNvSpPr txBox="1"/>
          <p:nvPr/>
        </p:nvSpPr>
        <p:spPr>
          <a:xfrm>
            <a:off x="7224702" y="2381498"/>
            <a:ext cx="2524815" cy="707886"/>
          </a:xfrm>
          <a:prstGeom prst="rect">
            <a:avLst/>
          </a:prstGeom>
          <a:noFill/>
        </p:spPr>
        <p:txBody>
          <a:bodyPr wrap="square" rtlCol="0">
            <a:spAutoFit/>
          </a:bodyPr>
          <a:lstStyle/>
          <a:p>
            <a:r>
              <a:rPr lang="en-US" sz="2000" dirty="0"/>
              <a:t>MTR = Material Testing Reactors</a:t>
            </a:r>
          </a:p>
        </p:txBody>
      </p:sp>
      <p:sp>
        <p:nvSpPr>
          <p:cNvPr id="10" name="ZoneTexte 9">
            <a:extLst>
              <a:ext uri="{FF2B5EF4-FFF2-40B4-BE49-F238E27FC236}">
                <a16:creationId xmlns:a16="http://schemas.microsoft.com/office/drawing/2014/main" id="{FE241F5F-4BC0-741F-51AB-64D51D01E1DD}"/>
              </a:ext>
            </a:extLst>
          </p:cNvPr>
          <p:cNvSpPr txBox="1"/>
          <p:nvPr/>
        </p:nvSpPr>
        <p:spPr>
          <a:xfrm>
            <a:off x="7865290" y="5425340"/>
            <a:ext cx="1701107" cy="461665"/>
          </a:xfrm>
          <a:prstGeom prst="rect">
            <a:avLst/>
          </a:prstGeom>
          <a:noFill/>
        </p:spPr>
        <p:txBody>
          <a:bodyPr wrap="none" rtlCol="0">
            <a:spAutoFit/>
          </a:bodyPr>
          <a:lstStyle/>
          <a:p>
            <a:r>
              <a:rPr lang="en-US" i="0" u="none" dirty="0"/>
              <a:t>Cyclotrons</a:t>
            </a:r>
          </a:p>
        </p:txBody>
      </p:sp>
      <p:pic>
        <p:nvPicPr>
          <p:cNvPr id="12" name="Image 11">
            <a:extLst>
              <a:ext uri="{FF2B5EF4-FFF2-40B4-BE49-F238E27FC236}">
                <a16:creationId xmlns:a16="http://schemas.microsoft.com/office/drawing/2014/main" id="{19B8CEB2-D4A2-5EAC-B7BA-CC84B6014B1A}"/>
              </a:ext>
            </a:extLst>
          </p:cNvPr>
          <p:cNvPicPr>
            <a:picLocks noChangeAspect="1"/>
          </p:cNvPicPr>
          <p:nvPr/>
        </p:nvPicPr>
        <p:blipFill>
          <a:blip r:embed="rId9"/>
          <a:stretch>
            <a:fillRect/>
          </a:stretch>
        </p:blipFill>
        <p:spPr>
          <a:xfrm>
            <a:off x="7264588" y="3159826"/>
            <a:ext cx="2620614" cy="1488985"/>
          </a:xfrm>
          <a:prstGeom prst="rect">
            <a:avLst/>
          </a:prstGeom>
        </p:spPr>
      </p:pic>
      <p:sp>
        <p:nvSpPr>
          <p:cNvPr id="11" name="ZoneTexte 10">
            <a:extLst>
              <a:ext uri="{FF2B5EF4-FFF2-40B4-BE49-F238E27FC236}">
                <a16:creationId xmlns:a16="http://schemas.microsoft.com/office/drawing/2014/main" id="{793B198A-C24F-53D9-BA6E-A1C7F7EFDA80}"/>
              </a:ext>
            </a:extLst>
          </p:cNvPr>
          <p:cNvSpPr txBox="1"/>
          <p:nvPr/>
        </p:nvSpPr>
        <p:spPr>
          <a:xfrm>
            <a:off x="330787" y="4697568"/>
            <a:ext cx="4951826" cy="1631216"/>
          </a:xfrm>
          <a:prstGeom prst="rect">
            <a:avLst/>
          </a:prstGeom>
          <a:noFill/>
        </p:spPr>
        <p:txBody>
          <a:bodyPr wrap="square">
            <a:spAutoFit/>
          </a:bodyPr>
          <a:lstStyle/>
          <a:p>
            <a:r>
              <a:rPr lang="fr-FR" sz="2000" i="0" u="none" dirty="0">
                <a:effectLst/>
              </a:rPr>
              <a:t>There are </a:t>
            </a:r>
            <a:r>
              <a:rPr lang="fr-FR" sz="2000" i="0" u="none" dirty="0" err="1">
                <a:effectLst/>
              </a:rPr>
              <a:t>different</a:t>
            </a:r>
            <a:r>
              <a:rPr lang="fr-FR" sz="2000" i="0" u="none" dirty="0">
                <a:effectLst/>
              </a:rPr>
              <a:t> solutions </a:t>
            </a:r>
            <a:r>
              <a:rPr lang="fr-FR" sz="2000" i="0" u="none" dirty="0" err="1">
                <a:effectLst/>
              </a:rPr>
              <a:t>available</a:t>
            </a:r>
            <a:r>
              <a:rPr lang="fr-FR" sz="2000" i="0" u="none" dirty="0">
                <a:effectLst/>
              </a:rPr>
              <a:t> </a:t>
            </a:r>
            <a:r>
              <a:rPr lang="fr-FR" sz="2000" i="0" u="none" dirty="0" err="1">
                <a:effectLst/>
              </a:rPr>
              <a:t>worldwide</a:t>
            </a:r>
            <a:r>
              <a:rPr lang="fr-FR" sz="2000" i="0" u="none" dirty="0">
                <a:effectLst/>
              </a:rPr>
              <a:t> to </a:t>
            </a:r>
            <a:r>
              <a:rPr lang="fr-FR" sz="2000" i="0" u="none" dirty="0" err="1">
                <a:effectLst/>
              </a:rPr>
              <a:t>produce</a:t>
            </a:r>
            <a:r>
              <a:rPr lang="fr-FR" sz="2000" i="0" u="none" dirty="0">
                <a:effectLst/>
              </a:rPr>
              <a:t> </a:t>
            </a:r>
            <a:r>
              <a:rPr lang="fr-FR" sz="2000" i="0" u="none" dirty="0" err="1">
                <a:effectLst/>
              </a:rPr>
              <a:t>artificial</a:t>
            </a:r>
            <a:r>
              <a:rPr lang="fr-FR" sz="2000" i="0" u="none" dirty="0">
                <a:effectLst/>
              </a:rPr>
              <a:t> radioisotope, i.e. by </a:t>
            </a:r>
            <a:r>
              <a:rPr lang="fr-FR" sz="2000" i="0" u="none" dirty="0" err="1">
                <a:solidFill>
                  <a:srgbClr val="FFFF00"/>
                </a:solidFill>
                <a:effectLst/>
              </a:rPr>
              <a:t>accelerators</a:t>
            </a:r>
            <a:r>
              <a:rPr lang="fr-FR" sz="2000" i="0" u="none" dirty="0">
                <a:effectLst/>
              </a:rPr>
              <a:t>, </a:t>
            </a:r>
            <a:r>
              <a:rPr lang="fr-FR" sz="2000" i="0" u="none" dirty="0" err="1">
                <a:effectLst/>
              </a:rPr>
              <a:t>nuclear</a:t>
            </a:r>
            <a:r>
              <a:rPr lang="fr-FR" sz="2000" i="0" u="none" dirty="0">
                <a:effectLst/>
              </a:rPr>
              <a:t> </a:t>
            </a:r>
            <a:r>
              <a:rPr lang="fr-FR" sz="2000" i="0" u="none" dirty="0" err="1">
                <a:effectLst/>
              </a:rPr>
              <a:t>reactors</a:t>
            </a:r>
            <a:r>
              <a:rPr lang="fr-FR" sz="2000" i="0" u="none" dirty="0">
                <a:effectLst/>
              </a:rPr>
              <a:t> or </a:t>
            </a:r>
            <a:r>
              <a:rPr lang="fr-FR" sz="2000" i="0" u="none" dirty="0" err="1">
                <a:effectLst/>
              </a:rPr>
              <a:t>research</a:t>
            </a:r>
            <a:r>
              <a:rPr lang="fr-FR" sz="2000" i="0" u="none" dirty="0">
                <a:effectLst/>
              </a:rPr>
              <a:t> </a:t>
            </a:r>
            <a:r>
              <a:rPr lang="fr-FR" sz="2000" i="0" u="none" dirty="0" err="1">
                <a:effectLst/>
              </a:rPr>
              <a:t>reactors</a:t>
            </a:r>
            <a:r>
              <a:rPr lang="fr-FR" sz="2000" i="0" u="none" dirty="0">
                <a:effectLst/>
              </a:rPr>
              <a:t> </a:t>
            </a:r>
            <a:r>
              <a:rPr lang="fr-FR" sz="2000" i="0" u="none" dirty="0" err="1">
                <a:effectLst/>
              </a:rPr>
              <a:t>such</a:t>
            </a:r>
            <a:r>
              <a:rPr lang="fr-FR" sz="2000" i="0" u="none" dirty="0">
                <a:effectLst/>
              </a:rPr>
              <a:t> </a:t>
            </a:r>
            <a:r>
              <a:rPr lang="fr-FR" sz="2000" i="0" u="none" dirty="0">
                <a:solidFill>
                  <a:srgbClr val="FFFF00"/>
                </a:solidFill>
                <a:effectLst/>
              </a:rPr>
              <a:t>as the JHR </a:t>
            </a:r>
            <a:r>
              <a:rPr lang="fr-FR" sz="2000" i="0" u="none" dirty="0" err="1">
                <a:solidFill>
                  <a:srgbClr val="FFFF00"/>
                </a:solidFill>
                <a:effectLst/>
              </a:rPr>
              <a:t>Material</a:t>
            </a:r>
            <a:r>
              <a:rPr lang="fr-FR" sz="2000" i="0" u="none" dirty="0">
                <a:solidFill>
                  <a:srgbClr val="FFFF00"/>
                </a:solidFill>
                <a:effectLst/>
              </a:rPr>
              <a:t> Test </a:t>
            </a:r>
            <a:r>
              <a:rPr lang="fr-FR" sz="2000" i="0" u="none" dirty="0" err="1">
                <a:solidFill>
                  <a:srgbClr val="FFFF00"/>
                </a:solidFill>
                <a:effectLst/>
              </a:rPr>
              <a:t>Reactor</a:t>
            </a:r>
            <a:r>
              <a:rPr lang="fr-FR" sz="2000" i="0" u="none" dirty="0">
                <a:effectLst/>
              </a:rPr>
              <a:t>.</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58">
                <a:alpha val="89742"/>
              </a:srgbClr>
            </a:gs>
            <a:gs pos="100000">
              <a:schemeClr val="bg1"/>
            </a:gs>
          </a:gsLst>
          <a:lin ang="2700000" scaled="1"/>
        </a:gra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EEC6BC-91BD-7578-1552-8C8A64453CAE}"/>
              </a:ext>
            </a:extLst>
          </p:cNvPr>
          <p:cNvSpPr>
            <a:spLocks noGrp="1"/>
          </p:cNvSpPr>
          <p:nvPr>
            <p:ph type="title"/>
          </p:nvPr>
        </p:nvSpPr>
        <p:spPr>
          <a:xfrm>
            <a:off x="415925" y="1"/>
            <a:ext cx="8137525" cy="836712"/>
          </a:xfrm>
        </p:spPr>
        <p:txBody>
          <a:bodyPr/>
          <a:lstStyle/>
          <a:p>
            <a:r>
              <a:rPr lang="en-US" dirty="0"/>
              <a:t>EU tracer production situation</a:t>
            </a:r>
          </a:p>
        </p:txBody>
      </p:sp>
      <p:pic>
        <p:nvPicPr>
          <p:cNvPr id="8" name="Espace réservé du contenu 7">
            <a:extLst>
              <a:ext uri="{FF2B5EF4-FFF2-40B4-BE49-F238E27FC236}">
                <a16:creationId xmlns:a16="http://schemas.microsoft.com/office/drawing/2014/main" id="{8146B45B-EF74-CFFE-C00A-B3B0B8FB3C94}"/>
              </a:ext>
            </a:extLst>
          </p:cNvPr>
          <p:cNvPicPr>
            <a:picLocks noGrp="1" noChangeAspect="1"/>
          </p:cNvPicPr>
          <p:nvPr>
            <p:ph idx="1"/>
          </p:nvPr>
        </p:nvPicPr>
        <p:blipFill>
          <a:blip r:embed="rId2"/>
          <a:stretch>
            <a:fillRect/>
          </a:stretch>
        </p:blipFill>
        <p:spPr>
          <a:xfrm>
            <a:off x="200472" y="836713"/>
            <a:ext cx="9505056" cy="3852169"/>
          </a:xfrm>
        </p:spPr>
      </p:pic>
      <p:sp>
        <p:nvSpPr>
          <p:cNvPr id="4" name="Espace réservé de la date 3">
            <a:extLst>
              <a:ext uri="{FF2B5EF4-FFF2-40B4-BE49-F238E27FC236}">
                <a16:creationId xmlns:a16="http://schemas.microsoft.com/office/drawing/2014/main" id="{2D8AD568-4F14-74BF-064F-52365B22806B}"/>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1E60706B-9B35-02F6-7971-323B29C4AF7F}"/>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84BCEB47-3A5F-011C-0C0B-D46DC56A3BBD}"/>
              </a:ext>
            </a:extLst>
          </p:cNvPr>
          <p:cNvSpPr>
            <a:spLocks noGrp="1"/>
          </p:cNvSpPr>
          <p:nvPr>
            <p:ph type="sldNum" sz="quarter" idx="12"/>
          </p:nvPr>
        </p:nvSpPr>
        <p:spPr/>
        <p:txBody>
          <a:bodyPr/>
          <a:lstStyle/>
          <a:p>
            <a:pPr>
              <a:defRPr/>
            </a:pPr>
            <a:fld id="{F238CFB6-D344-744A-ACE9-829E237FC0BC}" type="slidenum">
              <a:rPr lang="fr-FR" altLang="fr-FR" smtClean="0"/>
              <a:pPr>
                <a:defRPr/>
              </a:pPr>
              <a:t>53</a:t>
            </a:fld>
            <a:endParaRPr lang="fr-FR" altLang="fr-FR"/>
          </a:p>
        </p:txBody>
      </p:sp>
      <p:sp>
        <p:nvSpPr>
          <p:cNvPr id="9" name="ZoneTexte 8">
            <a:extLst>
              <a:ext uri="{FF2B5EF4-FFF2-40B4-BE49-F238E27FC236}">
                <a16:creationId xmlns:a16="http://schemas.microsoft.com/office/drawing/2014/main" id="{2B0F181D-F299-1540-B158-BEAD13E8858A}"/>
              </a:ext>
            </a:extLst>
          </p:cNvPr>
          <p:cNvSpPr txBox="1"/>
          <p:nvPr/>
        </p:nvSpPr>
        <p:spPr>
          <a:xfrm>
            <a:off x="226453" y="5075668"/>
            <a:ext cx="9209572" cy="461665"/>
          </a:xfrm>
          <a:prstGeom prst="rect">
            <a:avLst/>
          </a:prstGeom>
          <a:noFill/>
        </p:spPr>
        <p:txBody>
          <a:bodyPr wrap="none" rtlCol="0">
            <a:spAutoFit/>
          </a:bodyPr>
          <a:lstStyle/>
          <a:p>
            <a:r>
              <a:rPr lang="en-US" i="0" u="none" dirty="0">
                <a:solidFill>
                  <a:srgbClr val="FFFF00"/>
                </a:solidFill>
              </a:rPr>
              <a:t>Very worry about the future  this why we are building the RJH</a:t>
            </a:r>
          </a:p>
        </p:txBody>
      </p:sp>
      <p:sp>
        <p:nvSpPr>
          <p:cNvPr id="11" name="Cadre 10">
            <a:extLst>
              <a:ext uri="{FF2B5EF4-FFF2-40B4-BE49-F238E27FC236}">
                <a16:creationId xmlns:a16="http://schemas.microsoft.com/office/drawing/2014/main" id="{E54CAEA0-7D38-FFDF-EAD5-87BC38EAB82D}"/>
              </a:ext>
            </a:extLst>
          </p:cNvPr>
          <p:cNvSpPr/>
          <p:nvPr/>
        </p:nvSpPr>
        <p:spPr bwMode="auto">
          <a:xfrm>
            <a:off x="226453" y="4221088"/>
            <a:ext cx="5518635" cy="467794"/>
          </a:xfrm>
          <a:prstGeom prst="frame">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 b="0" i="0" u="none" strike="noStrike" cap="none" normalizeH="0" baseline="0">
              <a:ln>
                <a:noFill/>
              </a:ln>
              <a:solidFill>
                <a:srgbClr val="FFFFFF"/>
              </a:solidFill>
              <a:effectLst/>
              <a:latin typeface="Comic Sans MS" charset="0"/>
              <a:ea typeface="ＭＳ Ｐゴシック" charset="0"/>
            </a:endParaRPr>
          </a:p>
        </p:txBody>
      </p:sp>
      <p:pic>
        <p:nvPicPr>
          <p:cNvPr id="7" name="Image 6">
            <a:extLst>
              <a:ext uri="{FF2B5EF4-FFF2-40B4-BE49-F238E27FC236}">
                <a16:creationId xmlns:a16="http://schemas.microsoft.com/office/drawing/2014/main" id="{7D7B5DD9-8CDF-6902-D45F-1E98E658AFFE}"/>
              </a:ext>
            </a:extLst>
          </p:cNvPr>
          <p:cNvPicPr>
            <a:picLocks noChangeAspect="1"/>
          </p:cNvPicPr>
          <p:nvPr/>
        </p:nvPicPr>
        <p:blipFill>
          <a:blip r:embed="rId3"/>
          <a:stretch>
            <a:fillRect/>
          </a:stretch>
        </p:blipFill>
        <p:spPr>
          <a:xfrm>
            <a:off x="1066800" y="5697229"/>
            <a:ext cx="7772400" cy="546409"/>
          </a:xfrm>
          <a:prstGeom prst="rect">
            <a:avLst/>
          </a:prstGeom>
        </p:spPr>
      </p:pic>
    </p:spTree>
    <p:extLst>
      <p:ext uri="{BB962C8B-B14F-4D97-AF65-F5344CB8AC3E}">
        <p14:creationId xmlns:p14="http://schemas.microsoft.com/office/powerpoint/2010/main" val="26220474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5A0467-58A4-D96E-684F-DEFF92D89CF4}"/>
              </a:ext>
            </a:extLst>
          </p:cNvPr>
          <p:cNvSpPr>
            <a:spLocks noGrp="1"/>
          </p:cNvSpPr>
          <p:nvPr>
            <p:ph type="title"/>
          </p:nvPr>
        </p:nvSpPr>
        <p:spPr>
          <a:xfrm>
            <a:off x="415925" y="1"/>
            <a:ext cx="9289603" cy="764704"/>
          </a:xfrm>
        </p:spPr>
        <p:txBody>
          <a:bodyPr/>
          <a:lstStyle/>
          <a:p>
            <a:pPr>
              <a:defRPr/>
            </a:pPr>
            <a:br>
              <a:rPr lang="en-US" dirty="0"/>
            </a:br>
            <a:r>
              <a:rPr lang="en-US" sz="2800" dirty="0"/>
              <a:t>RJH </a:t>
            </a:r>
            <a:r>
              <a:rPr lang="fr-FR" sz="2800" dirty="0" err="1">
                <a:effectLst/>
              </a:rPr>
              <a:t>Producing</a:t>
            </a:r>
            <a:r>
              <a:rPr lang="fr-FR" sz="2800" dirty="0">
                <a:effectLst/>
              </a:rPr>
              <a:t> radioisotope for </a:t>
            </a:r>
            <a:r>
              <a:rPr lang="fr-FR" sz="2800" dirty="0" err="1">
                <a:effectLst/>
              </a:rPr>
              <a:t>nuclear</a:t>
            </a:r>
            <a:r>
              <a:rPr lang="fr-FR" sz="2800" dirty="0">
                <a:effectLst/>
              </a:rPr>
              <a:t> </a:t>
            </a:r>
            <a:r>
              <a:rPr lang="fr-FR" sz="2800" dirty="0" err="1">
                <a:effectLst/>
              </a:rPr>
              <a:t>medicine</a:t>
            </a:r>
            <a:br>
              <a:rPr lang="fr-FR" dirty="0">
                <a:effectLst/>
              </a:rPr>
            </a:br>
            <a:endParaRPr lang="en-US" dirty="0"/>
          </a:p>
        </p:txBody>
      </p:sp>
      <p:sp>
        <p:nvSpPr>
          <p:cNvPr id="3" name="Espace réservé du contenu 2">
            <a:extLst>
              <a:ext uri="{FF2B5EF4-FFF2-40B4-BE49-F238E27FC236}">
                <a16:creationId xmlns:a16="http://schemas.microsoft.com/office/drawing/2014/main" id="{3FB33CC5-AAD4-C29C-AD78-C93FDB68FCF9}"/>
              </a:ext>
            </a:extLst>
          </p:cNvPr>
          <p:cNvSpPr>
            <a:spLocks noGrp="1"/>
          </p:cNvSpPr>
          <p:nvPr>
            <p:ph idx="1"/>
          </p:nvPr>
        </p:nvSpPr>
        <p:spPr>
          <a:xfrm>
            <a:off x="65112" y="830284"/>
            <a:ext cx="9640416" cy="5870553"/>
          </a:xfrm>
        </p:spPr>
        <p:txBody>
          <a:bodyPr/>
          <a:lstStyle/>
          <a:p>
            <a:pPr>
              <a:defRPr/>
            </a:pPr>
            <a:r>
              <a:rPr lang="fr-FR" sz="2400" b="1" dirty="0">
                <a:effectLst/>
              </a:rPr>
              <a:t>The JHR </a:t>
            </a:r>
            <a:r>
              <a:rPr lang="fr-FR" sz="2400" b="1" dirty="0" err="1">
                <a:effectLst/>
              </a:rPr>
              <a:t>Material</a:t>
            </a:r>
            <a:r>
              <a:rPr lang="fr-FR" sz="2400" b="1" dirty="0">
                <a:effectLst/>
              </a:rPr>
              <a:t> Test </a:t>
            </a:r>
            <a:r>
              <a:rPr lang="fr-FR" sz="2400" b="1" dirty="0" err="1">
                <a:effectLst/>
              </a:rPr>
              <a:t>Reactor</a:t>
            </a:r>
            <a:r>
              <a:rPr lang="fr-FR" sz="2400" b="1" dirty="0">
                <a:effectLst/>
              </a:rPr>
              <a:t> (70MWh) has been </a:t>
            </a:r>
            <a:r>
              <a:rPr lang="fr-FR" sz="2400" b="1" dirty="0" err="1">
                <a:effectLst/>
              </a:rPr>
              <a:t>designed</a:t>
            </a:r>
            <a:r>
              <a:rPr lang="fr-FR" sz="2400" b="1" dirty="0">
                <a:effectLst/>
              </a:rPr>
              <a:t> to </a:t>
            </a:r>
            <a:r>
              <a:rPr lang="fr-FR" sz="2400" b="1" dirty="0" err="1">
                <a:effectLst/>
              </a:rPr>
              <a:t>produce</a:t>
            </a:r>
            <a:r>
              <a:rPr lang="fr-FR" sz="2400" b="1" dirty="0">
                <a:effectLst/>
              </a:rPr>
              <a:t> </a:t>
            </a:r>
            <a:r>
              <a:rPr lang="fr-FR" sz="2400" b="1" dirty="0" err="1">
                <a:effectLst/>
              </a:rPr>
              <a:t>artificial</a:t>
            </a:r>
            <a:r>
              <a:rPr lang="fr-FR" sz="2400" b="1" dirty="0">
                <a:effectLst/>
              </a:rPr>
              <a:t> radioisotope by </a:t>
            </a:r>
            <a:r>
              <a:rPr lang="fr-FR" sz="2400" b="1" dirty="0" err="1">
                <a:effectLst/>
              </a:rPr>
              <a:t>way</a:t>
            </a:r>
            <a:r>
              <a:rPr lang="fr-FR" sz="2400" b="1" dirty="0">
                <a:effectLst/>
              </a:rPr>
              <a:t> of </a:t>
            </a:r>
            <a:r>
              <a:rPr lang="fr-FR" sz="2400" b="1" dirty="0">
                <a:solidFill>
                  <a:srgbClr val="FFFF00"/>
                </a:solidFill>
                <a:effectLst/>
              </a:rPr>
              <a:t>fission or neutron capture</a:t>
            </a:r>
            <a:r>
              <a:rPr lang="fr-FR" sz="2400" b="1" dirty="0">
                <a:effectLst/>
              </a:rPr>
              <a:t>, The </a:t>
            </a:r>
            <a:r>
              <a:rPr lang="fr-FR" sz="2400" dirty="0" err="1">
                <a:effectLst/>
              </a:rPr>
              <a:t>need</a:t>
            </a:r>
            <a:r>
              <a:rPr lang="fr-FR" sz="2400" dirty="0">
                <a:effectLst/>
              </a:rPr>
              <a:t> for </a:t>
            </a:r>
            <a:r>
              <a:rPr lang="fr-FR" sz="2400" dirty="0" err="1">
                <a:effectLst/>
              </a:rPr>
              <a:t>artificial</a:t>
            </a:r>
            <a:r>
              <a:rPr lang="fr-FR" sz="2400" dirty="0">
                <a:effectLst/>
              </a:rPr>
              <a:t> radioisotope has been </a:t>
            </a:r>
            <a:r>
              <a:rPr lang="fr-FR" sz="2400" dirty="0" err="1">
                <a:effectLst/>
              </a:rPr>
              <a:t>increasing</a:t>
            </a:r>
            <a:r>
              <a:rPr lang="fr-FR" sz="2400" dirty="0">
                <a:effectLst/>
              </a:rPr>
              <a:t> </a:t>
            </a:r>
            <a:r>
              <a:rPr lang="fr-FR" sz="2400" dirty="0" err="1">
                <a:effectLst/>
              </a:rPr>
              <a:t>year</a:t>
            </a:r>
            <a:r>
              <a:rPr lang="fr-FR" sz="2400" dirty="0">
                <a:effectLst/>
              </a:rPr>
              <a:t> </a:t>
            </a:r>
            <a:r>
              <a:rPr lang="fr-FR" sz="2400" dirty="0" err="1">
                <a:effectLst/>
              </a:rPr>
              <a:t>after</a:t>
            </a:r>
            <a:r>
              <a:rPr lang="fr-FR" sz="2400" dirty="0">
                <a:effectLst/>
              </a:rPr>
              <a:t> </a:t>
            </a:r>
            <a:r>
              <a:rPr lang="fr-FR" sz="2400" dirty="0" err="1">
                <a:effectLst/>
              </a:rPr>
              <a:t>year</a:t>
            </a:r>
            <a:r>
              <a:rPr lang="fr-FR" sz="2400" dirty="0">
                <a:effectLst/>
              </a:rPr>
              <a:t>, </a:t>
            </a:r>
            <a:r>
              <a:rPr lang="fr-FR" sz="2400" dirty="0" err="1">
                <a:effectLst/>
              </a:rPr>
              <a:t>especially</a:t>
            </a:r>
            <a:r>
              <a:rPr lang="fr-FR" sz="2400" dirty="0">
                <a:effectLst/>
              </a:rPr>
              <a:t> for </a:t>
            </a:r>
            <a:r>
              <a:rPr lang="fr-FR" sz="2400" dirty="0" err="1">
                <a:effectLst/>
              </a:rPr>
              <a:t>nuclear</a:t>
            </a:r>
            <a:r>
              <a:rPr lang="fr-FR" sz="2400" dirty="0">
                <a:effectLst/>
              </a:rPr>
              <a:t> </a:t>
            </a:r>
            <a:r>
              <a:rPr lang="fr-FR" sz="2400" dirty="0" err="1">
                <a:effectLst/>
              </a:rPr>
              <a:t>medicine</a:t>
            </a:r>
            <a:r>
              <a:rPr lang="fr-FR" sz="2400" dirty="0">
                <a:effectLst/>
              </a:rPr>
              <a:t> </a:t>
            </a:r>
            <a:r>
              <a:rPr lang="fr-FR" sz="2400" dirty="0" err="1">
                <a:effectLst/>
              </a:rPr>
              <a:t>where</a:t>
            </a:r>
            <a:r>
              <a:rPr lang="fr-FR" sz="2400" dirty="0">
                <a:effectLst/>
              </a:rPr>
              <a:t> radioisotopes are </a:t>
            </a:r>
            <a:r>
              <a:rPr lang="fr-FR" sz="2400" dirty="0" err="1">
                <a:effectLst/>
              </a:rPr>
              <a:t>used</a:t>
            </a:r>
            <a:r>
              <a:rPr lang="fr-FR" sz="2400" dirty="0">
                <a:effectLst/>
              </a:rPr>
              <a:t> for </a:t>
            </a:r>
            <a:r>
              <a:rPr lang="fr-FR" sz="2400" dirty="0" err="1">
                <a:effectLst/>
              </a:rPr>
              <a:t>examinations</a:t>
            </a:r>
            <a:r>
              <a:rPr lang="fr-FR" sz="2400" dirty="0">
                <a:effectLst/>
              </a:rPr>
              <a:t> (diagnostics) and cancer </a:t>
            </a:r>
            <a:r>
              <a:rPr lang="fr-FR" sz="2400" dirty="0" err="1">
                <a:effectLst/>
              </a:rPr>
              <a:t>treatment</a:t>
            </a:r>
            <a:r>
              <a:rPr lang="fr-FR" sz="2400" dirty="0">
                <a:effectLst/>
              </a:rPr>
              <a:t> (</a:t>
            </a:r>
            <a:r>
              <a:rPr lang="fr-FR" sz="2400" dirty="0" err="1">
                <a:effectLst/>
              </a:rPr>
              <a:t>therapy</a:t>
            </a:r>
            <a:r>
              <a:rPr lang="fr-FR" sz="2400" dirty="0">
                <a:effectLst/>
              </a:rPr>
              <a:t>).</a:t>
            </a:r>
          </a:p>
          <a:p>
            <a:r>
              <a:rPr lang="fr-FR" sz="2400" dirty="0" err="1">
                <a:effectLst/>
              </a:rPr>
              <a:t>Producing</a:t>
            </a:r>
            <a:r>
              <a:rPr lang="fr-FR" sz="2400" dirty="0">
                <a:effectLst/>
              </a:rPr>
              <a:t> </a:t>
            </a:r>
            <a:r>
              <a:rPr lang="fr-FR" sz="2400" dirty="0" err="1">
                <a:effectLst/>
              </a:rPr>
              <a:t>between</a:t>
            </a:r>
            <a:r>
              <a:rPr lang="fr-FR" sz="2400" dirty="0">
                <a:effectLst/>
              </a:rPr>
              <a:t> 25% (</a:t>
            </a:r>
            <a:r>
              <a:rPr lang="fr-FR" sz="2400" dirty="0" err="1">
                <a:effectLst/>
              </a:rPr>
              <a:t>representing</a:t>
            </a:r>
            <a:r>
              <a:rPr lang="fr-FR" sz="2400" dirty="0">
                <a:effectLst/>
              </a:rPr>
              <a:t> about 2 millions patients </a:t>
            </a:r>
            <a:r>
              <a:rPr lang="fr-FR" sz="2400" dirty="0" err="1">
                <a:effectLst/>
              </a:rPr>
              <a:t>diagnosed</a:t>
            </a:r>
            <a:r>
              <a:rPr lang="fr-FR" sz="2400" dirty="0">
                <a:effectLst/>
              </a:rPr>
              <a:t>) and 50% of </a:t>
            </a:r>
            <a:r>
              <a:rPr lang="fr-FR" sz="2400" dirty="0" err="1">
                <a:effectLst/>
              </a:rPr>
              <a:t>European</a:t>
            </a:r>
            <a:r>
              <a:rPr lang="fr-FR" sz="2400" dirty="0">
                <a:effectLst/>
              </a:rPr>
              <a:t> </a:t>
            </a:r>
            <a:r>
              <a:rPr lang="fr-FR" sz="2400" dirty="0" err="1">
                <a:effectLst/>
              </a:rPr>
              <a:t>yearly</a:t>
            </a:r>
            <a:r>
              <a:rPr lang="fr-FR" sz="2400" dirty="0">
                <a:effectLst/>
              </a:rPr>
              <a:t> </a:t>
            </a:r>
            <a:r>
              <a:rPr lang="fr-FR" sz="2400" dirty="0" err="1">
                <a:effectLst/>
              </a:rPr>
              <a:t>requirements</a:t>
            </a:r>
            <a:endParaRPr lang="fr-FR" sz="2400" dirty="0">
              <a:effectLst/>
            </a:endParaRPr>
          </a:p>
          <a:p>
            <a:r>
              <a:rPr lang="fr-FR" sz="2400" dirty="0">
                <a:effectLst/>
              </a:rPr>
              <a:t>Diagnostic </a:t>
            </a:r>
            <a:r>
              <a:rPr lang="fr-FR" sz="2400" dirty="0" err="1">
                <a:effectLst/>
              </a:rPr>
              <a:t>radioelement</a:t>
            </a:r>
            <a:endParaRPr lang="fr-FR" sz="2400" dirty="0">
              <a:effectLst/>
            </a:endParaRPr>
          </a:p>
          <a:p>
            <a:pPr lvl="2"/>
            <a:r>
              <a:rPr lang="fr-FR" baseline="30000" dirty="0">
                <a:effectLst/>
              </a:rPr>
              <a:t>99</a:t>
            </a:r>
            <a:r>
              <a:rPr lang="fr-FR" dirty="0">
                <a:effectLst/>
              </a:rPr>
              <a:t>Mo/</a:t>
            </a:r>
            <a:r>
              <a:rPr lang="fr-FR" baseline="30000" dirty="0">
                <a:effectLst/>
              </a:rPr>
              <a:t>99m</a:t>
            </a:r>
            <a:r>
              <a:rPr lang="fr-FR" dirty="0">
                <a:effectLst/>
              </a:rPr>
              <a:t>Tc • </a:t>
            </a:r>
            <a:r>
              <a:rPr lang="fr-FR" baseline="30000" dirty="0">
                <a:effectLst/>
              </a:rPr>
              <a:t>125</a:t>
            </a:r>
            <a:r>
              <a:rPr lang="fr-FR" dirty="0">
                <a:effectLst/>
              </a:rPr>
              <a:t>I </a:t>
            </a:r>
            <a:r>
              <a:rPr lang="fr-FR" baseline="30000" dirty="0">
                <a:effectLst/>
              </a:rPr>
              <a:t>131</a:t>
            </a:r>
            <a:r>
              <a:rPr lang="fr-FR" dirty="0">
                <a:effectLst/>
              </a:rPr>
              <a:t>I• </a:t>
            </a:r>
            <a:r>
              <a:rPr lang="fr-FR" baseline="30000" dirty="0">
                <a:effectLst/>
              </a:rPr>
              <a:t>133</a:t>
            </a:r>
            <a:r>
              <a:rPr lang="fr-FR" dirty="0">
                <a:effectLst/>
              </a:rPr>
              <a:t>Xe </a:t>
            </a:r>
            <a:r>
              <a:rPr lang="fr-FR" dirty="0" err="1">
                <a:effectLst/>
              </a:rPr>
              <a:t>produced</a:t>
            </a:r>
            <a:r>
              <a:rPr lang="fr-FR" dirty="0">
                <a:effectLst/>
              </a:rPr>
              <a:t> by </a:t>
            </a:r>
            <a:r>
              <a:rPr lang="fr-FR" baseline="30000" dirty="0">
                <a:effectLst/>
              </a:rPr>
              <a:t>235</a:t>
            </a:r>
            <a:r>
              <a:rPr lang="fr-FR" dirty="0">
                <a:effectLst/>
              </a:rPr>
              <a:t>U fission</a:t>
            </a:r>
          </a:p>
          <a:p>
            <a:r>
              <a:rPr lang="fr-FR" sz="2400" dirty="0" err="1">
                <a:effectLst/>
              </a:rPr>
              <a:t>Therapeutic</a:t>
            </a:r>
            <a:r>
              <a:rPr lang="fr-FR" sz="2400" dirty="0">
                <a:effectLst/>
              </a:rPr>
              <a:t> </a:t>
            </a:r>
            <a:r>
              <a:rPr lang="fr-FR" sz="2400" dirty="0" err="1">
                <a:effectLst/>
              </a:rPr>
              <a:t>radioelement</a:t>
            </a:r>
            <a:r>
              <a:rPr lang="fr-FR" sz="2400" dirty="0">
                <a:effectLst/>
              </a:rPr>
              <a:t> </a:t>
            </a:r>
          </a:p>
          <a:p>
            <a:pPr lvl="2"/>
            <a:r>
              <a:rPr lang="fr-FR" baseline="30000" dirty="0">
                <a:effectLst/>
              </a:rPr>
              <a:t>89</a:t>
            </a:r>
            <a:r>
              <a:rPr lang="fr-FR" dirty="0">
                <a:effectLst/>
              </a:rPr>
              <a:t>Tc, </a:t>
            </a:r>
            <a:r>
              <a:rPr lang="fr-FR" baseline="30000" dirty="0">
                <a:effectLst/>
              </a:rPr>
              <a:t>90</a:t>
            </a:r>
            <a:r>
              <a:rPr lang="fr-FR" dirty="0">
                <a:effectLst/>
              </a:rPr>
              <a:t>Y, </a:t>
            </a:r>
            <a:r>
              <a:rPr lang="fr-FR" baseline="30000" dirty="0">
                <a:effectLst/>
              </a:rPr>
              <a:t>153</a:t>
            </a:r>
            <a:r>
              <a:rPr lang="fr-FR" dirty="0">
                <a:effectLst/>
              </a:rPr>
              <a:t>Sm, </a:t>
            </a:r>
            <a:r>
              <a:rPr lang="fr-FR" baseline="30000" dirty="0">
                <a:effectLst/>
              </a:rPr>
              <a:t>166</a:t>
            </a:r>
            <a:r>
              <a:rPr lang="fr-FR" dirty="0">
                <a:effectLst/>
              </a:rPr>
              <a:t>Ho, </a:t>
            </a:r>
            <a:r>
              <a:rPr lang="fr-FR" baseline="30000" dirty="0">
                <a:effectLst/>
              </a:rPr>
              <a:t>169</a:t>
            </a:r>
            <a:r>
              <a:rPr lang="fr-FR" dirty="0">
                <a:effectLst/>
              </a:rPr>
              <a:t>Er, </a:t>
            </a:r>
            <a:r>
              <a:rPr lang="fr-FR" baseline="30000" dirty="0">
                <a:effectLst/>
              </a:rPr>
              <a:t>177</a:t>
            </a:r>
            <a:r>
              <a:rPr lang="fr-FR" dirty="0">
                <a:effectLst/>
              </a:rPr>
              <a:t>Lu, </a:t>
            </a:r>
            <a:r>
              <a:rPr lang="fr-FR" baseline="30000" dirty="0">
                <a:effectLst/>
              </a:rPr>
              <a:t>186</a:t>
            </a:r>
            <a:r>
              <a:rPr lang="fr-FR" dirty="0">
                <a:effectLst/>
              </a:rPr>
              <a:t>Re, </a:t>
            </a:r>
            <a:r>
              <a:rPr lang="fr-FR" baseline="30000" dirty="0">
                <a:effectLst/>
              </a:rPr>
              <a:t>192</a:t>
            </a:r>
            <a:r>
              <a:rPr lang="fr-FR" dirty="0">
                <a:effectLst/>
              </a:rPr>
              <a:t>Ir, </a:t>
            </a:r>
            <a:r>
              <a:rPr lang="fr-FR" baseline="30000" dirty="0">
                <a:effectLst/>
              </a:rPr>
              <a:t>103</a:t>
            </a:r>
            <a:r>
              <a:rPr lang="fr-FR" dirty="0">
                <a:effectLst/>
              </a:rPr>
              <a:t>Pd, </a:t>
            </a:r>
            <a:r>
              <a:rPr lang="fr-FR" baseline="30000" dirty="0">
                <a:effectLst/>
              </a:rPr>
              <a:t>125</a:t>
            </a:r>
            <a:r>
              <a:rPr lang="fr-FR" dirty="0">
                <a:effectLst/>
              </a:rPr>
              <a:t>I</a:t>
            </a:r>
          </a:p>
          <a:p>
            <a:pPr lvl="2"/>
            <a:r>
              <a:rPr lang="fr-FR" baseline="30000" dirty="0">
                <a:effectLst/>
              </a:rPr>
              <a:t>192</a:t>
            </a:r>
            <a:r>
              <a:rPr lang="fr-FR" dirty="0">
                <a:effectLst/>
              </a:rPr>
              <a:t>Ir, </a:t>
            </a:r>
            <a:r>
              <a:rPr lang="fr-FR" baseline="30000" dirty="0">
                <a:effectLst/>
              </a:rPr>
              <a:t>60</a:t>
            </a:r>
            <a:r>
              <a:rPr lang="fr-FR" dirty="0">
                <a:effectLst/>
              </a:rPr>
              <a:t>Co, </a:t>
            </a:r>
            <a:r>
              <a:rPr lang="fr-FR" baseline="30000" dirty="0">
                <a:effectLst/>
              </a:rPr>
              <a:t>75</a:t>
            </a:r>
            <a:r>
              <a:rPr lang="fr-FR" dirty="0">
                <a:effectLst/>
              </a:rPr>
              <a:t>Se ….</a:t>
            </a:r>
          </a:p>
          <a:p>
            <a:endParaRPr lang="fr-FR" sz="2000" b="1" dirty="0">
              <a:effectLst/>
            </a:endParaRPr>
          </a:p>
        </p:txBody>
      </p:sp>
      <p:sp>
        <p:nvSpPr>
          <p:cNvPr id="4" name="Espace réservé de la date 3">
            <a:extLst>
              <a:ext uri="{FF2B5EF4-FFF2-40B4-BE49-F238E27FC236}">
                <a16:creationId xmlns:a16="http://schemas.microsoft.com/office/drawing/2014/main" id="{9566C1CA-14FB-05CF-1B8A-4597B4950CC1}"/>
              </a:ext>
            </a:extLst>
          </p:cNvPr>
          <p:cNvSpPr>
            <a:spLocks noGrp="1"/>
          </p:cNvSpPr>
          <p:nvPr>
            <p:ph type="dt" sz="quarter" idx="10"/>
          </p:nvPr>
        </p:nvSpPr>
        <p:spPr/>
        <p:txBody>
          <a:bodyPr/>
          <a:lstStyle/>
          <a:p>
            <a:pPr>
              <a:defRPr/>
            </a:pPr>
            <a:endParaRPr lang="fr-FR" dirty="0"/>
          </a:p>
        </p:txBody>
      </p:sp>
      <p:sp>
        <p:nvSpPr>
          <p:cNvPr id="5" name="Espace réservé du pied de page 4">
            <a:extLst>
              <a:ext uri="{FF2B5EF4-FFF2-40B4-BE49-F238E27FC236}">
                <a16:creationId xmlns:a16="http://schemas.microsoft.com/office/drawing/2014/main" id="{36A4BE7A-CCE5-669D-39A7-569A60C8799C}"/>
              </a:ext>
            </a:extLst>
          </p:cNvPr>
          <p:cNvSpPr>
            <a:spLocks noGrp="1"/>
          </p:cNvSpPr>
          <p:nvPr>
            <p:ph type="ftr" sz="quarter" idx="11"/>
          </p:nvPr>
        </p:nvSpPr>
        <p:spPr/>
        <p:txBody>
          <a:bodyPr/>
          <a:lstStyle/>
          <a:p>
            <a:pPr>
              <a:defRPr/>
            </a:pPr>
            <a:r>
              <a:rPr lang="fr-FR"/>
              <a:t>EDUCOM PEISS JULY 2025</a:t>
            </a:r>
            <a:endParaRPr lang="fr-FR" dirty="0"/>
          </a:p>
        </p:txBody>
      </p:sp>
      <p:sp>
        <p:nvSpPr>
          <p:cNvPr id="6" name="Espace réservé du numéro de diapositive 5">
            <a:extLst>
              <a:ext uri="{FF2B5EF4-FFF2-40B4-BE49-F238E27FC236}">
                <a16:creationId xmlns:a16="http://schemas.microsoft.com/office/drawing/2014/main" id="{A673E018-674F-A595-E63A-835D510FE2FA}"/>
              </a:ext>
            </a:extLst>
          </p:cNvPr>
          <p:cNvSpPr>
            <a:spLocks noGrp="1"/>
          </p:cNvSpPr>
          <p:nvPr>
            <p:ph type="sldNum" sz="quarter" idx="12"/>
          </p:nvPr>
        </p:nvSpPr>
        <p:spPr/>
        <p:txBody>
          <a:bodyPr/>
          <a:lstStyle/>
          <a:p>
            <a:pPr>
              <a:defRPr/>
            </a:pPr>
            <a:fld id="{832AE6C6-2B27-4845-9BB9-AC9716AE0687}" type="slidenum">
              <a:rPr lang="fr-FR" altLang="fr-FR" smtClean="0"/>
              <a:pPr>
                <a:defRPr/>
              </a:pPr>
              <a:t>54</a:t>
            </a:fld>
            <a:endParaRPr lang="fr-FR" altLang="fr-FR"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E060BE-EDCE-410C-A246-394D6E8DEC6E}"/>
              </a:ext>
            </a:extLst>
          </p:cNvPr>
          <p:cNvSpPr>
            <a:spLocks noGrp="1"/>
          </p:cNvSpPr>
          <p:nvPr>
            <p:ph type="title"/>
          </p:nvPr>
        </p:nvSpPr>
        <p:spPr>
          <a:xfrm>
            <a:off x="1026822" y="3657"/>
            <a:ext cx="7739834" cy="913168"/>
          </a:xfrm>
        </p:spPr>
        <p:txBody>
          <a:bodyPr/>
          <a:lstStyle/>
          <a:p>
            <a:r>
              <a:rPr lang="en-US" dirty="0"/>
              <a:t>The Jules Horowitz MTR Reactor</a:t>
            </a:r>
          </a:p>
        </p:txBody>
      </p:sp>
      <p:pic>
        <p:nvPicPr>
          <p:cNvPr id="14" name="Espace réservé du contenu 13">
            <a:extLst>
              <a:ext uri="{FF2B5EF4-FFF2-40B4-BE49-F238E27FC236}">
                <a16:creationId xmlns:a16="http://schemas.microsoft.com/office/drawing/2014/main" id="{99BE2328-D80E-573C-D6BB-56DE066C2806}"/>
              </a:ext>
            </a:extLst>
          </p:cNvPr>
          <p:cNvPicPr>
            <a:picLocks noGrp="1" noChangeAspect="1"/>
          </p:cNvPicPr>
          <p:nvPr>
            <p:ph idx="1"/>
          </p:nvPr>
        </p:nvPicPr>
        <p:blipFill>
          <a:blip r:embed="rId2"/>
          <a:stretch>
            <a:fillRect/>
          </a:stretch>
        </p:blipFill>
        <p:spPr>
          <a:xfrm>
            <a:off x="1463796" y="1455894"/>
            <a:ext cx="6680746" cy="4299311"/>
          </a:xfrm>
        </p:spPr>
      </p:pic>
      <p:sp>
        <p:nvSpPr>
          <p:cNvPr id="4" name="Espace réservé de la date 3">
            <a:extLst>
              <a:ext uri="{FF2B5EF4-FFF2-40B4-BE49-F238E27FC236}">
                <a16:creationId xmlns:a16="http://schemas.microsoft.com/office/drawing/2014/main" id="{586D362A-008F-6520-04EE-904B2EACF2A8}"/>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9435ECB5-065D-8C9F-3593-FBB4C8E8583E}"/>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52DDED07-F4A1-41D2-CDF4-11404E949946}"/>
              </a:ext>
            </a:extLst>
          </p:cNvPr>
          <p:cNvSpPr>
            <a:spLocks noGrp="1"/>
          </p:cNvSpPr>
          <p:nvPr>
            <p:ph type="sldNum" sz="quarter" idx="12"/>
          </p:nvPr>
        </p:nvSpPr>
        <p:spPr/>
        <p:txBody>
          <a:bodyPr/>
          <a:lstStyle/>
          <a:p>
            <a:pPr>
              <a:defRPr/>
            </a:pPr>
            <a:fld id="{F238CFB6-D344-744A-ACE9-829E237FC0BC}" type="slidenum">
              <a:rPr lang="fr-FR" altLang="fr-FR" smtClean="0"/>
              <a:pPr>
                <a:defRPr/>
              </a:pPr>
              <a:t>55</a:t>
            </a:fld>
            <a:endParaRPr lang="fr-FR" altLang="fr-FR"/>
          </a:p>
        </p:txBody>
      </p:sp>
      <p:sp>
        <p:nvSpPr>
          <p:cNvPr id="8" name="Rectangle 2">
            <a:extLst>
              <a:ext uri="{FF2B5EF4-FFF2-40B4-BE49-F238E27FC236}">
                <a16:creationId xmlns:a16="http://schemas.microsoft.com/office/drawing/2014/main" id="{602E4831-81C8-0312-110B-249A2DC0C2B3}"/>
              </a:ext>
            </a:extLst>
          </p:cNvPr>
          <p:cNvSpPr>
            <a:spLocks noChangeArrowheads="1"/>
          </p:cNvSpPr>
          <p:nvPr/>
        </p:nvSpPr>
        <p:spPr bwMode="auto">
          <a:xfrm>
            <a:off x="1389743" y="5871486"/>
            <a:ext cx="6977270" cy="64633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3600" b="0" i="0" u="none" strike="noStrike" cap="none" normalizeH="0" baseline="0" dirty="0">
                <a:ln>
                  <a:noFill/>
                </a:ln>
                <a:solidFill>
                  <a:srgbClr val="3D3D3D"/>
                </a:solidFill>
                <a:effectLst/>
                <a:latin typeface="Calibri" panose="020F0502020204030204" pitchFamily="34" charset="0"/>
              </a:rPr>
              <a:t>WEB site: </a:t>
            </a:r>
            <a:r>
              <a:rPr kumimoji="0" lang="fr-FR" altLang="fr-FR" sz="3600" b="1" i="0" u="none" strike="noStrike" cap="none" normalizeH="0" baseline="0" dirty="0">
                <a:ln>
                  <a:noFill/>
                </a:ln>
                <a:solidFill>
                  <a:srgbClr val="2D72B5"/>
                </a:solidFill>
                <a:effectLst/>
                <a:latin typeface="Calibri" panose="020F0502020204030204" pitchFamily="34" charset="0"/>
              </a:rPr>
              <a:t>https://</a:t>
            </a:r>
            <a:r>
              <a:rPr kumimoji="0" lang="fr-FR" altLang="fr-FR" sz="3600" b="1" i="0" u="none" strike="noStrike" cap="none" normalizeH="0" baseline="0" dirty="0" err="1">
                <a:ln>
                  <a:noFill/>
                </a:ln>
                <a:solidFill>
                  <a:srgbClr val="2D72B5"/>
                </a:solidFill>
                <a:effectLst/>
                <a:latin typeface="Calibri" panose="020F0502020204030204" pitchFamily="34" charset="0"/>
              </a:rPr>
              <a:t>jhrreactor.com</a:t>
            </a:r>
            <a:r>
              <a:rPr kumimoji="0" lang="fr-FR" altLang="fr-FR" sz="3600" b="1" i="0" u="none" strike="noStrike" cap="none" normalizeH="0" baseline="0" dirty="0">
                <a:ln>
                  <a:noFill/>
                </a:ln>
                <a:solidFill>
                  <a:srgbClr val="2D72B5"/>
                </a:solidFill>
                <a:effectLst/>
                <a:latin typeface="Calibri" panose="020F0502020204030204" pitchFamily="34" charset="0"/>
              </a:rPr>
              <a:t>/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3" name="ZoneTexte 2">
            <a:extLst>
              <a:ext uri="{FF2B5EF4-FFF2-40B4-BE49-F238E27FC236}">
                <a16:creationId xmlns:a16="http://schemas.microsoft.com/office/drawing/2014/main" id="{2C6CC94E-FEE5-7D28-B31A-39603135F88B}"/>
              </a:ext>
            </a:extLst>
          </p:cNvPr>
          <p:cNvSpPr txBox="1"/>
          <p:nvPr/>
        </p:nvSpPr>
        <p:spPr>
          <a:xfrm>
            <a:off x="3384550" y="845492"/>
            <a:ext cx="2839239" cy="461665"/>
          </a:xfrm>
          <a:prstGeom prst="rect">
            <a:avLst/>
          </a:prstGeom>
          <a:noFill/>
        </p:spPr>
        <p:txBody>
          <a:bodyPr wrap="none" rtlCol="0">
            <a:spAutoFit/>
          </a:bodyPr>
          <a:lstStyle/>
          <a:p>
            <a:r>
              <a:rPr lang="en-US" dirty="0" err="1"/>
              <a:t>Cadarache</a:t>
            </a:r>
            <a:r>
              <a:rPr lang="en-US" dirty="0"/>
              <a:t> </a:t>
            </a:r>
            <a:r>
              <a:rPr lang="en-US" i="0" u="none" dirty="0"/>
              <a:t>France</a:t>
            </a:r>
            <a:r>
              <a:rPr lang="en-US" dirty="0"/>
              <a:t> </a:t>
            </a:r>
          </a:p>
        </p:txBody>
      </p:sp>
      <p:sp>
        <p:nvSpPr>
          <p:cNvPr id="7" name="ZoneTexte 6">
            <a:extLst>
              <a:ext uri="{FF2B5EF4-FFF2-40B4-BE49-F238E27FC236}">
                <a16:creationId xmlns:a16="http://schemas.microsoft.com/office/drawing/2014/main" id="{68C08B03-111C-C808-EA69-76FB3E994B93}"/>
              </a:ext>
            </a:extLst>
          </p:cNvPr>
          <p:cNvSpPr txBox="1"/>
          <p:nvPr/>
        </p:nvSpPr>
        <p:spPr>
          <a:xfrm>
            <a:off x="8313925" y="3198167"/>
            <a:ext cx="1096775" cy="461665"/>
          </a:xfrm>
          <a:prstGeom prst="rect">
            <a:avLst/>
          </a:prstGeom>
          <a:noFill/>
        </p:spPr>
        <p:txBody>
          <a:bodyPr wrap="none" rtlCol="0">
            <a:spAutoFit/>
          </a:bodyPr>
          <a:lstStyle/>
          <a:p>
            <a:r>
              <a:rPr lang="en-US" i="0" u="none" dirty="0"/>
              <a:t>2025?</a:t>
            </a:r>
          </a:p>
        </p:txBody>
      </p:sp>
    </p:spTree>
    <p:extLst>
      <p:ext uri="{BB962C8B-B14F-4D97-AF65-F5344CB8AC3E}">
        <p14:creationId xmlns:p14="http://schemas.microsoft.com/office/powerpoint/2010/main" val="99955631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976B7C5A-083C-1FF4-DCEA-6F87F94B40B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EDUCOM PEISS JULY 2025</a:t>
            </a:r>
          </a:p>
        </p:txBody>
      </p:sp>
      <p:sp>
        <p:nvSpPr>
          <p:cNvPr id="45" name="Espace réservé du numéro de diapositive 5">
            <a:extLst>
              <a:ext uri="{FF2B5EF4-FFF2-40B4-BE49-F238E27FC236}">
                <a16:creationId xmlns:a16="http://schemas.microsoft.com/office/drawing/2014/main" id="{0B1D6436-08C7-82F0-E3E2-A4305DD0881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779D1D7-B3D4-AA43-AE25-D891F6FBC45F}"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56</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0CC609E4-0D12-4176-AC68-49774F0E5FF0}"/>
              </a:ext>
            </a:extLst>
          </p:cNvPr>
          <p:cNvSpPr>
            <a:spLocks noChangeArrowheads="1"/>
          </p:cNvSpPr>
          <p:nvPr/>
        </p:nvSpPr>
        <p:spPr bwMode="auto">
          <a:xfrm>
            <a:off x="1447800" y="2971800"/>
            <a:ext cx="6362700" cy="8382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Therapy</a:t>
            </a: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with</a:t>
            </a: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radioelement</a:t>
            </a:r>
            <a:endPar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endParaRPr>
          </a:p>
        </p:txBody>
      </p:sp>
      <p:sp>
        <p:nvSpPr>
          <p:cNvPr id="98308" name="Line 3">
            <a:extLst>
              <a:ext uri="{FF2B5EF4-FFF2-40B4-BE49-F238E27FC236}">
                <a16:creationId xmlns:a16="http://schemas.microsoft.com/office/drawing/2014/main" id="{E36FF921-8C97-A35F-283F-4B47906C60A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09" name="Line 4">
            <a:extLst>
              <a:ext uri="{FF2B5EF4-FFF2-40B4-BE49-F238E27FC236}">
                <a16:creationId xmlns:a16="http://schemas.microsoft.com/office/drawing/2014/main" id="{68031A34-95CE-BFFF-A821-E54FEA5EA64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0" name="Line 5">
            <a:extLst>
              <a:ext uri="{FF2B5EF4-FFF2-40B4-BE49-F238E27FC236}">
                <a16:creationId xmlns:a16="http://schemas.microsoft.com/office/drawing/2014/main" id="{4E5FF095-D339-8A65-4F88-5B65EAE68A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1" name="Line 6">
            <a:extLst>
              <a:ext uri="{FF2B5EF4-FFF2-40B4-BE49-F238E27FC236}">
                <a16:creationId xmlns:a16="http://schemas.microsoft.com/office/drawing/2014/main" id="{503BE932-2112-4194-1678-B7A8497AA2B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2" name="Line 7">
            <a:extLst>
              <a:ext uri="{FF2B5EF4-FFF2-40B4-BE49-F238E27FC236}">
                <a16:creationId xmlns:a16="http://schemas.microsoft.com/office/drawing/2014/main" id="{F931B969-0B8E-F252-59EE-DE36AB1BFE2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3" name="Line 8">
            <a:extLst>
              <a:ext uri="{FF2B5EF4-FFF2-40B4-BE49-F238E27FC236}">
                <a16:creationId xmlns:a16="http://schemas.microsoft.com/office/drawing/2014/main" id="{C614E73C-544D-FD73-0D3B-D4863D4FD74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4" name="Line 9">
            <a:extLst>
              <a:ext uri="{FF2B5EF4-FFF2-40B4-BE49-F238E27FC236}">
                <a16:creationId xmlns:a16="http://schemas.microsoft.com/office/drawing/2014/main" id="{5B8EADB1-9426-B2D4-F356-2971EAC766D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5" name="Line 10">
            <a:extLst>
              <a:ext uri="{FF2B5EF4-FFF2-40B4-BE49-F238E27FC236}">
                <a16:creationId xmlns:a16="http://schemas.microsoft.com/office/drawing/2014/main" id="{72A1A4A7-D16E-047C-5C22-BADE00EC396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6" name="Line 11">
            <a:extLst>
              <a:ext uri="{FF2B5EF4-FFF2-40B4-BE49-F238E27FC236}">
                <a16:creationId xmlns:a16="http://schemas.microsoft.com/office/drawing/2014/main" id="{FB63304E-8D8A-4E6D-7F87-177256725BC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7" name="Line 12">
            <a:extLst>
              <a:ext uri="{FF2B5EF4-FFF2-40B4-BE49-F238E27FC236}">
                <a16:creationId xmlns:a16="http://schemas.microsoft.com/office/drawing/2014/main" id="{4E6B75D8-BEA4-939F-55AC-825F6F24E55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8" name="Line 13">
            <a:extLst>
              <a:ext uri="{FF2B5EF4-FFF2-40B4-BE49-F238E27FC236}">
                <a16:creationId xmlns:a16="http://schemas.microsoft.com/office/drawing/2014/main" id="{6F2853DD-9C9F-296E-0ECD-396AD062EC07}"/>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9" name="Line 14">
            <a:extLst>
              <a:ext uri="{FF2B5EF4-FFF2-40B4-BE49-F238E27FC236}">
                <a16:creationId xmlns:a16="http://schemas.microsoft.com/office/drawing/2014/main" id="{3CFFC9AB-B36F-C4AA-7CE5-17B801C8F65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0" name="Line 15">
            <a:extLst>
              <a:ext uri="{FF2B5EF4-FFF2-40B4-BE49-F238E27FC236}">
                <a16:creationId xmlns:a16="http://schemas.microsoft.com/office/drawing/2014/main" id="{C578B3B7-0AEA-A7D3-DBB0-A2858D7957A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1" name="Line 16">
            <a:extLst>
              <a:ext uri="{FF2B5EF4-FFF2-40B4-BE49-F238E27FC236}">
                <a16:creationId xmlns:a16="http://schemas.microsoft.com/office/drawing/2014/main" id="{EB1C71AA-F254-146E-0780-EFE8100228CD}"/>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2" name="Line 17">
            <a:extLst>
              <a:ext uri="{FF2B5EF4-FFF2-40B4-BE49-F238E27FC236}">
                <a16:creationId xmlns:a16="http://schemas.microsoft.com/office/drawing/2014/main" id="{4F803433-5FA0-725E-7C85-C4458B9FFEF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3" name="Line 18">
            <a:extLst>
              <a:ext uri="{FF2B5EF4-FFF2-40B4-BE49-F238E27FC236}">
                <a16:creationId xmlns:a16="http://schemas.microsoft.com/office/drawing/2014/main" id="{E2D0E772-9AD1-6415-CDB0-049EA93DE04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4" name="Line 19">
            <a:extLst>
              <a:ext uri="{FF2B5EF4-FFF2-40B4-BE49-F238E27FC236}">
                <a16:creationId xmlns:a16="http://schemas.microsoft.com/office/drawing/2014/main" id="{91518E56-8369-74DC-B9A1-5582D3D3C16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5" name="Line 20">
            <a:extLst>
              <a:ext uri="{FF2B5EF4-FFF2-40B4-BE49-F238E27FC236}">
                <a16:creationId xmlns:a16="http://schemas.microsoft.com/office/drawing/2014/main" id="{19856A50-7BE7-B4EB-755D-0CB59FD39282}"/>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6" name="Line 21">
            <a:extLst>
              <a:ext uri="{FF2B5EF4-FFF2-40B4-BE49-F238E27FC236}">
                <a16:creationId xmlns:a16="http://schemas.microsoft.com/office/drawing/2014/main" id="{E1FBA594-A758-B98D-CC1F-D2E8FD1AFFD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7" name="Line 22">
            <a:extLst>
              <a:ext uri="{FF2B5EF4-FFF2-40B4-BE49-F238E27FC236}">
                <a16:creationId xmlns:a16="http://schemas.microsoft.com/office/drawing/2014/main" id="{4F254AA1-B1D8-37F1-015E-8326FBEAD287}"/>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8" name="Line 23">
            <a:extLst>
              <a:ext uri="{FF2B5EF4-FFF2-40B4-BE49-F238E27FC236}">
                <a16:creationId xmlns:a16="http://schemas.microsoft.com/office/drawing/2014/main" id="{BDB5535D-000E-3A62-4F6F-B50C3A613A9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9" name="Line 24">
            <a:extLst>
              <a:ext uri="{FF2B5EF4-FFF2-40B4-BE49-F238E27FC236}">
                <a16:creationId xmlns:a16="http://schemas.microsoft.com/office/drawing/2014/main" id="{9A4A5630-A452-E851-EC3E-D9AF5E292BF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0" name="Line 25">
            <a:extLst>
              <a:ext uri="{FF2B5EF4-FFF2-40B4-BE49-F238E27FC236}">
                <a16:creationId xmlns:a16="http://schemas.microsoft.com/office/drawing/2014/main" id="{7B7692BA-FFBB-2CF8-A989-BB29853C1BA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1" name="Line 26">
            <a:extLst>
              <a:ext uri="{FF2B5EF4-FFF2-40B4-BE49-F238E27FC236}">
                <a16:creationId xmlns:a16="http://schemas.microsoft.com/office/drawing/2014/main" id="{AACDB03F-E8E3-F64B-8950-65B5788A741B}"/>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2" name="Line 27">
            <a:extLst>
              <a:ext uri="{FF2B5EF4-FFF2-40B4-BE49-F238E27FC236}">
                <a16:creationId xmlns:a16="http://schemas.microsoft.com/office/drawing/2014/main" id="{DC0A68FB-E8C0-EE4B-9CFA-C1160C766468}"/>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3" name="Line 28">
            <a:extLst>
              <a:ext uri="{FF2B5EF4-FFF2-40B4-BE49-F238E27FC236}">
                <a16:creationId xmlns:a16="http://schemas.microsoft.com/office/drawing/2014/main" id="{1A34FF00-DFAC-1EF0-2C6B-1DD39C7F5B68}"/>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4" name="Line 29">
            <a:extLst>
              <a:ext uri="{FF2B5EF4-FFF2-40B4-BE49-F238E27FC236}">
                <a16:creationId xmlns:a16="http://schemas.microsoft.com/office/drawing/2014/main" id="{1FC7DCDF-8086-32B6-A7E4-93CF4EF9E63C}"/>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5" name="Line 30">
            <a:extLst>
              <a:ext uri="{FF2B5EF4-FFF2-40B4-BE49-F238E27FC236}">
                <a16:creationId xmlns:a16="http://schemas.microsoft.com/office/drawing/2014/main" id="{3DF75959-D12D-F919-52A2-8C5B51DC7E9E}"/>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6" name="Line 31">
            <a:extLst>
              <a:ext uri="{FF2B5EF4-FFF2-40B4-BE49-F238E27FC236}">
                <a16:creationId xmlns:a16="http://schemas.microsoft.com/office/drawing/2014/main" id="{79EBA4B5-2B75-FF99-ACD4-6D3E78C8C525}"/>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7" name="Line 32">
            <a:extLst>
              <a:ext uri="{FF2B5EF4-FFF2-40B4-BE49-F238E27FC236}">
                <a16:creationId xmlns:a16="http://schemas.microsoft.com/office/drawing/2014/main" id="{BC848BE8-CF97-D4BB-C676-8C2E8A4958F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8" name="Line 33">
            <a:extLst>
              <a:ext uri="{FF2B5EF4-FFF2-40B4-BE49-F238E27FC236}">
                <a16:creationId xmlns:a16="http://schemas.microsoft.com/office/drawing/2014/main" id="{707CB8B3-25E4-E953-1438-EC101773C79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9" name="Line 34">
            <a:extLst>
              <a:ext uri="{FF2B5EF4-FFF2-40B4-BE49-F238E27FC236}">
                <a16:creationId xmlns:a16="http://schemas.microsoft.com/office/drawing/2014/main" id="{8902C3FE-7112-8985-3AB8-E33DC3E51C7A}"/>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0" name="Line 35">
            <a:extLst>
              <a:ext uri="{FF2B5EF4-FFF2-40B4-BE49-F238E27FC236}">
                <a16:creationId xmlns:a16="http://schemas.microsoft.com/office/drawing/2014/main" id="{37E1DF63-A696-B4AD-F40B-3649CED259C4}"/>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1" name="Line 36">
            <a:extLst>
              <a:ext uri="{FF2B5EF4-FFF2-40B4-BE49-F238E27FC236}">
                <a16:creationId xmlns:a16="http://schemas.microsoft.com/office/drawing/2014/main" id="{AF743AF4-9355-E751-4AED-17117B4AD53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2" name="Line 37">
            <a:extLst>
              <a:ext uri="{FF2B5EF4-FFF2-40B4-BE49-F238E27FC236}">
                <a16:creationId xmlns:a16="http://schemas.microsoft.com/office/drawing/2014/main" id="{D22A5DD6-366B-02D8-CB68-3B99246D43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3" name="Line 38">
            <a:extLst>
              <a:ext uri="{FF2B5EF4-FFF2-40B4-BE49-F238E27FC236}">
                <a16:creationId xmlns:a16="http://schemas.microsoft.com/office/drawing/2014/main" id="{22935096-1020-3C3C-14FF-33BB45A310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4" name="Line 39">
            <a:extLst>
              <a:ext uri="{FF2B5EF4-FFF2-40B4-BE49-F238E27FC236}">
                <a16:creationId xmlns:a16="http://schemas.microsoft.com/office/drawing/2014/main" id="{3F6F23E0-CE00-CC0E-45DC-DAD63867821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5" name="Line 40">
            <a:extLst>
              <a:ext uri="{FF2B5EF4-FFF2-40B4-BE49-F238E27FC236}">
                <a16:creationId xmlns:a16="http://schemas.microsoft.com/office/drawing/2014/main" id="{D195442E-0BEC-C36B-A289-F1FF749909C7}"/>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6" name="Line 41">
            <a:extLst>
              <a:ext uri="{FF2B5EF4-FFF2-40B4-BE49-F238E27FC236}">
                <a16:creationId xmlns:a16="http://schemas.microsoft.com/office/drawing/2014/main" id="{AC46AF1D-E820-8125-6DE9-502148D641D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7" name="Line 42">
            <a:extLst>
              <a:ext uri="{FF2B5EF4-FFF2-40B4-BE49-F238E27FC236}">
                <a16:creationId xmlns:a16="http://schemas.microsoft.com/office/drawing/2014/main" id="{90E181C1-BAE1-0D1F-31F1-EC77EE5FB1AC}"/>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8" name="Line 43">
            <a:extLst>
              <a:ext uri="{FF2B5EF4-FFF2-40B4-BE49-F238E27FC236}">
                <a16:creationId xmlns:a16="http://schemas.microsoft.com/office/drawing/2014/main" id="{8CF9B432-5716-65C0-049A-60B32108F575}"/>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 name="Espace réservé de la date 1">
            <a:extLst>
              <a:ext uri="{FF2B5EF4-FFF2-40B4-BE49-F238E27FC236}">
                <a16:creationId xmlns:a16="http://schemas.microsoft.com/office/drawing/2014/main" id="{11139F82-BD92-366C-6487-C124A64580FC}"/>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endParaRPr>
          </a:p>
        </p:txBody>
      </p:sp>
      <p:pic>
        <p:nvPicPr>
          <p:cNvPr id="3" name="Picture 59">
            <a:extLst>
              <a:ext uri="{FF2B5EF4-FFF2-40B4-BE49-F238E27FC236}">
                <a16:creationId xmlns:a16="http://schemas.microsoft.com/office/drawing/2014/main" id="{B3AEE40B-02C0-3024-55B8-9290B283860A}"/>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0600" y="4419600"/>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2821013"/>
      </p:ext>
    </p:extLst>
  </p:cSld>
  <p:clrMapOvr>
    <a:overrideClrMapping bg1="lt1" tx1="dk1" bg2="lt2" tx2="dk2" accent1="accent1" accent2="accent2" accent3="accent3" accent4="accent4" accent5="accent5" accent6="accent6" hlink="hlink" folHlink="folHlink"/>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4">
            <a:extLst>
              <a:ext uri="{FF2B5EF4-FFF2-40B4-BE49-F238E27FC236}">
                <a16:creationId xmlns:a16="http://schemas.microsoft.com/office/drawing/2014/main" id="{A48B9926-4364-E9A6-A22D-42F41B763A53}"/>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PEISS JULY 2025</a:t>
            </a:r>
          </a:p>
        </p:txBody>
      </p:sp>
      <p:sp>
        <p:nvSpPr>
          <p:cNvPr id="10" name="Espace réservé du numéro de diapositive 5">
            <a:extLst>
              <a:ext uri="{FF2B5EF4-FFF2-40B4-BE49-F238E27FC236}">
                <a16:creationId xmlns:a16="http://schemas.microsoft.com/office/drawing/2014/main" id="{E4E14644-6D0B-8E76-C266-8E1BFE23F91A}"/>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3D3C9EB-56A4-4046-8057-3037E701B246}"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57</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
        <p:nvSpPr>
          <p:cNvPr id="802818" name="Rectangle 2">
            <a:extLst>
              <a:ext uri="{FF2B5EF4-FFF2-40B4-BE49-F238E27FC236}">
                <a16:creationId xmlns:a16="http://schemas.microsoft.com/office/drawing/2014/main" id="{46B9514C-3759-2769-7EE8-F75CF0BFC36C}"/>
              </a:ext>
            </a:extLst>
          </p:cNvPr>
          <p:cNvSpPr>
            <a:spLocks noGrp="1" noChangeArrowheads="1"/>
          </p:cNvSpPr>
          <p:nvPr>
            <p:ph type="title"/>
          </p:nvPr>
        </p:nvSpPr>
        <p:spPr>
          <a:xfrm>
            <a:off x="931863" y="0"/>
            <a:ext cx="8194675" cy="1044575"/>
          </a:xfrm>
        </p:spPr>
        <p:txBody>
          <a:bodyPr/>
          <a:lstStyle/>
          <a:p>
            <a:pPr eaLnBrk="1" hangingPunct="1">
              <a:defRPr/>
            </a:pPr>
            <a:r>
              <a:rPr lang="fr-FR">
                <a:cs typeface="ＭＳ Ｐゴシック" pitchFamily="1" charset="-128"/>
              </a:rPr>
              <a:t>Curietherapy/Brachytherapy</a:t>
            </a:r>
          </a:p>
        </p:txBody>
      </p:sp>
      <p:sp>
        <p:nvSpPr>
          <p:cNvPr id="802819" name="Rectangle 3">
            <a:extLst>
              <a:ext uri="{FF2B5EF4-FFF2-40B4-BE49-F238E27FC236}">
                <a16:creationId xmlns:a16="http://schemas.microsoft.com/office/drawing/2014/main" id="{FD7B94F5-B49B-2786-47E9-62AB9A4EE453}"/>
              </a:ext>
            </a:extLst>
          </p:cNvPr>
          <p:cNvSpPr>
            <a:spLocks noGrp="1" noChangeArrowheads="1"/>
          </p:cNvSpPr>
          <p:nvPr>
            <p:ph type="body" idx="1"/>
          </p:nvPr>
        </p:nvSpPr>
        <p:spPr>
          <a:xfrm>
            <a:off x="381000" y="4648200"/>
            <a:ext cx="5791200" cy="914400"/>
          </a:xfrm>
        </p:spPr>
        <p:txBody>
          <a:bodyPr/>
          <a:lstStyle/>
          <a:p>
            <a:pPr eaLnBrk="1" hangingPunct="1">
              <a:lnSpc>
                <a:spcPct val="90000"/>
              </a:lnSpc>
              <a:buFont typeface="Wingdings" pitchFamily="1" charset="2"/>
              <a:buBlip>
                <a:blip r:embed="rId2"/>
              </a:buBlip>
              <a:defRPr/>
            </a:pPr>
            <a:r>
              <a:rPr lang="fr-FR" sz="2800">
                <a:cs typeface="ＭＳ Ｐゴシック" pitchFamily="1" charset="-128"/>
              </a:rPr>
              <a:t>Local (contact) deposit of the dose by needles or implants</a:t>
            </a:r>
          </a:p>
        </p:txBody>
      </p:sp>
      <p:pic>
        <p:nvPicPr>
          <p:cNvPr id="100357" name="Picture 4">
            <a:extLst>
              <a:ext uri="{FF2B5EF4-FFF2-40B4-BE49-F238E27FC236}">
                <a16:creationId xmlns:a16="http://schemas.microsoft.com/office/drawing/2014/main" id="{7656F9F5-F057-9050-8258-451B3008A8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447800"/>
            <a:ext cx="5029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8" name="Picture 5">
            <a:extLst>
              <a:ext uri="{FF2B5EF4-FFF2-40B4-BE49-F238E27FC236}">
                <a16:creationId xmlns:a16="http://schemas.microsoft.com/office/drawing/2014/main" id="{D2C1FCFB-1225-C937-DD8E-7E13302DF0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447800"/>
            <a:ext cx="4876800" cy="278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9" name="Text Box 6">
            <a:extLst>
              <a:ext uri="{FF2B5EF4-FFF2-40B4-BE49-F238E27FC236}">
                <a16:creationId xmlns:a16="http://schemas.microsoft.com/office/drawing/2014/main" id="{DB020811-6DA6-A543-C3C3-A061B553E925}"/>
              </a:ext>
            </a:extLst>
          </p:cNvPr>
          <p:cNvSpPr txBox="1">
            <a:spLocks noChangeArrowheads="1"/>
          </p:cNvSpPr>
          <p:nvPr/>
        </p:nvSpPr>
        <p:spPr bwMode="auto">
          <a:xfrm>
            <a:off x="2270125" y="661988"/>
            <a:ext cx="11541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3600" b="0" i="1" u="none"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1910</a:t>
            </a:r>
          </a:p>
        </p:txBody>
      </p:sp>
      <p:sp>
        <p:nvSpPr>
          <p:cNvPr id="100360" name="Text Box 7">
            <a:extLst>
              <a:ext uri="{FF2B5EF4-FFF2-40B4-BE49-F238E27FC236}">
                <a16:creationId xmlns:a16="http://schemas.microsoft.com/office/drawing/2014/main" id="{7A07E587-242A-7918-F239-188B216EE18D}"/>
              </a:ext>
            </a:extLst>
          </p:cNvPr>
          <p:cNvSpPr txBox="1">
            <a:spLocks noChangeArrowheads="1"/>
          </p:cNvSpPr>
          <p:nvPr/>
        </p:nvSpPr>
        <p:spPr bwMode="auto">
          <a:xfrm>
            <a:off x="6918325" y="738188"/>
            <a:ext cx="14763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3600" b="0" i="1" u="none" strike="noStrike" kern="1200" cap="none" spc="0" normalizeH="0" baseline="0" noProof="0">
                <a:ln>
                  <a:noFill/>
                </a:ln>
                <a:solidFill>
                  <a:srgbClr val="FFFFFF"/>
                </a:solidFill>
                <a:effectLst/>
                <a:uLnTx/>
                <a:uFillTx/>
                <a:latin typeface="Comic Sans MS" panose="030F0902030302020204" pitchFamily="66" charset="0"/>
                <a:ea typeface="ＭＳ Ｐゴシック" panose="020B0600070205080204" pitchFamily="34" charset="-128"/>
                <a:cs typeface="+mn-cs"/>
              </a:rPr>
              <a:t>Today</a:t>
            </a:r>
          </a:p>
        </p:txBody>
      </p:sp>
      <p:pic>
        <p:nvPicPr>
          <p:cNvPr id="100361" name="Picture 8">
            <a:extLst>
              <a:ext uri="{FF2B5EF4-FFF2-40B4-BE49-F238E27FC236}">
                <a16:creationId xmlns:a16="http://schemas.microsoft.com/office/drawing/2014/main" id="{3D4D232E-06BE-55AB-114D-A111CF5FD34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4252913"/>
            <a:ext cx="3505200" cy="260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FC97DC17-08CC-069C-D8C4-4542CD838C53}"/>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endParaRPr>
          </a:p>
        </p:txBody>
      </p:sp>
    </p:spTree>
    <p:extLst>
      <p:ext uri="{BB962C8B-B14F-4D97-AF65-F5344CB8AC3E}">
        <p14:creationId xmlns:p14="http://schemas.microsoft.com/office/powerpoint/2010/main" val="36642006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403043-FC0D-FBCB-A69D-4EB601AD8C5D}"/>
              </a:ext>
            </a:extLst>
          </p:cNvPr>
          <p:cNvSpPr>
            <a:spLocks noGrp="1"/>
          </p:cNvSpPr>
          <p:nvPr>
            <p:ph type="title"/>
          </p:nvPr>
        </p:nvSpPr>
        <p:spPr>
          <a:xfrm>
            <a:off x="415925" y="0"/>
            <a:ext cx="9432925" cy="1268413"/>
          </a:xfrm>
        </p:spPr>
        <p:txBody>
          <a:bodyPr/>
          <a:lstStyle/>
          <a:p>
            <a:pPr>
              <a:defRPr/>
            </a:pPr>
            <a:r>
              <a:rPr lang="fr-FR" altLang="fr-FR" sz="2400" b="0"/>
              <a:t>First cancer cure by brachy (ulcus rodens,</a:t>
            </a:r>
            <a:br>
              <a:rPr lang="fr-FR" altLang="fr-FR" sz="2400" b="0"/>
            </a:br>
            <a:r>
              <a:rPr lang="fr-FR" altLang="fr-FR" sz="2400" b="0"/>
              <a:t>basal cell carcinoma): Goldberg and</a:t>
            </a:r>
            <a:br>
              <a:rPr lang="fr-FR" altLang="fr-FR" sz="2400" b="0"/>
            </a:br>
            <a:r>
              <a:rPr lang="fr-FR" altLang="fr-FR" sz="2400" b="0"/>
              <a:t>London in Moscow, 1903</a:t>
            </a:r>
            <a:endParaRPr lang="fr-FR" altLang="fr-FR" sz="2400"/>
          </a:p>
        </p:txBody>
      </p:sp>
      <p:sp>
        <p:nvSpPr>
          <p:cNvPr id="4" name="Espace réservé de la date 3">
            <a:extLst>
              <a:ext uri="{FF2B5EF4-FFF2-40B4-BE49-F238E27FC236}">
                <a16:creationId xmlns:a16="http://schemas.microsoft.com/office/drawing/2014/main" id="{606A0AA4-B10D-340B-5CC9-901F063B1234}"/>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endParaRPr>
          </a:p>
        </p:txBody>
      </p:sp>
      <p:sp>
        <p:nvSpPr>
          <p:cNvPr id="5" name="Espace réservé du pied de page 4">
            <a:extLst>
              <a:ext uri="{FF2B5EF4-FFF2-40B4-BE49-F238E27FC236}">
                <a16:creationId xmlns:a16="http://schemas.microsoft.com/office/drawing/2014/main" id="{62934889-D691-E92E-BDE2-F5A6EC4FD121}"/>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PEISS JULY 2025</a:t>
            </a:r>
          </a:p>
        </p:txBody>
      </p:sp>
      <p:sp>
        <p:nvSpPr>
          <p:cNvPr id="6" name="Espace réservé du numéro de diapositive 5">
            <a:extLst>
              <a:ext uri="{FF2B5EF4-FFF2-40B4-BE49-F238E27FC236}">
                <a16:creationId xmlns:a16="http://schemas.microsoft.com/office/drawing/2014/main" id="{8BE53CAB-380E-3C63-1297-4FB760C0FBB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D226646-3A98-424C-BF30-9CC7CF424DDB}"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58</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101381" name="Image 11" descr="Capture d’écran 2015-03-26 à 09.20.12.png">
            <a:extLst>
              <a:ext uri="{FF2B5EF4-FFF2-40B4-BE49-F238E27FC236}">
                <a16:creationId xmlns:a16="http://schemas.microsoft.com/office/drawing/2014/main" id="{E2DAAC90-71E9-1CDF-FD7E-AD86B29056C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13500" y="1844675"/>
            <a:ext cx="3492500" cy="435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2" name="Image 12" descr="Capture d’écran 2015-03-26 à 09.20.21.png">
            <a:extLst>
              <a:ext uri="{FF2B5EF4-FFF2-40B4-BE49-F238E27FC236}">
                <a16:creationId xmlns:a16="http://schemas.microsoft.com/office/drawing/2014/main" id="{5458A55A-4751-C8C4-0548-FB24BE4A23C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31825" y="1628775"/>
            <a:ext cx="5981700" cy="421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8632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45FDBDB-F5FC-734A-F5D2-09363DD57BA9}"/>
              </a:ext>
            </a:extLst>
          </p:cNvPr>
          <p:cNvSpPr>
            <a:spLocks noGrp="1"/>
          </p:cNvSpPr>
          <p:nvPr>
            <p:ph type="title"/>
          </p:nvPr>
        </p:nvSpPr>
        <p:spPr>
          <a:xfrm>
            <a:off x="415925" y="0"/>
            <a:ext cx="9490075" cy="1268413"/>
          </a:xfrm>
        </p:spPr>
        <p:txBody>
          <a:bodyPr/>
          <a:lstStyle/>
          <a:p>
            <a:pPr>
              <a:defRPr/>
            </a:pPr>
            <a:r>
              <a:rPr lang="fr-FR" altLang="fr-FR" b="0"/>
              <a:t>First brachy treatment, any disease, generally</a:t>
            </a:r>
            <a:br>
              <a:rPr lang="fr-FR" altLang="fr-FR" b="0"/>
            </a:br>
            <a:r>
              <a:rPr lang="fr-FR" altLang="fr-FR" b="0"/>
              <a:t>credited to be Danlos:</a:t>
            </a:r>
            <a:endParaRPr lang="fr-FR" altLang="fr-FR"/>
          </a:p>
        </p:txBody>
      </p:sp>
      <p:sp>
        <p:nvSpPr>
          <p:cNvPr id="3" name="Espace réservé du contenu 2">
            <a:extLst>
              <a:ext uri="{FF2B5EF4-FFF2-40B4-BE49-F238E27FC236}">
                <a16:creationId xmlns:a16="http://schemas.microsoft.com/office/drawing/2014/main" id="{820B66D7-34C2-3F57-207F-F61C69C78462}"/>
              </a:ext>
            </a:extLst>
          </p:cNvPr>
          <p:cNvSpPr>
            <a:spLocks noGrp="1"/>
          </p:cNvSpPr>
          <p:nvPr>
            <p:ph idx="1"/>
          </p:nvPr>
        </p:nvSpPr>
        <p:spPr>
          <a:xfrm>
            <a:off x="152400" y="1125538"/>
            <a:ext cx="4295775" cy="3959225"/>
          </a:xfrm>
        </p:spPr>
        <p:txBody>
          <a:bodyPr/>
          <a:lstStyle/>
          <a:p>
            <a:pPr>
              <a:buFont typeface="Wingdings" pitchFamily="1" charset="2"/>
              <a:buBlip>
                <a:blip r:embed="rId2"/>
              </a:buBlip>
              <a:defRPr/>
            </a:pPr>
            <a:r>
              <a:rPr lang="fr-FR" sz="2400">
                <a:cs typeface="ＭＳ Ｐゴシック" pitchFamily="1" charset="-128"/>
              </a:rPr>
              <a:t>Henri Alexandre Danlos,</a:t>
            </a:r>
          </a:p>
          <a:p>
            <a:pPr>
              <a:buFont typeface="Wingdings" pitchFamily="1" charset="2"/>
              <a:buBlip>
                <a:blip r:embed="rId2"/>
              </a:buBlip>
              <a:defRPr/>
            </a:pPr>
            <a:r>
              <a:rPr lang="fr-FR" sz="2400">
                <a:cs typeface="ＭＳ Ｐゴシック" pitchFamily="1" charset="-128"/>
              </a:rPr>
              <a:t>Parisian dermatologist,</a:t>
            </a:r>
          </a:p>
          <a:p>
            <a:pPr>
              <a:buFont typeface="Wingdings" pitchFamily="1" charset="2"/>
              <a:buBlip>
                <a:blip r:embed="rId2"/>
              </a:buBlip>
              <a:defRPr/>
            </a:pPr>
            <a:r>
              <a:rPr lang="fr-FR" sz="2400">
                <a:cs typeface="ＭＳ Ｐゴシック" pitchFamily="1" charset="-128"/>
              </a:rPr>
              <a:t>exhibiting a woman who he</a:t>
            </a:r>
          </a:p>
          <a:p>
            <a:pPr>
              <a:buFont typeface="Wingdings" pitchFamily="1" charset="2"/>
              <a:buBlip>
                <a:blip r:embed="rId2"/>
              </a:buBlip>
              <a:defRPr/>
            </a:pPr>
            <a:r>
              <a:rPr lang="fr-FR" sz="2400">
                <a:cs typeface="ＭＳ Ｐゴシック" pitchFamily="1" charset="-128"/>
              </a:rPr>
              <a:t>successfully treated for</a:t>
            </a:r>
          </a:p>
          <a:p>
            <a:pPr>
              <a:buFont typeface="Wingdings" pitchFamily="1" charset="2"/>
              <a:buBlip>
                <a:blip r:embed="rId2"/>
              </a:buBlip>
              <a:defRPr/>
            </a:pPr>
            <a:r>
              <a:rPr lang="fr-FR" sz="2400" i="1">
                <a:cs typeface="ＭＳ Ｐゴシック" pitchFamily="1" charset="-128"/>
              </a:rPr>
              <a:t>lupus vulgaris </a:t>
            </a:r>
            <a:r>
              <a:rPr lang="fr-FR" sz="2400">
                <a:cs typeface="ＭＳ Ｐゴシック" pitchFamily="1" charset="-128"/>
              </a:rPr>
              <a:t>of the</a:t>
            </a:r>
          </a:p>
          <a:p>
            <a:pPr>
              <a:buFont typeface="Wingdings" pitchFamily="1" charset="2"/>
              <a:buBlip>
                <a:blip r:embed="rId2"/>
              </a:buBlip>
              <a:defRPr/>
            </a:pPr>
            <a:r>
              <a:rPr lang="fr-FR" sz="2400">
                <a:cs typeface="ＭＳ Ｐゴシック" pitchFamily="1" charset="-128"/>
              </a:rPr>
              <a:t>face. Pierre Curie loaned</a:t>
            </a:r>
          </a:p>
          <a:p>
            <a:pPr>
              <a:buFont typeface="Wingdings" pitchFamily="1" charset="2"/>
              <a:buBlip>
                <a:blip r:embed="rId2"/>
              </a:buBlip>
              <a:defRPr/>
            </a:pPr>
            <a:r>
              <a:rPr lang="fr-FR" sz="2400">
                <a:cs typeface="ＭＳ Ｐゴシック" pitchFamily="1" charset="-128"/>
              </a:rPr>
              <a:t>him the source and he</a:t>
            </a:r>
          </a:p>
          <a:p>
            <a:pPr>
              <a:buFont typeface="Wingdings" pitchFamily="1" charset="2"/>
              <a:buBlip>
                <a:blip r:embed="rId2"/>
              </a:buBlip>
              <a:defRPr/>
            </a:pPr>
            <a:r>
              <a:rPr lang="fr-FR" sz="2400">
                <a:cs typeface="ＭＳ Ｐゴシック" pitchFamily="1" charset="-128"/>
              </a:rPr>
              <a:t>treated her in </a:t>
            </a:r>
            <a:r>
              <a:rPr lang="fr-FR" sz="2400" b="1">
                <a:cs typeface="ＭＳ Ｐゴシック" pitchFamily="1" charset="-128"/>
              </a:rPr>
              <a:t>1901</a:t>
            </a:r>
            <a:r>
              <a:rPr lang="fr-FR" sz="2400">
                <a:cs typeface="ＭＳ Ｐゴシック" pitchFamily="1" charset="-128"/>
              </a:rPr>
              <a:t>.</a:t>
            </a:r>
          </a:p>
        </p:txBody>
      </p:sp>
      <p:sp>
        <p:nvSpPr>
          <p:cNvPr id="4" name="Espace réservé de la date 3">
            <a:extLst>
              <a:ext uri="{FF2B5EF4-FFF2-40B4-BE49-F238E27FC236}">
                <a16:creationId xmlns:a16="http://schemas.microsoft.com/office/drawing/2014/main" id="{D3FBF5BD-59C8-8ADA-6852-E3B7240FB614}"/>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endParaRPr>
          </a:p>
        </p:txBody>
      </p:sp>
      <p:sp>
        <p:nvSpPr>
          <p:cNvPr id="5" name="Espace réservé du pied de page 4">
            <a:extLst>
              <a:ext uri="{FF2B5EF4-FFF2-40B4-BE49-F238E27FC236}">
                <a16:creationId xmlns:a16="http://schemas.microsoft.com/office/drawing/2014/main" id="{C206F4B0-FDE6-6277-5328-56F5460C5179}"/>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PEISS JULY 2025</a:t>
            </a:r>
          </a:p>
        </p:txBody>
      </p:sp>
      <p:sp>
        <p:nvSpPr>
          <p:cNvPr id="6" name="Espace réservé du numéro de diapositive 5">
            <a:extLst>
              <a:ext uri="{FF2B5EF4-FFF2-40B4-BE49-F238E27FC236}">
                <a16:creationId xmlns:a16="http://schemas.microsoft.com/office/drawing/2014/main" id="{3EE68B60-E0F0-9432-3096-244703F6AC48}"/>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BC415B8-2774-E647-B0EF-704D84BC6DCB}"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59</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pic>
        <p:nvPicPr>
          <p:cNvPr id="102406" name="Image 6" descr="Capture d’écran 2015-03-18 à 20.08.29.png">
            <a:extLst>
              <a:ext uri="{FF2B5EF4-FFF2-40B4-BE49-F238E27FC236}">
                <a16:creationId xmlns:a16="http://schemas.microsoft.com/office/drawing/2014/main" id="{F855B052-953D-1F95-1B77-4942F6E7F1C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24438" y="765175"/>
            <a:ext cx="4559300"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07" name="Image 7" descr="Capture d’écran 2015-03-18 à 20.08.39.png">
            <a:extLst>
              <a:ext uri="{FF2B5EF4-FFF2-40B4-BE49-F238E27FC236}">
                <a16:creationId xmlns:a16="http://schemas.microsoft.com/office/drawing/2014/main" id="{CC37985D-E995-CC15-0067-3BF43933F647}"/>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73050" y="4149725"/>
            <a:ext cx="54356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7455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367007-2A27-2ABC-8027-C13683DE2656}"/>
              </a:ext>
            </a:extLst>
          </p:cNvPr>
          <p:cNvSpPr>
            <a:spLocks noGrp="1"/>
          </p:cNvSpPr>
          <p:nvPr>
            <p:ph type="title"/>
          </p:nvPr>
        </p:nvSpPr>
        <p:spPr>
          <a:xfrm>
            <a:off x="415925" y="1"/>
            <a:ext cx="8425507" cy="692696"/>
          </a:xfrm>
        </p:spPr>
        <p:txBody>
          <a:bodyPr/>
          <a:lstStyle/>
          <a:p>
            <a:r>
              <a:rPr lang="fr-FR" dirty="0"/>
              <a:t>Objective  </a:t>
            </a:r>
          </a:p>
        </p:txBody>
      </p:sp>
      <p:sp>
        <p:nvSpPr>
          <p:cNvPr id="3" name="Espace réservé du contenu 2">
            <a:extLst>
              <a:ext uri="{FF2B5EF4-FFF2-40B4-BE49-F238E27FC236}">
                <a16:creationId xmlns:a16="http://schemas.microsoft.com/office/drawing/2014/main" id="{9F3E5126-A62E-A4B8-CFA0-F968EB35AE11}"/>
              </a:ext>
            </a:extLst>
          </p:cNvPr>
          <p:cNvSpPr>
            <a:spLocks noGrp="1"/>
          </p:cNvSpPr>
          <p:nvPr>
            <p:ph idx="1"/>
          </p:nvPr>
        </p:nvSpPr>
        <p:spPr>
          <a:xfrm>
            <a:off x="128464" y="692698"/>
            <a:ext cx="9777536" cy="5056032"/>
          </a:xfrm>
        </p:spPr>
        <p:txBody>
          <a:bodyPr/>
          <a:lstStyle/>
          <a:p>
            <a:r>
              <a:rPr lang="fr-FR" sz="2800" dirty="0"/>
              <a:t>This </a:t>
            </a:r>
            <a:r>
              <a:rPr lang="fr-FR" sz="2800" dirty="0" err="1"/>
              <a:t>presentation</a:t>
            </a:r>
            <a:r>
              <a:rPr lang="fr-FR" sz="2800" dirty="0"/>
              <a:t>  </a:t>
            </a:r>
            <a:r>
              <a:rPr lang="fr-FR" sz="2800" dirty="0" err="1"/>
              <a:t>intend</a:t>
            </a:r>
            <a:r>
              <a:rPr lang="fr-FR" sz="2800" dirty="0"/>
              <a:t> to </a:t>
            </a:r>
            <a:r>
              <a:rPr lang="fr-FR" sz="2800" dirty="0" err="1"/>
              <a:t>be</a:t>
            </a:r>
            <a:r>
              <a:rPr lang="fr-FR" sz="2800" dirty="0"/>
              <a:t>  a  simple </a:t>
            </a:r>
            <a:r>
              <a:rPr lang="fr-FR" sz="2800" dirty="0" err="1"/>
              <a:t>overview</a:t>
            </a:r>
            <a:r>
              <a:rPr lang="fr-FR" sz="2800" dirty="0"/>
              <a:t> of </a:t>
            </a:r>
            <a:r>
              <a:rPr lang="fr-FR" sz="2800" dirty="0" err="1"/>
              <a:t>so</a:t>
            </a:r>
            <a:r>
              <a:rPr lang="fr-FR" sz="2800" dirty="0"/>
              <a:t> </a:t>
            </a:r>
            <a:r>
              <a:rPr lang="fr-FR" sz="2800" dirty="0" err="1"/>
              <a:t>called</a:t>
            </a:r>
            <a:r>
              <a:rPr lang="fr-FR" sz="2800" dirty="0"/>
              <a:t> ‘radiation’ and </a:t>
            </a:r>
            <a:r>
              <a:rPr lang="fr-FR" sz="2800" dirty="0" err="1"/>
              <a:t>its</a:t>
            </a:r>
            <a:r>
              <a:rPr lang="fr-FR" sz="2800" dirty="0"/>
              <a:t> use. </a:t>
            </a:r>
            <a:r>
              <a:rPr lang="fr-FR" sz="2800" dirty="0" err="1"/>
              <a:t>Its</a:t>
            </a:r>
            <a:r>
              <a:rPr lang="fr-FR" sz="2800" dirty="0"/>
              <a:t> main </a:t>
            </a:r>
            <a:r>
              <a:rPr lang="fr-FR" sz="2800" dirty="0" err="1"/>
              <a:t>purpose</a:t>
            </a:r>
            <a:r>
              <a:rPr lang="fr-FR" sz="2800" dirty="0"/>
              <a:t> </a:t>
            </a:r>
            <a:r>
              <a:rPr lang="fr-FR" sz="2800" dirty="0" err="1"/>
              <a:t>is</a:t>
            </a:r>
            <a:r>
              <a:rPr lang="fr-FR" sz="2800" dirty="0"/>
              <a:t> </a:t>
            </a:r>
            <a:r>
              <a:rPr lang="fr-FR" sz="2800" dirty="0" err="1"/>
              <a:t>just</a:t>
            </a:r>
            <a:r>
              <a:rPr lang="fr-FR" sz="2800" dirty="0"/>
              <a:t> for information and </a:t>
            </a:r>
            <a:r>
              <a:rPr lang="fr-FR" sz="2800" dirty="0" err="1"/>
              <a:t>education</a:t>
            </a:r>
            <a:r>
              <a:rPr lang="fr-FR" sz="2800" dirty="0"/>
              <a:t>.</a:t>
            </a:r>
          </a:p>
          <a:p>
            <a:r>
              <a:rPr lang="fr-FR" sz="2800" dirty="0">
                <a:solidFill>
                  <a:srgbClr val="FFFF00"/>
                </a:solidFill>
              </a:rPr>
              <a:t>First OUR WORLD IS BATHED IN RADIATION </a:t>
            </a:r>
          </a:p>
          <a:p>
            <a:r>
              <a:rPr lang="fr-FR" sz="2800" dirty="0"/>
              <a:t>Human has been </a:t>
            </a:r>
            <a:r>
              <a:rPr lang="fr-FR" sz="2800" dirty="0" err="1"/>
              <a:t>exposed</a:t>
            </a:r>
            <a:r>
              <a:rPr lang="fr-FR" sz="2800" dirty="0"/>
              <a:t> to radiation </a:t>
            </a:r>
            <a:r>
              <a:rPr lang="fr-FR" sz="2800" dirty="0" err="1"/>
              <a:t>since</a:t>
            </a:r>
            <a:r>
              <a:rPr lang="fr-FR" sz="2800" dirty="0"/>
              <a:t> </a:t>
            </a:r>
            <a:r>
              <a:rPr lang="fr-FR" sz="2800" dirty="0" err="1"/>
              <a:t>his</a:t>
            </a:r>
            <a:r>
              <a:rPr lang="fr-FR" sz="2800" dirty="0"/>
              <a:t> first </a:t>
            </a:r>
            <a:r>
              <a:rPr lang="fr-FR" sz="2800" dirty="0" err="1"/>
              <a:t>appearance</a:t>
            </a:r>
            <a:r>
              <a:rPr lang="fr-FR" sz="2800" dirty="0"/>
              <a:t> on </a:t>
            </a:r>
            <a:r>
              <a:rPr lang="fr-FR" sz="2800" dirty="0" err="1"/>
              <a:t>Earth</a:t>
            </a:r>
            <a:r>
              <a:rPr lang="fr-FR" sz="2800" dirty="0"/>
              <a:t>. For </a:t>
            </a:r>
            <a:r>
              <a:rPr lang="fr-FR" sz="2800" dirty="0" err="1"/>
              <a:t>example</a:t>
            </a:r>
            <a:r>
              <a:rPr lang="fr-FR" sz="2800" dirty="0"/>
              <a:t>, </a:t>
            </a:r>
            <a:r>
              <a:rPr lang="fr-FR" sz="2800" dirty="0" err="1"/>
              <a:t>we</a:t>
            </a:r>
            <a:r>
              <a:rPr lang="fr-FR" sz="2800" dirty="0"/>
              <a:t> are  </a:t>
            </a:r>
            <a:r>
              <a:rPr lang="fr-FR" sz="2800" dirty="0" err="1"/>
              <a:t>exposed</a:t>
            </a:r>
            <a:r>
              <a:rPr lang="fr-FR" sz="2800" dirty="0"/>
              <a:t> to visible radiation </a:t>
            </a:r>
            <a:r>
              <a:rPr lang="fr-FR" sz="2800" dirty="0" err="1"/>
              <a:t>coming</a:t>
            </a:r>
            <a:r>
              <a:rPr lang="fr-FR" sz="2800" dirty="0"/>
              <a:t> </a:t>
            </a:r>
            <a:r>
              <a:rPr lang="fr-FR" sz="2800" dirty="0" err="1"/>
              <a:t>from</a:t>
            </a:r>
            <a:r>
              <a:rPr lang="fr-FR" sz="2800" dirty="0"/>
              <a:t> the Sun and </a:t>
            </a:r>
            <a:r>
              <a:rPr lang="fr-FR" sz="2800" dirty="0" err="1"/>
              <a:t>from</a:t>
            </a:r>
            <a:r>
              <a:rPr lang="fr-FR" sz="2800" dirty="0"/>
              <a:t> </a:t>
            </a:r>
            <a:r>
              <a:rPr lang="fr-FR" sz="2800" dirty="0" err="1"/>
              <a:t>space.This</a:t>
            </a:r>
            <a:r>
              <a:rPr lang="fr-FR" sz="2800" dirty="0"/>
              <a:t> </a:t>
            </a:r>
            <a:r>
              <a:rPr lang="fr-FR" sz="2800" dirty="0" err="1"/>
              <a:t>is</a:t>
            </a:r>
            <a:r>
              <a:rPr lang="fr-FR" sz="2800" dirty="0"/>
              <a:t> </a:t>
            </a:r>
            <a:r>
              <a:rPr lang="fr-FR" sz="2800" dirty="0" err="1"/>
              <a:t>known</a:t>
            </a:r>
            <a:r>
              <a:rPr lang="fr-FR" sz="2800" dirty="0"/>
              <a:t> as </a:t>
            </a:r>
            <a:r>
              <a:rPr lang="fr-FR" sz="2800" dirty="0" err="1">
                <a:solidFill>
                  <a:srgbClr val="FFFF00"/>
                </a:solidFill>
              </a:rPr>
              <a:t>cosmic</a:t>
            </a:r>
            <a:r>
              <a:rPr lang="fr-FR" sz="2800" dirty="0">
                <a:solidFill>
                  <a:srgbClr val="FFFF00"/>
                </a:solidFill>
              </a:rPr>
              <a:t> radiation or </a:t>
            </a:r>
            <a:r>
              <a:rPr lang="fr-FR" sz="2800" dirty="0" err="1">
                <a:solidFill>
                  <a:srgbClr val="FFFF00"/>
                </a:solidFill>
              </a:rPr>
              <a:t>cosmic</a:t>
            </a:r>
            <a:r>
              <a:rPr lang="fr-FR" sz="2800" dirty="0">
                <a:solidFill>
                  <a:srgbClr val="FFFF00"/>
                </a:solidFill>
              </a:rPr>
              <a:t> rays. </a:t>
            </a:r>
          </a:p>
          <a:p>
            <a:r>
              <a:rPr lang="fr-FR" sz="2800" dirty="0"/>
              <a:t> As </a:t>
            </a:r>
            <a:r>
              <a:rPr lang="fr-FR" sz="2800" dirty="0" err="1"/>
              <a:t>well</a:t>
            </a:r>
            <a:r>
              <a:rPr lang="fr-FR" sz="2800" dirty="0"/>
              <a:t> as visible light, </a:t>
            </a:r>
            <a:r>
              <a:rPr lang="fr-FR" sz="2800" dirty="0" err="1"/>
              <a:t>this</a:t>
            </a:r>
            <a:r>
              <a:rPr lang="fr-FR" sz="2800" dirty="0"/>
              <a:t> </a:t>
            </a:r>
            <a:r>
              <a:rPr lang="fr-FR" sz="2800" dirty="0" err="1"/>
              <a:t>includes</a:t>
            </a:r>
            <a:r>
              <a:rPr lang="fr-FR" sz="2800" dirty="0"/>
              <a:t> invisible radiation </a:t>
            </a:r>
            <a:r>
              <a:rPr lang="fr-FR" sz="2800" dirty="0" err="1"/>
              <a:t>known</a:t>
            </a:r>
            <a:r>
              <a:rPr lang="fr-FR" sz="2800" dirty="0"/>
              <a:t> as </a:t>
            </a:r>
            <a:r>
              <a:rPr lang="fr-FR" sz="2800" dirty="0">
                <a:solidFill>
                  <a:srgbClr val="FFFF00"/>
                </a:solidFill>
              </a:rPr>
              <a:t>ultraviolet and </a:t>
            </a:r>
            <a:r>
              <a:rPr lang="fr-FR" sz="2800" dirty="0" err="1">
                <a:solidFill>
                  <a:srgbClr val="FFFF00"/>
                </a:solidFill>
              </a:rPr>
              <a:t>infrared</a:t>
            </a:r>
            <a:r>
              <a:rPr lang="fr-FR" sz="2800" dirty="0">
                <a:solidFill>
                  <a:srgbClr val="FFFF00"/>
                </a:solidFill>
              </a:rPr>
              <a:t>. </a:t>
            </a:r>
            <a:r>
              <a:rPr lang="fr-FR" sz="2800" dirty="0" err="1"/>
              <a:t>Both</a:t>
            </a:r>
            <a:r>
              <a:rPr lang="fr-FR" sz="2800" dirty="0"/>
              <a:t> </a:t>
            </a:r>
            <a:r>
              <a:rPr lang="fr-FR" sz="2800" dirty="0" err="1"/>
              <a:t>kinds</a:t>
            </a:r>
            <a:r>
              <a:rPr lang="fr-FR" sz="2800" dirty="0"/>
              <a:t> of radiation are </a:t>
            </a:r>
            <a:r>
              <a:rPr lang="fr-FR" sz="2800" dirty="0" err="1"/>
              <a:t>electromagnetic</a:t>
            </a:r>
            <a:r>
              <a:rPr lang="fr-FR" sz="2800" dirty="0"/>
              <a:t> </a:t>
            </a:r>
            <a:r>
              <a:rPr lang="fr-FR" sz="2800" dirty="0" err="1"/>
              <a:t>waves</a:t>
            </a:r>
            <a:r>
              <a:rPr lang="fr-FR" sz="2800" dirty="0"/>
              <a:t>, as are radio </a:t>
            </a:r>
            <a:r>
              <a:rPr lang="fr-FR" sz="2800" dirty="0" err="1"/>
              <a:t>waves</a:t>
            </a:r>
            <a:r>
              <a:rPr lang="fr-FR" sz="2800" dirty="0"/>
              <a:t>, X-rays and gamma </a:t>
            </a:r>
          </a:p>
          <a:p>
            <a:endParaRPr lang="fr-FR" dirty="0"/>
          </a:p>
        </p:txBody>
      </p:sp>
      <p:sp>
        <p:nvSpPr>
          <p:cNvPr id="4" name="Espace réservé de la date 3">
            <a:extLst>
              <a:ext uri="{FF2B5EF4-FFF2-40B4-BE49-F238E27FC236}">
                <a16:creationId xmlns:a16="http://schemas.microsoft.com/office/drawing/2014/main" id="{D16A04A2-9BB8-10DA-341F-F0940E75B50C}"/>
              </a:ext>
            </a:extLst>
          </p:cNvPr>
          <p:cNvSpPr>
            <a:spLocks noGrp="1"/>
          </p:cNvSpPr>
          <p:nvPr>
            <p:ph type="dt" sz="half" idx="10"/>
          </p:nvPr>
        </p:nvSpPr>
        <p:spPr/>
        <p:txBody>
          <a:bodyPr/>
          <a:lstStyle/>
          <a:p>
            <a:pPr>
              <a:defRPr/>
            </a:pPr>
            <a:endParaRPr lang="fr-FR" dirty="0"/>
          </a:p>
        </p:txBody>
      </p:sp>
      <p:sp>
        <p:nvSpPr>
          <p:cNvPr id="5" name="Espace réservé du pied de page 4">
            <a:extLst>
              <a:ext uri="{FF2B5EF4-FFF2-40B4-BE49-F238E27FC236}">
                <a16:creationId xmlns:a16="http://schemas.microsoft.com/office/drawing/2014/main" id="{31F4ECDD-BA0F-0338-2F13-8E51E8FB53E3}"/>
              </a:ext>
            </a:extLst>
          </p:cNvPr>
          <p:cNvSpPr>
            <a:spLocks noGrp="1"/>
          </p:cNvSpPr>
          <p:nvPr>
            <p:ph type="ftr" sz="quarter" idx="11"/>
          </p:nvPr>
        </p:nvSpPr>
        <p:spPr/>
        <p:txBody>
          <a:bodyPr/>
          <a:lstStyle/>
          <a:p>
            <a:pPr>
              <a:defRPr/>
            </a:pPr>
            <a:r>
              <a:rPr lang="fr-FR"/>
              <a:t>EDUCOM PEISS JULY 2025</a:t>
            </a:r>
            <a:endParaRPr lang="fr-FR" dirty="0"/>
          </a:p>
        </p:txBody>
      </p:sp>
      <p:sp>
        <p:nvSpPr>
          <p:cNvPr id="6" name="Espace réservé du numéro de diapositive 5">
            <a:extLst>
              <a:ext uri="{FF2B5EF4-FFF2-40B4-BE49-F238E27FC236}">
                <a16:creationId xmlns:a16="http://schemas.microsoft.com/office/drawing/2014/main" id="{42261EB2-71D9-151C-30F2-757EBFB90395}"/>
              </a:ext>
            </a:extLst>
          </p:cNvPr>
          <p:cNvSpPr>
            <a:spLocks noGrp="1"/>
          </p:cNvSpPr>
          <p:nvPr>
            <p:ph type="sldNum" sz="quarter" idx="12"/>
          </p:nvPr>
        </p:nvSpPr>
        <p:spPr/>
        <p:txBody>
          <a:bodyPr/>
          <a:lstStyle/>
          <a:p>
            <a:pPr>
              <a:defRPr/>
            </a:pPr>
            <a:fld id="{F238CFB6-D344-744A-ACE9-829E237FC0BC}" type="slidenum">
              <a:rPr lang="fr-FR" altLang="fr-FR" smtClean="0"/>
              <a:pPr>
                <a:defRPr/>
              </a:pPr>
              <a:t>6</a:t>
            </a:fld>
            <a:endParaRPr lang="fr-FR" altLang="fr-FR" dirty="0"/>
          </a:p>
        </p:txBody>
      </p:sp>
    </p:spTree>
    <p:extLst>
      <p:ext uri="{BB962C8B-B14F-4D97-AF65-F5344CB8AC3E}">
        <p14:creationId xmlns:p14="http://schemas.microsoft.com/office/powerpoint/2010/main" val="10675205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3BBE26-002F-9F0C-4DBD-81BECEC0ACCF}"/>
              </a:ext>
            </a:extLst>
          </p:cNvPr>
          <p:cNvSpPr>
            <a:spLocks noGrp="1"/>
          </p:cNvSpPr>
          <p:nvPr>
            <p:ph type="title"/>
          </p:nvPr>
        </p:nvSpPr>
        <p:spPr>
          <a:xfrm>
            <a:off x="415925" y="31750"/>
            <a:ext cx="9361488" cy="836613"/>
          </a:xfrm>
        </p:spPr>
        <p:txBody>
          <a:bodyPr/>
          <a:lstStyle/>
          <a:p>
            <a:pPr>
              <a:defRPr/>
            </a:pPr>
            <a:r>
              <a:rPr lang="fr-FR">
                <a:cs typeface="ＭＳ Ｐゴシック" pitchFamily="1" charset="-128"/>
              </a:rPr>
              <a:t>BRT (typically 10-20% of patients)</a:t>
            </a:r>
          </a:p>
        </p:txBody>
      </p:sp>
      <p:sp>
        <p:nvSpPr>
          <p:cNvPr id="3" name="Espace réservé du contenu 2">
            <a:extLst>
              <a:ext uri="{FF2B5EF4-FFF2-40B4-BE49-F238E27FC236}">
                <a16:creationId xmlns:a16="http://schemas.microsoft.com/office/drawing/2014/main" id="{13618222-276C-6C36-5B84-36A02A47316A}"/>
              </a:ext>
            </a:extLst>
          </p:cNvPr>
          <p:cNvSpPr>
            <a:spLocks noGrp="1"/>
          </p:cNvSpPr>
          <p:nvPr>
            <p:ph idx="1"/>
          </p:nvPr>
        </p:nvSpPr>
        <p:spPr>
          <a:xfrm>
            <a:off x="280988" y="981075"/>
            <a:ext cx="9625012" cy="4530725"/>
          </a:xfrm>
        </p:spPr>
        <p:txBody>
          <a:bodyPr/>
          <a:lstStyle/>
          <a:p>
            <a:pPr>
              <a:defRPr/>
            </a:pPr>
            <a:r>
              <a:rPr lang="fr-FR" altLang="fr-FR" sz="2400"/>
              <a:t>1) Radiation sources placed in the tumor, ergo less toxicity</a:t>
            </a:r>
          </a:p>
          <a:p>
            <a:pPr>
              <a:defRPr/>
            </a:pPr>
            <a:r>
              <a:rPr lang="fr-FR" altLang="fr-FR" sz="2400"/>
              <a:t>2) Dose homogeneity in the target not an issue</a:t>
            </a:r>
          </a:p>
          <a:p>
            <a:pPr>
              <a:defRPr/>
            </a:pPr>
            <a:r>
              <a:rPr lang="fr-FR" altLang="fr-FR" sz="2400"/>
              <a:t>3) Conformal treatment without complicated technological</a:t>
            </a:r>
          </a:p>
          <a:p>
            <a:pPr>
              <a:defRPr/>
            </a:pPr>
            <a:r>
              <a:rPr lang="fr-FR" altLang="fr-FR" sz="2400"/>
              <a:t>tools</a:t>
            </a:r>
          </a:p>
          <a:p>
            <a:pPr>
              <a:defRPr/>
            </a:pPr>
            <a:r>
              <a:rPr lang="fr-FR" altLang="fr-FR" sz="2400"/>
              <a:t>4) Generally invasive (except intracavitary)</a:t>
            </a:r>
          </a:p>
          <a:p>
            <a:pPr>
              <a:defRPr/>
            </a:pPr>
            <a:r>
              <a:rPr lang="fr-FR" altLang="fr-FR" sz="2400"/>
              <a:t>5) In BRT timing is critical</a:t>
            </a:r>
          </a:p>
          <a:p>
            <a:pPr>
              <a:defRPr/>
            </a:pPr>
            <a:r>
              <a:rPr lang="fr-FR" altLang="fr-FR" sz="2400"/>
              <a:t>6) Overall risk of a second cancer is claimed to be lower for</a:t>
            </a:r>
          </a:p>
          <a:p>
            <a:pPr>
              <a:defRPr/>
            </a:pPr>
            <a:r>
              <a:rPr lang="fr-FR" altLang="fr-FR" sz="2400"/>
              <a:t>brachy</a:t>
            </a:r>
          </a:p>
          <a:p>
            <a:pPr>
              <a:defRPr/>
            </a:pPr>
            <a:r>
              <a:rPr lang="fr-FR" altLang="fr-FR" sz="2400" b="1" i="1"/>
              <a:t>A. The actual dose delivered can be precisely known </a:t>
            </a:r>
            <a:r>
              <a:rPr lang="fr-FR" altLang="fr-FR" sz="2400"/>
              <a:t>(a</a:t>
            </a:r>
          </a:p>
          <a:p>
            <a:pPr>
              <a:defRPr/>
            </a:pPr>
            <a:r>
              <a:rPr lang="fr-FR" altLang="fr-FR" sz="2400"/>
              <a:t>double-edged sword…)</a:t>
            </a:r>
          </a:p>
          <a:p>
            <a:pPr>
              <a:defRPr/>
            </a:pPr>
            <a:r>
              <a:rPr lang="fr-FR" altLang="fr-FR" sz="2400" b="1" i="1"/>
              <a:t>B. Full QC </a:t>
            </a:r>
            <a:r>
              <a:rPr lang="fr-FR" altLang="fr-FR" sz="2400"/>
              <a:t>(operator-independent treatment)</a:t>
            </a:r>
          </a:p>
          <a:p>
            <a:pPr>
              <a:defRPr/>
            </a:pPr>
            <a:r>
              <a:rPr lang="fr-FR" altLang="fr-FR" sz="2400" b="1" i="1"/>
              <a:t>C. Ideal for focal therapy </a:t>
            </a:r>
            <a:r>
              <a:rPr lang="fr-FR" altLang="fr-FR" sz="2400"/>
              <a:t>(radiobiology not needed)</a:t>
            </a:r>
          </a:p>
        </p:txBody>
      </p:sp>
      <p:sp>
        <p:nvSpPr>
          <p:cNvPr id="4" name="Espace réservé de la date 3">
            <a:extLst>
              <a:ext uri="{FF2B5EF4-FFF2-40B4-BE49-F238E27FC236}">
                <a16:creationId xmlns:a16="http://schemas.microsoft.com/office/drawing/2014/main" id="{F3DFCDBB-52C1-AAFE-A8DD-2E1E4694C2BA}"/>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endParaRPr>
          </a:p>
        </p:txBody>
      </p:sp>
      <p:sp>
        <p:nvSpPr>
          <p:cNvPr id="5" name="Espace réservé du pied de page 4">
            <a:extLst>
              <a:ext uri="{FF2B5EF4-FFF2-40B4-BE49-F238E27FC236}">
                <a16:creationId xmlns:a16="http://schemas.microsoft.com/office/drawing/2014/main" id="{FF6726D8-3002-BADA-0EDE-B27931C89D40}"/>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 charset="0"/>
                <a:ea typeface="ＭＳ Ｐゴシック" pitchFamily="1" charset="-128"/>
              </a:rPr>
              <a:t>EDUCOM PEISS JULY 2025</a:t>
            </a:r>
          </a:p>
        </p:txBody>
      </p:sp>
      <p:sp>
        <p:nvSpPr>
          <p:cNvPr id="6" name="Espace réservé du numéro de diapositive 5">
            <a:extLst>
              <a:ext uri="{FF2B5EF4-FFF2-40B4-BE49-F238E27FC236}">
                <a16:creationId xmlns:a16="http://schemas.microsoft.com/office/drawing/2014/main" id="{9C1358A4-F30D-ED10-894A-591C8EA96C81}"/>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FFC8CEF-3F7D-0447-9BF8-890426F2A349}" type="slidenum">
              <a:rPr kumimoji="0" lang="fr-FR" altLang="fr-FR" sz="1200" b="0" i="0" u="none" strike="noStrike" kern="120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60</a:t>
            </a:fld>
            <a:endParaRPr kumimoji="0" lang="fr-FR" altLang="fr-FR" sz="12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215662375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976B7C5A-083C-1FF4-DCEA-6F87F94B40BF}"/>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rPr>
              <a:t>EDUCOM PEISS JULY 2025</a:t>
            </a:r>
          </a:p>
        </p:txBody>
      </p:sp>
      <p:sp>
        <p:nvSpPr>
          <p:cNvPr id="45" name="Espace réservé du numéro de diapositive 5">
            <a:extLst>
              <a:ext uri="{FF2B5EF4-FFF2-40B4-BE49-F238E27FC236}">
                <a16:creationId xmlns:a16="http://schemas.microsoft.com/office/drawing/2014/main" id="{0B1D6436-08C7-82F0-E3E2-A4305DD08817}"/>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779D1D7-B3D4-AA43-AE25-D891F6FBC45F}"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61</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0CC609E4-0D12-4176-AC68-49774F0E5FF0}"/>
              </a:ext>
            </a:extLst>
          </p:cNvPr>
          <p:cNvSpPr>
            <a:spLocks noChangeArrowheads="1"/>
          </p:cNvSpPr>
          <p:nvPr/>
        </p:nvSpPr>
        <p:spPr bwMode="auto">
          <a:xfrm>
            <a:off x="1447800" y="2971800"/>
            <a:ext cx="6362700" cy="8382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Modern </a:t>
            </a:r>
            <a:r>
              <a:rPr kumimoji="0" lang="fr-FR" sz="3600" b="1" i="0" u="none" strike="noStrike" kern="1200" cap="none" spc="0" normalizeH="0" baseline="0" noProof="0" dirty="0" err="1">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rPr>
              <a:t>imaging</a:t>
            </a:r>
            <a:endParaRPr kumimoji="0" lang="fr-FR" sz="3600" b="1" i="0" u="none" strike="noStrike" kern="1200" cap="none" spc="0" normalizeH="0" baseline="0" noProof="0" dirty="0">
              <a:ln>
                <a:noFill/>
              </a:ln>
              <a:solidFill>
                <a:srgbClr val="FF0000"/>
              </a:solidFill>
              <a:effectLst>
                <a:outerShdw blurRad="38100" dist="38100" dir="2700000" algn="tl">
                  <a:srgbClr val="000000"/>
                </a:outerShdw>
              </a:effectLst>
              <a:uLnTx/>
              <a:uFillTx/>
              <a:latin typeface="Comic Sans MS" pitchFamily="1" charset="0"/>
              <a:ea typeface="ＭＳ Ｐゴシック" pitchFamily="1" charset="-128"/>
              <a:cs typeface="ＭＳ Ｐゴシック" pitchFamily="1" charset="-128"/>
            </a:endParaRPr>
          </a:p>
        </p:txBody>
      </p:sp>
      <p:sp>
        <p:nvSpPr>
          <p:cNvPr id="98308" name="Line 3">
            <a:extLst>
              <a:ext uri="{FF2B5EF4-FFF2-40B4-BE49-F238E27FC236}">
                <a16:creationId xmlns:a16="http://schemas.microsoft.com/office/drawing/2014/main" id="{E36FF921-8C97-A35F-283F-4B47906C60A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09" name="Line 4">
            <a:extLst>
              <a:ext uri="{FF2B5EF4-FFF2-40B4-BE49-F238E27FC236}">
                <a16:creationId xmlns:a16="http://schemas.microsoft.com/office/drawing/2014/main" id="{68031A34-95CE-BFFF-A821-E54FEA5EA64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0" name="Line 5">
            <a:extLst>
              <a:ext uri="{FF2B5EF4-FFF2-40B4-BE49-F238E27FC236}">
                <a16:creationId xmlns:a16="http://schemas.microsoft.com/office/drawing/2014/main" id="{4E5FF095-D339-8A65-4F88-5B65EAE68A0A}"/>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1" name="Line 6">
            <a:extLst>
              <a:ext uri="{FF2B5EF4-FFF2-40B4-BE49-F238E27FC236}">
                <a16:creationId xmlns:a16="http://schemas.microsoft.com/office/drawing/2014/main" id="{503BE932-2112-4194-1678-B7A8497AA2B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2" name="Line 7">
            <a:extLst>
              <a:ext uri="{FF2B5EF4-FFF2-40B4-BE49-F238E27FC236}">
                <a16:creationId xmlns:a16="http://schemas.microsoft.com/office/drawing/2014/main" id="{F931B969-0B8E-F252-59EE-DE36AB1BFE29}"/>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3" name="Line 8">
            <a:extLst>
              <a:ext uri="{FF2B5EF4-FFF2-40B4-BE49-F238E27FC236}">
                <a16:creationId xmlns:a16="http://schemas.microsoft.com/office/drawing/2014/main" id="{C614E73C-544D-FD73-0D3B-D4863D4FD74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4" name="Line 9">
            <a:extLst>
              <a:ext uri="{FF2B5EF4-FFF2-40B4-BE49-F238E27FC236}">
                <a16:creationId xmlns:a16="http://schemas.microsoft.com/office/drawing/2014/main" id="{5B8EADB1-9426-B2D4-F356-2971EAC766DB}"/>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5" name="Line 10">
            <a:extLst>
              <a:ext uri="{FF2B5EF4-FFF2-40B4-BE49-F238E27FC236}">
                <a16:creationId xmlns:a16="http://schemas.microsoft.com/office/drawing/2014/main" id="{72A1A4A7-D16E-047C-5C22-BADE00EC396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6" name="Line 11">
            <a:extLst>
              <a:ext uri="{FF2B5EF4-FFF2-40B4-BE49-F238E27FC236}">
                <a16:creationId xmlns:a16="http://schemas.microsoft.com/office/drawing/2014/main" id="{FB63304E-8D8A-4E6D-7F87-177256725BC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7" name="Line 12">
            <a:extLst>
              <a:ext uri="{FF2B5EF4-FFF2-40B4-BE49-F238E27FC236}">
                <a16:creationId xmlns:a16="http://schemas.microsoft.com/office/drawing/2014/main" id="{4E6B75D8-BEA4-939F-55AC-825F6F24E557}"/>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8" name="Line 13">
            <a:extLst>
              <a:ext uri="{FF2B5EF4-FFF2-40B4-BE49-F238E27FC236}">
                <a16:creationId xmlns:a16="http://schemas.microsoft.com/office/drawing/2014/main" id="{6F2853DD-9C9F-296E-0ECD-396AD062EC07}"/>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19" name="Line 14">
            <a:extLst>
              <a:ext uri="{FF2B5EF4-FFF2-40B4-BE49-F238E27FC236}">
                <a16:creationId xmlns:a16="http://schemas.microsoft.com/office/drawing/2014/main" id="{3CFFC9AB-B36F-C4AA-7CE5-17B801C8F650}"/>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0" name="Line 15">
            <a:extLst>
              <a:ext uri="{FF2B5EF4-FFF2-40B4-BE49-F238E27FC236}">
                <a16:creationId xmlns:a16="http://schemas.microsoft.com/office/drawing/2014/main" id="{C578B3B7-0AEA-A7D3-DBB0-A2858D7957AF}"/>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1" name="Line 16">
            <a:extLst>
              <a:ext uri="{FF2B5EF4-FFF2-40B4-BE49-F238E27FC236}">
                <a16:creationId xmlns:a16="http://schemas.microsoft.com/office/drawing/2014/main" id="{EB1C71AA-F254-146E-0780-EFE8100228CD}"/>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2" name="Line 17">
            <a:extLst>
              <a:ext uri="{FF2B5EF4-FFF2-40B4-BE49-F238E27FC236}">
                <a16:creationId xmlns:a16="http://schemas.microsoft.com/office/drawing/2014/main" id="{4F803433-5FA0-725E-7C85-C4458B9FFEF9}"/>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3" name="Line 18">
            <a:extLst>
              <a:ext uri="{FF2B5EF4-FFF2-40B4-BE49-F238E27FC236}">
                <a16:creationId xmlns:a16="http://schemas.microsoft.com/office/drawing/2014/main" id="{E2D0E772-9AD1-6415-CDB0-049EA93DE04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4" name="Line 19">
            <a:extLst>
              <a:ext uri="{FF2B5EF4-FFF2-40B4-BE49-F238E27FC236}">
                <a16:creationId xmlns:a16="http://schemas.microsoft.com/office/drawing/2014/main" id="{91518E56-8369-74DC-B9A1-5582D3D3C160}"/>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5" name="Line 20">
            <a:extLst>
              <a:ext uri="{FF2B5EF4-FFF2-40B4-BE49-F238E27FC236}">
                <a16:creationId xmlns:a16="http://schemas.microsoft.com/office/drawing/2014/main" id="{19856A50-7BE7-B4EB-755D-0CB59FD39282}"/>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6" name="Line 21">
            <a:extLst>
              <a:ext uri="{FF2B5EF4-FFF2-40B4-BE49-F238E27FC236}">
                <a16:creationId xmlns:a16="http://schemas.microsoft.com/office/drawing/2014/main" id="{E1FBA594-A758-B98D-CC1F-D2E8FD1AFFDE}"/>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7" name="Line 22">
            <a:extLst>
              <a:ext uri="{FF2B5EF4-FFF2-40B4-BE49-F238E27FC236}">
                <a16:creationId xmlns:a16="http://schemas.microsoft.com/office/drawing/2014/main" id="{4F254AA1-B1D8-37F1-015E-8326FBEAD287}"/>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8" name="Line 23">
            <a:extLst>
              <a:ext uri="{FF2B5EF4-FFF2-40B4-BE49-F238E27FC236}">
                <a16:creationId xmlns:a16="http://schemas.microsoft.com/office/drawing/2014/main" id="{BDB5535D-000E-3A62-4F6F-B50C3A613A97}"/>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29" name="Line 24">
            <a:extLst>
              <a:ext uri="{FF2B5EF4-FFF2-40B4-BE49-F238E27FC236}">
                <a16:creationId xmlns:a16="http://schemas.microsoft.com/office/drawing/2014/main" id="{9A4A5630-A452-E851-EC3E-D9AF5E292BF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0" name="Line 25">
            <a:extLst>
              <a:ext uri="{FF2B5EF4-FFF2-40B4-BE49-F238E27FC236}">
                <a16:creationId xmlns:a16="http://schemas.microsoft.com/office/drawing/2014/main" id="{7B7692BA-FFBB-2CF8-A989-BB29853C1BA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1" name="Line 26">
            <a:extLst>
              <a:ext uri="{FF2B5EF4-FFF2-40B4-BE49-F238E27FC236}">
                <a16:creationId xmlns:a16="http://schemas.microsoft.com/office/drawing/2014/main" id="{AACDB03F-E8E3-F64B-8950-65B5788A741B}"/>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2" name="Line 27">
            <a:extLst>
              <a:ext uri="{FF2B5EF4-FFF2-40B4-BE49-F238E27FC236}">
                <a16:creationId xmlns:a16="http://schemas.microsoft.com/office/drawing/2014/main" id="{DC0A68FB-E8C0-EE4B-9CFA-C1160C766468}"/>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3" name="Line 28">
            <a:extLst>
              <a:ext uri="{FF2B5EF4-FFF2-40B4-BE49-F238E27FC236}">
                <a16:creationId xmlns:a16="http://schemas.microsoft.com/office/drawing/2014/main" id="{1A34FF00-DFAC-1EF0-2C6B-1DD39C7F5B68}"/>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4" name="Line 29">
            <a:extLst>
              <a:ext uri="{FF2B5EF4-FFF2-40B4-BE49-F238E27FC236}">
                <a16:creationId xmlns:a16="http://schemas.microsoft.com/office/drawing/2014/main" id="{1FC7DCDF-8086-32B6-A7E4-93CF4EF9E63C}"/>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5" name="Line 30">
            <a:extLst>
              <a:ext uri="{FF2B5EF4-FFF2-40B4-BE49-F238E27FC236}">
                <a16:creationId xmlns:a16="http://schemas.microsoft.com/office/drawing/2014/main" id="{3DF75959-D12D-F919-52A2-8C5B51DC7E9E}"/>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6" name="Line 31">
            <a:extLst>
              <a:ext uri="{FF2B5EF4-FFF2-40B4-BE49-F238E27FC236}">
                <a16:creationId xmlns:a16="http://schemas.microsoft.com/office/drawing/2014/main" id="{79EBA4B5-2B75-FF99-ACD4-6D3E78C8C525}"/>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7" name="Line 32">
            <a:extLst>
              <a:ext uri="{FF2B5EF4-FFF2-40B4-BE49-F238E27FC236}">
                <a16:creationId xmlns:a16="http://schemas.microsoft.com/office/drawing/2014/main" id="{BC848BE8-CF97-D4BB-C676-8C2E8A4958F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8" name="Line 33">
            <a:extLst>
              <a:ext uri="{FF2B5EF4-FFF2-40B4-BE49-F238E27FC236}">
                <a16:creationId xmlns:a16="http://schemas.microsoft.com/office/drawing/2014/main" id="{707CB8B3-25E4-E953-1438-EC101773C79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39" name="Line 34">
            <a:extLst>
              <a:ext uri="{FF2B5EF4-FFF2-40B4-BE49-F238E27FC236}">
                <a16:creationId xmlns:a16="http://schemas.microsoft.com/office/drawing/2014/main" id="{8902C3FE-7112-8985-3AB8-E33DC3E51C7A}"/>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0" name="Line 35">
            <a:extLst>
              <a:ext uri="{FF2B5EF4-FFF2-40B4-BE49-F238E27FC236}">
                <a16:creationId xmlns:a16="http://schemas.microsoft.com/office/drawing/2014/main" id="{37E1DF63-A696-B4AD-F40B-3649CED259C4}"/>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1" name="Line 36">
            <a:extLst>
              <a:ext uri="{FF2B5EF4-FFF2-40B4-BE49-F238E27FC236}">
                <a16:creationId xmlns:a16="http://schemas.microsoft.com/office/drawing/2014/main" id="{AF743AF4-9355-E751-4AED-17117B4AD53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2" name="Line 37">
            <a:extLst>
              <a:ext uri="{FF2B5EF4-FFF2-40B4-BE49-F238E27FC236}">
                <a16:creationId xmlns:a16="http://schemas.microsoft.com/office/drawing/2014/main" id="{D22A5DD6-366B-02D8-CB68-3B99246D43CD}"/>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3" name="Line 38">
            <a:extLst>
              <a:ext uri="{FF2B5EF4-FFF2-40B4-BE49-F238E27FC236}">
                <a16:creationId xmlns:a16="http://schemas.microsoft.com/office/drawing/2014/main" id="{22935096-1020-3C3C-14FF-33BB45A310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4" name="Line 39">
            <a:extLst>
              <a:ext uri="{FF2B5EF4-FFF2-40B4-BE49-F238E27FC236}">
                <a16:creationId xmlns:a16="http://schemas.microsoft.com/office/drawing/2014/main" id="{3F6F23E0-CE00-CC0E-45DC-DAD63867821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5" name="Line 40">
            <a:extLst>
              <a:ext uri="{FF2B5EF4-FFF2-40B4-BE49-F238E27FC236}">
                <a16:creationId xmlns:a16="http://schemas.microsoft.com/office/drawing/2014/main" id="{D195442E-0BEC-C36B-A289-F1FF749909C7}"/>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6" name="Line 41">
            <a:extLst>
              <a:ext uri="{FF2B5EF4-FFF2-40B4-BE49-F238E27FC236}">
                <a16:creationId xmlns:a16="http://schemas.microsoft.com/office/drawing/2014/main" id="{AC46AF1D-E820-8125-6DE9-502148D641DA}"/>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7" name="Line 42">
            <a:extLst>
              <a:ext uri="{FF2B5EF4-FFF2-40B4-BE49-F238E27FC236}">
                <a16:creationId xmlns:a16="http://schemas.microsoft.com/office/drawing/2014/main" id="{90E181C1-BAE1-0D1F-31F1-EC77EE5FB1AC}"/>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98348" name="Line 43">
            <a:extLst>
              <a:ext uri="{FF2B5EF4-FFF2-40B4-BE49-F238E27FC236}">
                <a16:creationId xmlns:a16="http://schemas.microsoft.com/office/drawing/2014/main" id="{8CF9B432-5716-65C0-049A-60B32108F575}"/>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 name="Espace réservé de la date 1">
            <a:extLst>
              <a:ext uri="{FF2B5EF4-FFF2-40B4-BE49-F238E27FC236}">
                <a16:creationId xmlns:a16="http://schemas.microsoft.com/office/drawing/2014/main" id="{11139F82-BD92-366C-6487-C124A64580FC}"/>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itchFamily="1" charset="0"/>
              <a:ea typeface="ＭＳ Ｐゴシック" pitchFamily="1" charset="-128"/>
            </a:endParaRPr>
          </a:p>
        </p:txBody>
      </p:sp>
      <p:pic>
        <p:nvPicPr>
          <p:cNvPr id="3" name="Picture 59">
            <a:extLst>
              <a:ext uri="{FF2B5EF4-FFF2-40B4-BE49-F238E27FC236}">
                <a16:creationId xmlns:a16="http://schemas.microsoft.com/office/drawing/2014/main" id="{C4156B42-B709-A863-107E-1B46F79F0A1D}"/>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92466" y="4410646"/>
            <a:ext cx="1077913"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2410701"/>
      </p:ext>
    </p:extLst>
  </p:cSld>
  <p:clrMapOvr>
    <a:overrideClrMapping bg1="lt1" tx1="dk1" bg2="lt2" tx2="dk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space réservé du pied de page 4"/>
          <p:cNvSpPr>
            <a:spLocks noGrp="1"/>
          </p:cNvSpPr>
          <p:nvPr>
            <p:ph type="ftr" sz="quarter" idx="11"/>
          </p:nvPr>
        </p:nvSpPr>
        <p:spPr/>
        <p:txBody>
          <a:bodyPr/>
          <a:lstStyle/>
          <a:p>
            <a:r>
              <a:rPr lang="fr-FR"/>
              <a:t>EDUCOM PEISS JULY 2025</a:t>
            </a:r>
          </a:p>
        </p:txBody>
      </p:sp>
      <p:sp>
        <p:nvSpPr>
          <p:cNvPr id="20" name="Espace réservé du numéro de diapositive 5"/>
          <p:cNvSpPr>
            <a:spLocks noGrp="1"/>
          </p:cNvSpPr>
          <p:nvPr>
            <p:ph type="sldNum" sz="quarter" idx="12"/>
          </p:nvPr>
        </p:nvSpPr>
        <p:spPr/>
        <p:txBody>
          <a:bodyPr/>
          <a:lstStyle/>
          <a:p>
            <a:fld id="{1762AB6D-83F5-C844-80D4-8713829ED5D5}" type="slidenum">
              <a:rPr lang="fr-FR"/>
              <a:pPr/>
              <a:t>62</a:t>
            </a:fld>
            <a:endParaRPr lang="fr-FR"/>
          </a:p>
        </p:txBody>
      </p:sp>
      <p:sp>
        <p:nvSpPr>
          <p:cNvPr id="769026" name="Rectangle 1026"/>
          <p:cNvSpPr>
            <a:spLocks noGrp="1" noChangeArrowheads="1"/>
          </p:cNvSpPr>
          <p:nvPr>
            <p:ph type="title"/>
          </p:nvPr>
        </p:nvSpPr>
        <p:spPr>
          <a:xfrm>
            <a:off x="609600" y="0"/>
            <a:ext cx="8839200" cy="762000"/>
          </a:xfrm>
        </p:spPr>
        <p:txBody>
          <a:bodyPr/>
          <a:lstStyle/>
          <a:p>
            <a:r>
              <a:rPr lang="fr-FR"/>
              <a:t>The various types (modalities) of imaging</a:t>
            </a:r>
          </a:p>
        </p:txBody>
      </p:sp>
      <p:sp>
        <p:nvSpPr>
          <p:cNvPr id="769027" name="Rectangle 1027"/>
          <p:cNvSpPr>
            <a:spLocks noGrp="1" noChangeArrowheads="1"/>
          </p:cNvSpPr>
          <p:nvPr>
            <p:ph type="body" idx="1"/>
          </p:nvPr>
        </p:nvSpPr>
        <p:spPr>
          <a:xfrm>
            <a:off x="992560" y="4725144"/>
            <a:ext cx="8305800" cy="1008063"/>
          </a:xfrm>
        </p:spPr>
        <p:txBody>
          <a:bodyPr/>
          <a:lstStyle/>
          <a:p>
            <a:pPr>
              <a:lnSpc>
                <a:spcPct val="80000"/>
              </a:lnSpc>
            </a:pPr>
            <a:r>
              <a:rPr lang="fr-FR" dirty="0" err="1"/>
              <a:t>Complementary</a:t>
            </a:r>
            <a:r>
              <a:rPr lang="fr-FR" dirty="0"/>
              <a:t> !</a:t>
            </a:r>
          </a:p>
          <a:p>
            <a:pPr>
              <a:lnSpc>
                <a:spcPct val="80000"/>
              </a:lnSpc>
            </a:pPr>
            <a:r>
              <a:rPr lang="fr-FR" dirty="0" err="1"/>
              <a:t>Depends</a:t>
            </a:r>
            <a:r>
              <a:rPr lang="fr-FR" dirty="0"/>
              <a:t> on </a:t>
            </a:r>
            <a:r>
              <a:rPr lang="fr-FR" dirty="0" err="1"/>
              <a:t>what</a:t>
            </a:r>
            <a:r>
              <a:rPr lang="fr-FR" dirty="0"/>
              <a:t> </a:t>
            </a:r>
            <a:r>
              <a:rPr lang="fr-FR" dirty="0" err="1"/>
              <a:t>you</a:t>
            </a:r>
            <a:r>
              <a:rPr lang="fr-FR" dirty="0"/>
              <a:t> </a:t>
            </a:r>
            <a:r>
              <a:rPr lang="fr-FR" dirty="0" err="1"/>
              <a:t>want</a:t>
            </a:r>
            <a:r>
              <a:rPr lang="fr-FR" dirty="0"/>
              <a:t> to </a:t>
            </a:r>
            <a:r>
              <a:rPr lang="fr-FR" dirty="0" err="1"/>
              <a:t>see</a:t>
            </a:r>
            <a:endParaRPr lang="fr-FR" dirty="0"/>
          </a:p>
        </p:txBody>
      </p:sp>
      <p:sp>
        <p:nvSpPr>
          <p:cNvPr id="769028" name="Text Box 1028"/>
          <p:cNvSpPr txBox="1">
            <a:spLocks noChangeArrowheads="1"/>
          </p:cNvSpPr>
          <p:nvPr/>
        </p:nvSpPr>
        <p:spPr bwMode="auto">
          <a:xfrm>
            <a:off x="536575" y="2095500"/>
            <a:ext cx="1558925" cy="2359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lnSpc>
                <a:spcPct val="125000"/>
              </a:lnSpc>
              <a:spcBef>
                <a:spcPct val="50000"/>
              </a:spcBef>
            </a:pPr>
            <a:r>
              <a:rPr lang="fr-FR" sz="1800" b="1" i="0" u="none" dirty="0">
                <a:solidFill>
                  <a:srgbClr val="FFFF00"/>
                </a:solidFill>
                <a:latin typeface="Arial" charset="0"/>
              </a:rPr>
              <a:t>PET,SPECT</a:t>
            </a:r>
          </a:p>
          <a:p>
            <a:pPr eaLnBrk="0" hangingPunct="0">
              <a:lnSpc>
                <a:spcPct val="125000"/>
              </a:lnSpc>
              <a:spcBef>
                <a:spcPct val="50000"/>
              </a:spcBef>
            </a:pPr>
            <a:r>
              <a:rPr lang="fr-FR" sz="1800" i="0" u="none" dirty="0">
                <a:solidFill>
                  <a:srgbClr val="EAEAEA"/>
                </a:solidFill>
                <a:latin typeface="Arial" charset="0"/>
              </a:rPr>
              <a:t>NMR/MRI*</a:t>
            </a:r>
          </a:p>
          <a:p>
            <a:pPr eaLnBrk="0" hangingPunct="0">
              <a:lnSpc>
                <a:spcPct val="125000"/>
              </a:lnSpc>
              <a:spcBef>
                <a:spcPct val="50000"/>
              </a:spcBef>
            </a:pPr>
            <a:r>
              <a:rPr lang="fr-FR" sz="1800" b="1" i="0" u="none" dirty="0">
                <a:solidFill>
                  <a:srgbClr val="FFFF00"/>
                </a:solidFill>
                <a:latin typeface="Arial" charset="0"/>
              </a:rPr>
              <a:t>X ray (CT)</a:t>
            </a:r>
          </a:p>
          <a:p>
            <a:pPr eaLnBrk="0" hangingPunct="0">
              <a:lnSpc>
                <a:spcPct val="125000"/>
              </a:lnSpc>
              <a:spcBef>
                <a:spcPct val="50000"/>
              </a:spcBef>
            </a:pPr>
            <a:r>
              <a:rPr lang="fr-FR" sz="1800" i="0" u="none" dirty="0" err="1">
                <a:solidFill>
                  <a:schemeClr val="hlink"/>
                </a:solidFill>
                <a:latin typeface="Arial" charset="0"/>
              </a:rPr>
              <a:t>Ultrasounds</a:t>
            </a:r>
            <a:endParaRPr lang="fr-FR" sz="1800" i="0" u="none" dirty="0">
              <a:solidFill>
                <a:schemeClr val="hlink"/>
              </a:solidFill>
              <a:latin typeface="Arial" charset="0"/>
            </a:endParaRPr>
          </a:p>
          <a:p>
            <a:pPr eaLnBrk="0" hangingPunct="0">
              <a:lnSpc>
                <a:spcPct val="125000"/>
              </a:lnSpc>
              <a:spcBef>
                <a:spcPct val="50000"/>
              </a:spcBef>
            </a:pPr>
            <a:r>
              <a:rPr lang="fr-FR" sz="1800" i="0" u="none" dirty="0">
                <a:solidFill>
                  <a:srgbClr val="FFCC99"/>
                </a:solidFill>
                <a:latin typeface="Arial" charset="0"/>
              </a:rPr>
              <a:t>Optical</a:t>
            </a:r>
          </a:p>
        </p:txBody>
      </p:sp>
      <p:sp>
        <p:nvSpPr>
          <p:cNvPr id="769029" name="AutoShape 1029"/>
          <p:cNvSpPr>
            <a:spLocks noChangeArrowheads="1"/>
          </p:cNvSpPr>
          <p:nvPr/>
        </p:nvSpPr>
        <p:spPr bwMode="auto">
          <a:xfrm rot="10808414">
            <a:off x="3128963" y="2311400"/>
            <a:ext cx="5715000" cy="228600"/>
          </a:xfrm>
          <a:prstGeom prst="homePlate">
            <a:avLst>
              <a:gd name="adj" fmla="val 625000"/>
            </a:avLst>
          </a:prstGeom>
          <a:gradFill rotWithShape="1">
            <a:gsLst>
              <a:gs pos="0">
                <a:srgbClr val="FFFF00"/>
              </a:gs>
              <a:gs pos="100000">
                <a:srgbClr val="FFFF00">
                  <a:gamma/>
                  <a:shade val="46275"/>
                  <a:invGamma/>
                </a:srgbClr>
              </a:gs>
            </a:gsLst>
            <a:lin ang="0" scaled="1"/>
          </a:gradFill>
          <a:ln>
            <a:noFill/>
          </a:ln>
          <a:effectLst/>
          <a:extLst>
            <a:ext uri="{91240B29-F687-4f45-9708-019B960494DF}">
              <a14:hiddenLine xmlns:a14="http://schemas.microsoft.com/office/drawing/2010/main" xmlns="" w="9525">
                <a:solidFill>
                  <a:srgbClr val="00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0" name="AutoShape 1030"/>
          <p:cNvSpPr>
            <a:spLocks noChangeArrowheads="1"/>
          </p:cNvSpPr>
          <p:nvPr/>
        </p:nvSpPr>
        <p:spPr bwMode="auto">
          <a:xfrm rot="10791586" flipH="1">
            <a:off x="2162175" y="2741613"/>
            <a:ext cx="5638800" cy="228600"/>
          </a:xfrm>
          <a:prstGeom prst="homePlate">
            <a:avLst>
              <a:gd name="adj" fmla="val 622034"/>
            </a:avLst>
          </a:prstGeom>
          <a:gradFill rotWithShape="0">
            <a:gsLst>
              <a:gs pos="0">
                <a:schemeClr val="tx1"/>
              </a:gs>
              <a:gs pos="100000">
                <a:schemeClr val="tx1">
                  <a:gamma/>
                  <a:shade val="46275"/>
                  <a:invGamma/>
                </a:schemeClr>
              </a:gs>
            </a:gsLst>
            <a:lin ang="0" scaled="1"/>
          </a:gradFill>
          <a:ln>
            <a:noFill/>
          </a:ln>
          <a:effectLst/>
          <a:extLst>
            <a:ext uri="{91240B29-F687-4f45-9708-019B960494DF}">
              <a14:hiddenLine xmlns:a14="http://schemas.microsoft.com/office/drawing/2010/main" xmlns="" w="9525">
                <a:solidFill>
                  <a:srgbClr val="00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1" name="AutoShape 1031"/>
          <p:cNvSpPr>
            <a:spLocks noChangeArrowheads="1"/>
          </p:cNvSpPr>
          <p:nvPr/>
        </p:nvSpPr>
        <p:spPr bwMode="auto">
          <a:xfrm rot="10791586" flipH="1">
            <a:off x="2160588" y="3227388"/>
            <a:ext cx="2819400" cy="207962"/>
          </a:xfrm>
          <a:prstGeom prst="homePlate">
            <a:avLst>
              <a:gd name="adj" fmla="val 341882"/>
            </a:avLst>
          </a:prstGeom>
          <a:gradFill rotWithShape="0">
            <a:gsLst>
              <a:gs pos="0">
                <a:schemeClr val="folHlink"/>
              </a:gs>
              <a:gs pos="100000">
                <a:schemeClr val="folHlink">
                  <a:gamma/>
                  <a:shade val="46275"/>
                  <a:invGamma/>
                </a:schemeClr>
              </a:gs>
            </a:gsLst>
            <a:lin ang="0" scaled="1"/>
          </a:gradFill>
          <a:ln>
            <a:noFill/>
          </a:ln>
          <a:effectLst/>
          <a:extLst>
            <a:ext uri="{91240B29-F687-4f45-9708-019B960494DF}">
              <a14:hiddenLine xmlns:a14="http://schemas.microsoft.com/office/drawing/2010/main" xmlns="" w="9525">
                <a:solidFill>
                  <a:srgbClr val="00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2" name="AutoShape 1032"/>
          <p:cNvSpPr>
            <a:spLocks noChangeArrowheads="1"/>
          </p:cNvSpPr>
          <p:nvPr/>
        </p:nvSpPr>
        <p:spPr bwMode="auto">
          <a:xfrm rot="10791586" flipH="1">
            <a:off x="2192338" y="3679825"/>
            <a:ext cx="2819400" cy="207963"/>
          </a:xfrm>
          <a:prstGeom prst="homePlate">
            <a:avLst>
              <a:gd name="adj" fmla="val 341880"/>
            </a:avLst>
          </a:prstGeom>
          <a:gradFill rotWithShape="1">
            <a:gsLst>
              <a:gs pos="0">
                <a:schemeClr val="accent1"/>
              </a:gs>
              <a:gs pos="100000">
                <a:schemeClr val="accent1">
                  <a:gamma/>
                  <a:shade val="46275"/>
                  <a:invGamma/>
                </a:schemeClr>
              </a:gs>
            </a:gsLst>
            <a:lin ang="0" scaled="1"/>
          </a:gradFill>
          <a:ln>
            <a:noFill/>
          </a:ln>
          <a:effectLst/>
          <a:extLst>
            <a:ext uri="{91240B29-F687-4f45-9708-019B960494DF}">
              <a14:hiddenLine xmlns:a14="http://schemas.microsoft.com/office/drawing/2010/main" xmlns="" w="9525">
                <a:solidFill>
                  <a:srgbClr val="00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3" name="AutoShape 1033"/>
          <p:cNvSpPr>
            <a:spLocks noChangeArrowheads="1"/>
          </p:cNvSpPr>
          <p:nvPr/>
        </p:nvSpPr>
        <p:spPr bwMode="auto">
          <a:xfrm rot="10808414">
            <a:off x="5073650" y="4183063"/>
            <a:ext cx="3744913" cy="234950"/>
          </a:xfrm>
          <a:prstGeom prst="homePlate">
            <a:avLst>
              <a:gd name="adj" fmla="val 398480"/>
            </a:avLst>
          </a:prstGeom>
          <a:gradFill rotWithShape="0">
            <a:gsLst>
              <a:gs pos="0">
                <a:srgbClr val="FF66CC">
                  <a:gamma/>
                  <a:shade val="46275"/>
                  <a:invGamma/>
                </a:srgbClr>
              </a:gs>
              <a:gs pos="100000">
                <a:srgbClr val="FF66CC"/>
              </a:gs>
            </a:gsLst>
            <a:lin ang="0" scaled="1"/>
          </a:gradFill>
          <a:ln>
            <a:noFill/>
          </a:ln>
          <a:effectLst/>
          <a:extLst>
            <a:ext uri="{91240B29-F687-4f45-9708-019B960494DF}">
              <a14:hiddenLine xmlns:a14="http://schemas.microsoft.com/office/drawing/2010/main" xmlns="" w="9525">
                <a:solidFill>
                  <a:srgbClr val="00FF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4" name="Rectangle 1034"/>
          <p:cNvSpPr>
            <a:spLocks noChangeArrowheads="1"/>
          </p:cNvSpPr>
          <p:nvPr/>
        </p:nvSpPr>
        <p:spPr bwMode="auto">
          <a:xfrm>
            <a:off x="536575" y="1231900"/>
            <a:ext cx="8496300" cy="3240088"/>
          </a:xfrm>
          <a:prstGeom prst="rect">
            <a:avLst/>
          </a:prstGeom>
          <a:noFill/>
          <a:ln w="9525">
            <a:solidFill>
              <a:srgbClr val="00FF00"/>
            </a:solidFill>
            <a:miter lim="800000"/>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769035" name="Text Box 1035"/>
          <p:cNvSpPr txBox="1">
            <a:spLocks noChangeArrowheads="1"/>
          </p:cNvSpPr>
          <p:nvPr/>
        </p:nvSpPr>
        <p:spPr bwMode="auto">
          <a:xfrm>
            <a:off x="1905000" y="1447800"/>
            <a:ext cx="7518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r>
              <a:rPr lang="fr-FR" sz="2400" b="1" i="0">
                <a:solidFill>
                  <a:srgbClr val="FFFF00"/>
                </a:solidFill>
                <a:latin typeface="Arial" charset="0"/>
              </a:rPr>
              <a:t>Anatomy</a:t>
            </a:r>
            <a:r>
              <a:rPr lang="fr-FR" sz="2400" b="1" i="0">
                <a:solidFill>
                  <a:srgbClr val="FFFF00"/>
                </a:solidFill>
                <a:latin typeface="Times New Roman" charset="0"/>
              </a:rPr>
              <a:t>   </a:t>
            </a:r>
            <a:r>
              <a:rPr lang="fr-FR" sz="2400" b="1" i="0">
                <a:solidFill>
                  <a:srgbClr val="FFFF00"/>
                </a:solidFill>
                <a:latin typeface="Arial" charset="0"/>
              </a:rPr>
              <a:t>Physiology    Metabolism    Molecular</a:t>
            </a:r>
            <a:endParaRPr lang="fr-FR" sz="2400" b="1" i="0">
              <a:latin typeface="Arial" charset="0"/>
            </a:endParaRPr>
          </a:p>
        </p:txBody>
      </p:sp>
      <p:sp>
        <p:nvSpPr>
          <p:cNvPr id="769036" name="Text Box 1036"/>
          <p:cNvSpPr txBox="1">
            <a:spLocks noChangeArrowheads="1"/>
          </p:cNvSpPr>
          <p:nvPr/>
        </p:nvSpPr>
        <p:spPr bwMode="auto">
          <a:xfrm>
            <a:off x="7156450" y="817563"/>
            <a:ext cx="70167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fr-FR" sz="2400" i="0"/>
              <a:t>Cell</a:t>
            </a:r>
          </a:p>
        </p:txBody>
      </p:sp>
      <p:sp>
        <p:nvSpPr>
          <p:cNvPr id="769037" name="Text Box 1037"/>
          <p:cNvSpPr txBox="1">
            <a:spLocks noChangeArrowheads="1"/>
          </p:cNvSpPr>
          <p:nvPr/>
        </p:nvSpPr>
        <p:spPr bwMode="auto">
          <a:xfrm>
            <a:off x="4852988" y="817563"/>
            <a:ext cx="139223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fr-FR" sz="2400" i="0"/>
              <a:t>Function</a:t>
            </a:r>
          </a:p>
        </p:txBody>
      </p:sp>
      <p:grpSp>
        <p:nvGrpSpPr>
          <p:cNvPr id="769038" name="Group 1038"/>
          <p:cNvGrpSpPr>
            <a:grpSpLocks/>
          </p:cNvGrpSpPr>
          <p:nvPr/>
        </p:nvGrpSpPr>
        <p:grpSpPr bwMode="auto">
          <a:xfrm>
            <a:off x="176213" y="2311400"/>
            <a:ext cx="288925" cy="1079500"/>
            <a:chOff x="126" y="1661"/>
            <a:chExt cx="182" cy="680"/>
          </a:xfrm>
        </p:grpSpPr>
        <p:sp>
          <p:nvSpPr>
            <p:cNvPr id="769039" name="Line 1039"/>
            <p:cNvSpPr>
              <a:spLocks noChangeShapeType="1"/>
            </p:cNvSpPr>
            <p:nvPr/>
          </p:nvSpPr>
          <p:spPr bwMode="auto">
            <a:xfrm>
              <a:off x="126" y="1661"/>
              <a:ext cx="0" cy="680"/>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a:p>
          </p:txBody>
        </p:sp>
        <p:sp>
          <p:nvSpPr>
            <p:cNvPr id="769040" name="Line 1040"/>
            <p:cNvSpPr>
              <a:spLocks noChangeShapeType="1"/>
            </p:cNvSpPr>
            <p:nvPr/>
          </p:nvSpPr>
          <p:spPr bwMode="auto">
            <a:xfrm>
              <a:off x="126" y="2341"/>
              <a:ext cx="18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a:p>
          </p:txBody>
        </p:sp>
        <p:sp>
          <p:nvSpPr>
            <p:cNvPr id="769041" name="Line 1041"/>
            <p:cNvSpPr>
              <a:spLocks noChangeShapeType="1"/>
            </p:cNvSpPr>
            <p:nvPr/>
          </p:nvSpPr>
          <p:spPr bwMode="auto">
            <a:xfrm>
              <a:off x="126" y="1661"/>
              <a:ext cx="182"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endParaRPr lang="fr-FR"/>
            </a:p>
          </p:txBody>
        </p:sp>
      </p:grpSp>
      <p:sp>
        <p:nvSpPr>
          <p:cNvPr id="769042" name="Text Box 1042"/>
          <p:cNvSpPr txBox="1">
            <a:spLocks noChangeArrowheads="1"/>
          </p:cNvSpPr>
          <p:nvPr/>
        </p:nvSpPr>
        <p:spPr bwMode="auto">
          <a:xfrm>
            <a:off x="2262188" y="741363"/>
            <a:ext cx="10509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r>
              <a:rPr lang="fr-FR" sz="2400" i="0"/>
              <a:t>Organ</a:t>
            </a:r>
          </a:p>
        </p:txBody>
      </p:sp>
      <p:sp>
        <p:nvSpPr>
          <p:cNvPr id="2" name="ZoneTexte 1"/>
          <p:cNvSpPr txBox="1"/>
          <p:nvPr/>
        </p:nvSpPr>
        <p:spPr>
          <a:xfrm>
            <a:off x="251978" y="5823249"/>
            <a:ext cx="5321439" cy="461665"/>
          </a:xfrm>
          <a:prstGeom prst="rect">
            <a:avLst/>
          </a:prstGeom>
          <a:noFill/>
        </p:spPr>
        <p:txBody>
          <a:bodyPr wrap="none" rtlCol="0">
            <a:spAutoFit/>
          </a:bodyPr>
          <a:lstStyle/>
          <a:p>
            <a:r>
              <a:rPr lang="fr-FR" sz="2400" u="none" dirty="0">
                <a:solidFill>
                  <a:srgbClr val="66FFFF"/>
                </a:solidFill>
              </a:rPr>
              <a:t>MRI/MMR* = </a:t>
            </a:r>
            <a:r>
              <a:rPr lang="fr-FR" sz="2400" u="none" dirty="0" err="1">
                <a:solidFill>
                  <a:srgbClr val="66FFFF"/>
                </a:solidFill>
              </a:rPr>
              <a:t>Magnetic</a:t>
            </a:r>
            <a:r>
              <a:rPr lang="fr-FR" sz="2400" u="none" dirty="0">
                <a:solidFill>
                  <a:srgbClr val="66FFFF"/>
                </a:solidFill>
              </a:rPr>
              <a:t> </a:t>
            </a:r>
            <a:r>
              <a:rPr lang="fr-FR" sz="2400" u="none" dirty="0" err="1">
                <a:solidFill>
                  <a:srgbClr val="66FFFF"/>
                </a:solidFill>
              </a:rPr>
              <a:t>resonnance</a:t>
            </a:r>
            <a:endParaRPr lang="fr-FR" sz="2400" u="none" dirty="0">
              <a:solidFill>
                <a:srgbClr val="66FFFF"/>
              </a:solidFill>
            </a:endParaRPr>
          </a:p>
        </p:txBody>
      </p:sp>
      <p:sp>
        <p:nvSpPr>
          <p:cNvPr id="3" name="Espace réservé de la date 2"/>
          <p:cNvSpPr>
            <a:spLocks noGrp="1"/>
          </p:cNvSpPr>
          <p:nvPr>
            <p:ph type="dt" sz="half" idx="10"/>
          </p:nvPr>
        </p:nvSpPr>
        <p:spPr/>
        <p:txBody>
          <a:bodyPr/>
          <a:lstStyle/>
          <a:p>
            <a:endParaRPr lang="fr-FR"/>
          </a:p>
        </p:txBody>
      </p:sp>
    </p:spTree>
    <p:extLst>
      <p:ext uri="{BB962C8B-B14F-4D97-AF65-F5344CB8AC3E}">
        <p14:creationId xmlns:p14="http://schemas.microsoft.com/office/powerpoint/2010/main" val="403824124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Espace réservé de la date 2"/>
          <p:cNvSpPr>
            <a:spLocks noGrp="1"/>
          </p:cNvSpPr>
          <p:nvPr>
            <p:ph type="dt" sz="half" idx="10"/>
          </p:nvPr>
        </p:nvSpPr>
        <p:spPr/>
        <p:txBody>
          <a:bodyPr/>
          <a:lstStyle/>
          <a:p>
            <a:endParaRPr lang="fr-FR"/>
          </a:p>
        </p:txBody>
      </p:sp>
      <p:sp>
        <p:nvSpPr>
          <p:cNvPr id="54" name="Espace réservé du pied de page 3"/>
          <p:cNvSpPr>
            <a:spLocks noGrp="1"/>
          </p:cNvSpPr>
          <p:nvPr>
            <p:ph type="ftr" sz="quarter" idx="11"/>
          </p:nvPr>
        </p:nvSpPr>
        <p:spPr/>
        <p:txBody>
          <a:bodyPr/>
          <a:lstStyle/>
          <a:p>
            <a:r>
              <a:rPr lang="fr-FR"/>
              <a:t>EDUCOM PEISS JULY 2025</a:t>
            </a:r>
          </a:p>
        </p:txBody>
      </p:sp>
      <p:sp>
        <p:nvSpPr>
          <p:cNvPr id="55" name="Espace réservé du numéro de diapositive 4"/>
          <p:cNvSpPr>
            <a:spLocks noGrp="1"/>
          </p:cNvSpPr>
          <p:nvPr>
            <p:ph type="sldNum" sz="quarter" idx="12"/>
          </p:nvPr>
        </p:nvSpPr>
        <p:spPr/>
        <p:txBody>
          <a:bodyPr/>
          <a:lstStyle/>
          <a:p>
            <a:fld id="{2F8F71EA-3727-9142-83ED-953D1CCF2B64}" type="slidenum">
              <a:rPr lang="fr-FR"/>
              <a:pPr/>
              <a:t>63</a:t>
            </a:fld>
            <a:endParaRPr lang="fr-FR"/>
          </a:p>
        </p:txBody>
      </p:sp>
      <p:sp>
        <p:nvSpPr>
          <p:cNvPr id="353339" name="Rectangle 59"/>
          <p:cNvSpPr>
            <a:spLocks noChangeArrowheads="1"/>
          </p:cNvSpPr>
          <p:nvPr/>
        </p:nvSpPr>
        <p:spPr bwMode="auto">
          <a:xfrm>
            <a:off x="36513" y="1106488"/>
            <a:ext cx="9861550" cy="5621337"/>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tx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fr-FR"/>
          </a:p>
        </p:txBody>
      </p:sp>
      <p:sp>
        <p:nvSpPr>
          <p:cNvPr id="353340" name="Rectangle 60"/>
          <p:cNvSpPr>
            <a:spLocks noChangeArrowheads="1"/>
          </p:cNvSpPr>
          <p:nvPr/>
        </p:nvSpPr>
        <p:spPr bwMode="auto">
          <a:xfrm>
            <a:off x="4456113" y="122078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1" name="Rectangle 61"/>
          <p:cNvSpPr>
            <a:spLocks noChangeArrowheads="1"/>
          </p:cNvSpPr>
          <p:nvPr/>
        </p:nvSpPr>
        <p:spPr bwMode="auto">
          <a:xfrm>
            <a:off x="1670050" y="165417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2" name="Rectangle 62"/>
          <p:cNvSpPr>
            <a:spLocks noChangeArrowheads="1"/>
          </p:cNvSpPr>
          <p:nvPr/>
        </p:nvSpPr>
        <p:spPr bwMode="auto">
          <a:xfrm>
            <a:off x="4702175" y="1714500"/>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3" name="Rectangle 63"/>
          <p:cNvSpPr>
            <a:spLocks noChangeArrowheads="1"/>
          </p:cNvSpPr>
          <p:nvPr/>
        </p:nvSpPr>
        <p:spPr bwMode="auto">
          <a:xfrm>
            <a:off x="1670050" y="209073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4" name="Rectangle 64"/>
          <p:cNvSpPr>
            <a:spLocks noChangeArrowheads="1"/>
          </p:cNvSpPr>
          <p:nvPr/>
        </p:nvSpPr>
        <p:spPr bwMode="auto">
          <a:xfrm>
            <a:off x="5972175" y="209073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5" name="Rectangle 65"/>
          <p:cNvSpPr>
            <a:spLocks noChangeArrowheads="1"/>
          </p:cNvSpPr>
          <p:nvPr/>
        </p:nvSpPr>
        <p:spPr bwMode="auto">
          <a:xfrm>
            <a:off x="1670050" y="248602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6" name="Rectangle 66"/>
          <p:cNvSpPr>
            <a:spLocks noChangeArrowheads="1"/>
          </p:cNvSpPr>
          <p:nvPr/>
        </p:nvSpPr>
        <p:spPr bwMode="auto">
          <a:xfrm>
            <a:off x="5726113" y="248602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7" name="Rectangle 67"/>
          <p:cNvSpPr>
            <a:spLocks noChangeArrowheads="1"/>
          </p:cNvSpPr>
          <p:nvPr/>
        </p:nvSpPr>
        <p:spPr bwMode="auto">
          <a:xfrm>
            <a:off x="1670050" y="2919413"/>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8" name="Rectangle 68"/>
          <p:cNvSpPr>
            <a:spLocks noChangeArrowheads="1"/>
          </p:cNvSpPr>
          <p:nvPr/>
        </p:nvSpPr>
        <p:spPr bwMode="auto">
          <a:xfrm>
            <a:off x="5275263" y="3294063"/>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49" name="Rectangle 69"/>
          <p:cNvSpPr>
            <a:spLocks noChangeArrowheads="1"/>
          </p:cNvSpPr>
          <p:nvPr/>
        </p:nvSpPr>
        <p:spPr bwMode="auto">
          <a:xfrm>
            <a:off x="1670050" y="3727450"/>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0" name="Rectangle 70"/>
          <p:cNvSpPr>
            <a:spLocks noChangeArrowheads="1"/>
          </p:cNvSpPr>
          <p:nvPr/>
        </p:nvSpPr>
        <p:spPr bwMode="auto">
          <a:xfrm>
            <a:off x="6724650" y="3787775"/>
            <a:ext cx="762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400" i="1">
                <a:solidFill>
                  <a:srgbClr val="FF000C"/>
                </a:solidFill>
                <a:latin typeface="Times" charset="0"/>
              </a:rPr>
              <a:t> </a:t>
            </a:r>
            <a:endParaRPr lang="en-GB" sz="2400">
              <a:latin typeface="Times" charset="0"/>
            </a:endParaRPr>
          </a:p>
        </p:txBody>
      </p:sp>
      <p:sp>
        <p:nvSpPr>
          <p:cNvPr id="353351" name="Rectangle 71"/>
          <p:cNvSpPr>
            <a:spLocks noChangeArrowheads="1"/>
          </p:cNvSpPr>
          <p:nvPr/>
        </p:nvSpPr>
        <p:spPr bwMode="auto">
          <a:xfrm>
            <a:off x="1670050" y="416242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2" name="Rectangle 72"/>
          <p:cNvSpPr>
            <a:spLocks noChangeArrowheads="1"/>
          </p:cNvSpPr>
          <p:nvPr/>
        </p:nvSpPr>
        <p:spPr bwMode="auto">
          <a:xfrm>
            <a:off x="5099050" y="416242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3" name="Rectangle 73"/>
          <p:cNvSpPr>
            <a:spLocks noChangeArrowheads="1"/>
          </p:cNvSpPr>
          <p:nvPr/>
        </p:nvSpPr>
        <p:spPr bwMode="auto">
          <a:xfrm>
            <a:off x="1670050" y="4557713"/>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4" name="Rectangle 74"/>
          <p:cNvSpPr>
            <a:spLocks noChangeArrowheads="1"/>
          </p:cNvSpPr>
          <p:nvPr/>
        </p:nvSpPr>
        <p:spPr bwMode="auto">
          <a:xfrm>
            <a:off x="7215188" y="4557713"/>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5" name="Rectangle 75"/>
          <p:cNvSpPr>
            <a:spLocks noChangeArrowheads="1"/>
          </p:cNvSpPr>
          <p:nvPr/>
        </p:nvSpPr>
        <p:spPr bwMode="auto">
          <a:xfrm>
            <a:off x="1670050" y="499268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6" name="Rectangle 76"/>
          <p:cNvSpPr>
            <a:spLocks noChangeArrowheads="1"/>
          </p:cNvSpPr>
          <p:nvPr/>
        </p:nvSpPr>
        <p:spPr bwMode="auto">
          <a:xfrm>
            <a:off x="4826000" y="5365750"/>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7" name="Rectangle 77"/>
          <p:cNvSpPr>
            <a:spLocks noChangeArrowheads="1"/>
          </p:cNvSpPr>
          <p:nvPr/>
        </p:nvSpPr>
        <p:spPr bwMode="auto">
          <a:xfrm>
            <a:off x="1670050" y="579913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8" name="Rectangle 78"/>
          <p:cNvSpPr>
            <a:spLocks noChangeArrowheads="1"/>
          </p:cNvSpPr>
          <p:nvPr/>
        </p:nvSpPr>
        <p:spPr bwMode="auto">
          <a:xfrm>
            <a:off x="6108700" y="623252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59" name="Rectangle 79"/>
          <p:cNvSpPr>
            <a:spLocks noChangeArrowheads="1"/>
          </p:cNvSpPr>
          <p:nvPr/>
        </p:nvSpPr>
        <p:spPr bwMode="auto">
          <a:xfrm>
            <a:off x="1670050" y="6667500"/>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0" name="Rectangle 80"/>
          <p:cNvSpPr>
            <a:spLocks noChangeArrowheads="1"/>
          </p:cNvSpPr>
          <p:nvPr/>
        </p:nvSpPr>
        <p:spPr bwMode="auto">
          <a:xfrm>
            <a:off x="6956425" y="6727825"/>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grpSp>
        <p:nvGrpSpPr>
          <p:cNvPr id="353365" name="Group 85"/>
          <p:cNvGrpSpPr>
            <a:grpSpLocks/>
          </p:cNvGrpSpPr>
          <p:nvPr/>
        </p:nvGrpSpPr>
        <p:grpSpPr bwMode="auto">
          <a:xfrm>
            <a:off x="4383089" y="1067249"/>
            <a:ext cx="5588000" cy="3505200"/>
            <a:chOff x="2804" y="-36"/>
            <a:chExt cx="3273" cy="2328"/>
          </a:xfrm>
        </p:grpSpPr>
        <p:pic>
          <p:nvPicPr>
            <p:cNvPr id="353366" name="Picture 8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845" y="-36"/>
              <a:ext cx="2232" cy="23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353367" name="Group 87"/>
            <p:cNvGrpSpPr>
              <a:grpSpLocks/>
            </p:cNvGrpSpPr>
            <p:nvPr/>
          </p:nvGrpSpPr>
          <p:grpSpPr bwMode="auto">
            <a:xfrm>
              <a:off x="2804" y="79"/>
              <a:ext cx="2200" cy="1042"/>
              <a:chOff x="941" y="76"/>
              <a:chExt cx="2200" cy="1042"/>
            </a:xfrm>
          </p:grpSpPr>
          <p:sp>
            <p:nvSpPr>
              <p:cNvPr id="353368" name="Rectangle 88"/>
              <p:cNvSpPr>
                <a:spLocks noChangeArrowheads="1"/>
              </p:cNvSpPr>
              <p:nvPr/>
            </p:nvSpPr>
            <p:spPr bwMode="auto">
              <a:xfrm>
                <a:off x="941" y="76"/>
                <a:ext cx="1483"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600" b="1">
                    <a:solidFill>
                      <a:srgbClr val="FFFF00"/>
                    </a:solidFill>
                    <a:latin typeface="Comic Sans MS" charset="0"/>
                  </a:rPr>
                  <a:t>X-ray radiology</a:t>
                </a:r>
                <a:endParaRPr lang="en-GB" sz="2000" b="1">
                  <a:solidFill>
                    <a:srgbClr val="FFFF00"/>
                  </a:solidFill>
                  <a:latin typeface="Comic Sans MS" charset="0"/>
                </a:endParaRPr>
              </a:p>
            </p:txBody>
          </p:sp>
          <p:sp>
            <p:nvSpPr>
              <p:cNvPr id="353369" name="Rectangle 89"/>
              <p:cNvSpPr>
                <a:spLocks noChangeArrowheads="1"/>
              </p:cNvSpPr>
              <p:nvPr/>
            </p:nvSpPr>
            <p:spPr bwMode="auto">
              <a:xfrm>
                <a:off x="1230" y="397"/>
                <a:ext cx="1287" cy="2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rgbClr val="FFFF00"/>
                    </a:solidFill>
                    <a:latin typeface="Comic Sans MS" charset="0"/>
                  </a:rPr>
                  <a:t>X-ray Radiography</a:t>
                </a:r>
                <a:endParaRPr lang="en-GB" sz="2000">
                  <a:solidFill>
                    <a:srgbClr val="FFFF00"/>
                  </a:solidFill>
                  <a:latin typeface="Comic Sans MS" charset="0"/>
                </a:endParaRPr>
              </a:p>
            </p:txBody>
          </p:sp>
          <p:sp>
            <p:nvSpPr>
              <p:cNvPr id="353370" name="Rectangle 90"/>
              <p:cNvSpPr>
                <a:spLocks noChangeArrowheads="1"/>
              </p:cNvSpPr>
              <p:nvPr/>
            </p:nvSpPr>
            <p:spPr bwMode="auto">
              <a:xfrm>
                <a:off x="1230" y="653"/>
                <a:ext cx="1911" cy="2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rgbClr val="FFFF00"/>
                    </a:solidFill>
                    <a:latin typeface="Comic Sans MS" charset="0"/>
                  </a:rPr>
                  <a:t>Computed Tomography (CT)</a:t>
                </a:r>
                <a:endParaRPr lang="en-GB" sz="2000">
                  <a:solidFill>
                    <a:srgbClr val="FFFF00"/>
                  </a:solidFill>
                  <a:latin typeface="Comic Sans MS" charset="0"/>
                </a:endParaRPr>
              </a:p>
            </p:txBody>
          </p:sp>
          <p:sp>
            <p:nvSpPr>
              <p:cNvPr id="353371" name="Rectangle 91"/>
              <p:cNvSpPr>
                <a:spLocks noChangeArrowheads="1"/>
              </p:cNvSpPr>
              <p:nvPr/>
            </p:nvSpPr>
            <p:spPr bwMode="auto">
              <a:xfrm>
                <a:off x="1230" y="916"/>
                <a:ext cx="1858" cy="2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rgbClr val="FFFF00"/>
                    </a:solidFill>
                    <a:latin typeface="Comic Sans MS" charset="0"/>
                  </a:rPr>
                  <a:t>Tomo-Densitometry (DXA)</a:t>
                </a:r>
                <a:endParaRPr lang="en-GB" sz="2000">
                  <a:solidFill>
                    <a:srgbClr val="FFFF00"/>
                  </a:solidFill>
                  <a:latin typeface="Comic Sans MS" charset="0"/>
                </a:endParaRPr>
              </a:p>
            </p:txBody>
          </p:sp>
        </p:grpSp>
      </p:grpSp>
      <p:pic>
        <p:nvPicPr>
          <p:cNvPr id="353373" name="Picture 9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8400" y="4149725"/>
            <a:ext cx="4071938" cy="2989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353374" name="Group 94"/>
          <p:cNvGrpSpPr>
            <a:grpSpLocks/>
          </p:cNvGrpSpPr>
          <p:nvPr/>
        </p:nvGrpSpPr>
        <p:grpSpPr bwMode="auto">
          <a:xfrm>
            <a:off x="3873500" y="5281613"/>
            <a:ext cx="5386388" cy="1576387"/>
            <a:chOff x="941" y="3396"/>
            <a:chExt cx="3154" cy="1047"/>
          </a:xfrm>
        </p:grpSpPr>
        <p:sp>
          <p:nvSpPr>
            <p:cNvPr id="353375" name="Rectangle 95"/>
            <p:cNvSpPr>
              <a:spLocks noChangeArrowheads="1"/>
            </p:cNvSpPr>
            <p:nvPr/>
          </p:nvSpPr>
          <p:spPr bwMode="auto">
            <a:xfrm>
              <a:off x="941" y="3396"/>
              <a:ext cx="2303" cy="2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600">
                  <a:solidFill>
                    <a:srgbClr val="CCFFCC"/>
                  </a:solidFill>
                  <a:latin typeface="Comic Sans MS" charset="0"/>
                </a:rPr>
                <a:t>Magnetic Resonance (MR)</a:t>
              </a:r>
              <a:endParaRPr lang="en-GB" sz="2000">
                <a:solidFill>
                  <a:srgbClr val="CCFFCC"/>
                </a:solidFill>
                <a:latin typeface="Comic Sans MS" charset="0"/>
              </a:endParaRPr>
            </a:p>
          </p:txBody>
        </p:sp>
        <p:sp>
          <p:nvSpPr>
            <p:cNvPr id="353376" name="Rectangle 96"/>
            <p:cNvSpPr>
              <a:spLocks noChangeArrowheads="1"/>
            </p:cNvSpPr>
            <p:nvPr/>
          </p:nvSpPr>
          <p:spPr bwMode="auto">
            <a:xfrm>
              <a:off x="1228" y="3724"/>
              <a:ext cx="2456" cy="209"/>
            </a:xfrm>
            <a:prstGeom prst="rect">
              <a:avLst/>
            </a:prstGeom>
            <a:solidFill>
              <a:srgbClr val="CCFFCC"/>
            </a:solidFill>
            <a:ln w="9525">
              <a:solidFill>
                <a:srgbClr val="EAEAEA"/>
              </a:solidFill>
              <a:miter lim="800000"/>
              <a:headEnd/>
              <a:tailEnd/>
            </a:ln>
          </p:spPr>
          <p:txBody>
            <a:bodyPr wrap="none" lIns="0" tIns="0" rIns="0" bIns="0">
              <a:spAutoFit/>
            </a:bodyPr>
            <a:lstStyle/>
            <a:p>
              <a:pPr eaLnBrk="0" hangingPunct="0"/>
              <a:r>
                <a:rPr lang="en-GB" sz="2000" i="1">
                  <a:solidFill>
                    <a:schemeClr val="accent1"/>
                  </a:solidFill>
                  <a:latin typeface="Comic Sans MS" charset="0"/>
                </a:rPr>
                <a:t>Magnetic Resonance Imaging (MRI)</a:t>
              </a:r>
              <a:endParaRPr lang="en-GB" sz="2000">
                <a:solidFill>
                  <a:schemeClr val="accent1"/>
                </a:solidFill>
                <a:latin typeface="Comic Sans MS" charset="0"/>
              </a:endParaRPr>
            </a:p>
          </p:txBody>
        </p:sp>
        <p:sp>
          <p:nvSpPr>
            <p:cNvPr id="353377" name="Rectangle 97"/>
            <p:cNvSpPr>
              <a:spLocks noChangeArrowheads="1"/>
            </p:cNvSpPr>
            <p:nvPr/>
          </p:nvSpPr>
          <p:spPr bwMode="auto">
            <a:xfrm>
              <a:off x="1228" y="3971"/>
              <a:ext cx="2867" cy="202"/>
            </a:xfrm>
            <a:prstGeom prst="rect">
              <a:avLst/>
            </a:prstGeom>
            <a:solidFill>
              <a:srgbClr val="CCFF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chemeClr val="accent1"/>
                  </a:solidFill>
                  <a:latin typeface="Comic Sans MS" charset="0"/>
                </a:rPr>
                <a:t>Magnetic Resonance Spectroscopy (MRS)</a:t>
              </a:r>
              <a:endParaRPr lang="en-GB" sz="2000">
                <a:solidFill>
                  <a:schemeClr val="accent1"/>
                </a:solidFill>
                <a:latin typeface="Comic Sans MS" charset="0"/>
              </a:endParaRPr>
            </a:p>
          </p:txBody>
        </p:sp>
        <p:sp>
          <p:nvSpPr>
            <p:cNvPr id="353378" name="Rectangle 98"/>
            <p:cNvSpPr>
              <a:spLocks noChangeArrowheads="1"/>
            </p:cNvSpPr>
            <p:nvPr/>
          </p:nvSpPr>
          <p:spPr bwMode="auto">
            <a:xfrm>
              <a:off x="1228" y="4241"/>
              <a:ext cx="1671" cy="202"/>
            </a:xfrm>
            <a:prstGeom prst="rect">
              <a:avLst/>
            </a:prstGeom>
            <a:solidFill>
              <a:srgbClr val="CCFFCC"/>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chemeClr val="accent1"/>
                  </a:solidFill>
                  <a:latin typeface="Comic Sans MS" charset="0"/>
                </a:rPr>
                <a:t>Functionnal MRI (fMRI)</a:t>
              </a:r>
              <a:endParaRPr lang="en-GB" sz="2000">
                <a:solidFill>
                  <a:schemeClr val="accent1"/>
                </a:solidFill>
                <a:latin typeface="Comic Sans MS" charset="0"/>
              </a:endParaRPr>
            </a:p>
          </p:txBody>
        </p:sp>
      </p:grpSp>
      <p:grpSp>
        <p:nvGrpSpPr>
          <p:cNvPr id="353379" name="Group 99"/>
          <p:cNvGrpSpPr>
            <a:grpSpLocks/>
          </p:cNvGrpSpPr>
          <p:nvPr/>
        </p:nvGrpSpPr>
        <p:grpSpPr bwMode="auto">
          <a:xfrm>
            <a:off x="-23011" y="1086009"/>
            <a:ext cx="6191250" cy="3384550"/>
            <a:chOff x="-23" y="-28"/>
            <a:chExt cx="3626" cy="2248"/>
          </a:xfrm>
        </p:grpSpPr>
        <p:pic>
          <p:nvPicPr>
            <p:cNvPr id="353380" name="Picture 100"/>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 y="-28"/>
              <a:ext cx="2145" cy="22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353381" name="Group 101"/>
            <p:cNvGrpSpPr>
              <a:grpSpLocks/>
            </p:cNvGrpSpPr>
            <p:nvPr/>
          </p:nvGrpSpPr>
          <p:grpSpPr bwMode="auto">
            <a:xfrm>
              <a:off x="741" y="943"/>
              <a:ext cx="2862" cy="1040"/>
              <a:chOff x="941" y="1452"/>
              <a:chExt cx="2862" cy="1040"/>
            </a:xfrm>
          </p:grpSpPr>
          <p:sp>
            <p:nvSpPr>
              <p:cNvPr id="353382" name="Rectangle 102"/>
              <p:cNvSpPr>
                <a:spLocks noChangeArrowheads="1"/>
              </p:cNvSpPr>
              <p:nvPr/>
            </p:nvSpPr>
            <p:spPr bwMode="auto">
              <a:xfrm>
                <a:off x="941" y="1452"/>
                <a:ext cx="1881" cy="264"/>
              </a:xfrm>
              <a:prstGeom prst="rect">
                <a:avLst/>
              </a:prstGeom>
              <a:noFill/>
              <a:ln>
                <a:noFill/>
              </a:ln>
              <a:extLst>
                <a:ext uri="{909E8E84-426E-40dd-AFC4-6F175D3DCCD1}">
                  <a14:hiddenFill xmlns:a14="http://schemas.microsoft.com/office/drawing/2010/main" xmlns="">
                    <a:solidFill>
                      <a:srgbClr val="CCFFCC"/>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600" dirty="0">
                    <a:solidFill>
                      <a:srgbClr val="FFCC99"/>
                    </a:solidFill>
                    <a:latin typeface="Comic Sans MS" charset="0"/>
                  </a:rPr>
                  <a:t>Emission tomography</a:t>
                </a:r>
                <a:endParaRPr lang="en-GB" sz="2000" dirty="0">
                  <a:solidFill>
                    <a:srgbClr val="FFCC99"/>
                  </a:solidFill>
                  <a:latin typeface="Comic Sans MS" charset="0"/>
                </a:endParaRPr>
              </a:p>
            </p:txBody>
          </p:sp>
          <p:sp>
            <p:nvSpPr>
              <p:cNvPr id="353383" name="Rectangle 103"/>
              <p:cNvSpPr>
                <a:spLocks noChangeArrowheads="1"/>
              </p:cNvSpPr>
              <p:nvPr/>
            </p:nvSpPr>
            <p:spPr bwMode="auto">
              <a:xfrm>
                <a:off x="1230" y="1780"/>
                <a:ext cx="2573" cy="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rgbClr val="FFFF99"/>
                    </a:solidFill>
                    <a:latin typeface="Comic Sans MS" charset="0"/>
                  </a:rPr>
                  <a:t>Single Photon Emission Computerized</a:t>
                </a:r>
                <a:endParaRPr lang="en-GB" sz="2000">
                  <a:solidFill>
                    <a:srgbClr val="FFFF99"/>
                  </a:solidFill>
                  <a:latin typeface="Comic Sans MS" charset="0"/>
                </a:endParaRPr>
              </a:p>
            </p:txBody>
          </p:sp>
          <p:sp>
            <p:nvSpPr>
              <p:cNvPr id="353384" name="Rectangle 104"/>
              <p:cNvSpPr>
                <a:spLocks noChangeArrowheads="1"/>
              </p:cNvSpPr>
              <p:nvPr/>
            </p:nvSpPr>
            <p:spPr bwMode="auto">
              <a:xfrm>
                <a:off x="1230" y="2028"/>
                <a:ext cx="1461" cy="2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a:solidFill>
                      <a:srgbClr val="FFFF99"/>
                    </a:solidFill>
                    <a:latin typeface="Comic Sans MS" charset="0"/>
                  </a:rPr>
                  <a:t>Tomography (SPECT)</a:t>
                </a:r>
                <a:endParaRPr lang="en-GB" sz="2000">
                  <a:solidFill>
                    <a:srgbClr val="FFFF99"/>
                  </a:solidFill>
                  <a:latin typeface="Comic Sans MS" charset="0"/>
                </a:endParaRPr>
              </a:p>
            </p:txBody>
          </p:sp>
          <p:sp>
            <p:nvSpPr>
              <p:cNvPr id="353385" name="Rectangle 105"/>
              <p:cNvSpPr>
                <a:spLocks noChangeArrowheads="1"/>
              </p:cNvSpPr>
              <p:nvPr/>
            </p:nvSpPr>
            <p:spPr bwMode="auto">
              <a:xfrm>
                <a:off x="1230" y="2290"/>
                <a:ext cx="2518" cy="2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000" i="1" dirty="0">
                    <a:solidFill>
                      <a:srgbClr val="FFFF99"/>
                    </a:solidFill>
                    <a:latin typeface="Comic Sans MS" charset="0"/>
                  </a:rPr>
                  <a:t>Positron Emission Tomography (PET)</a:t>
                </a:r>
                <a:endParaRPr lang="en-GB" sz="2000" dirty="0">
                  <a:solidFill>
                    <a:srgbClr val="FFFF99"/>
                  </a:solidFill>
                  <a:latin typeface="Comic Sans MS" charset="0"/>
                </a:endParaRPr>
              </a:p>
            </p:txBody>
          </p:sp>
        </p:grpSp>
      </p:grpSp>
      <p:grpSp>
        <p:nvGrpSpPr>
          <p:cNvPr id="353386" name="Group 106"/>
          <p:cNvGrpSpPr>
            <a:grpSpLocks/>
          </p:cNvGrpSpPr>
          <p:nvPr/>
        </p:nvGrpSpPr>
        <p:grpSpPr bwMode="auto">
          <a:xfrm>
            <a:off x="-16692" y="4178946"/>
            <a:ext cx="4232275" cy="2708275"/>
            <a:chOff x="-23" y="2001"/>
            <a:chExt cx="2486" cy="2113"/>
          </a:xfrm>
        </p:grpSpPr>
        <p:pic>
          <p:nvPicPr>
            <p:cNvPr id="353387" name="Picture 10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3" y="2001"/>
              <a:ext cx="2486" cy="2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53388" name="Rectangle 108"/>
            <p:cNvSpPr>
              <a:spLocks noChangeArrowheads="1"/>
            </p:cNvSpPr>
            <p:nvPr/>
          </p:nvSpPr>
          <p:spPr bwMode="auto">
            <a:xfrm>
              <a:off x="97" y="3467"/>
              <a:ext cx="1654" cy="3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r>
                <a:rPr lang="en-GB" sz="2600">
                  <a:solidFill>
                    <a:srgbClr val="2BFF00"/>
                  </a:solidFill>
                  <a:latin typeface="Comic Sans MS" charset="0"/>
                </a:rPr>
                <a:t>Ultrasonic imaging</a:t>
              </a:r>
              <a:endParaRPr lang="en-GB" sz="2000">
                <a:latin typeface="Comic Sans MS" charset="0"/>
              </a:endParaRPr>
            </a:p>
          </p:txBody>
        </p:sp>
      </p:grpSp>
      <p:sp>
        <p:nvSpPr>
          <p:cNvPr id="353284" name="Rectangle 4"/>
          <p:cNvSpPr>
            <a:spLocks noGrp="1" noChangeArrowheads="1"/>
          </p:cNvSpPr>
          <p:nvPr>
            <p:ph type="title"/>
          </p:nvPr>
        </p:nvSpPr>
        <p:spPr>
          <a:xfrm>
            <a:off x="412756" y="12989"/>
            <a:ext cx="8137525" cy="765175"/>
          </a:xfrm>
        </p:spPr>
        <p:txBody>
          <a:bodyPr/>
          <a:lstStyle/>
          <a:p>
            <a:r>
              <a:rPr lang="fr-FR">
                <a:effectLst/>
              </a:rPr>
              <a:t>Medical Imaging Modalities</a:t>
            </a:r>
          </a:p>
        </p:txBody>
      </p:sp>
      <p:sp>
        <p:nvSpPr>
          <p:cNvPr id="353336" name="Text Box 56"/>
          <p:cNvSpPr txBox="1">
            <a:spLocks noChangeArrowheads="1"/>
          </p:cNvSpPr>
          <p:nvPr/>
        </p:nvSpPr>
        <p:spPr bwMode="auto">
          <a:xfrm>
            <a:off x="4102100" y="520700"/>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spcBef>
                <a:spcPct val="50000"/>
              </a:spcBef>
            </a:pPr>
            <a:endParaRPr lang="fr-FR" sz="2400"/>
          </a:p>
        </p:txBody>
      </p:sp>
      <p:sp>
        <p:nvSpPr>
          <p:cNvPr id="353361" name="Rectangle 81"/>
          <p:cNvSpPr>
            <a:spLocks noChangeArrowheads="1"/>
          </p:cNvSpPr>
          <p:nvPr/>
        </p:nvSpPr>
        <p:spPr bwMode="auto">
          <a:xfrm>
            <a:off x="4838700" y="8305800"/>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2" name="Rectangle 82"/>
          <p:cNvSpPr>
            <a:spLocks noChangeArrowheads="1"/>
          </p:cNvSpPr>
          <p:nvPr/>
        </p:nvSpPr>
        <p:spPr bwMode="auto">
          <a:xfrm>
            <a:off x="1670050" y="8678863"/>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3" name="Rectangle 83"/>
          <p:cNvSpPr>
            <a:spLocks noChangeArrowheads="1"/>
          </p:cNvSpPr>
          <p:nvPr/>
        </p:nvSpPr>
        <p:spPr bwMode="auto">
          <a:xfrm>
            <a:off x="6505575" y="873918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
        <p:nvSpPr>
          <p:cNvPr id="353364" name="Rectangle 84"/>
          <p:cNvSpPr>
            <a:spLocks noChangeArrowheads="1"/>
          </p:cNvSpPr>
          <p:nvPr/>
        </p:nvSpPr>
        <p:spPr bwMode="auto">
          <a:xfrm>
            <a:off x="1670050" y="9075738"/>
            <a:ext cx="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eaLnBrk="0" hangingPunct="0"/>
            <a:endParaRPr lang="fr-FR" sz="2400">
              <a:latin typeface="Times" charset="0"/>
            </a:endParaRPr>
          </a:p>
        </p:txBody>
      </p:sp>
    </p:spTree>
    <p:extLst>
      <p:ext uri="{BB962C8B-B14F-4D97-AF65-F5344CB8AC3E}">
        <p14:creationId xmlns:p14="http://schemas.microsoft.com/office/powerpoint/2010/main" val="247223377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Espace réservé du pied de page 4">
            <a:extLst>
              <a:ext uri="{FF2B5EF4-FFF2-40B4-BE49-F238E27FC236}">
                <a16:creationId xmlns:a16="http://schemas.microsoft.com/office/drawing/2014/main" id="{8772FDD7-3CBA-D48E-5DA1-1543D0DE7926}"/>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PEISS JULY 2025</a:t>
            </a:r>
          </a:p>
        </p:txBody>
      </p:sp>
      <p:sp>
        <p:nvSpPr>
          <p:cNvPr id="19" name="Espace réservé du numéro de diapositive 5">
            <a:extLst>
              <a:ext uri="{FF2B5EF4-FFF2-40B4-BE49-F238E27FC236}">
                <a16:creationId xmlns:a16="http://schemas.microsoft.com/office/drawing/2014/main" id="{8F8BF4E5-0228-D2BC-6F39-B65DC91CBAB3}"/>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063EF11F-38AD-324C-9CA5-A706D1ADEF43}" type="slidenum">
              <a:rPr lang="fr-FR" altLang="fr-FR" sz="1200" i="0" smtClean="0">
                <a:solidFill>
                  <a:srgbClr val="FFFFFF"/>
                </a:solidFill>
                <a:latin typeface="Arial" panose="020B0604020202020204" pitchFamily="34" charset="0"/>
              </a:rPr>
              <a:pPr eaLnBrk="1" hangingPunct="1">
                <a:defRPr/>
              </a:pPr>
              <a:t>64</a:t>
            </a:fld>
            <a:endParaRPr lang="fr-FR" altLang="fr-FR" sz="1200" i="0">
              <a:solidFill>
                <a:srgbClr val="FFFFFF"/>
              </a:solidFill>
              <a:latin typeface="Arial" panose="020B0604020202020204" pitchFamily="34" charset="0"/>
            </a:endParaRPr>
          </a:p>
        </p:txBody>
      </p:sp>
      <p:sp>
        <p:nvSpPr>
          <p:cNvPr id="161795" name="Line 2">
            <a:extLst>
              <a:ext uri="{FF2B5EF4-FFF2-40B4-BE49-F238E27FC236}">
                <a16:creationId xmlns:a16="http://schemas.microsoft.com/office/drawing/2014/main" id="{265C9626-F2D6-8627-EE7C-665E29B28763}"/>
              </a:ext>
            </a:extLst>
          </p:cNvPr>
          <p:cNvSpPr>
            <a:spLocks noChangeShapeType="1"/>
          </p:cNvSpPr>
          <p:nvPr/>
        </p:nvSpPr>
        <p:spPr bwMode="auto">
          <a:xfrm>
            <a:off x="228600" y="1066800"/>
            <a:ext cx="8991600" cy="502920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1796" name="Text Box 3">
            <a:extLst>
              <a:ext uri="{FF2B5EF4-FFF2-40B4-BE49-F238E27FC236}">
                <a16:creationId xmlns:a16="http://schemas.microsoft.com/office/drawing/2014/main" id="{F6B48075-ACE1-C937-F4DC-83E846D5A814}"/>
              </a:ext>
            </a:extLst>
          </p:cNvPr>
          <p:cNvSpPr txBox="1">
            <a:spLocks noChangeArrowheads="1"/>
          </p:cNvSpPr>
          <p:nvPr/>
        </p:nvSpPr>
        <p:spPr bwMode="auto">
          <a:xfrm>
            <a:off x="2362200" y="2286000"/>
            <a:ext cx="9144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1977</a:t>
            </a:r>
            <a:endParaRPr lang="fr-FR" altLang="fr-FR" sz="2400" i="0">
              <a:latin typeface="Arial" panose="020B0604020202020204" pitchFamily="34" charset="0"/>
            </a:endParaRPr>
          </a:p>
        </p:txBody>
      </p:sp>
      <p:sp>
        <p:nvSpPr>
          <p:cNvPr id="161797" name="Text Box 7">
            <a:extLst>
              <a:ext uri="{FF2B5EF4-FFF2-40B4-BE49-F238E27FC236}">
                <a16:creationId xmlns:a16="http://schemas.microsoft.com/office/drawing/2014/main" id="{14EDB4EE-143C-D8BE-38EE-C544FDF9E419}"/>
              </a:ext>
            </a:extLst>
          </p:cNvPr>
          <p:cNvSpPr txBox="1">
            <a:spLocks noChangeArrowheads="1"/>
          </p:cNvSpPr>
          <p:nvPr/>
        </p:nvSpPr>
        <p:spPr bwMode="auto">
          <a:xfrm>
            <a:off x="4495800" y="304800"/>
            <a:ext cx="46577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800" i="0">
                <a:solidFill>
                  <a:srgbClr val="FFFF00"/>
                </a:solidFill>
              </a:rPr>
              <a:t>Historical Evolution of PET</a:t>
            </a:r>
          </a:p>
        </p:txBody>
      </p:sp>
      <p:sp>
        <p:nvSpPr>
          <p:cNvPr id="161798" name="Text Box 8">
            <a:extLst>
              <a:ext uri="{FF2B5EF4-FFF2-40B4-BE49-F238E27FC236}">
                <a16:creationId xmlns:a16="http://schemas.microsoft.com/office/drawing/2014/main" id="{40D85A54-8AA4-AC9D-15F9-928D5F2D139B}"/>
              </a:ext>
            </a:extLst>
          </p:cNvPr>
          <p:cNvSpPr txBox="1">
            <a:spLocks noChangeArrowheads="1"/>
          </p:cNvSpPr>
          <p:nvPr/>
        </p:nvSpPr>
        <p:spPr bwMode="auto">
          <a:xfrm>
            <a:off x="152400" y="2438400"/>
            <a:ext cx="28956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1800" i="0">
                <a:latin typeface="Arial" panose="020B0604020202020204" pitchFamily="34" charset="0"/>
              </a:rPr>
              <a:t>First Steps</a:t>
            </a:r>
          </a:p>
          <a:p>
            <a:pPr algn="ctr">
              <a:spcBef>
                <a:spcPct val="0"/>
              </a:spcBef>
              <a:buClrTx/>
              <a:buSzTx/>
              <a:buFontTx/>
              <a:buNone/>
            </a:pPr>
            <a:r>
              <a:rPr lang="fr-FR" altLang="fr-FR" sz="1800" i="0">
                <a:latin typeface="Arial" panose="020B0604020202020204" pitchFamily="34" charset="0"/>
              </a:rPr>
              <a:t>Townsend &amp; Jeavons</a:t>
            </a:r>
          </a:p>
        </p:txBody>
      </p:sp>
      <p:sp>
        <p:nvSpPr>
          <p:cNvPr id="161799" name="Text Box 10">
            <a:extLst>
              <a:ext uri="{FF2B5EF4-FFF2-40B4-BE49-F238E27FC236}">
                <a16:creationId xmlns:a16="http://schemas.microsoft.com/office/drawing/2014/main" id="{58E53291-812A-C06D-811F-76C77BC9E5CC}"/>
              </a:ext>
            </a:extLst>
          </p:cNvPr>
          <p:cNvSpPr txBox="1">
            <a:spLocks noChangeArrowheads="1"/>
          </p:cNvSpPr>
          <p:nvPr/>
        </p:nvSpPr>
        <p:spPr bwMode="auto">
          <a:xfrm>
            <a:off x="4114800" y="1200150"/>
            <a:ext cx="160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C-PET Philips</a:t>
            </a:r>
          </a:p>
        </p:txBody>
      </p:sp>
      <p:sp>
        <p:nvSpPr>
          <p:cNvPr id="161800" name="Text Box 11">
            <a:extLst>
              <a:ext uri="{FF2B5EF4-FFF2-40B4-BE49-F238E27FC236}">
                <a16:creationId xmlns:a16="http://schemas.microsoft.com/office/drawing/2014/main" id="{9027FF81-7920-3F55-4E8F-5D3A40AB51D0}"/>
              </a:ext>
            </a:extLst>
          </p:cNvPr>
          <p:cNvSpPr txBox="1">
            <a:spLocks noChangeArrowheads="1"/>
          </p:cNvSpPr>
          <p:nvPr/>
        </p:nvSpPr>
        <p:spPr bwMode="auto">
          <a:xfrm>
            <a:off x="6400800" y="6248400"/>
            <a:ext cx="278288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Biograph PET + X ray-CT</a:t>
            </a:r>
          </a:p>
        </p:txBody>
      </p:sp>
      <p:pic>
        <p:nvPicPr>
          <p:cNvPr id="161801" name="Picture 16">
            <a:extLst>
              <a:ext uri="{FF2B5EF4-FFF2-40B4-BE49-F238E27FC236}">
                <a16:creationId xmlns:a16="http://schemas.microsoft.com/office/drawing/2014/main" id="{DF74E985-13A8-BBA7-19DC-A7DBE3382CF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228600"/>
            <a:ext cx="3200400" cy="209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2" name="Picture 6">
            <a:extLst>
              <a:ext uri="{FF2B5EF4-FFF2-40B4-BE49-F238E27FC236}">
                <a16:creationId xmlns:a16="http://schemas.microsoft.com/office/drawing/2014/main" id="{B31553C1-29D9-C1A6-BAE8-F68DAC3D9A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53200" y="1524000"/>
            <a:ext cx="1801813" cy="263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3" name="Picture 23">
            <a:extLst>
              <a:ext uri="{FF2B5EF4-FFF2-40B4-BE49-F238E27FC236}">
                <a16:creationId xmlns:a16="http://schemas.microsoft.com/office/drawing/2014/main" id="{D8745BB2-ABCF-7B35-06F0-E9D6FFEBAC2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2400" y="3581400"/>
            <a:ext cx="1860550" cy="287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1804" name="Picture 18" descr="petcomp">
            <a:extLst>
              <a:ext uri="{FF2B5EF4-FFF2-40B4-BE49-F238E27FC236}">
                <a16:creationId xmlns:a16="http://schemas.microsoft.com/office/drawing/2014/main" id="{93E41619-EABB-6D4F-3942-85B9155C1949}"/>
              </a:ext>
            </a:extLst>
          </p:cNvPr>
          <p:cNvPicPr>
            <a:picLocks noChangeAspect="1" noChangeArrowheads="1"/>
          </p:cNvPicPr>
          <p:nvPr/>
        </p:nvPicPr>
        <p:blipFill>
          <a:blip r:embed="rId9">
            <a:lum bright="-12000"/>
            <a:extLst>
              <a:ext uri="{28A0092B-C50C-407E-A947-70E740481C1C}">
                <a14:useLocalDpi xmlns:a14="http://schemas.microsoft.com/office/drawing/2010/main" val="0"/>
              </a:ext>
            </a:extLst>
          </a:blip>
          <a:srcRect/>
          <a:stretch>
            <a:fillRect/>
          </a:stretch>
        </p:blipFill>
        <p:spPr bwMode="auto">
          <a:xfrm>
            <a:off x="3937000" y="1581150"/>
            <a:ext cx="1824038" cy="2322513"/>
          </a:xfrm>
          <a:prstGeom prst="rect">
            <a:avLst/>
          </a:prstGeom>
          <a:solidFill>
            <a:schemeClr val="accent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sp>
        <p:nvSpPr>
          <p:cNvPr id="161805" name="Text Box 4">
            <a:extLst>
              <a:ext uri="{FF2B5EF4-FFF2-40B4-BE49-F238E27FC236}">
                <a16:creationId xmlns:a16="http://schemas.microsoft.com/office/drawing/2014/main" id="{ECD063F4-21BE-DE15-1907-57E84FBA266B}"/>
              </a:ext>
            </a:extLst>
          </p:cNvPr>
          <p:cNvSpPr txBox="1">
            <a:spLocks noChangeArrowheads="1"/>
          </p:cNvSpPr>
          <p:nvPr/>
        </p:nvSpPr>
        <p:spPr bwMode="auto">
          <a:xfrm>
            <a:off x="5105400" y="3638550"/>
            <a:ext cx="87630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1997</a:t>
            </a:r>
            <a:endParaRPr lang="fr-FR" altLang="fr-FR" sz="2400" i="0">
              <a:latin typeface="Arial" panose="020B0604020202020204" pitchFamily="34" charset="0"/>
            </a:endParaRPr>
          </a:p>
        </p:txBody>
      </p:sp>
      <p:graphicFrame>
        <p:nvGraphicFramePr>
          <p:cNvPr id="161806" name="Object 25">
            <a:extLst>
              <a:ext uri="{FF2B5EF4-FFF2-40B4-BE49-F238E27FC236}">
                <a16:creationId xmlns:a16="http://schemas.microsoft.com/office/drawing/2014/main" id="{E8F70813-3834-FC27-1A7A-A59EBD9A00C1}"/>
              </a:ext>
            </a:extLst>
          </p:cNvPr>
          <p:cNvGraphicFramePr>
            <a:graphicFrameLocks noChangeAspect="1"/>
          </p:cNvGraphicFramePr>
          <p:nvPr/>
        </p:nvGraphicFramePr>
        <p:xfrm>
          <a:off x="6477000" y="4191000"/>
          <a:ext cx="3124200" cy="2063750"/>
        </p:xfrm>
        <a:graphic>
          <a:graphicData uri="http://schemas.openxmlformats.org/presentationml/2006/ole">
            <mc:AlternateContent xmlns:mc="http://schemas.openxmlformats.org/markup-compatibility/2006">
              <mc:Choice xmlns:v="urn:schemas-microsoft-com:vml" Requires="v">
                <p:oleObj name="Image" r:id="rId10" imgW="3035300" imgH="1955800" progId="Photoshop.Image.6">
                  <p:embed/>
                </p:oleObj>
              </mc:Choice>
              <mc:Fallback>
                <p:oleObj name="Image" r:id="rId10" imgW="3035300" imgH="1955800" progId="Photoshop.Image.6">
                  <p:embed/>
                  <p:pic>
                    <p:nvPicPr>
                      <p:cNvPr id="161806" name="Object 25">
                        <a:extLst>
                          <a:ext uri="{FF2B5EF4-FFF2-40B4-BE49-F238E27FC236}">
                            <a16:creationId xmlns:a16="http://schemas.microsoft.com/office/drawing/2014/main" id="{E8F70813-3834-FC27-1A7A-A59EBD9A00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77000" y="4191000"/>
                        <a:ext cx="3124200" cy="2063750"/>
                      </a:xfrm>
                      <a:prstGeom prst="rect">
                        <a:avLst/>
                      </a:prstGeom>
                      <a:noFill/>
                      <a:ln w="19050">
                        <a:solidFill>
                          <a:srgbClr val="6600FF"/>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161807" name="Text Box 20">
            <a:extLst>
              <a:ext uri="{FF2B5EF4-FFF2-40B4-BE49-F238E27FC236}">
                <a16:creationId xmlns:a16="http://schemas.microsoft.com/office/drawing/2014/main" id="{8F41460A-6FFC-7838-F3DF-9466AE5AA8D9}"/>
              </a:ext>
            </a:extLst>
          </p:cNvPr>
          <p:cNvSpPr txBox="1">
            <a:spLocks noChangeArrowheads="1"/>
          </p:cNvSpPr>
          <p:nvPr/>
        </p:nvSpPr>
        <p:spPr bwMode="auto">
          <a:xfrm>
            <a:off x="8686800" y="5715000"/>
            <a:ext cx="9461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a:solidFill>
                  <a:srgbClr val="FFFF00"/>
                </a:solidFill>
                <a:latin typeface="Arial" panose="020B0604020202020204" pitchFamily="34" charset="0"/>
              </a:rPr>
              <a:t>2007</a:t>
            </a:r>
            <a:endParaRPr lang="fr-FR" altLang="fr-FR" sz="2400" i="0">
              <a:latin typeface="Arial" panose="020B0604020202020204" pitchFamily="34" charset="0"/>
            </a:endParaRPr>
          </a:p>
        </p:txBody>
      </p:sp>
      <p:graphicFrame>
        <p:nvGraphicFramePr>
          <p:cNvPr id="161808" name="Object 15">
            <a:extLst>
              <a:ext uri="{FF2B5EF4-FFF2-40B4-BE49-F238E27FC236}">
                <a16:creationId xmlns:a16="http://schemas.microsoft.com/office/drawing/2014/main" id="{8890AD6A-B79F-E802-ED11-70D1AD5C6883}"/>
              </a:ext>
            </a:extLst>
          </p:cNvPr>
          <p:cNvGraphicFramePr>
            <a:graphicFrameLocks noChangeAspect="1"/>
          </p:cNvGraphicFramePr>
          <p:nvPr/>
        </p:nvGraphicFramePr>
        <p:xfrm>
          <a:off x="8153400" y="1524000"/>
          <a:ext cx="1520825" cy="2630488"/>
        </p:xfrm>
        <a:graphic>
          <a:graphicData uri="http://schemas.openxmlformats.org/presentationml/2006/ole">
            <mc:AlternateContent xmlns:mc="http://schemas.openxmlformats.org/markup-compatibility/2006">
              <mc:Choice xmlns:v="urn:schemas-microsoft-com:vml" Requires="v">
                <p:oleObj name="Image" r:id="rId12" imgW="1619250" imgH="2800350" progId="Photoshop.Image.6">
                  <p:embed/>
                </p:oleObj>
              </mc:Choice>
              <mc:Fallback>
                <p:oleObj name="Image" r:id="rId12" imgW="1619250" imgH="2800350" progId="Photoshop.Image.6">
                  <p:embed/>
                  <p:pic>
                    <p:nvPicPr>
                      <p:cNvPr id="161808" name="Object 15">
                        <a:extLst>
                          <a:ext uri="{FF2B5EF4-FFF2-40B4-BE49-F238E27FC236}">
                            <a16:creationId xmlns:a16="http://schemas.microsoft.com/office/drawing/2014/main" id="{8890AD6A-B79F-E802-ED11-70D1AD5C6883}"/>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53400" y="1524000"/>
                        <a:ext cx="1520825" cy="2630488"/>
                      </a:xfrm>
                      <a:prstGeom prst="rect">
                        <a:avLst/>
                      </a:prstGeom>
                      <a:noFill/>
                      <a:ln w="12700">
                        <a:solidFill>
                          <a:srgbClr val="0033CC"/>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pic>
        <p:nvPicPr>
          <p:cNvPr id="161809" name="Picture 13">
            <a:extLst>
              <a:ext uri="{FF2B5EF4-FFF2-40B4-BE49-F238E27FC236}">
                <a16:creationId xmlns:a16="http://schemas.microsoft.com/office/drawing/2014/main" id="{899DC6D3-839C-1E92-07FF-BB9F501DC21A}"/>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28600" y="3200400"/>
            <a:ext cx="2925763"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1810" name="Rectangle 14">
            <a:extLst>
              <a:ext uri="{FF2B5EF4-FFF2-40B4-BE49-F238E27FC236}">
                <a16:creationId xmlns:a16="http://schemas.microsoft.com/office/drawing/2014/main" id="{6D888797-3936-6B05-82C4-628E7BC108D4}"/>
              </a:ext>
            </a:extLst>
          </p:cNvPr>
          <p:cNvSpPr>
            <a:spLocks noChangeArrowheads="1"/>
          </p:cNvSpPr>
          <p:nvPr/>
        </p:nvSpPr>
        <p:spPr bwMode="auto">
          <a:xfrm>
            <a:off x="304800" y="5181600"/>
            <a:ext cx="2655888"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66675" tIns="26988" rIns="66675" bIns="26988">
            <a:spAutoFit/>
          </a:bodyPr>
          <a:lstStyle>
            <a:lvl1pPr defTabSz="960438">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60438">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60438">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60438">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60438">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60438"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nSpc>
                <a:spcPct val="95000"/>
              </a:lnSpc>
              <a:spcBef>
                <a:spcPct val="0"/>
              </a:spcBef>
              <a:buClrTx/>
              <a:buSzTx/>
              <a:buFontTx/>
              <a:buNone/>
            </a:pPr>
            <a:r>
              <a:rPr lang="en-US" altLang="fr-FR" sz="1400" b="1" i="0">
                <a:solidFill>
                  <a:schemeClr val="tx2"/>
                </a:solidFill>
              </a:rPr>
              <a:t>First mouse imaging with </a:t>
            </a:r>
            <a:r>
              <a:rPr lang="en-US" altLang="fr-FR" sz="1400" b="1" i="0" baseline="30000">
                <a:solidFill>
                  <a:schemeClr val="tx2"/>
                </a:solidFill>
              </a:rPr>
              <a:t>18</a:t>
            </a:r>
            <a:r>
              <a:rPr lang="en-US" altLang="fr-FR" sz="1400" b="1" i="0">
                <a:solidFill>
                  <a:schemeClr val="tx2"/>
                </a:solidFill>
              </a:rPr>
              <a:t>F</a:t>
            </a:r>
            <a:endParaRPr lang="en-US" altLang="fr-FR" sz="1400" b="1" i="0">
              <a:solidFill>
                <a:schemeClr val="bg2"/>
              </a:solidFill>
              <a:latin typeface="Arial" panose="020B0604020202020204" pitchFamily="34" charset="0"/>
            </a:endParaRPr>
          </a:p>
        </p:txBody>
      </p:sp>
      <p:sp>
        <p:nvSpPr>
          <p:cNvPr id="2" name="Espace réservé de la date 1">
            <a:extLst>
              <a:ext uri="{FF2B5EF4-FFF2-40B4-BE49-F238E27FC236}">
                <a16:creationId xmlns:a16="http://schemas.microsoft.com/office/drawing/2014/main" id="{F11B48C5-171B-931A-AE89-1FA30B362F9B}"/>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i="0">
              <a:solidFill>
                <a:srgbClr val="FFFFFF"/>
              </a:solidFill>
              <a:latin typeface="Arial" panose="020B0604020202020204" pitchFamily="34"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137D635F-1DDB-5614-8A59-A3C5E55FC3BB}"/>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PEISS JULY 2025</a:t>
            </a:r>
          </a:p>
        </p:txBody>
      </p:sp>
      <p:sp>
        <p:nvSpPr>
          <p:cNvPr id="666626" name="Rectangle 2">
            <a:extLst>
              <a:ext uri="{FF2B5EF4-FFF2-40B4-BE49-F238E27FC236}">
                <a16:creationId xmlns:a16="http://schemas.microsoft.com/office/drawing/2014/main" id="{C9839BEE-4734-48D7-BB93-D67A73E18324}"/>
              </a:ext>
            </a:extLst>
          </p:cNvPr>
          <p:cNvSpPr>
            <a:spLocks noGrp="1" noChangeArrowheads="1"/>
          </p:cNvSpPr>
          <p:nvPr>
            <p:ph type="title"/>
          </p:nvPr>
        </p:nvSpPr>
        <p:spPr>
          <a:xfrm>
            <a:off x="741363" y="152400"/>
            <a:ext cx="8575675" cy="685800"/>
          </a:xfrm>
        </p:spPr>
        <p:txBody>
          <a:bodyPr/>
          <a:lstStyle/>
          <a:p>
            <a:pPr>
              <a:defRPr/>
            </a:pPr>
            <a:r>
              <a:rPr lang="fr-FR" altLang="fr-FR"/>
              <a:t> From Today ---&gt; Tomorrow Challenge</a:t>
            </a:r>
          </a:p>
        </p:txBody>
      </p:sp>
      <p:sp>
        <p:nvSpPr>
          <p:cNvPr id="163843" name="Line 4">
            <a:extLst>
              <a:ext uri="{FF2B5EF4-FFF2-40B4-BE49-F238E27FC236}">
                <a16:creationId xmlns:a16="http://schemas.microsoft.com/office/drawing/2014/main" id="{AAD4BD43-1BC9-2A81-C948-FA58303C26C4}"/>
              </a:ext>
            </a:extLst>
          </p:cNvPr>
          <p:cNvSpPr>
            <a:spLocks noChangeShapeType="1"/>
          </p:cNvSpPr>
          <p:nvPr/>
        </p:nvSpPr>
        <p:spPr bwMode="auto">
          <a:xfrm>
            <a:off x="228600" y="1066800"/>
            <a:ext cx="9477375" cy="531495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4" name="Text Box 21">
            <a:extLst>
              <a:ext uri="{FF2B5EF4-FFF2-40B4-BE49-F238E27FC236}">
                <a16:creationId xmlns:a16="http://schemas.microsoft.com/office/drawing/2014/main" id="{0A1B5D04-48A0-1370-5A06-D4AB5C35467E}"/>
              </a:ext>
            </a:extLst>
          </p:cNvPr>
          <p:cNvSpPr txBox="1">
            <a:spLocks noChangeArrowheads="1"/>
          </p:cNvSpPr>
          <p:nvPr/>
        </p:nvSpPr>
        <p:spPr bwMode="auto">
          <a:xfrm>
            <a:off x="647549" y="5901715"/>
            <a:ext cx="4067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u="none" dirty="0" err="1">
                <a:latin typeface="Arial" panose="020B0604020202020204" pitchFamily="34" charset="0"/>
              </a:rPr>
              <a:t>Sucima</a:t>
            </a:r>
            <a:r>
              <a:rPr lang="fr-FR" altLang="fr-FR" sz="2400" i="0" u="none" dirty="0">
                <a:latin typeface="Arial" panose="020B0604020202020204" pitchFamily="34" charset="0"/>
              </a:rPr>
              <a:t> PET-MRI EU </a:t>
            </a:r>
            <a:r>
              <a:rPr lang="fr-FR" altLang="fr-FR" sz="2400" i="0" u="none" dirty="0" err="1">
                <a:latin typeface="Arial" panose="020B0604020202020204" pitchFamily="34" charset="0"/>
              </a:rPr>
              <a:t>project</a:t>
            </a:r>
            <a:endParaRPr lang="fr-FR" altLang="fr-FR" sz="2400" i="0" u="none" dirty="0">
              <a:latin typeface="Arial" panose="020B0604020202020204" pitchFamily="34" charset="0"/>
            </a:endParaRPr>
          </a:p>
        </p:txBody>
      </p:sp>
      <p:sp>
        <p:nvSpPr>
          <p:cNvPr id="163845" name="Text Box 23">
            <a:extLst>
              <a:ext uri="{FF2B5EF4-FFF2-40B4-BE49-F238E27FC236}">
                <a16:creationId xmlns:a16="http://schemas.microsoft.com/office/drawing/2014/main" id="{17B8AEA6-D93C-ACE8-20D1-F3290E871A19}"/>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i="0">
              <a:latin typeface="Arial" panose="020B0604020202020204" pitchFamily="34" charset="0"/>
            </a:endParaRPr>
          </a:p>
        </p:txBody>
      </p:sp>
      <p:pic>
        <p:nvPicPr>
          <p:cNvPr id="163846" name="Picture 24">
            <a:extLst>
              <a:ext uri="{FF2B5EF4-FFF2-40B4-BE49-F238E27FC236}">
                <a16:creationId xmlns:a16="http://schemas.microsoft.com/office/drawing/2014/main" id="{6613C57C-2B93-712A-1045-539515471F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914400"/>
            <a:ext cx="2420938" cy="1817688"/>
          </a:xfrm>
          <a:prstGeom prst="rect">
            <a:avLst/>
          </a:prstGeom>
          <a:noFill/>
          <a:ln w="9525">
            <a:solidFill>
              <a:srgbClr val="00CCFF"/>
            </a:solidFill>
            <a:miter lim="800000"/>
            <a:headEnd/>
            <a:tailEnd/>
          </a:ln>
          <a:extLst>
            <a:ext uri="{909E8E84-426E-40DD-AFC4-6F175D3DCCD1}">
              <a14:hiddenFill xmlns:a14="http://schemas.microsoft.com/office/drawing/2010/main">
                <a:solidFill>
                  <a:srgbClr val="FFFFFF"/>
                </a:solidFill>
              </a14:hiddenFill>
            </a:ext>
          </a:extLst>
        </p:spPr>
      </p:pic>
      <p:sp>
        <p:nvSpPr>
          <p:cNvPr id="163847" name="Text Box 25">
            <a:extLst>
              <a:ext uri="{FF2B5EF4-FFF2-40B4-BE49-F238E27FC236}">
                <a16:creationId xmlns:a16="http://schemas.microsoft.com/office/drawing/2014/main" id="{01396F06-A652-9CC4-A5F3-E2E8291BB302}"/>
              </a:ext>
            </a:extLst>
          </p:cNvPr>
          <p:cNvSpPr txBox="1">
            <a:spLocks noChangeArrowheads="1"/>
          </p:cNvSpPr>
          <p:nvPr/>
        </p:nvSpPr>
        <p:spPr bwMode="auto">
          <a:xfrm>
            <a:off x="57150" y="3068638"/>
            <a:ext cx="32956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1800" i="0">
                <a:latin typeface="Arial" panose="020B0604020202020204" pitchFamily="34" charset="0"/>
              </a:rPr>
              <a:t>TDM/PET-TOF (250 psec) </a:t>
            </a:r>
          </a:p>
        </p:txBody>
      </p:sp>
      <p:sp>
        <p:nvSpPr>
          <p:cNvPr id="163848" name="Text Box 5">
            <a:extLst>
              <a:ext uri="{FF2B5EF4-FFF2-40B4-BE49-F238E27FC236}">
                <a16:creationId xmlns:a16="http://schemas.microsoft.com/office/drawing/2014/main" id="{FBA729FE-E1D6-1FA2-A2F8-49C63A8C309B}"/>
              </a:ext>
            </a:extLst>
          </p:cNvPr>
          <p:cNvSpPr txBox="1">
            <a:spLocks noChangeArrowheads="1"/>
          </p:cNvSpPr>
          <p:nvPr/>
        </p:nvSpPr>
        <p:spPr bwMode="auto">
          <a:xfrm>
            <a:off x="2936875" y="2349500"/>
            <a:ext cx="1143000"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2400" i="0">
                <a:solidFill>
                  <a:srgbClr val="FFFF00"/>
                </a:solidFill>
                <a:latin typeface="Arial" panose="020B0604020202020204" pitchFamily="34" charset="0"/>
              </a:rPr>
              <a:t>2017</a:t>
            </a:r>
            <a:endParaRPr lang="fr-FR" altLang="fr-FR" sz="2400" i="0">
              <a:latin typeface="Arial" panose="020B0604020202020204" pitchFamily="34" charset="0"/>
            </a:endParaRPr>
          </a:p>
        </p:txBody>
      </p:sp>
      <p:sp>
        <p:nvSpPr>
          <p:cNvPr id="163851" name="Text Box 126">
            <a:extLst>
              <a:ext uri="{FF2B5EF4-FFF2-40B4-BE49-F238E27FC236}">
                <a16:creationId xmlns:a16="http://schemas.microsoft.com/office/drawing/2014/main" id="{B6E99527-DDD1-6040-2A12-7B2479BE6911}"/>
              </a:ext>
            </a:extLst>
          </p:cNvPr>
          <p:cNvSpPr txBox="1">
            <a:spLocks noChangeArrowheads="1"/>
          </p:cNvSpPr>
          <p:nvPr/>
        </p:nvSpPr>
        <p:spPr bwMode="auto">
          <a:xfrm>
            <a:off x="4791075" y="4700041"/>
            <a:ext cx="11747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dirty="0">
                <a:solidFill>
                  <a:srgbClr val="FFFF00"/>
                </a:solidFill>
                <a:latin typeface="Arial" panose="020B0604020202020204" pitchFamily="34" charset="0"/>
              </a:rPr>
              <a:t>2022</a:t>
            </a:r>
            <a:endParaRPr lang="fr-FR" altLang="fr-FR" sz="2400" i="0" dirty="0">
              <a:latin typeface="Arial" panose="020B0604020202020204" pitchFamily="34" charset="0"/>
            </a:endParaRPr>
          </a:p>
        </p:txBody>
      </p:sp>
      <p:sp>
        <p:nvSpPr>
          <p:cNvPr id="2" name="Espace réservé de la date 1">
            <a:extLst>
              <a:ext uri="{FF2B5EF4-FFF2-40B4-BE49-F238E27FC236}">
                <a16:creationId xmlns:a16="http://schemas.microsoft.com/office/drawing/2014/main" id="{484D2E31-B536-5DA0-7CC7-ED43644F7638}"/>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i="0" dirty="0">
              <a:solidFill>
                <a:srgbClr val="FFFFFF"/>
              </a:solidFill>
              <a:latin typeface="Arial" panose="020B0604020202020204" pitchFamily="34" charset="0"/>
            </a:endParaRPr>
          </a:p>
        </p:txBody>
      </p:sp>
      <p:pic>
        <p:nvPicPr>
          <p:cNvPr id="111" name="Picture 6" descr="27_b_whole_body_beschriftung">
            <a:extLst>
              <a:ext uri="{FF2B5EF4-FFF2-40B4-BE49-F238E27FC236}">
                <a16:creationId xmlns:a16="http://schemas.microsoft.com/office/drawing/2014/main" id="{C5C22573-ABB3-5009-BC6A-03095EECB2C8}"/>
              </a:ext>
            </a:extLst>
          </p:cNvPr>
          <p:cNvPicPr>
            <a:picLocks noChangeAspect="1" noChangeArrowheads="1"/>
          </p:cNvPicPr>
          <p:nvPr/>
        </p:nvPicPr>
        <p:blipFill>
          <a:blip r:embed="rId7"/>
          <a:srcRect/>
          <a:stretch>
            <a:fillRect/>
          </a:stretch>
        </p:blipFill>
        <p:spPr bwMode="auto">
          <a:xfrm>
            <a:off x="120650" y="3539904"/>
            <a:ext cx="3775075" cy="2473325"/>
          </a:xfrm>
          <a:prstGeom prst="rect">
            <a:avLst/>
          </a:prstGeom>
          <a:noFill/>
          <a:ln>
            <a:noFill/>
          </a:ln>
          <a:effectLst>
            <a:outerShdw blurRad="76200" sy="23000" kx="-1199993" algn="bl" rotWithShape="0">
              <a:srgbClr val="808080">
                <a:alpha val="20000"/>
              </a:srgbClr>
            </a:outerShdw>
          </a:effectLst>
        </p:spPr>
      </p:pic>
      <p:pic>
        <p:nvPicPr>
          <p:cNvPr id="163855" name="Picture 4">
            <a:extLst>
              <a:ext uri="{FF2B5EF4-FFF2-40B4-BE49-F238E27FC236}">
                <a16:creationId xmlns:a16="http://schemas.microsoft.com/office/drawing/2014/main" id="{18010711-7950-7045-0C58-4CA4703AD26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32275" y="1052513"/>
            <a:ext cx="2620963"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56" name="Picture 6">
            <a:extLst>
              <a:ext uri="{FF2B5EF4-FFF2-40B4-BE49-F238E27FC236}">
                <a16:creationId xmlns:a16="http://schemas.microsoft.com/office/drawing/2014/main" id="{A4338F31-67DE-6BC2-065E-4C21EF395F1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150100" y="1052513"/>
            <a:ext cx="2663825" cy="187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57" name="Text Box 9">
            <a:extLst>
              <a:ext uri="{FF2B5EF4-FFF2-40B4-BE49-F238E27FC236}">
                <a16:creationId xmlns:a16="http://schemas.microsoft.com/office/drawing/2014/main" id="{A600FAA9-A881-6E7F-F1D1-175486EE13BF}"/>
              </a:ext>
            </a:extLst>
          </p:cNvPr>
          <p:cNvSpPr txBox="1">
            <a:spLocks noChangeArrowheads="1"/>
          </p:cNvSpPr>
          <p:nvPr/>
        </p:nvSpPr>
        <p:spPr bwMode="auto">
          <a:xfrm>
            <a:off x="4791075" y="2492375"/>
            <a:ext cx="1044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2000" i="0">
                <a:solidFill>
                  <a:srgbClr val="D8D8A1"/>
                </a:solidFill>
                <a:latin typeface="Arial" panose="020B0604020202020204" pitchFamily="34" charset="0"/>
              </a:rPr>
              <a:t>no TOF</a:t>
            </a:r>
          </a:p>
        </p:txBody>
      </p:sp>
      <p:sp>
        <p:nvSpPr>
          <p:cNvPr id="163858" name="Text Box 10">
            <a:extLst>
              <a:ext uri="{FF2B5EF4-FFF2-40B4-BE49-F238E27FC236}">
                <a16:creationId xmlns:a16="http://schemas.microsoft.com/office/drawing/2014/main" id="{5E148E5F-ED1E-2FFB-25AD-459EE1BFE26C}"/>
              </a:ext>
            </a:extLst>
          </p:cNvPr>
          <p:cNvSpPr txBox="1">
            <a:spLocks noChangeArrowheads="1"/>
          </p:cNvSpPr>
          <p:nvPr/>
        </p:nvSpPr>
        <p:spPr bwMode="auto">
          <a:xfrm>
            <a:off x="7689850" y="2492375"/>
            <a:ext cx="16732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en-US" altLang="fr-FR" sz="2000" i="0">
                <a:solidFill>
                  <a:srgbClr val="D8D8A1"/>
                </a:solidFill>
                <a:latin typeface="Arial" panose="020B0604020202020204" pitchFamily="34" charset="0"/>
              </a:rPr>
              <a:t>~600 ps TOF</a:t>
            </a:r>
          </a:p>
        </p:txBody>
      </p:sp>
      <p:sp>
        <p:nvSpPr>
          <p:cNvPr id="3" name="Espace réservé du numéro de diapositive 2">
            <a:extLst>
              <a:ext uri="{FF2B5EF4-FFF2-40B4-BE49-F238E27FC236}">
                <a16:creationId xmlns:a16="http://schemas.microsoft.com/office/drawing/2014/main" id="{D18AD8D0-21C2-2829-3E49-E5E9DD86FBC0}"/>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B0F6ED0C-96F0-CA41-B8D9-7C69D3414B5E}" type="slidenum">
              <a:rPr lang="fr-FR" altLang="fr-FR" sz="1200" i="0" smtClean="0">
                <a:solidFill>
                  <a:srgbClr val="FFFFFF"/>
                </a:solidFill>
                <a:latin typeface="Arial" panose="020B0604020202020204" pitchFamily="34" charset="0"/>
              </a:rPr>
              <a:pPr eaLnBrk="1" hangingPunct="1">
                <a:defRPr/>
              </a:pPr>
              <a:t>65</a:t>
            </a:fld>
            <a:endParaRPr lang="fr-FR" altLang="fr-FR" sz="1200" i="0" dirty="0">
              <a:solidFill>
                <a:srgbClr val="FFFFFF"/>
              </a:solidFill>
              <a:latin typeface="Arial" panose="020B0604020202020204" pitchFamily="34" charset="0"/>
            </a:endParaRPr>
          </a:p>
        </p:txBody>
      </p:sp>
      <p:pic>
        <p:nvPicPr>
          <p:cNvPr id="163860" name="Image 6" descr="Capture d’écran 2015-03-13 à 18.53.39.png">
            <a:extLst>
              <a:ext uri="{FF2B5EF4-FFF2-40B4-BE49-F238E27FC236}">
                <a16:creationId xmlns:a16="http://schemas.microsoft.com/office/drawing/2014/main" id="{08812036-7426-6898-221C-6584CBA18645}"/>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096000" y="2997200"/>
            <a:ext cx="3681413"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descr="A picture containing indoor, wall, appliance, sewing machine&#10;&#10;Description automatically generated">
            <a:extLst>
              <a:ext uri="{FF2B5EF4-FFF2-40B4-BE49-F238E27FC236}">
                <a16:creationId xmlns:a16="http://schemas.microsoft.com/office/drawing/2014/main" id="{C5C5C1A8-7F6A-A9A7-2B4E-0D93BEBA5A2A}"/>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a:ext>
            </a:extLst>
          </a:blip>
          <a:srcRect/>
          <a:stretch/>
        </p:blipFill>
        <p:spPr>
          <a:xfrm>
            <a:off x="6111875" y="4110013"/>
            <a:ext cx="3565525" cy="2005608"/>
          </a:xfrm>
          <a:prstGeom prst="rect">
            <a:avLst/>
          </a:prstGeom>
        </p:spPr>
      </p:pic>
      <p:sp>
        <p:nvSpPr>
          <p:cNvPr id="6" name="ZoneTexte 5">
            <a:extLst>
              <a:ext uri="{FF2B5EF4-FFF2-40B4-BE49-F238E27FC236}">
                <a16:creationId xmlns:a16="http://schemas.microsoft.com/office/drawing/2014/main" id="{135E6231-0CC3-5877-927D-A36F79BE0FE3}"/>
              </a:ext>
            </a:extLst>
          </p:cNvPr>
          <p:cNvSpPr txBox="1"/>
          <p:nvPr/>
        </p:nvSpPr>
        <p:spPr>
          <a:xfrm>
            <a:off x="5544229" y="6118651"/>
            <a:ext cx="4972050" cy="830997"/>
          </a:xfrm>
          <a:prstGeom prst="rect">
            <a:avLst/>
          </a:prstGeom>
          <a:noFill/>
        </p:spPr>
        <p:txBody>
          <a:bodyPr wrap="square">
            <a:spAutoFit/>
          </a:bodyPr>
          <a:lstStyle/>
          <a:p>
            <a:r>
              <a:rPr lang="en-US" sz="2400" i="0" u="none" dirty="0">
                <a:solidFill>
                  <a:srgbClr val="FFFF00"/>
                </a:solidFill>
              </a:rPr>
              <a:t>~200-ps TOF PET Siemens Biograph Vision 600</a:t>
            </a:r>
            <a:endParaRPr lang="en-US" i="0" u="none" dirty="0">
              <a:solidFill>
                <a:srgbClr val="FFFF00"/>
              </a:solidFill>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Espace réservé du pied de page 4">
            <a:extLst>
              <a:ext uri="{FF2B5EF4-FFF2-40B4-BE49-F238E27FC236}">
                <a16:creationId xmlns:a16="http://schemas.microsoft.com/office/drawing/2014/main" id="{137D635F-1DDB-5614-8A59-A3C5E55FC3BB}"/>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a:solidFill>
                  <a:srgbClr val="FFFFFF"/>
                </a:solidFill>
                <a:latin typeface="Arial" panose="020B0604020202020204" pitchFamily="34" charset="0"/>
              </a:rPr>
              <a:t>EDUCOM PEISS JULY 2025</a:t>
            </a:r>
          </a:p>
        </p:txBody>
      </p:sp>
      <p:sp>
        <p:nvSpPr>
          <p:cNvPr id="666626" name="Rectangle 2">
            <a:extLst>
              <a:ext uri="{FF2B5EF4-FFF2-40B4-BE49-F238E27FC236}">
                <a16:creationId xmlns:a16="http://schemas.microsoft.com/office/drawing/2014/main" id="{C9839BEE-4734-48D7-BB93-D67A73E18324}"/>
              </a:ext>
            </a:extLst>
          </p:cNvPr>
          <p:cNvSpPr>
            <a:spLocks noGrp="1" noChangeArrowheads="1"/>
          </p:cNvSpPr>
          <p:nvPr>
            <p:ph type="title"/>
          </p:nvPr>
        </p:nvSpPr>
        <p:spPr>
          <a:xfrm>
            <a:off x="760349" y="-28292"/>
            <a:ext cx="8575675" cy="685800"/>
          </a:xfrm>
        </p:spPr>
        <p:txBody>
          <a:bodyPr/>
          <a:lstStyle/>
          <a:p>
            <a:pPr>
              <a:defRPr/>
            </a:pPr>
            <a:r>
              <a:rPr lang="fr-FR" altLang="fr-FR" dirty="0"/>
              <a:t> </a:t>
            </a:r>
            <a:r>
              <a:rPr lang="fr-FR" altLang="fr-FR" dirty="0" err="1"/>
              <a:t>From</a:t>
            </a:r>
            <a:r>
              <a:rPr lang="fr-FR" altLang="fr-FR" dirty="0"/>
              <a:t> </a:t>
            </a:r>
            <a:r>
              <a:rPr lang="fr-FR" altLang="fr-FR" dirty="0" err="1"/>
              <a:t>Today</a:t>
            </a:r>
            <a:r>
              <a:rPr lang="fr-FR" altLang="fr-FR" dirty="0"/>
              <a:t> ---&gt; </a:t>
            </a:r>
            <a:r>
              <a:rPr lang="fr-FR" altLang="fr-FR" dirty="0" err="1"/>
              <a:t>Tomorrow</a:t>
            </a:r>
            <a:r>
              <a:rPr lang="fr-FR" altLang="fr-FR" dirty="0"/>
              <a:t> Challenge</a:t>
            </a:r>
          </a:p>
        </p:txBody>
      </p:sp>
      <p:sp>
        <p:nvSpPr>
          <p:cNvPr id="163843" name="Line 4">
            <a:extLst>
              <a:ext uri="{FF2B5EF4-FFF2-40B4-BE49-F238E27FC236}">
                <a16:creationId xmlns:a16="http://schemas.microsoft.com/office/drawing/2014/main" id="{AAD4BD43-1BC9-2A81-C948-FA58303C26C4}"/>
              </a:ext>
            </a:extLst>
          </p:cNvPr>
          <p:cNvSpPr>
            <a:spLocks noChangeShapeType="1"/>
          </p:cNvSpPr>
          <p:nvPr/>
        </p:nvSpPr>
        <p:spPr bwMode="auto">
          <a:xfrm>
            <a:off x="228600" y="1066800"/>
            <a:ext cx="9477375" cy="5314950"/>
          </a:xfrm>
          <a:prstGeom prst="line">
            <a:avLst/>
          </a:prstGeom>
          <a:noFill/>
          <a:ln w="7620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845" name="Text Box 23">
            <a:extLst>
              <a:ext uri="{FF2B5EF4-FFF2-40B4-BE49-F238E27FC236}">
                <a16:creationId xmlns:a16="http://schemas.microsoft.com/office/drawing/2014/main" id="{17B8AEA6-D93C-ACE8-20D1-F3290E871A19}"/>
              </a:ext>
            </a:extLst>
          </p:cNvPr>
          <p:cNvSpPr txBox="1">
            <a:spLocks noChangeArrowheads="1"/>
          </p:cNvSpPr>
          <p:nvPr/>
        </p:nvSpPr>
        <p:spPr bwMode="auto">
          <a:xfrm>
            <a:off x="898525" y="2867025"/>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i="0">
              <a:latin typeface="Arial" panose="020B0604020202020204" pitchFamily="34" charset="0"/>
            </a:endParaRPr>
          </a:p>
        </p:txBody>
      </p:sp>
      <p:sp>
        <p:nvSpPr>
          <p:cNvPr id="163848" name="Text Box 5">
            <a:extLst>
              <a:ext uri="{FF2B5EF4-FFF2-40B4-BE49-F238E27FC236}">
                <a16:creationId xmlns:a16="http://schemas.microsoft.com/office/drawing/2014/main" id="{FBA729FE-E1D6-1FA2-A2F8-49C63A8C309B}"/>
              </a:ext>
            </a:extLst>
          </p:cNvPr>
          <p:cNvSpPr txBox="1">
            <a:spLocks noChangeArrowheads="1"/>
          </p:cNvSpPr>
          <p:nvPr/>
        </p:nvSpPr>
        <p:spPr bwMode="auto">
          <a:xfrm>
            <a:off x="228600" y="1004654"/>
            <a:ext cx="1143000" cy="461963"/>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spcBef>
                <a:spcPct val="0"/>
              </a:spcBef>
              <a:buClrTx/>
              <a:buSzTx/>
              <a:buFontTx/>
              <a:buNone/>
            </a:pPr>
            <a:r>
              <a:rPr lang="fr-FR" altLang="fr-FR" sz="2400" i="0" dirty="0">
                <a:solidFill>
                  <a:srgbClr val="FFFF00"/>
                </a:solidFill>
                <a:latin typeface="Arial" panose="020B0604020202020204" pitchFamily="34" charset="0"/>
              </a:rPr>
              <a:t>2022</a:t>
            </a:r>
            <a:endParaRPr lang="fr-FR" altLang="fr-FR" sz="2400" i="0" dirty="0">
              <a:latin typeface="Arial" panose="020B0604020202020204" pitchFamily="34" charset="0"/>
            </a:endParaRPr>
          </a:p>
        </p:txBody>
      </p:sp>
      <p:sp>
        <p:nvSpPr>
          <p:cNvPr id="163849" name="Text Box 31">
            <a:extLst>
              <a:ext uri="{FF2B5EF4-FFF2-40B4-BE49-F238E27FC236}">
                <a16:creationId xmlns:a16="http://schemas.microsoft.com/office/drawing/2014/main" id="{293DDF4A-D0AE-1A90-C659-13D81BE23560}"/>
              </a:ext>
            </a:extLst>
          </p:cNvPr>
          <p:cNvSpPr txBox="1">
            <a:spLocks noChangeArrowheads="1"/>
          </p:cNvSpPr>
          <p:nvPr/>
        </p:nvSpPr>
        <p:spPr bwMode="auto">
          <a:xfrm>
            <a:off x="6032500" y="6165850"/>
            <a:ext cx="34575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50000"/>
              </a:spcBef>
              <a:buClrTx/>
              <a:buSzTx/>
              <a:buFontTx/>
              <a:buNone/>
            </a:pPr>
            <a:r>
              <a:rPr lang="fr-FR" altLang="fr-FR" sz="2000" i="0" u="none" dirty="0">
                <a:latin typeface="Arial" panose="020B0604020202020204" pitchFamily="34" charset="0"/>
              </a:rPr>
              <a:t>Explorer total body </a:t>
            </a:r>
            <a:r>
              <a:rPr lang="fr-FR" altLang="fr-FR" sz="2000" i="0" u="none" dirty="0" err="1">
                <a:latin typeface="Arial" panose="020B0604020202020204" pitchFamily="34" charset="0"/>
              </a:rPr>
              <a:t>project</a:t>
            </a:r>
            <a:endParaRPr lang="fr-FR" altLang="fr-FR" sz="2000" i="0" u="none" dirty="0">
              <a:latin typeface="Arial" panose="020B0604020202020204" pitchFamily="34" charset="0"/>
            </a:endParaRPr>
          </a:p>
        </p:txBody>
      </p:sp>
      <p:sp>
        <p:nvSpPr>
          <p:cNvPr id="163851" name="Text Box 126">
            <a:extLst>
              <a:ext uri="{FF2B5EF4-FFF2-40B4-BE49-F238E27FC236}">
                <a16:creationId xmlns:a16="http://schemas.microsoft.com/office/drawing/2014/main" id="{B6E99527-DDD1-6040-2A12-7B2479BE6911}"/>
              </a:ext>
            </a:extLst>
          </p:cNvPr>
          <p:cNvSpPr txBox="1">
            <a:spLocks noChangeArrowheads="1"/>
          </p:cNvSpPr>
          <p:nvPr/>
        </p:nvSpPr>
        <p:spPr bwMode="auto">
          <a:xfrm>
            <a:off x="3803397" y="4262818"/>
            <a:ext cx="1174750" cy="4572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400" i="0" dirty="0">
                <a:solidFill>
                  <a:srgbClr val="FFFF00"/>
                </a:solidFill>
                <a:latin typeface="Arial" panose="020B0604020202020204" pitchFamily="34" charset="0"/>
              </a:rPr>
              <a:t>2027 ?</a:t>
            </a:r>
            <a:endParaRPr lang="fr-FR" altLang="fr-FR" sz="2400" i="0" dirty="0">
              <a:latin typeface="Arial" panose="020B0604020202020204" pitchFamily="34" charset="0"/>
            </a:endParaRPr>
          </a:p>
        </p:txBody>
      </p:sp>
      <p:sp>
        <p:nvSpPr>
          <p:cNvPr id="2" name="Espace réservé de la date 1">
            <a:extLst>
              <a:ext uri="{FF2B5EF4-FFF2-40B4-BE49-F238E27FC236}">
                <a16:creationId xmlns:a16="http://schemas.microsoft.com/office/drawing/2014/main" id="{484D2E31-B536-5DA0-7CC7-ED43644F7638}"/>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i="0">
              <a:solidFill>
                <a:srgbClr val="FFFFFF"/>
              </a:solidFill>
              <a:latin typeface="Arial" panose="020B0604020202020204" pitchFamily="34" charset="0"/>
            </a:endParaRPr>
          </a:p>
        </p:txBody>
      </p:sp>
      <p:pic>
        <p:nvPicPr>
          <p:cNvPr id="163853" name="Image 109">
            <a:extLst>
              <a:ext uri="{FF2B5EF4-FFF2-40B4-BE49-F238E27FC236}">
                <a16:creationId xmlns:a16="http://schemas.microsoft.com/office/drawing/2014/main" id="{31987200-62D8-D526-F006-20ACE992890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63166" y="3490469"/>
            <a:ext cx="4567866" cy="256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ce réservé du numéro de diapositive 2">
            <a:extLst>
              <a:ext uri="{FF2B5EF4-FFF2-40B4-BE49-F238E27FC236}">
                <a16:creationId xmlns:a16="http://schemas.microsoft.com/office/drawing/2014/main" id="{D18AD8D0-21C2-2829-3E49-E5E9DD86FBC0}"/>
              </a:ext>
            </a:extLst>
          </p:cNvPr>
          <p:cNvSpPr>
            <a:spLocks noGrp="1"/>
          </p:cNvSpPr>
          <p:nvPr>
            <p:ph type="sldNum" sz="quarter" idx="12"/>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fld id="{B0F6ED0C-96F0-CA41-B8D9-7C69D3414B5E}" type="slidenum">
              <a:rPr lang="fr-FR" altLang="fr-FR" sz="1200" i="0" smtClean="0">
                <a:solidFill>
                  <a:srgbClr val="FFFFFF"/>
                </a:solidFill>
                <a:latin typeface="Arial" panose="020B0604020202020204" pitchFamily="34" charset="0"/>
              </a:rPr>
              <a:pPr eaLnBrk="1" hangingPunct="1">
                <a:defRPr/>
              </a:pPr>
              <a:t>66</a:t>
            </a:fld>
            <a:endParaRPr lang="fr-FR" altLang="fr-FR" sz="1200" i="0">
              <a:solidFill>
                <a:srgbClr val="FFFFFF"/>
              </a:solidFill>
              <a:latin typeface="Arial" panose="020B0604020202020204" pitchFamily="34" charset="0"/>
            </a:endParaRPr>
          </a:p>
        </p:txBody>
      </p:sp>
      <p:grpSp>
        <p:nvGrpSpPr>
          <p:cNvPr id="4" name="Group 32">
            <a:extLst>
              <a:ext uri="{FF2B5EF4-FFF2-40B4-BE49-F238E27FC236}">
                <a16:creationId xmlns:a16="http://schemas.microsoft.com/office/drawing/2014/main" id="{59BADB98-C5BE-EED3-A9C6-DDC13DC4F838}"/>
              </a:ext>
            </a:extLst>
          </p:cNvPr>
          <p:cNvGrpSpPr>
            <a:grpSpLocks/>
          </p:cNvGrpSpPr>
          <p:nvPr/>
        </p:nvGrpSpPr>
        <p:grpSpPr bwMode="auto">
          <a:xfrm>
            <a:off x="2687698" y="692490"/>
            <a:ext cx="2279589" cy="2365769"/>
            <a:chOff x="5385" y="6"/>
            <a:chExt cx="775" cy="850"/>
          </a:xfrm>
        </p:grpSpPr>
        <p:sp>
          <p:nvSpPr>
            <p:cNvPr id="5" name="Freeform 33">
              <a:extLst>
                <a:ext uri="{FF2B5EF4-FFF2-40B4-BE49-F238E27FC236}">
                  <a16:creationId xmlns:a16="http://schemas.microsoft.com/office/drawing/2014/main" id="{E7CDB671-F17D-D339-E9D8-DB0C180E99D5}"/>
                </a:ext>
              </a:extLst>
            </p:cNvPr>
            <p:cNvSpPr>
              <a:spLocks/>
            </p:cNvSpPr>
            <p:nvPr/>
          </p:nvSpPr>
          <p:spPr bwMode="auto">
            <a:xfrm>
              <a:off x="5639" y="379"/>
              <a:ext cx="194" cy="165"/>
            </a:xfrm>
            <a:custGeom>
              <a:avLst/>
              <a:gdLst>
                <a:gd name="T0" fmla="*/ 23 w 194"/>
                <a:gd name="T1" fmla="*/ 150 h 165"/>
                <a:gd name="T2" fmla="*/ 106 w 194"/>
                <a:gd name="T3" fmla="*/ 61 h 165"/>
                <a:gd name="T4" fmla="*/ 104 w 194"/>
                <a:gd name="T5" fmla="*/ 51 h 165"/>
                <a:gd name="T6" fmla="*/ 108 w 194"/>
                <a:gd name="T7" fmla="*/ 39 h 165"/>
                <a:gd name="T8" fmla="*/ 111 w 194"/>
                <a:gd name="T9" fmla="*/ 32 h 165"/>
                <a:gd name="T10" fmla="*/ 110 w 194"/>
                <a:gd name="T11" fmla="*/ 20 h 165"/>
                <a:gd name="T12" fmla="*/ 109 w 194"/>
                <a:gd name="T13" fmla="*/ 11 h 165"/>
                <a:gd name="T14" fmla="*/ 113 w 194"/>
                <a:gd name="T15" fmla="*/ 5 h 165"/>
                <a:gd name="T16" fmla="*/ 121 w 194"/>
                <a:gd name="T17" fmla="*/ 4 h 165"/>
                <a:gd name="T18" fmla="*/ 127 w 194"/>
                <a:gd name="T19" fmla="*/ 10 h 165"/>
                <a:gd name="T20" fmla="*/ 128 w 194"/>
                <a:gd name="T21" fmla="*/ 21 h 165"/>
                <a:gd name="T22" fmla="*/ 123 w 194"/>
                <a:gd name="T23" fmla="*/ 31 h 165"/>
                <a:gd name="T24" fmla="*/ 157 w 194"/>
                <a:gd name="T25" fmla="*/ 4 h 165"/>
                <a:gd name="T26" fmla="*/ 163 w 194"/>
                <a:gd name="T27" fmla="*/ 0 h 165"/>
                <a:gd name="T28" fmla="*/ 168 w 194"/>
                <a:gd name="T29" fmla="*/ 5 h 165"/>
                <a:gd name="T30" fmla="*/ 160 w 194"/>
                <a:gd name="T31" fmla="*/ 16 h 165"/>
                <a:gd name="T32" fmla="*/ 141 w 194"/>
                <a:gd name="T33" fmla="*/ 37 h 165"/>
                <a:gd name="T34" fmla="*/ 174 w 194"/>
                <a:gd name="T35" fmla="*/ 11 h 165"/>
                <a:gd name="T36" fmla="*/ 180 w 194"/>
                <a:gd name="T37" fmla="*/ 11 h 165"/>
                <a:gd name="T38" fmla="*/ 179 w 194"/>
                <a:gd name="T39" fmla="*/ 18 h 165"/>
                <a:gd name="T40" fmla="*/ 152 w 194"/>
                <a:gd name="T41" fmla="*/ 43 h 165"/>
                <a:gd name="T42" fmla="*/ 185 w 194"/>
                <a:gd name="T43" fmla="*/ 23 h 165"/>
                <a:gd name="T44" fmla="*/ 190 w 194"/>
                <a:gd name="T45" fmla="*/ 26 h 165"/>
                <a:gd name="T46" fmla="*/ 189 w 194"/>
                <a:gd name="T47" fmla="*/ 31 h 165"/>
                <a:gd name="T48" fmla="*/ 169 w 194"/>
                <a:gd name="T49" fmla="*/ 42 h 165"/>
                <a:gd name="T50" fmla="*/ 159 w 194"/>
                <a:gd name="T51" fmla="*/ 51 h 165"/>
                <a:gd name="T52" fmla="*/ 187 w 194"/>
                <a:gd name="T53" fmla="*/ 37 h 165"/>
                <a:gd name="T54" fmla="*/ 193 w 194"/>
                <a:gd name="T55" fmla="*/ 38 h 165"/>
                <a:gd name="T56" fmla="*/ 191 w 194"/>
                <a:gd name="T57" fmla="*/ 44 h 165"/>
                <a:gd name="T58" fmla="*/ 162 w 194"/>
                <a:gd name="T59" fmla="*/ 58 h 165"/>
                <a:gd name="T60" fmla="*/ 148 w 194"/>
                <a:gd name="T61" fmla="*/ 67 h 165"/>
                <a:gd name="T62" fmla="*/ 139 w 194"/>
                <a:gd name="T63" fmla="*/ 74 h 165"/>
                <a:gd name="T64" fmla="*/ 120 w 194"/>
                <a:gd name="T65" fmla="*/ 75 h 165"/>
                <a:gd name="T66" fmla="*/ 28 w 194"/>
                <a:gd name="T67" fmla="*/ 159 h 165"/>
                <a:gd name="T68" fmla="*/ 21 w 194"/>
                <a:gd name="T69" fmla="*/ 164 h 165"/>
                <a:gd name="T70" fmla="*/ 14 w 194"/>
                <a:gd name="T71" fmla="*/ 161 h 165"/>
                <a:gd name="T72" fmla="*/ 0 w 194"/>
                <a:gd name="T73" fmla="*/ 134 h 16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4" h="165">
                  <a:moveTo>
                    <a:pt x="5" y="120"/>
                  </a:moveTo>
                  <a:lnTo>
                    <a:pt x="23" y="150"/>
                  </a:lnTo>
                  <a:lnTo>
                    <a:pt x="108" y="67"/>
                  </a:lnTo>
                  <a:lnTo>
                    <a:pt x="106" y="61"/>
                  </a:lnTo>
                  <a:lnTo>
                    <a:pt x="104" y="57"/>
                  </a:lnTo>
                  <a:lnTo>
                    <a:pt x="104" y="51"/>
                  </a:lnTo>
                  <a:lnTo>
                    <a:pt x="105" y="45"/>
                  </a:lnTo>
                  <a:lnTo>
                    <a:pt x="108" y="39"/>
                  </a:lnTo>
                  <a:lnTo>
                    <a:pt x="111" y="35"/>
                  </a:lnTo>
                  <a:lnTo>
                    <a:pt x="111" y="32"/>
                  </a:lnTo>
                  <a:lnTo>
                    <a:pt x="111" y="25"/>
                  </a:lnTo>
                  <a:lnTo>
                    <a:pt x="110" y="20"/>
                  </a:lnTo>
                  <a:lnTo>
                    <a:pt x="109" y="15"/>
                  </a:lnTo>
                  <a:lnTo>
                    <a:pt x="109" y="11"/>
                  </a:lnTo>
                  <a:lnTo>
                    <a:pt x="110" y="8"/>
                  </a:lnTo>
                  <a:lnTo>
                    <a:pt x="113" y="5"/>
                  </a:lnTo>
                  <a:lnTo>
                    <a:pt x="118" y="4"/>
                  </a:lnTo>
                  <a:lnTo>
                    <a:pt x="121" y="4"/>
                  </a:lnTo>
                  <a:lnTo>
                    <a:pt x="124" y="6"/>
                  </a:lnTo>
                  <a:lnTo>
                    <a:pt x="127" y="10"/>
                  </a:lnTo>
                  <a:lnTo>
                    <a:pt x="128" y="16"/>
                  </a:lnTo>
                  <a:lnTo>
                    <a:pt x="128" y="21"/>
                  </a:lnTo>
                  <a:lnTo>
                    <a:pt x="126" y="26"/>
                  </a:lnTo>
                  <a:lnTo>
                    <a:pt x="123" y="31"/>
                  </a:lnTo>
                  <a:lnTo>
                    <a:pt x="126" y="33"/>
                  </a:lnTo>
                  <a:lnTo>
                    <a:pt x="157" y="4"/>
                  </a:lnTo>
                  <a:lnTo>
                    <a:pt x="160" y="1"/>
                  </a:lnTo>
                  <a:lnTo>
                    <a:pt x="163" y="0"/>
                  </a:lnTo>
                  <a:lnTo>
                    <a:pt x="167" y="2"/>
                  </a:lnTo>
                  <a:lnTo>
                    <a:pt x="168" y="5"/>
                  </a:lnTo>
                  <a:lnTo>
                    <a:pt x="168" y="8"/>
                  </a:lnTo>
                  <a:lnTo>
                    <a:pt x="160" y="16"/>
                  </a:lnTo>
                  <a:lnTo>
                    <a:pt x="140" y="34"/>
                  </a:lnTo>
                  <a:lnTo>
                    <a:pt x="141" y="37"/>
                  </a:lnTo>
                  <a:lnTo>
                    <a:pt x="171" y="13"/>
                  </a:lnTo>
                  <a:lnTo>
                    <a:pt x="174" y="11"/>
                  </a:lnTo>
                  <a:lnTo>
                    <a:pt x="177" y="10"/>
                  </a:lnTo>
                  <a:lnTo>
                    <a:pt x="180" y="11"/>
                  </a:lnTo>
                  <a:lnTo>
                    <a:pt x="180" y="15"/>
                  </a:lnTo>
                  <a:lnTo>
                    <a:pt x="179" y="18"/>
                  </a:lnTo>
                  <a:lnTo>
                    <a:pt x="150" y="41"/>
                  </a:lnTo>
                  <a:lnTo>
                    <a:pt x="152" y="43"/>
                  </a:lnTo>
                  <a:lnTo>
                    <a:pt x="182" y="25"/>
                  </a:lnTo>
                  <a:lnTo>
                    <a:pt x="185" y="23"/>
                  </a:lnTo>
                  <a:lnTo>
                    <a:pt x="187" y="23"/>
                  </a:lnTo>
                  <a:lnTo>
                    <a:pt x="190" y="26"/>
                  </a:lnTo>
                  <a:lnTo>
                    <a:pt x="190" y="28"/>
                  </a:lnTo>
                  <a:lnTo>
                    <a:pt x="189" y="31"/>
                  </a:lnTo>
                  <a:lnTo>
                    <a:pt x="187" y="33"/>
                  </a:lnTo>
                  <a:lnTo>
                    <a:pt x="169" y="42"/>
                  </a:lnTo>
                  <a:lnTo>
                    <a:pt x="157" y="49"/>
                  </a:lnTo>
                  <a:lnTo>
                    <a:pt x="159" y="51"/>
                  </a:lnTo>
                  <a:lnTo>
                    <a:pt x="179" y="40"/>
                  </a:lnTo>
                  <a:lnTo>
                    <a:pt x="187" y="37"/>
                  </a:lnTo>
                  <a:lnTo>
                    <a:pt x="192" y="37"/>
                  </a:lnTo>
                  <a:lnTo>
                    <a:pt x="193" y="38"/>
                  </a:lnTo>
                  <a:lnTo>
                    <a:pt x="193" y="41"/>
                  </a:lnTo>
                  <a:lnTo>
                    <a:pt x="191" y="44"/>
                  </a:lnTo>
                  <a:lnTo>
                    <a:pt x="178" y="50"/>
                  </a:lnTo>
                  <a:lnTo>
                    <a:pt x="162" y="58"/>
                  </a:lnTo>
                  <a:lnTo>
                    <a:pt x="155" y="62"/>
                  </a:lnTo>
                  <a:lnTo>
                    <a:pt x="148" y="67"/>
                  </a:lnTo>
                  <a:lnTo>
                    <a:pt x="144" y="72"/>
                  </a:lnTo>
                  <a:lnTo>
                    <a:pt x="139" y="74"/>
                  </a:lnTo>
                  <a:lnTo>
                    <a:pt x="132" y="76"/>
                  </a:lnTo>
                  <a:lnTo>
                    <a:pt x="120" y="75"/>
                  </a:lnTo>
                  <a:lnTo>
                    <a:pt x="116" y="73"/>
                  </a:lnTo>
                  <a:lnTo>
                    <a:pt x="28" y="159"/>
                  </a:lnTo>
                  <a:lnTo>
                    <a:pt x="24" y="162"/>
                  </a:lnTo>
                  <a:lnTo>
                    <a:pt x="21" y="164"/>
                  </a:lnTo>
                  <a:lnTo>
                    <a:pt x="17" y="163"/>
                  </a:lnTo>
                  <a:lnTo>
                    <a:pt x="14" y="161"/>
                  </a:lnTo>
                  <a:lnTo>
                    <a:pt x="12" y="157"/>
                  </a:lnTo>
                  <a:lnTo>
                    <a:pt x="0" y="134"/>
                  </a:lnTo>
                  <a:lnTo>
                    <a:pt x="5" y="12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nvGrpSpPr>
            <p:cNvPr id="6" name="Group 34">
              <a:extLst>
                <a:ext uri="{FF2B5EF4-FFF2-40B4-BE49-F238E27FC236}">
                  <a16:creationId xmlns:a16="http://schemas.microsoft.com/office/drawing/2014/main" id="{3FD77C70-F60F-7E41-B790-EA39E6C2C0D3}"/>
                </a:ext>
              </a:extLst>
            </p:cNvPr>
            <p:cNvGrpSpPr>
              <a:grpSpLocks/>
            </p:cNvGrpSpPr>
            <p:nvPr/>
          </p:nvGrpSpPr>
          <p:grpSpPr bwMode="auto">
            <a:xfrm>
              <a:off x="5411" y="490"/>
              <a:ext cx="196" cy="353"/>
              <a:chOff x="5411" y="490"/>
              <a:chExt cx="196" cy="353"/>
            </a:xfrm>
          </p:grpSpPr>
          <p:sp>
            <p:nvSpPr>
              <p:cNvPr id="666656" name="Freeform 35">
                <a:extLst>
                  <a:ext uri="{FF2B5EF4-FFF2-40B4-BE49-F238E27FC236}">
                    <a16:creationId xmlns:a16="http://schemas.microsoft.com/office/drawing/2014/main" id="{E9BB2E69-B9D1-9FB0-00E6-7A59323F8A89}"/>
                  </a:ext>
                </a:extLst>
              </p:cNvPr>
              <p:cNvSpPr>
                <a:spLocks/>
              </p:cNvSpPr>
              <p:nvPr/>
            </p:nvSpPr>
            <p:spPr bwMode="auto">
              <a:xfrm>
                <a:off x="5411" y="677"/>
                <a:ext cx="185" cy="166"/>
              </a:xfrm>
              <a:custGeom>
                <a:avLst/>
                <a:gdLst>
                  <a:gd name="T0" fmla="*/ 54 w 185"/>
                  <a:gd name="T1" fmla="*/ 3 h 166"/>
                  <a:gd name="T2" fmla="*/ 0 w 185"/>
                  <a:gd name="T3" fmla="*/ 150 h 166"/>
                  <a:gd name="T4" fmla="*/ 2 w 185"/>
                  <a:gd name="T5" fmla="*/ 153 h 166"/>
                  <a:gd name="T6" fmla="*/ 6 w 185"/>
                  <a:gd name="T7" fmla="*/ 150 h 166"/>
                  <a:gd name="T8" fmla="*/ 58 w 185"/>
                  <a:gd name="T9" fmla="*/ 9 h 166"/>
                  <a:gd name="T10" fmla="*/ 61 w 185"/>
                  <a:gd name="T11" fmla="*/ 8 h 166"/>
                  <a:gd name="T12" fmla="*/ 81 w 185"/>
                  <a:gd name="T13" fmla="*/ 7 h 166"/>
                  <a:gd name="T14" fmla="*/ 107 w 185"/>
                  <a:gd name="T15" fmla="*/ 8 h 166"/>
                  <a:gd name="T16" fmla="*/ 130 w 185"/>
                  <a:gd name="T17" fmla="*/ 9 h 166"/>
                  <a:gd name="T18" fmla="*/ 136 w 185"/>
                  <a:gd name="T19" fmla="*/ 11 h 166"/>
                  <a:gd name="T20" fmla="*/ 140 w 185"/>
                  <a:gd name="T21" fmla="*/ 15 h 166"/>
                  <a:gd name="T22" fmla="*/ 143 w 185"/>
                  <a:gd name="T23" fmla="*/ 20 h 166"/>
                  <a:gd name="T24" fmla="*/ 179 w 185"/>
                  <a:gd name="T25" fmla="*/ 164 h 166"/>
                  <a:gd name="T26" fmla="*/ 182 w 185"/>
                  <a:gd name="T27" fmla="*/ 165 h 166"/>
                  <a:gd name="T28" fmla="*/ 184 w 185"/>
                  <a:gd name="T29" fmla="*/ 162 h 166"/>
                  <a:gd name="T30" fmla="*/ 148 w 185"/>
                  <a:gd name="T31" fmla="*/ 19 h 166"/>
                  <a:gd name="T32" fmla="*/ 145 w 185"/>
                  <a:gd name="T33" fmla="*/ 11 h 166"/>
                  <a:gd name="T34" fmla="*/ 142 w 185"/>
                  <a:gd name="T35" fmla="*/ 8 h 166"/>
                  <a:gd name="T36" fmla="*/ 139 w 185"/>
                  <a:gd name="T37" fmla="*/ 6 h 166"/>
                  <a:gd name="T38" fmla="*/ 135 w 185"/>
                  <a:gd name="T39" fmla="*/ 4 h 166"/>
                  <a:gd name="T40" fmla="*/ 127 w 185"/>
                  <a:gd name="T41" fmla="*/ 3 h 166"/>
                  <a:gd name="T42" fmla="*/ 103 w 185"/>
                  <a:gd name="T43" fmla="*/ 1 h 166"/>
                  <a:gd name="T44" fmla="*/ 76 w 185"/>
                  <a:gd name="T45" fmla="*/ 0 h 166"/>
                  <a:gd name="T46" fmla="*/ 64 w 185"/>
                  <a:gd name="T47" fmla="*/ 1 h 166"/>
                  <a:gd name="T48" fmla="*/ 58 w 185"/>
                  <a:gd name="T49" fmla="*/ 1 h 166"/>
                  <a:gd name="T50" fmla="*/ 54 w 185"/>
                  <a:gd name="T51" fmla="*/ 3 h 16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85" h="166">
                    <a:moveTo>
                      <a:pt x="54" y="3"/>
                    </a:moveTo>
                    <a:lnTo>
                      <a:pt x="0" y="150"/>
                    </a:lnTo>
                    <a:lnTo>
                      <a:pt x="2" y="153"/>
                    </a:lnTo>
                    <a:lnTo>
                      <a:pt x="6" y="150"/>
                    </a:lnTo>
                    <a:lnTo>
                      <a:pt x="58" y="9"/>
                    </a:lnTo>
                    <a:lnTo>
                      <a:pt x="61" y="8"/>
                    </a:lnTo>
                    <a:lnTo>
                      <a:pt x="81" y="7"/>
                    </a:lnTo>
                    <a:lnTo>
                      <a:pt x="107" y="8"/>
                    </a:lnTo>
                    <a:lnTo>
                      <a:pt x="130" y="9"/>
                    </a:lnTo>
                    <a:lnTo>
                      <a:pt x="136" y="11"/>
                    </a:lnTo>
                    <a:lnTo>
                      <a:pt x="140" y="15"/>
                    </a:lnTo>
                    <a:lnTo>
                      <a:pt x="143" y="20"/>
                    </a:lnTo>
                    <a:lnTo>
                      <a:pt x="179" y="164"/>
                    </a:lnTo>
                    <a:lnTo>
                      <a:pt x="182" y="165"/>
                    </a:lnTo>
                    <a:lnTo>
                      <a:pt x="184" y="162"/>
                    </a:lnTo>
                    <a:lnTo>
                      <a:pt x="148" y="19"/>
                    </a:lnTo>
                    <a:lnTo>
                      <a:pt x="145" y="11"/>
                    </a:lnTo>
                    <a:lnTo>
                      <a:pt x="142" y="8"/>
                    </a:lnTo>
                    <a:lnTo>
                      <a:pt x="139" y="6"/>
                    </a:lnTo>
                    <a:lnTo>
                      <a:pt x="135" y="4"/>
                    </a:lnTo>
                    <a:lnTo>
                      <a:pt x="127" y="3"/>
                    </a:lnTo>
                    <a:lnTo>
                      <a:pt x="103" y="1"/>
                    </a:lnTo>
                    <a:lnTo>
                      <a:pt x="76" y="0"/>
                    </a:lnTo>
                    <a:lnTo>
                      <a:pt x="64" y="1"/>
                    </a:lnTo>
                    <a:lnTo>
                      <a:pt x="58" y="1"/>
                    </a:lnTo>
                    <a:lnTo>
                      <a:pt x="54" y="3"/>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sp>
            <p:nvSpPr>
              <p:cNvPr id="666657" name="Freeform 36">
                <a:extLst>
                  <a:ext uri="{FF2B5EF4-FFF2-40B4-BE49-F238E27FC236}">
                    <a16:creationId xmlns:a16="http://schemas.microsoft.com/office/drawing/2014/main" id="{E3E62320-5B03-75E4-0A63-B5650CEAB91F}"/>
                  </a:ext>
                </a:extLst>
              </p:cNvPr>
              <p:cNvSpPr>
                <a:spLocks/>
              </p:cNvSpPr>
              <p:nvPr/>
            </p:nvSpPr>
            <p:spPr bwMode="auto">
              <a:xfrm>
                <a:off x="5413" y="490"/>
                <a:ext cx="194" cy="194"/>
              </a:xfrm>
              <a:custGeom>
                <a:avLst/>
                <a:gdLst>
                  <a:gd name="T0" fmla="*/ 39 w 194"/>
                  <a:gd name="T1" fmla="*/ 0 h 194"/>
                  <a:gd name="T2" fmla="*/ 12 w 194"/>
                  <a:gd name="T3" fmla="*/ 0 h 194"/>
                  <a:gd name="T4" fmla="*/ 1 w 194"/>
                  <a:gd name="T5" fmla="*/ 8 h 194"/>
                  <a:gd name="T6" fmla="*/ 0 w 194"/>
                  <a:gd name="T7" fmla="*/ 25 h 194"/>
                  <a:gd name="T8" fmla="*/ 29 w 194"/>
                  <a:gd name="T9" fmla="*/ 129 h 194"/>
                  <a:gd name="T10" fmla="*/ 32 w 194"/>
                  <a:gd name="T11" fmla="*/ 139 h 194"/>
                  <a:gd name="T12" fmla="*/ 33 w 194"/>
                  <a:gd name="T13" fmla="*/ 150 h 194"/>
                  <a:gd name="T14" fmla="*/ 34 w 194"/>
                  <a:gd name="T15" fmla="*/ 174 h 194"/>
                  <a:gd name="T16" fmla="*/ 40 w 194"/>
                  <a:gd name="T17" fmla="*/ 185 h 194"/>
                  <a:gd name="T18" fmla="*/ 47 w 194"/>
                  <a:gd name="T19" fmla="*/ 187 h 194"/>
                  <a:gd name="T20" fmla="*/ 55 w 194"/>
                  <a:gd name="T21" fmla="*/ 188 h 194"/>
                  <a:gd name="T22" fmla="*/ 79 w 194"/>
                  <a:gd name="T23" fmla="*/ 189 h 194"/>
                  <a:gd name="T24" fmla="*/ 121 w 194"/>
                  <a:gd name="T25" fmla="*/ 191 h 194"/>
                  <a:gd name="T26" fmla="*/ 155 w 194"/>
                  <a:gd name="T27" fmla="*/ 193 h 194"/>
                  <a:gd name="T28" fmla="*/ 163 w 194"/>
                  <a:gd name="T29" fmla="*/ 190 h 194"/>
                  <a:gd name="T30" fmla="*/ 169 w 194"/>
                  <a:gd name="T31" fmla="*/ 182 h 194"/>
                  <a:gd name="T32" fmla="*/ 177 w 194"/>
                  <a:gd name="T33" fmla="*/ 172 h 194"/>
                  <a:gd name="T34" fmla="*/ 183 w 194"/>
                  <a:gd name="T35" fmla="*/ 161 h 194"/>
                  <a:gd name="T36" fmla="*/ 187 w 194"/>
                  <a:gd name="T37" fmla="*/ 154 h 194"/>
                  <a:gd name="T38" fmla="*/ 189 w 194"/>
                  <a:gd name="T39" fmla="*/ 149 h 194"/>
                  <a:gd name="T40" fmla="*/ 192 w 194"/>
                  <a:gd name="T41" fmla="*/ 140 h 194"/>
                  <a:gd name="T42" fmla="*/ 193 w 194"/>
                  <a:gd name="T43" fmla="*/ 136 h 194"/>
                  <a:gd name="T44" fmla="*/ 192 w 194"/>
                  <a:gd name="T45" fmla="*/ 131 h 194"/>
                  <a:gd name="T46" fmla="*/ 189 w 194"/>
                  <a:gd name="T47" fmla="*/ 128 h 194"/>
                  <a:gd name="T48" fmla="*/ 184 w 194"/>
                  <a:gd name="T49" fmla="*/ 124 h 194"/>
                  <a:gd name="T50" fmla="*/ 177 w 194"/>
                  <a:gd name="T51" fmla="*/ 124 h 194"/>
                  <a:gd name="T52" fmla="*/ 169 w 194"/>
                  <a:gd name="T53" fmla="*/ 124 h 194"/>
                  <a:gd name="T54" fmla="*/ 63 w 194"/>
                  <a:gd name="T55" fmla="*/ 128 h 194"/>
                  <a:gd name="T56" fmla="*/ 61 w 194"/>
                  <a:gd name="T57" fmla="*/ 103 h 194"/>
                  <a:gd name="T58" fmla="*/ 57 w 194"/>
                  <a:gd name="T59" fmla="*/ 55 h 194"/>
                  <a:gd name="T60" fmla="*/ 55 w 194"/>
                  <a:gd name="T61" fmla="*/ 23 h 194"/>
                  <a:gd name="T62" fmla="*/ 51 w 194"/>
                  <a:gd name="T63" fmla="*/ 9 h 194"/>
                  <a:gd name="T64" fmla="*/ 39 w 194"/>
                  <a:gd name="T65" fmla="*/ 0 h 19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4" h="194">
                    <a:moveTo>
                      <a:pt x="39" y="0"/>
                    </a:moveTo>
                    <a:lnTo>
                      <a:pt x="12" y="0"/>
                    </a:lnTo>
                    <a:lnTo>
                      <a:pt x="1" y="8"/>
                    </a:lnTo>
                    <a:lnTo>
                      <a:pt x="0" y="25"/>
                    </a:lnTo>
                    <a:lnTo>
                      <a:pt x="29" y="129"/>
                    </a:lnTo>
                    <a:lnTo>
                      <a:pt x="32" y="139"/>
                    </a:lnTo>
                    <a:lnTo>
                      <a:pt x="33" y="150"/>
                    </a:lnTo>
                    <a:lnTo>
                      <a:pt x="34" y="174"/>
                    </a:lnTo>
                    <a:lnTo>
                      <a:pt x="40" y="185"/>
                    </a:lnTo>
                    <a:lnTo>
                      <a:pt x="47" y="187"/>
                    </a:lnTo>
                    <a:lnTo>
                      <a:pt x="55" y="188"/>
                    </a:lnTo>
                    <a:lnTo>
                      <a:pt x="79" y="189"/>
                    </a:lnTo>
                    <a:lnTo>
                      <a:pt x="121" y="191"/>
                    </a:lnTo>
                    <a:lnTo>
                      <a:pt x="155" y="193"/>
                    </a:lnTo>
                    <a:lnTo>
                      <a:pt x="163" y="190"/>
                    </a:lnTo>
                    <a:lnTo>
                      <a:pt x="169" y="182"/>
                    </a:lnTo>
                    <a:lnTo>
                      <a:pt x="177" y="172"/>
                    </a:lnTo>
                    <a:lnTo>
                      <a:pt x="183" y="161"/>
                    </a:lnTo>
                    <a:lnTo>
                      <a:pt x="187" y="154"/>
                    </a:lnTo>
                    <a:lnTo>
                      <a:pt x="189" y="149"/>
                    </a:lnTo>
                    <a:lnTo>
                      <a:pt x="192" y="140"/>
                    </a:lnTo>
                    <a:lnTo>
                      <a:pt x="193" y="136"/>
                    </a:lnTo>
                    <a:lnTo>
                      <a:pt x="192" y="131"/>
                    </a:lnTo>
                    <a:lnTo>
                      <a:pt x="189" y="128"/>
                    </a:lnTo>
                    <a:lnTo>
                      <a:pt x="184" y="124"/>
                    </a:lnTo>
                    <a:lnTo>
                      <a:pt x="177" y="124"/>
                    </a:lnTo>
                    <a:lnTo>
                      <a:pt x="169" y="124"/>
                    </a:lnTo>
                    <a:lnTo>
                      <a:pt x="63" y="128"/>
                    </a:lnTo>
                    <a:lnTo>
                      <a:pt x="61" y="103"/>
                    </a:lnTo>
                    <a:lnTo>
                      <a:pt x="57" y="55"/>
                    </a:lnTo>
                    <a:lnTo>
                      <a:pt x="55" y="23"/>
                    </a:lnTo>
                    <a:lnTo>
                      <a:pt x="51" y="9"/>
                    </a:lnTo>
                    <a:lnTo>
                      <a:pt x="39" y="0"/>
                    </a:lnTo>
                  </a:path>
                </a:pathLst>
              </a:custGeom>
              <a:solidFill>
                <a:srgbClr val="9F7F5F"/>
              </a:solidFill>
              <a:ln w="12700" cap="rnd" cmpd="sng">
                <a:solidFill>
                  <a:srgbClr val="000000"/>
                </a:solidFill>
                <a:prstDash val="solid"/>
                <a:round/>
                <a:headEnd type="none" w="med" len="med"/>
                <a:tailEnd type="none" w="med" len="med"/>
              </a:ln>
            </p:spPr>
            <p:txBody>
              <a:bodyPr/>
              <a:lstStyle/>
              <a:p>
                <a:endParaRPr lang="en-US"/>
              </a:p>
            </p:txBody>
          </p:sp>
        </p:grpSp>
        <p:sp>
          <p:nvSpPr>
            <p:cNvPr id="7" name="Freeform 37">
              <a:extLst>
                <a:ext uri="{FF2B5EF4-FFF2-40B4-BE49-F238E27FC236}">
                  <a16:creationId xmlns:a16="http://schemas.microsoft.com/office/drawing/2014/main" id="{9836F7E1-5F27-1951-9057-E100025CA656}"/>
                </a:ext>
              </a:extLst>
            </p:cNvPr>
            <p:cNvSpPr>
              <a:spLocks/>
            </p:cNvSpPr>
            <p:nvPr/>
          </p:nvSpPr>
          <p:spPr bwMode="auto">
            <a:xfrm>
              <a:off x="5474" y="430"/>
              <a:ext cx="232" cy="405"/>
            </a:xfrm>
            <a:custGeom>
              <a:avLst/>
              <a:gdLst>
                <a:gd name="T0" fmla="*/ 140 w 232"/>
                <a:gd name="T1" fmla="*/ 7 h 405"/>
                <a:gd name="T2" fmla="*/ 159 w 232"/>
                <a:gd name="T3" fmla="*/ 29 h 405"/>
                <a:gd name="T4" fmla="*/ 169 w 232"/>
                <a:gd name="T5" fmla="*/ 45 h 405"/>
                <a:gd name="T6" fmla="*/ 179 w 232"/>
                <a:gd name="T7" fmla="*/ 58 h 405"/>
                <a:gd name="T8" fmla="*/ 177 w 232"/>
                <a:gd name="T9" fmla="*/ 77 h 405"/>
                <a:gd name="T10" fmla="*/ 168 w 232"/>
                <a:gd name="T11" fmla="*/ 79 h 405"/>
                <a:gd name="T12" fmla="*/ 169 w 232"/>
                <a:gd name="T13" fmla="*/ 93 h 405"/>
                <a:gd name="T14" fmla="*/ 166 w 232"/>
                <a:gd name="T15" fmla="*/ 112 h 405"/>
                <a:gd name="T16" fmla="*/ 150 w 232"/>
                <a:gd name="T17" fmla="*/ 120 h 405"/>
                <a:gd name="T18" fmla="*/ 143 w 232"/>
                <a:gd name="T19" fmla="*/ 139 h 405"/>
                <a:gd name="T20" fmla="*/ 157 w 232"/>
                <a:gd name="T21" fmla="*/ 149 h 405"/>
                <a:gd name="T22" fmla="*/ 200 w 232"/>
                <a:gd name="T23" fmla="*/ 149 h 405"/>
                <a:gd name="T24" fmla="*/ 223 w 232"/>
                <a:gd name="T25" fmla="*/ 158 h 405"/>
                <a:gd name="T26" fmla="*/ 231 w 232"/>
                <a:gd name="T27" fmla="*/ 180 h 405"/>
                <a:gd name="T28" fmla="*/ 221 w 232"/>
                <a:gd name="T29" fmla="*/ 220 h 405"/>
                <a:gd name="T30" fmla="*/ 195 w 232"/>
                <a:gd name="T31" fmla="*/ 272 h 405"/>
                <a:gd name="T32" fmla="*/ 167 w 232"/>
                <a:gd name="T33" fmla="*/ 347 h 405"/>
                <a:gd name="T34" fmla="*/ 155 w 232"/>
                <a:gd name="T35" fmla="*/ 404 h 405"/>
                <a:gd name="T36" fmla="*/ 131 w 232"/>
                <a:gd name="T37" fmla="*/ 389 h 405"/>
                <a:gd name="T38" fmla="*/ 106 w 232"/>
                <a:gd name="T39" fmla="*/ 378 h 405"/>
                <a:gd name="T40" fmla="*/ 95 w 232"/>
                <a:gd name="T41" fmla="*/ 370 h 405"/>
                <a:gd name="T42" fmla="*/ 75 w 232"/>
                <a:gd name="T43" fmla="*/ 380 h 405"/>
                <a:gd name="T44" fmla="*/ 64 w 232"/>
                <a:gd name="T45" fmla="*/ 381 h 405"/>
                <a:gd name="T46" fmla="*/ 74 w 232"/>
                <a:gd name="T47" fmla="*/ 356 h 405"/>
                <a:gd name="T48" fmla="*/ 107 w 232"/>
                <a:gd name="T49" fmla="*/ 315 h 405"/>
                <a:gd name="T50" fmla="*/ 111 w 232"/>
                <a:gd name="T51" fmla="*/ 284 h 405"/>
                <a:gd name="T52" fmla="*/ 110 w 232"/>
                <a:gd name="T53" fmla="*/ 241 h 405"/>
                <a:gd name="T54" fmla="*/ 93 w 232"/>
                <a:gd name="T55" fmla="*/ 225 h 405"/>
                <a:gd name="T56" fmla="*/ 57 w 232"/>
                <a:gd name="T57" fmla="*/ 233 h 405"/>
                <a:gd name="T58" fmla="*/ 30 w 232"/>
                <a:gd name="T59" fmla="*/ 238 h 405"/>
                <a:gd name="T60" fmla="*/ 9 w 232"/>
                <a:gd name="T61" fmla="*/ 232 h 405"/>
                <a:gd name="T62" fmla="*/ 0 w 232"/>
                <a:gd name="T63" fmla="*/ 207 h 405"/>
                <a:gd name="T64" fmla="*/ 9 w 232"/>
                <a:gd name="T65" fmla="*/ 182 h 405"/>
                <a:gd name="T66" fmla="*/ 34 w 232"/>
                <a:gd name="T67" fmla="*/ 135 h 405"/>
                <a:gd name="T68" fmla="*/ 57 w 232"/>
                <a:gd name="T69" fmla="*/ 101 h 405"/>
                <a:gd name="T70" fmla="*/ 73 w 232"/>
                <a:gd name="T71" fmla="*/ 67 h 405"/>
                <a:gd name="T72" fmla="*/ 80 w 232"/>
                <a:gd name="T73" fmla="*/ 33 h 405"/>
                <a:gd name="T74" fmla="*/ 88 w 232"/>
                <a:gd name="T75" fmla="*/ 9 h 405"/>
                <a:gd name="T76" fmla="*/ 103 w 232"/>
                <a:gd name="T77" fmla="*/ 2 h 405"/>
                <a:gd name="T78" fmla="*/ 130 w 232"/>
                <a:gd name="T79" fmla="*/ 0 h 4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32" h="405">
                  <a:moveTo>
                    <a:pt x="130" y="0"/>
                  </a:moveTo>
                  <a:lnTo>
                    <a:pt x="140" y="7"/>
                  </a:lnTo>
                  <a:lnTo>
                    <a:pt x="153" y="19"/>
                  </a:lnTo>
                  <a:lnTo>
                    <a:pt x="159" y="29"/>
                  </a:lnTo>
                  <a:lnTo>
                    <a:pt x="165" y="38"/>
                  </a:lnTo>
                  <a:lnTo>
                    <a:pt x="169" y="45"/>
                  </a:lnTo>
                  <a:lnTo>
                    <a:pt x="176" y="51"/>
                  </a:lnTo>
                  <a:lnTo>
                    <a:pt x="179" y="58"/>
                  </a:lnTo>
                  <a:lnTo>
                    <a:pt x="179" y="70"/>
                  </a:lnTo>
                  <a:lnTo>
                    <a:pt x="177" y="77"/>
                  </a:lnTo>
                  <a:lnTo>
                    <a:pt x="173" y="78"/>
                  </a:lnTo>
                  <a:lnTo>
                    <a:pt x="168" y="79"/>
                  </a:lnTo>
                  <a:lnTo>
                    <a:pt x="167" y="84"/>
                  </a:lnTo>
                  <a:lnTo>
                    <a:pt x="169" y="93"/>
                  </a:lnTo>
                  <a:lnTo>
                    <a:pt x="169" y="105"/>
                  </a:lnTo>
                  <a:lnTo>
                    <a:pt x="166" y="112"/>
                  </a:lnTo>
                  <a:lnTo>
                    <a:pt x="155" y="120"/>
                  </a:lnTo>
                  <a:lnTo>
                    <a:pt x="150" y="120"/>
                  </a:lnTo>
                  <a:lnTo>
                    <a:pt x="145" y="124"/>
                  </a:lnTo>
                  <a:lnTo>
                    <a:pt x="143" y="139"/>
                  </a:lnTo>
                  <a:lnTo>
                    <a:pt x="143" y="152"/>
                  </a:lnTo>
                  <a:lnTo>
                    <a:pt x="157" y="149"/>
                  </a:lnTo>
                  <a:lnTo>
                    <a:pt x="178" y="149"/>
                  </a:lnTo>
                  <a:lnTo>
                    <a:pt x="200" y="149"/>
                  </a:lnTo>
                  <a:lnTo>
                    <a:pt x="215" y="152"/>
                  </a:lnTo>
                  <a:lnTo>
                    <a:pt x="223" y="158"/>
                  </a:lnTo>
                  <a:lnTo>
                    <a:pt x="230" y="169"/>
                  </a:lnTo>
                  <a:lnTo>
                    <a:pt x="231" y="180"/>
                  </a:lnTo>
                  <a:lnTo>
                    <a:pt x="229" y="193"/>
                  </a:lnTo>
                  <a:lnTo>
                    <a:pt x="221" y="220"/>
                  </a:lnTo>
                  <a:lnTo>
                    <a:pt x="209" y="247"/>
                  </a:lnTo>
                  <a:lnTo>
                    <a:pt x="195" y="272"/>
                  </a:lnTo>
                  <a:lnTo>
                    <a:pt x="178" y="315"/>
                  </a:lnTo>
                  <a:lnTo>
                    <a:pt x="167" y="347"/>
                  </a:lnTo>
                  <a:lnTo>
                    <a:pt x="159" y="383"/>
                  </a:lnTo>
                  <a:lnTo>
                    <a:pt x="155" y="404"/>
                  </a:lnTo>
                  <a:lnTo>
                    <a:pt x="143" y="398"/>
                  </a:lnTo>
                  <a:lnTo>
                    <a:pt x="131" y="389"/>
                  </a:lnTo>
                  <a:lnTo>
                    <a:pt x="116" y="379"/>
                  </a:lnTo>
                  <a:lnTo>
                    <a:pt x="106" y="378"/>
                  </a:lnTo>
                  <a:lnTo>
                    <a:pt x="101" y="375"/>
                  </a:lnTo>
                  <a:lnTo>
                    <a:pt x="95" y="370"/>
                  </a:lnTo>
                  <a:lnTo>
                    <a:pt x="83" y="374"/>
                  </a:lnTo>
                  <a:lnTo>
                    <a:pt x="75" y="380"/>
                  </a:lnTo>
                  <a:lnTo>
                    <a:pt x="70" y="382"/>
                  </a:lnTo>
                  <a:lnTo>
                    <a:pt x="64" y="381"/>
                  </a:lnTo>
                  <a:lnTo>
                    <a:pt x="67" y="376"/>
                  </a:lnTo>
                  <a:lnTo>
                    <a:pt x="74" y="356"/>
                  </a:lnTo>
                  <a:lnTo>
                    <a:pt x="91" y="332"/>
                  </a:lnTo>
                  <a:lnTo>
                    <a:pt x="107" y="315"/>
                  </a:lnTo>
                  <a:lnTo>
                    <a:pt x="109" y="304"/>
                  </a:lnTo>
                  <a:lnTo>
                    <a:pt x="111" y="284"/>
                  </a:lnTo>
                  <a:lnTo>
                    <a:pt x="112" y="259"/>
                  </a:lnTo>
                  <a:lnTo>
                    <a:pt x="110" y="241"/>
                  </a:lnTo>
                  <a:lnTo>
                    <a:pt x="107" y="231"/>
                  </a:lnTo>
                  <a:lnTo>
                    <a:pt x="93" y="225"/>
                  </a:lnTo>
                  <a:lnTo>
                    <a:pt x="79" y="227"/>
                  </a:lnTo>
                  <a:lnTo>
                    <a:pt x="57" y="233"/>
                  </a:lnTo>
                  <a:lnTo>
                    <a:pt x="38" y="236"/>
                  </a:lnTo>
                  <a:lnTo>
                    <a:pt x="30" y="238"/>
                  </a:lnTo>
                  <a:lnTo>
                    <a:pt x="17" y="236"/>
                  </a:lnTo>
                  <a:lnTo>
                    <a:pt x="9" y="232"/>
                  </a:lnTo>
                  <a:lnTo>
                    <a:pt x="3" y="221"/>
                  </a:lnTo>
                  <a:lnTo>
                    <a:pt x="0" y="207"/>
                  </a:lnTo>
                  <a:lnTo>
                    <a:pt x="5" y="191"/>
                  </a:lnTo>
                  <a:lnTo>
                    <a:pt x="9" y="182"/>
                  </a:lnTo>
                  <a:lnTo>
                    <a:pt x="21" y="158"/>
                  </a:lnTo>
                  <a:lnTo>
                    <a:pt x="34" y="135"/>
                  </a:lnTo>
                  <a:lnTo>
                    <a:pt x="46" y="116"/>
                  </a:lnTo>
                  <a:lnTo>
                    <a:pt x="57" y="101"/>
                  </a:lnTo>
                  <a:lnTo>
                    <a:pt x="66" y="82"/>
                  </a:lnTo>
                  <a:lnTo>
                    <a:pt x="73" y="67"/>
                  </a:lnTo>
                  <a:lnTo>
                    <a:pt x="75" y="50"/>
                  </a:lnTo>
                  <a:lnTo>
                    <a:pt x="80" y="33"/>
                  </a:lnTo>
                  <a:lnTo>
                    <a:pt x="83" y="18"/>
                  </a:lnTo>
                  <a:lnTo>
                    <a:pt x="88" y="9"/>
                  </a:lnTo>
                  <a:lnTo>
                    <a:pt x="95" y="2"/>
                  </a:lnTo>
                  <a:lnTo>
                    <a:pt x="103" y="2"/>
                  </a:lnTo>
                  <a:lnTo>
                    <a:pt x="118" y="7"/>
                  </a:lnTo>
                  <a:lnTo>
                    <a:pt x="130" y="0"/>
                  </a:lnTo>
                </a:path>
              </a:pathLst>
            </a:custGeom>
            <a:solidFill>
              <a:srgbClr val="9F3FDF"/>
            </a:solidFill>
            <a:ln w="12700" cap="rnd" cmpd="sng">
              <a:solidFill>
                <a:srgbClr val="000000"/>
              </a:solidFill>
              <a:prstDash val="solid"/>
              <a:round/>
              <a:headEnd type="none" w="med" len="med"/>
              <a:tailEnd type="none" w="med" len="med"/>
            </a:ln>
          </p:spPr>
          <p:txBody>
            <a:bodyPr/>
            <a:lstStyle/>
            <a:p>
              <a:endParaRPr lang="en-US"/>
            </a:p>
          </p:txBody>
        </p:sp>
        <p:sp>
          <p:nvSpPr>
            <p:cNvPr id="8" name="Freeform 38">
              <a:extLst>
                <a:ext uri="{FF2B5EF4-FFF2-40B4-BE49-F238E27FC236}">
                  <a16:creationId xmlns:a16="http://schemas.microsoft.com/office/drawing/2014/main" id="{D2535AEC-D0A5-609C-EBF5-983FCB2CFF52}"/>
                </a:ext>
              </a:extLst>
            </p:cNvPr>
            <p:cNvSpPr>
              <a:spLocks/>
            </p:cNvSpPr>
            <p:nvPr/>
          </p:nvSpPr>
          <p:spPr bwMode="auto">
            <a:xfrm>
              <a:off x="5435" y="6"/>
              <a:ext cx="687" cy="335"/>
            </a:xfrm>
            <a:custGeom>
              <a:avLst/>
              <a:gdLst>
                <a:gd name="T0" fmla="*/ 300 w 686"/>
                <a:gd name="T1" fmla="*/ 41 h 335"/>
                <a:gd name="T2" fmla="*/ 260 w 686"/>
                <a:gd name="T3" fmla="*/ 36 h 335"/>
                <a:gd name="T4" fmla="*/ 227 w 686"/>
                <a:gd name="T5" fmla="*/ 39 h 335"/>
                <a:gd name="T6" fmla="*/ 198 w 686"/>
                <a:gd name="T7" fmla="*/ 47 h 335"/>
                <a:gd name="T8" fmla="*/ 169 w 686"/>
                <a:gd name="T9" fmla="*/ 61 h 335"/>
                <a:gd name="T10" fmla="*/ 145 w 686"/>
                <a:gd name="T11" fmla="*/ 82 h 335"/>
                <a:gd name="T12" fmla="*/ 132 w 686"/>
                <a:gd name="T13" fmla="*/ 100 h 335"/>
                <a:gd name="T14" fmla="*/ 116 w 686"/>
                <a:gd name="T15" fmla="*/ 109 h 335"/>
                <a:gd name="T16" fmla="*/ 89 w 686"/>
                <a:gd name="T17" fmla="*/ 108 h 335"/>
                <a:gd name="T18" fmla="*/ 63 w 686"/>
                <a:gd name="T19" fmla="*/ 114 h 335"/>
                <a:gd name="T20" fmla="*/ 39 w 686"/>
                <a:gd name="T21" fmla="*/ 127 h 335"/>
                <a:gd name="T22" fmla="*/ 23 w 686"/>
                <a:gd name="T23" fmla="*/ 141 h 335"/>
                <a:gd name="T24" fmla="*/ 9 w 686"/>
                <a:gd name="T25" fmla="*/ 162 h 335"/>
                <a:gd name="T26" fmla="*/ 2 w 686"/>
                <a:gd name="T27" fmla="*/ 185 h 335"/>
                <a:gd name="T28" fmla="*/ 0 w 686"/>
                <a:gd name="T29" fmla="*/ 202 h 335"/>
                <a:gd name="T30" fmla="*/ 2 w 686"/>
                <a:gd name="T31" fmla="*/ 223 h 335"/>
                <a:gd name="T32" fmla="*/ 9 w 686"/>
                <a:gd name="T33" fmla="*/ 242 h 335"/>
                <a:gd name="T34" fmla="*/ 24 w 686"/>
                <a:gd name="T35" fmla="*/ 263 h 335"/>
                <a:gd name="T36" fmla="*/ 43 w 686"/>
                <a:gd name="T37" fmla="*/ 280 h 335"/>
                <a:gd name="T38" fmla="*/ 64 w 686"/>
                <a:gd name="T39" fmla="*/ 290 h 335"/>
                <a:gd name="T40" fmla="*/ 85 w 686"/>
                <a:gd name="T41" fmla="*/ 296 h 335"/>
                <a:gd name="T42" fmla="*/ 109 w 686"/>
                <a:gd name="T43" fmla="*/ 296 h 335"/>
                <a:gd name="T44" fmla="*/ 130 w 686"/>
                <a:gd name="T45" fmla="*/ 291 h 335"/>
                <a:gd name="T46" fmla="*/ 144 w 686"/>
                <a:gd name="T47" fmla="*/ 297 h 335"/>
                <a:gd name="T48" fmla="*/ 164 w 686"/>
                <a:gd name="T49" fmla="*/ 309 h 335"/>
                <a:gd name="T50" fmla="*/ 189 w 686"/>
                <a:gd name="T51" fmla="*/ 321 h 335"/>
                <a:gd name="T52" fmla="*/ 221 w 686"/>
                <a:gd name="T53" fmla="*/ 329 h 335"/>
                <a:gd name="T54" fmla="*/ 255 w 686"/>
                <a:gd name="T55" fmla="*/ 334 h 335"/>
                <a:gd name="T56" fmla="*/ 283 w 686"/>
                <a:gd name="T57" fmla="*/ 334 h 335"/>
                <a:gd name="T58" fmla="*/ 320 w 686"/>
                <a:gd name="T59" fmla="*/ 329 h 335"/>
                <a:gd name="T60" fmla="*/ 371 w 686"/>
                <a:gd name="T61" fmla="*/ 321 h 335"/>
                <a:gd name="T62" fmla="*/ 398 w 686"/>
                <a:gd name="T63" fmla="*/ 310 h 335"/>
                <a:gd name="T64" fmla="*/ 414 w 686"/>
                <a:gd name="T65" fmla="*/ 309 h 335"/>
                <a:gd name="T66" fmla="*/ 437 w 686"/>
                <a:gd name="T67" fmla="*/ 316 h 335"/>
                <a:gd name="T68" fmla="*/ 460 w 686"/>
                <a:gd name="T69" fmla="*/ 319 h 335"/>
                <a:gd name="T70" fmla="*/ 485 w 686"/>
                <a:gd name="T71" fmla="*/ 318 h 335"/>
                <a:gd name="T72" fmla="*/ 510 w 686"/>
                <a:gd name="T73" fmla="*/ 310 h 335"/>
                <a:gd name="T74" fmla="*/ 533 w 686"/>
                <a:gd name="T75" fmla="*/ 298 h 335"/>
                <a:gd name="T76" fmla="*/ 563 w 686"/>
                <a:gd name="T77" fmla="*/ 306 h 335"/>
                <a:gd name="T78" fmla="*/ 593 w 686"/>
                <a:gd name="T79" fmla="*/ 308 h 335"/>
                <a:gd name="T80" fmla="*/ 633 w 686"/>
                <a:gd name="T81" fmla="*/ 299 h 335"/>
                <a:gd name="T82" fmla="*/ 666 w 686"/>
                <a:gd name="T83" fmla="*/ 279 h 335"/>
                <a:gd name="T84" fmla="*/ 690 w 686"/>
                <a:gd name="T85" fmla="*/ 255 h 335"/>
                <a:gd name="T86" fmla="*/ 702 w 686"/>
                <a:gd name="T87" fmla="*/ 229 h 335"/>
                <a:gd name="T88" fmla="*/ 707 w 686"/>
                <a:gd name="T89" fmla="*/ 199 h 335"/>
                <a:gd name="T90" fmla="*/ 703 w 686"/>
                <a:gd name="T91" fmla="*/ 173 h 335"/>
                <a:gd name="T92" fmla="*/ 690 w 686"/>
                <a:gd name="T93" fmla="*/ 146 h 335"/>
                <a:gd name="T94" fmla="*/ 670 w 686"/>
                <a:gd name="T95" fmla="*/ 123 h 335"/>
                <a:gd name="T96" fmla="*/ 649 w 686"/>
                <a:gd name="T97" fmla="*/ 109 h 335"/>
                <a:gd name="T98" fmla="*/ 621 w 686"/>
                <a:gd name="T99" fmla="*/ 96 h 335"/>
                <a:gd name="T100" fmla="*/ 595 w 686"/>
                <a:gd name="T101" fmla="*/ 93 h 335"/>
                <a:gd name="T102" fmla="*/ 588 w 686"/>
                <a:gd name="T103" fmla="*/ 73 h 335"/>
                <a:gd name="T104" fmla="*/ 576 w 686"/>
                <a:gd name="T105" fmla="*/ 54 h 335"/>
                <a:gd name="T106" fmla="*/ 557 w 686"/>
                <a:gd name="T107" fmla="*/ 34 h 335"/>
                <a:gd name="T108" fmla="*/ 534 w 686"/>
                <a:gd name="T109" fmla="*/ 19 h 335"/>
                <a:gd name="T110" fmla="*/ 503 w 686"/>
                <a:gd name="T111" fmla="*/ 7 h 335"/>
                <a:gd name="T112" fmla="*/ 472 w 686"/>
                <a:gd name="T113" fmla="*/ 1 h 335"/>
                <a:gd name="T114" fmla="*/ 438 w 686"/>
                <a:gd name="T115" fmla="*/ 0 h 335"/>
                <a:gd name="T116" fmla="*/ 404 w 686"/>
                <a:gd name="T117" fmla="*/ 6 h 335"/>
                <a:gd name="T118" fmla="*/ 372 w 686"/>
                <a:gd name="T119" fmla="*/ 19 h 335"/>
                <a:gd name="T120" fmla="*/ 326 w 686"/>
                <a:gd name="T121" fmla="*/ 35 h 33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86" h="335">
                  <a:moveTo>
                    <a:pt x="316" y="44"/>
                  </a:moveTo>
                  <a:lnTo>
                    <a:pt x="300" y="41"/>
                  </a:lnTo>
                  <a:lnTo>
                    <a:pt x="278" y="37"/>
                  </a:lnTo>
                  <a:lnTo>
                    <a:pt x="260" y="36"/>
                  </a:lnTo>
                  <a:lnTo>
                    <a:pt x="241" y="38"/>
                  </a:lnTo>
                  <a:lnTo>
                    <a:pt x="227" y="39"/>
                  </a:lnTo>
                  <a:lnTo>
                    <a:pt x="213" y="42"/>
                  </a:lnTo>
                  <a:lnTo>
                    <a:pt x="198" y="47"/>
                  </a:lnTo>
                  <a:lnTo>
                    <a:pt x="184" y="53"/>
                  </a:lnTo>
                  <a:lnTo>
                    <a:pt x="169" y="61"/>
                  </a:lnTo>
                  <a:lnTo>
                    <a:pt x="154" y="72"/>
                  </a:lnTo>
                  <a:lnTo>
                    <a:pt x="145" y="82"/>
                  </a:lnTo>
                  <a:lnTo>
                    <a:pt x="138" y="90"/>
                  </a:lnTo>
                  <a:lnTo>
                    <a:pt x="132" y="100"/>
                  </a:lnTo>
                  <a:lnTo>
                    <a:pt x="128" y="113"/>
                  </a:lnTo>
                  <a:lnTo>
                    <a:pt x="116" y="109"/>
                  </a:lnTo>
                  <a:lnTo>
                    <a:pt x="102" y="108"/>
                  </a:lnTo>
                  <a:lnTo>
                    <a:pt x="89" y="108"/>
                  </a:lnTo>
                  <a:lnTo>
                    <a:pt x="75" y="111"/>
                  </a:lnTo>
                  <a:lnTo>
                    <a:pt x="63" y="114"/>
                  </a:lnTo>
                  <a:lnTo>
                    <a:pt x="52" y="119"/>
                  </a:lnTo>
                  <a:lnTo>
                    <a:pt x="39" y="127"/>
                  </a:lnTo>
                  <a:lnTo>
                    <a:pt x="31" y="134"/>
                  </a:lnTo>
                  <a:lnTo>
                    <a:pt x="23" y="141"/>
                  </a:lnTo>
                  <a:lnTo>
                    <a:pt x="16" y="150"/>
                  </a:lnTo>
                  <a:lnTo>
                    <a:pt x="9" y="162"/>
                  </a:lnTo>
                  <a:lnTo>
                    <a:pt x="4" y="173"/>
                  </a:lnTo>
                  <a:lnTo>
                    <a:pt x="2" y="185"/>
                  </a:lnTo>
                  <a:lnTo>
                    <a:pt x="1" y="194"/>
                  </a:lnTo>
                  <a:lnTo>
                    <a:pt x="0" y="202"/>
                  </a:lnTo>
                  <a:lnTo>
                    <a:pt x="1" y="213"/>
                  </a:lnTo>
                  <a:lnTo>
                    <a:pt x="2" y="223"/>
                  </a:lnTo>
                  <a:lnTo>
                    <a:pt x="6" y="233"/>
                  </a:lnTo>
                  <a:lnTo>
                    <a:pt x="9" y="242"/>
                  </a:lnTo>
                  <a:lnTo>
                    <a:pt x="16" y="253"/>
                  </a:lnTo>
                  <a:lnTo>
                    <a:pt x="24" y="263"/>
                  </a:lnTo>
                  <a:lnTo>
                    <a:pt x="32" y="272"/>
                  </a:lnTo>
                  <a:lnTo>
                    <a:pt x="43" y="280"/>
                  </a:lnTo>
                  <a:lnTo>
                    <a:pt x="54" y="286"/>
                  </a:lnTo>
                  <a:lnTo>
                    <a:pt x="64" y="290"/>
                  </a:lnTo>
                  <a:lnTo>
                    <a:pt x="74" y="293"/>
                  </a:lnTo>
                  <a:lnTo>
                    <a:pt x="85" y="296"/>
                  </a:lnTo>
                  <a:lnTo>
                    <a:pt x="97" y="296"/>
                  </a:lnTo>
                  <a:lnTo>
                    <a:pt x="109" y="296"/>
                  </a:lnTo>
                  <a:lnTo>
                    <a:pt x="121" y="294"/>
                  </a:lnTo>
                  <a:lnTo>
                    <a:pt x="130" y="291"/>
                  </a:lnTo>
                  <a:lnTo>
                    <a:pt x="137" y="289"/>
                  </a:lnTo>
                  <a:lnTo>
                    <a:pt x="144" y="297"/>
                  </a:lnTo>
                  <a:lnTo>
                    <a:pt x="153" y="303"/>
                  </a:lnTo>
                  <a:lnTo>
                    <a:pt x="164" y="309"/>
                  </a:lnTo>
                  <a:lnTo>
                    <a:pt x="175" y="315"/>
                  </a:lnTo>
                  <a:lnTo>
                    <a:pt x="189" y="321"/>
                  </a:lnTo>
                  <a:lnTo>
                    <a:pt x="204" y="325"/>
                  </a:lnTo>
                  <a:lnTo>
                    <a:pt x="221" y="329"/>
                  </a:lnTo>
                  <a:lnTo>
                    <a:pt x="237" y="332"/>
                  </a:lnTo>
                  <a:lnTo>
                    <a:pt x="255" y="334"/>
                  </a:lnTo>
                  <a:lnTo>
                    <a:pt x="268" y="334"/>
                  </a:lnTo>
                  <a:lnTo>
                    <a:pt x="283" y="334"/>
                  </a:lnTo>
                  <a:lnTo>
                    <a:pt x="303" y="332"/>
                  </a:lnTo>
                  <a:lnTo>
                    <a:pt x="320" y="329"/>
                  </a:lnTo>
                  <a:lnTo>
                    <a:pt x="333" y="326"/>
                  </a:lnTo>
                  <a:lnTo>
                    <a:pt x="349" y="321"/>
                  </a:lnTo>
                  <a:lnTo>
                    <a:pt x="366" y="315"/>
                  </a:lnTo>
                  <a:lnTo>
                    <a:pt x="376" y="310"/>
                  </a:lnTo>
                  <a:lnTo>
                    <a:pt x="384" y="305"/>
                  </a:lnTo>
                  <a:lnTo>
                    <a:pt x="392" y="309"/>
                  </a:lnTo>
                  <a:lnTo>
                    <a:pt x="404" y="313"/>
                  </a:lnTo>
                  <a:lnTo>
                    <a:pt x="415" y="316"/>
                  </a:lnTo>
                  <a:lnTo>
                    <a:pt x="426" y="318"/>
                  </a:lnTo>
                  <a:lnTo>
                    <a:pt x="438" y="319"/>
                  </a:lnTo>
                  <a:lnTo>
                    <a:pt x="449" y="319"/>
                  </a:lnTo>
                  <a:lnTo>
                    <a:pt x="463" y="318"/>
                  </a:lnTo>
                  <a:lnTo>
                    <a:pt x="476" y="314"/>
                  </a:lnTo>
                  <a:lnTo>
                    <a:pt x="488" y="310"/>
                  </a:lnTo>
                  <a:lnTo>
                    <a:pt x="500" y="304"/>
                  </a:lnTo>
                  <a:lnTo>
                    <a:pt x="511" y="298"/>
                  </a:lnTo>
                  <a:lnTo>
                    <a:pt x="527" y="303"/>
                  </a:lnTo>
                  <a:lnTo>
                    <a:pt x="541" y="306"/>
                  </a:lnTo>
                  <a:lnTo>
                    <a:pt x="553" y="308"/>
                  </a:lnTo>
                  <a:lnTo>
                    <a:pt x="571" y="308"/>
                  </a:lnTo>
                  <a:lnTo>
                    <a:pt x="589" y="305"/>
                  </a:lnTo>
                  <a:lnTo>
                    <a:pt x="611" y="299"/>
                  </a:lnTo>
                  <a:lnTo>
                    <a:pt x="629" y="290"/>
                  </a:lnTo>
                  <a:lnTo>
                    <a:pt x="644" y="279"/>
                  </a:lnTo>
                  <a:lnTo>
                    <a:pt x="659" y="266"/>
                  </a:lnTo>
                  <a:lnTo>
                    <a:pt x="668" y="255"/>
                  </a:lnTo>
                  <a:lnTo>
                    <a:pt x="674" y="243"/>
                  </a:lnTo>
                  <a:lnTo>
                    <a:pt x="680" y="229"/>
                  </a:lnTo>
                  <a:lnTo>
                    <a:pt x="683" y="215"/>
                  </a:lnTo>
                  <a:lnTo>
                    <a:pt x="685" y="199"/>
                  </a:lnTo>
                  <a:lnTo>
                    <a:pt x="684" y="187"/>
                  </a:lnTo>
                  <a:lnTo>
                    <a:pt x="681" y="173"/>
                  </a:lnTo>
                  <a:lnTo>
                    <a:pt x="675" y="159"/>
                  </a:lnTo>
                  <a:lnTo>
                    <a:pt x="668" y="146"/>
                  </a:lnTo>
                  <a:lnTo>
                    <a:pt x="659" y="134"/>
                  </a:lnTo>
                  <a:lnTo>
                    <a:pt x="648" y="123"/>
                  </a:lnTo>
                  <a:lnTo>
                    <a:pt x="638" y="115"/>
                  </a:lnTo>
                  <a:lnTo>
                    <a:pt x="627" y="109"/>
                  </a:lnTo>
                  <a:lnTo>
                    <a:pt x="612" y="101"/>
                  </a:lnTo>
                  <a:lnTo>
                    <a:pt x="599" y="96"/>
                  </a:lnTo>
                  <a:lnTo>
                    <a:pt x="587" y="94"/>
                  </a:lnTo>
                  <a:lnTo>
                    <a:pt x="573" y="93"/>
                  </a:lnTo>
                  <a:lnTo>
                    <a:pt x="571" y="83"/>
                  </a:lnTo>
                  <a:lnTo>
                    <a:pt x="566" y="73"/>
                  </a:lnTo>
                  <a:lnTo>
                    <a:pt x="561" y="65"/>
                  </a:lnTo>
                  <a:lnTo>
                    <a:pt x="554" y="54"/>
                  </a:lnTo>
                  <a:lnTo>
                    <a:pt x="546" y="44"/>
                  </a:lnTo>
                  <a:lnTo>
                    <a:pt x="535" y="34"/>
                  </a:lnTo>
                  <a:lnTo>
                    <a:pt x="524" y="26"/>
                  </a:lnTo>
                  <a:lnTo>
                    <a:pt x="512" y="19"/>
                  </a:lnTo>
                  <a:lnTo>
                    <a:pt x="496" y="12"/>
                  </a:lnTo>
                  <a:lnTo>
                    <a:pt x="481" y="7"/>
                  </a:lnTo>
                  <a:lnTo>
                    <a:pt x="466" y="3"/>
                  </a:lnTo>
                  <a:lnTo>
                    <a:pt x="450" y="1"/>
                  </a:lnTo>
                  <a:lnTo>
                    <a:pt x="434" y="0"/>
                  </a:lnTo>
                  <a:lnTo>
                    <a:pt x="416" y="0"/>
                  </a:lnTo>
                  <a:lnTo>
                    <a:pt x="401" y="2"/>
                  </a:lnTo>
                  <a:lnTo>
                    <a:pt x="382" y="6"/>
                  </a:lnTo>
                  <a:lnTo>
                    <a:pt x="363" y="13"/>
                  </a:lnTo>
                  <a:lnTo>
                    <a:pt x="350" y="19"/>
                  </a:lnTo>
                  <a:lnTo>
                    <a:pt x="337" y="27"/>
                  </a:lnTo>
                  <a:lnTo>
                    <a:pt x="326" y="35"/>
                  </a:lnTo>
                  <a:lnTo>
                    <a:pt x="316" y="44"/>
                  </a:lnTo>
                </a:path>
              </a:pathLst>
            </a:custGeom>
            <a:solidFill>
              <a:srgbClr val="3F7FFF"/>
            </a:solidFill>
            <a:ln w="12700" cap="rnd" cmpd="sng">
              <a:solidFill>
                <a:srgbClr val="BFDFFF"/>
              </a:solidFill>
              <a:prstDash val="solid"/>
              <a:round/>
              <a:headEnd type="none" w="med" len="med"/>
              <a:tailEnd type="none" w="med" len="med"/>
            </a:ln>
          </p:spPr>
          <p:txBody>
            <a:bodyPr/>
            <a:lstStyle/>
            <a:p>
              <a:endParaRPr lang="en-US"/>
            </a:p>
          </p:txBody>
        </p:sp>
        <p:grpSp>
          <p:nvGrpSpPr>
            <p:cNvPr id="9" name="Group 39">
              <a:extLst>
                <a:ext uri="{FF2B5EF4-FFF2-40B4-BE49-F238E27FC236}">
                  <a16:creationId xmlns:a16="http://schemas.microsoft.com/office/drawing/2014/main" id="{24454C19-271A-7414-1B48-59A55B023DF5}"/>
                </a:ext>
              </a:extLst>
            </p:cNvPr>
            <p:cNvGrpSpPr>
              <a:grpSpLocks/>
            </p:cNvGrpSpPr>
            <p:nvPr/>
          </p:nvGrpSpPr>
          <p:grpSpPr bwMode="auto">
            <a:xfrm>
              <a:off x="5877" y="215"/>
              <a:ext cx="187" cy="210"/>
              <a:chOff x="5877" y="215"/>
              <a:chExt cx="187" cy="210"/>
            </a:xfrm>
          </p:grpSpPr>
          <p:sp>
            <p:nvSpPr>
              <p:cNvPr id="666645" name="Freeform 40">
                <a:extLst>
                  <a:ext uri="{FF2B5EF4-FFF2-40B4-BE49-F238E27FC236}">
                    <a16:creationId xmlns:a16="http://schemas.microsoft.com/office/drawing/2014/main" id="{D99ADC6A-142A-3F6B-59A5-DB116002A5C2}"/>
                  </a:ext>
                </a:extLst>
              </p:cNvPr>
              <p:cNvSpPr>
                <a:spLocks/>
              </p:cNvSpPr>
              <p:nvPr/>
            </p:nvSpPr>
            <p:spPr bwMode="auto">
              <a:xfrm>
                <a:off x="5987" y="388"/>
                <a:ext cx="30" cy="37"/>
              </a:xfrm>
              <a:custGeom>
                <a:avLst/>
                <a:gdLst>
                  <a:gd name="T0" fmla="*/ 0 w 30"/>
                  <a:gd name="T1" fmla="*/ 12 h 37"/>
                  <a:gd name="T2" fmla="*/ 2 w 30"/>
                  <a:gd name="T3" fmla="*/ 20 h 37"/>
                  <a:gd name="T4" fmla="*/ 5 w 30"/>
                  <a:gd name="T5" fmla="*/ 24 h 37"/>
                  <a:gd name="T6" fmla="*/ 10 w 30"/>
                  <a:gd name="T7" fmla="*/ 31 h 37"/>
                  <a:gd name="T8" fmla="*/ 12 w 30"/>
                  <a:gd name="T9" fmla="*/ 36 h 37"/>
                  <a:gd name="T10" fmla="*/ 29 w 30"/>
                  <a:gd name="T11" fmla="*/ 22 h 37"/>
                  <a:gd name="T12" fmla="*/ 22 w 30"/>
                  <a:gd name="T13" fmla="*/ 7 h 37"/>
                  <a:gd name="T14" fmla="*/ 19 w 30"/>
                  <a:gd name="T15" fmla="*/ 0 h 37"/>
                  <a:gd name="T16" fmla="*/ 0 w 30"/>
                  <a:gd name="T17" fmla="*/ 12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37">
                    <a:moveTo>
                      <a:pt x="0" y="12"/>
                    </a:moveTo>
                    <a:lnTo>
                      <a:pt x="2" y="20"/>
                    </a:lnTo>
                    <a:lnTo>
                      <a:pt x="5" y="24"/>
                    </a:lnTo>
                    <a:lnTo>
                      <a:pt x="10" y="31"/>
                    </a:lnTo>
                    <a:lnTo>
                      <a:pt x="12" y="36"/>
                    </a:lnTo>
                    <a:lnTo>
                      <a:pt x="29" y="22"/>
                    </a:lnTo>
                    <a:lnTo>
                      <a:pt x="22" y="7"/>
                    </a:lnTo>
                    <a:lnTo>
                      <a:pt x="19" y="0"/>
                    </a:lnTo>
                    <a:lnTo>
                      <a:pt x="0" y="12"/>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666646" name="Group 41">
                <a:extLst>
                  <a:ext uri="{FF2B5EF4-FFF2-40B4-BE49-F238E27FC236}">
                    <a16:creationId xmlns:a16="http://schemas.microsoft.com/office/drawing/2014/main" id="{35F2FD1E-5F0C-8E6A-494B-3D7C377BB57C}"/>
                  </a:ext>
                </a:extLst>
              </p:cNvPr>
              <p:cNvGrpSpPr>
                <a:grpSpLocks/>
              </p:cNvGrpSpPr>
              <p:nvPr/>
            </p:nvGrpSpPr>
            <p:grpSpPr bwMode="auto">
              <a:xfrm>
                <a:off x="5921" y="361"/>
                <a:ext cx="35" cy="30"/>
                <a:chOff x="5921" y="361"/>
                <a:chExt cx="35" cy="30"/>
              </a:xfrm>
            </p:grpSpPr>
            <p:sp>
              <p:nvSpPr>
                <p:cNvPr id="666654" name="Freeform 42">
                  <a:extLst>
                    <a:ext uri="{FF2B5EF4-FFF2-40B4-BE49-F238E27FC236}">
                      <a16:creationId xmlns:a16="http://schemas.microsoft.com/office/drawing/2014/main" id="{16C8E54E-837C-B33D-3551-2FF187453978}"/>
                    </a:ext>
                  </a:extLst>
                </p:cNvPr>
                <p:cNvSpPr>
                  <a:spLocks/>
                </p:cNvSpPr>
                <p:nvPr/>
              </p:nvSpPr>
              <p:spPr bwMode="auto">
                <a:xfrm>
                  <a:off x="5928" y="370"/>
                  <a:ext cx="28" cy="21"/>
                </a:xfrm>
                <a:custGeom>
                  <a:avLst/>
                  <a:gdLst>
                    <a:gd name="T0" fmla="*/ 0 w 28"/>
                    <a:gd name="T1" fmla="*/ 0 h 21"/>
                    <a:gd name="T2" fmla="*/ 1 w 28"/>
                    <a:gd name="T3" fmla="*/ 8 h 21"/>
                    <a:gd name="T4" fmla="*/ 2 w 28"/>
                    <a:gd name="T5" fmla="*/ 13 h 21"/>
                    <a:gd name="T6" fmla="*/ 2 w 28"/>
                    <a:gd name="T7" fmla="*/ 16 h 21"/>
                    <a:gd name="T8" fmla="*/ 2 w 28"/>
                    <a:gd name="T9" fmla="*/ 20 h 21"/>
                    <a:gd name="T10" fmla="*/ 27 w 28"/>
                    <a:gd name="T11" fmla="*/ 18 h 21"/>
                    <a:gd name="T12" fmla="*/ 26 w 28"/>
                    <a:gd name="T13" fmla="*/ 1 h 21"/>
                    <a:gd name="T14" fmla="*/ 0 w 28"/>
                    <a:gd name="T15" fmla="*/ 0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 h="21">
                      <a:moveTo>
                        <a:pt x="0" y="0"/>
                      </a:moveTo>
                      <a:lnTo>
                        <a:pt x="1" y="8"/>
                      </a:lnTo>
                      <a:lnTo>
                        <a:pt x="2" y="13"/>
                      </a:lnTo>
                      <a:lnTo>
                        <a:pt x="2" y="16"/>
                      </a:lnTo>
                      <a:lnTo>
                        <a:pt x="2" y="20"/>
                      </a:lnTo>
                      <a:lnTo>
                        <a:pt x="27" y="18"/>
                      </a:lnTo>
                      <a:lnTo>
                        <a:pt x="26" y="1"/>
                      </a:lnTo>
                      <a:lnTo>
                        <a:pt x="0" y="0"/>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sp>
              <p:nvSpPr>
                <p:cNvPr id="666655" name="Freeform 43">
                  <a:extLst>
                    <a:ext uri="{FF2B5EF4-FFF2-40B4-BE49-F238E27FC236}">
                      <a16:creationId xmlns:a16="http://schemas.microsoft.com/office/drawing/2014/main" id="{C4B63B95-0D1A-DCAF-7A26-02B3E4C537D8}"/>
                    </a:ext>
                  </a:extLst>
                </p:cNvPr>
                <p:cNvSpPr>
                  <a:spLocks/>
                </p:cNvSpPr>
                <p:nvPr/>
              </p:nvSpPr>
              <p:spPr bwMode="auto">
                <a:xfrm>
                  <a:off x="5921" y="361"/>
                  <a:ext cx="28" cy="12"/>
                </a:xfrm>
                <a:custGeom>
                  <a:avLst/>
                  <a:gdLst>
                    <a:gd name="T0" fmla="*/ 0 w 28"/>
                    <a:gd name="T1" fmla="*/ 1 h 12"/>
                    <a:gd name="T2" fmla="*/ 0 w 28"/>
                    <a:gd name="T3" fmla="*/ 11 h 12"/>
                    <a:gd name="T4" fmla="*/ 27 w 28"/>
                    <a:gd name="T5" fmla="*/ 11 h 12"/>
                    <a:gd name="T6" fmla="*/ 26 w 28"/>
                    <a:gd name="T7" fmla="*/ 0 h 12"/>
                    <a:gd name="T8" fmla="*/ 0 w 28"/>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12">
                      <a:moveTo>
                        <a:pt x="0" y="1"/>
                      </a:moveTo>
                      <a:lnTo>
                        <a:pt x="0" y="11"/>
                      </a:lnTo>
                      <a:lnTo>
                        <a:pt x="27" y="11"/>
                      </a:lnTo>
                      <a:lnTo>
                        <a:pt x="26" y="0"/>
                      </a:lnTo>
                      <a:lnTo>
                        <a:pt x="0" y="1"/>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grpSp>
          <p:sp>
            <p:nvSpPr>
              <p:cNvPr id="666647" name="Freeform 44">
                <a:extLst>
                  <a:ext uri="{FF2B5EF4-FFF2-40B4-BE49-F238E27FC236}">
                    <a16:creationId xmlns:a16="http://schemas.microsoft.com/office/drawing/2014/main" id="{740F24D8-D452-99D9-31AE-967C7CF45327}"/>
                  </a:ext>
                </a:extLst>
              </p:cNvPr>
              <p:cNvSpPr>
                <a:spLocks/>
              </p:cNvSpPr>
              <p:nvPr/>
            </p:nvSpPr>
            <p:spPr bwMode="auto">
              <a:xfrm>
                <a:off x="5877" y="232"/>
                <a:ext cx="163" cy="190"/>
              </a:xfrm>
              <a:custGeom>
                <a:avLst/>
                <a:gdLst>
                  <a:gd name="T0" fmla="*/ 24 w 164"/>
                  <a:gd name="T1" fmla="*/ 65 h 189"/>
                  <a:gd name="T2" fmla="*/ 11 w 164"/>
                  <a:gd name="T3" fmla="*/ 68 h 189"/>
                  <a:gd name="T4" fmla="*/ 3 w 164"/>
                  <a:gd name="T5" fmla="*/ 77 h 189"/>
                  <a:gd name="T6" fmla="*/ 0 w 164"/>
                  <a:gd name="T7" fmla="*/ 88 h 189"/>
                  <a:gd name="T8" fmla="*/ 1 w 164"/>
                  <a:gd name="T9" fmla="*/ 120 h 189"/>
                  <a:gd name="T10" fmla="*/ 6 w 164"/>
                  <a:gd name="T11" fmla="*/ 127 h 189"/>
                  <a:gd name="T12" fmla="*/ 16 w 164"/>
                  <a:gd name="T13" fmla="*/ 132 h 189"/>
                  <a:gd name="T14" fmla="*/ 30 w 164"/>
                  <a:gd name="T15" fmla="*/ 131 h 189"/>
                  <a:gd name="T16" fmla="*/ 37 w 164"/>
                  <a:gd name="T17" fmla="*/ 130 h 189"/>
                  <a:gd name="T18" fmla="*/ 32 w 164"/>
                  <a:gd name="T19" fmla="*/ 149 h 189"/>
                  <a:gd name="T20" fmla="*/ 54 w 164"/>
                  <a:gd name="T21" fmla="*/ 151 h 189"/>
                  <a:gd name="T22" fmla="*/ 63 w 164"/>
                  <a:gd name="T23" fmla="*/ 154 h 189"/>
                  <a:gd name="T24" fmla="*/ 68 w 164"/>
                  <a:gd name="T25" fmla="*/ 157 h 189"/>
                  <a:gd name="T26" fmla="*/ 60 w 164"/>
                  <a:gd name="T27" fmla="*/ 174 h 189"/>
                  <a:gd name="T28" fmla="*/ 42 w 164"/>
                  <a:gd name="T29" fmla="*/ 174 h 189"/>
                  <a:gd name="T30" fmla="*/ 36 w 164"/>
                  <a:gd name="T31" fmla="*/ 183 h 189"/>
                  <a:gd name="T32" fmla="*/ 41 w 164"/>
                  <a:gd name="T33" fmla="*/ 204 h 189"/>
                  <a:gd name="T34" fmla="*/ 53 w 164"/>
                  <a:gd name="T35" fmla="*/ 210 h 189"/>
                  <a:gd name="T36" fmla="*/ 82 w 164"/>
                  <a:gd name="T37" fmla="*/ 206 h 189"/>
                  <a:gd name="T38" fmla="*/ 92 w 164"/>
                  <a:gd name="T39" fmla="*/ 191 h 189"/>
                  <a:gd name="T40" fmla="*/ 111 w 164"/>
                  <a:gd name="T41" fmla="*/ 175 h 189"/>
                  <a:gd name="T42" fmla="*/ 118 w 164"/>
                  <a:gd name="T43" fmla="*/ 161 h 189"/>
                  <a:gd name="T44" fmla="*/ 132 w 164"/>
                  <a:gd name="T45" fmla="*/ 139 h 189"/>
                  <a:gd name="T46" fmla="*/ 138 w 164"/>
                  <a:gd name="T47" fmla="*/ 117 h 189"/>
                  <a:gd name="T48" fmla="*/ 141 w 164"/>
                  <a:gd name="T49" fmla="*/ 67 h 189"/>
                  <a:gd name="T50" fmla="*/ 136 w 164"/>
                  <a:gd name="T51" fmla="*/ 36 h 189"/>
                  <a:gd name="T52" fmla="*/ 119 w 164"/>
                  <a:gd name="T53" fmla="*/ 15 h 189"/>
                  <a:gd name="T54" fmla="*/ 105 w 164"/>
                  <a:gd name="T55" fmla="*/ 6 h 189"/>
                  <a:gd name="T56" fmla="*/ 85 w 164"/>
                  <a:gd name="T57" fmla="*/ 0 h 189"/>
                  <a:gd name="T58" fmla="*/ 69 w 164"/>
                  <a:gd name="T59" fmla="*/ 6 h 189"/>
                  <a:gd name="T60" fmla="*/ 47 w 164"/>
                  <a:gd name="T61" fmla="*/ 23 h 189"/>
                  <a:gd name="T62" fmla="*/ 34 w 164"/>
                  <a:gd name="T63" fmla="*/ 43 h 189"/>
                  <a:gd name="T64" fmla="*/ 32 w 164"/>
                  <a:gd name="T65" fmla="*/ 64 h 1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4" h="189">
                    <a:moveTo>
                      <a:pt x="32" y="64"/>
                    </a:moveTo>
                    <a:lnTo>
                      <a:pt x="24" y="65"/>
                    </a:lnTo>
                    <a:lnTo>
                      <a:pt x="15" y="66"/>
                    </a:lnTo>
                    <a:lnTo>
                      <a:pt x="11" y="68"/>
                    </a:lnTo>
                    <a:lnTo>
                      <a:pt x="7" y="72"/>
                    </a:lnTo>
                    <a:lnTo>
                      <a:pt x="3" y="77"/>
                    </a:lnTo>
                    <a:lnTo>
                      <a:pt x="1" y="83"/>
                    </a:lnTo>
                    <a:lnTo>
                      <a:pt x="0" y="88"/>
                    </a:lnTo>
                    <a:lnTo>
                      <a:pt x="0" y="93"/>
                    </a:lnTo>
                    <a:lnTo>
                      <a:pt x="1" y="98"/>
                    </a:lnTo>
                    <a:lnTo>
                      <a:pt x="3" y="103"/>
                    </a:lnTo>
                    <a:lnTo>
                      <a:pt x="6" y="105"/>
                    </a:lnTo>
                    <a:lnTo>
                      <a:pt x="11" y="108"/>
                    </a:lnTo>
                    <a:lnTo>
                      <a:pt x="16" y="110"/>
                    </a:lnTo>
                    <a:lnTo>
                      <a:pt x="23" y="111"/>
                    </a:lnTo>
                    <a:lnTo>
                      <a:pt x="30" y="109"/>
                    </a:lnTo>
                    <a:lnTo>
                      <a:pt x="34" y="108"/>
                    </a:lnTo>
                    <a:lnTo>
                      <a:pt x="37" y="108"/>
                    </a:lnTo>
                    <a:lnTo>
                      <a:pt x="32" y="110"/>
                    </a:lnTo>
                    <a:lnTo>
                      <a:pt x="32" y="127"/>
                    </a:lnTo>
                    <a:lnTo>
                      <a:pt x="46" y="129"/>
                    </a:lnTo>
                    <a:lnTo>
                      <a:pt x="54" y="129"/>
                    </a:lnTo>
                    <a:lnTo>
                      <a:pt x="58" y="129"/>
                    </a:lnTo>
                    <a:lnTo>
                      <a:pt x="63" y="132"/>
                    </a:lnTo>
                    <a:lnTo>
                      <a:pt x="66" y="134"/>
                    </a:lnTo>
                    <a:lnTo>
                      <a:pt x="68" y="135"/>
                    </a:lnTo>
                    <a:lnTo>
                      <a:pt x="69" y="148"/>
                    </a:lnTo>
                    <a:lnTo>
                      <a:pt x="60" y="152"/>
                    </a:lnTo>
                    <a:lnTo>
                      <a:pt x="53" y="152"/>
                    </a:lnTo>
                    <a:lnTo>
                      <a:pt x="42" y="152"/>
                    </a:lnTo>
                    <a:lnTo>
                      <a:pt x="35" y="150"/>
                    </a:lnTo>
                    <a:lnTo>
                      <a:pt x="36" y="161"/>
                    </a:lnTo>
                    <a:lnTo>
                      <a:pt x="37" y="174"/>
                    </a:lnTo>
                    <a:lnTo>
                      <a:pt x="41" y="182"/>
                    </a:lnTo>
                    <a:lnTo>
                      <a:pt x="45" y="184"/>
                    </a:lnTo>
                    <a:lnTo>
                      <a:pt x="53" y="188"/>
                    </a:lnTo>
                    <a:lnTo>
                      <a:pt x="72" y="186"/>
                    </a:lnTo>
                    <a:lnTo>
                      <a:pt x="84" y="184"/>
                    </a:lnTo>
                    <a:lnTo>
                      <a:pt x="100" y="176"/>
                    </a:lnTo>
                    <a:lnTo>
                      <a:pt x="114" y="169"/>
                    </a:lnTo>
                    <a:lnTo>
                      <a:pt x="129" y="160"/>
                    </a:lnTo>
                    <a:lnTo>
                      <a:pt x="133" y="153"/>
                    </a:lnTo>
                    <a:lnTo>
                      <a:pt x="137" y="146"/>
                    </a:lnTo>
                    <a:lnTo>
                      <a:pt x="140" y="139"/>
                    </a:lnTo>
                    <a:lnTo>
                      <a:pt x="148" y="129"/>
                    </a:lnTo>
                    <a:lnTo>
                      <a:pt x="154" y="117"/>
                    </a:lnTo>
                    <a:lnTo>
                      <a:pt x="158" y="106"/>
                    </a:lnTo>
                    <a:lnTo>
                      <a:pt x="160" y="95"/>
                    </a:lnTo>
                    <a:lnTo>
                      <a:pt x="162" y="83"/>
                    </a:lnTo>
                    <a:lnTo>
                      <a:pt x="163" y="67"/>
                    </a:lnTo>
                    <a:lnTo>
                      <a:pt x="161" y="51"/>
                    </a:lnTo>
                    <a:lnTo>
                      <a:pt x="158" y="36"/>
                    </a:lnTo>
                    <a:lnTo>
                      <a:pt x="151" y="27"/>
                    </a:lnTo>
                    <a:lnTo>
                      <a:pt x="141" y="15"/>
                    </a:lnTo>
                    <a:lnTo>
                      <a:pt x="134" y="10"/>
                    </a:lnTo>
                    <a:lnTo>
                      <a:pt x="127" y="6"/>
                    </a:lnTo>
                    <a:lnTo>
                      <a:pt x="118" y="2"/>
                    </a:lnTo>
                    <a:lnTo>
                      <a:pt x="107" y="0"/>
                    </a:lnTo>
                    <a:lnTo>
                      <a:pt x="90" y="1"/>
                    </a:lnTo>
                    <a:lnTo>
                      <a:pt x="69" y="6"/>
                    </a:lnTo>
                    <a:lnTo>
                      <a:pt x="55" y="15"/>
                    </a:lnTo>
                    <a:lnTo>
                      <a:pt x="47" y="23"/>
                    </a:lnTo>
                    <a:lnTo>
                      <a:pt x="39" y="33"/>
                    </a:lnTo>
                    <a:lnTo>
                      <a:pt x="34" y="43"/>
                    </a:lnTo>
                    <a:lnTo>
                      <a:pt x="32" y="56"/>
                    </a:lnTo>
                    <a:lnTo>
                      <a:pt x="32" y="64"/>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666648" name="Group 45">
                <a:extLst>
                  <a:ext uri="{FF2B5EF4-FFF2-40B4-BE49-F238E27FC236}">
                    <a16:creationId xmlns:a16="http://schemas.microsoft.com/office/drawing/2014/main" id="{4AA62DD7-2458-BBC6-16C8-A366AAB2E415}"/>
                  </a:ext>
                </a:extLst>
              </p:cNvPr>
              <p:cNvGrpSpPr>
                <a:grpSpLocks/>
              </p:cNvGrpSpPr>
              <p:nvPr/>
            </p:nvGrpSpPr>
            <p:grpSpPr bwMode="auto">
              <a:xfrm>
                <a:off x="5920" y="288"/>
                <a:ext cx="34" cy="45"/>
                <a:chOff x="5920" y="288"/>
                <a:chExt cx="34" cy="45"/>
              </a:xfrm>
            </p:grpSpPr>
            <p:sp>
              <p:nvSpPr>
                <p:cNvPr id="666652" name="Freeform 46">
                  <a:extLst>
                    <a:ext uri="{FF2B5EF4-FFF2-40B4-BE49-F238E27FC236}">
                      <a16:creationId xmlns:a16="http://schemas.microsoft.com/office/drawing/2014/main" id="{B021856A-C60E-1857-002E-FFD13E56B44D}"/>
                    </a:ext>
                  </a:extLst>
                </p:cNvPr>
                <p:cNvSpPr>
                  <a:spLocks/>
                </p:cNvSpPr>
                <p:nvPr/>
              </p:nvSpPr>
              <p:spPr bwMode="auto">
                <a:xfrm>
                  <a:off x="5920" y="288"/>
                  <a:ext cx="34" cy="46"/>
                </a:xfrm>
                <a:custGeom>
                  <a:avLst/>
                  <a:gdLst>
                    <a:gd name="T0" fmla="*/ 16 w 34"/>
                    <a:gd name="T1" fmla="*/ 0 h 45"/>
                    <a:gd name="T2" fmla="*/ 18 w 34"/>
                    <a:gd name="T3" fmla="*/ 0 h 45"/>
                    <a:gd name="T4" fmla="*/ 21 w 34"/>
                    <a:gd name="T5" fmla="*/ 1 h 45"/>
                    <a:gd name="T6" fmla="*/ 23 w 34"/>
                    <a:gd name="T7" fmla="*/ 2 h 45"/>
                    <a:gd name="T8" fmla="*/ 26 w 34"/>
                    <a:gd name="T9" fmla="*/ 4 h 45"/>
                    <a:gd name="T10" fmla="*/ 28 w 34"/>
                    <a:gd name="T11" fmla="*/ 7 h 45"/>
                    <a:gd name="T12" fmla="*/ 30 w 34"/>
                    <a:gd name="T13" fmla="*/ 10 h 45"/>
                    <a:gd name="T14" fmla="*/ 32 w 34"/>
                    <a:gd name="T15" fmla="*/ 14 h 45"/>
                    <a:gd name="T16" fmla="*/ 33 w 34"/>
                    <a:gd name="T17" fmla="*/ 18 h 45"/>
                    <a:gd name="T18" fmla="*/ 33 w 34"/>
                    <a:gd name="T19" fmla="*/ 22 h 45"/>
                    <a:gd name="T20" fmla="*/ 33 w 34"/>
                    <a:gd name="T21" fmla="*/ 49 h 45"/>
                    <a:gd name="T22" fmla="*/ 32 w 34"/>
                    <a:gd name="T23" fmla="*/ 54 h 45"/>
                    <a:gd name="T24" fmla="*/ 30 w 34"/>
                    <a:gd name="T25" fmla="*/ 58 h 45"/>
                    <a:gd name="T26" fmla="*/ 27 w 34"/>
                    <a:gd name="T27" fmla="*/ 60 h 45"/>
                    <a:gd name="T28" fmla="*/ 25 w 34"/>
                    <a:gd name="T29" fmla="*/ 63 h 45"/>
                    <a:gd name="T30" fmla="*/ 23 w 34"/>
                    <a:gd name="T31" fmla="*/ 64 h 45"/>
                    <a:gd name="T32" fmla="*/ 19 w 34"/>
                    <a:gd name="T33" fmla="*/ 65 h 45"/>
                    <a:gd name="T34" fmla="*/ 16 w 34"/>
                    <a:gd name="T35" fmla="*/ 66 h 45"/>
                    <a:gd name="T36" fmla="*/ 13 w 34"/>
                    <a:gd name="T37" fmla="*/ 65 h 45"/>
                    <a:gd name="T38" fmla="*/ 10 w 34"/>
                    <a:gd name="T39" fmla="*/ 64 h 45"/>
                    <a:gd name="T40" fmla="*/ 6 w 34"/>
                    <a:gd name="T41" fmla="*/ 62 h 45"/>
                    <a:gd name="T42" fmla="*/ 4 w 34"/>
                    <a:gd name="T43" fmla="*/ 60 h 45"/>
                    <a:gd name="T44" fmla="*/ 3 w 34"/>
                    <a:gd name="T45" fmla="*/ 58 h 45"/>
                    <a:gd name="T46" fmla="*/ 2 w 34"/>
                    <a:gd name="T47" fmla="*/ 55 h 45"/>
                    <a:gd name="T48" fmla="*/ 0 w 34"/>
                    <a:gd name="T49" fmla="*/ 51 h 45"/>
                    <a:gd name="T50" fmla="*/ 0 w 34"/>
                    <a:gd name="T51" fmla="*/ 48 h 45"/>
                    <a:gd name="T52" fmla="*/ 0 w 34"/>
                    <a:gd name="T53" fmla="*/ 45 h 45"/>
                    <a:gd name="T54" fmla="*/ 0 w 34"/>
                    <a:gd name="T55" fmla="*/ 20 h 45"/>
                    <a:gd name="T56" fmla="*/ 0 w 34"/>
                    <a:gd name="T57" fmla="*/ 17 h 45"/>
                    <a:gd name="T58" fmla="*/ 1 w 34"/>
                    <a:gd name="T59" fmla="*/ 13 h 45"/>
                    <a:gd name="T60" fmla="*/ 3 w 34"/>
                    <a:gd name="T61" fmla="*/ 9 h 45"/>
                    <a:gd name="T62" fmla="*/ 5 w 34"/>
                    <a:gd name="T63" fmla="*/ 6 h 45"/>
                    <a:gd name="T64" fmla="*/ 7 w 34"/>
                    <a:gd name="T65" fmla="*/ 4 h 45"/>
                    <a:gd name="T66" fmla="*/ 10 w 34"/>
                    <a:gd name="T67" fmla="*/ 2 h 45"/>
                    <a:gd name="T68" fmla="*/ 13 w 34"/>
                    <a:gd name="T69" fmla="*/ 1 h 45"/>
                    <a:gd name="T70" fmla="*/ 16 w 34"/>
                    <a:gd name="T71" fmla="*/ 0 h 4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4" h="45">
                      <a:moveTo>
                        <a:pt x="16" y="0"/>
                      </a:moveTo>
                      <a:lnTo>
                        <a:pt x="18" y="0"/>
                      </a:lnTo>
                      <a:lnTo>
                        <a:pt x="21" y="1"/>
                      </a:lnTo>
                      <a:lnTo>
                        <a:pt x="23" y="2"/>
                      </a:lnTo>
                      <a:lnTo>
                        <a:pt x="26" y="4"/>
                      </a:lnTo>
                      <a:lnTo>
                        <a:pt x="28" y="7"/>
                      </a:lnTo>
                      <a:lnTo>
                        <a:pt x="30" y="10"/>
                      </a:lnTo>
                      <a:lnTo>
                        <a:pt x="32" y="14"/>
                      </a:lnTo>
                      <a:lnTo>
                        <a:pt x="33" y="18"/>
                      </a:lnTo>
                      <a:lnTo>
                        <a:pt x="33" y="22"/>
                      </a:lnTo>
                      <a:lnTo>
                        <a:pt x="33" y="27"/>
                      </a:lnTo>
                      <a:lnTo>
                        <a:pt x="32" y="32"/>
                      </a:lnTo>
                      <a:lnTo>
                        <a:pt x="30" y="36"/>
                      </a:lnTo>
                      <a:lnTo>
                        <a:pt x="27" y="38"/>
                      </a:lnTo>
                      <a:lnTo>
                        <a:pt x="25" y="41"/>
                      </a:lnTo>
                      <a:lnTo>
                        <a:pt x="23" y="42"/>
                      </a:lnTo>
                      <a:lnTo>
                        <a:pt x="19" y="43"/>
                      </a:lnTo>
                      <a:lnTo>
                        <a:pt x="16" y="44"/>
                      </a:lnTo>
                      <a:lnTo>
                        <a:pt x="13" y="43"/>
                      </a:lnTo>
                      <a:lnTo>
                        <a:pt x="10" y="42"/>
                      </a:lnTo>
                      <a:lnTo>
                        <a:pt x="6" y="40"/>
                      </a:lnTo>
                      <a:lnTo>
                        <a:pt x="4" y="38"/>
                      </a:lnTo>
                      <a:lnTo>
                        <a:pt x="3" y="36"/>
                      </a:lnTo>
                      <a:lnTo>
                        <a:pt x="2" y="33"/>
                      </a:lnTo>
                      <a:lnTo>
                        <a:pt x="0" y="29"/>
                      </a:lnTo>
                      <a:lnTo>
                        <a:pt x="0" y="26"/>
                      </a:lnTo>
                      <a:lnTo>
                        <a:pt x="0" y="23"/>
                      </a:lnTo>
                      <a:lnTo>
                        <a:pt x="0" y="20"/>
                      </a:lnTo>
                      <a:lnTo>
                        <a:pt x="0" y="17"/>
                      </a:lnTo>
                      <a:lnTo>
                        <a:pt x="1" y="13"/>
                      </a:lnTo>
                      <a:lnTo>
                        <a:pt x="3" y="9"/>
                      </a:lnTo>
                      <a:lnTo>
                        <a:pt x="5" y="6"/>
                      </a:lnTo>
                      <a:lnTo>
                        <a:pt x="7" y="4"/>
                      </a:lnTo>
                      <a:lnTo>
                        <a:pt x="10" y="2"/>
                      </a:lnTo>
                      <a:lnTo>
                        <a:pt x="13" y="1"/>
                      </a:lnTo>
                      <a:lnTo>
                        <a:pt x="16" y="0"/>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666653" name="Freeform 47">
                  <a:extLst>
                    <a:ext uri="{FF2B5EF4-FFF2-40B4-BE49-F238E27FC236}">
                      <a16:creationId xmlns:a16="http://schemas.microsoft.com/office/drawing/2014/main" id="{E277DBBB-2683-3AF3-910E-1C1795C639C5}"/>
                    </a:ext>
                  </a:extLst>
                </p:cNvPr>
                <p:cNvSpPr>
                  <a:spLocks/>
                </p:cNvSpPr>
                <p:nvPr/>
              </p:nvSpPr>
              <p:spPr bwMode="auto">
                <a:xfrm>
                  <a:off x="5923" y="308"/>
                  <a:ext cx="7" cy="12"/>
                </a:xfrm>
                <a:custGeom>
                  <a:avLst/>
                  <a:gdLst>
                    <a:gd name="T0" fmla="*/ 3 w 7"/>
                    <a:gd name="T1" fmla="*/ 0 h 12"/>
                    <a:gd name="T2" fmla="*/ 3 w 7"/>
                    <a:gd name="T3" fmla="*/ 0 h 12"/>
                    <a:gd name="T4" fmla="*/ 4 w 7"/>
                    <a:gd name="T5" fmla="*/ 0 h 12"/>
                    <a:gd name="T6" fmla="*/ 4 w 7"/>
                    <a:gd name="T7" fmla="*/ 1 h 12"/>
                    <a:gd name="T8" fmla="*/ 5 w 7"/>
                    <a:gd name="T9" fmla="*/ 1 h 12"/>
                    <a:gd name="T10" fmla="*/ 5 w 7"/>
                    <a:gd name="T11" fmla="*/ 2 h 12"/>
                    <a:gd name="T12" fmla="*/ 6 w 7"/>
                    <a:gd name="T13" fmla="*/ 3 h 12"/>
                    <a:gd name="T14" fmla="*/ 6 w 7"/>
                    <a:gd name="T15" fmla="*/ 3 h 12"/>
                    <a:gd name="T16" fmla="*/ 6 w 7"/>
                    <a:gd name="T17" fmla="*/ 5 h 12"/>
                    <a:gd name="T18" fmla="*/ 6 w 7"/>
                    <a:gd name="T19" fmla="*/ 6 h 12"/>
                    <a:gd name="T20" fmla="*/ 6 w 7"/>
                    <a:gd name="T21" fmla="*/ 7 h 12"/>
                    <a:gd name="T22" fmla="*/ 6 w 7"/>
                    <a:gd name="T23" fmla="*/ 8 h 12"/>
                    <a:gd name="T24" fmla="*/ 6 w 7"/>
                    <a:gd name="T25" fmla="*/ 9 h 12"/>
                    <a:gd name="T26" fmla="*/ 5 w 7"/>
                    <a:gd name="T27" fmla="*/ 10 h 12"/>
                    <a:gd name="T28" fmla="*/ 5 w 7"/>
                    <a:gd name="T29" fmla="*/ 10 h 12"/>
                    <a:gd name="T30" fmla="*/ 4 w 7"/>
                    <a:gd name="T31" fmla="*/ 11 h 12"/>
                    <a:gd name="T32" fmla="*/ 3 w 7"/>
                    <a:gd name="T33" fmla="*/ 11 h 12"/>
                    <a:gd name="T34" fmla="*/ 3 w 7"/>
                    <a:gd name="T35" fmla="*/ 11 h 12"/>
                    <a:gd name="T36" fmla="*/ 2 w 7"/>
                    <a:gd name="T37" fmla="*/ 11 h 12"/>
                    <a:gd name="T38" fmla="*/ 2 w 7"/>
                    <a:gd name="T39" fmla="*/ 11 h 12"/>
                    <a:gd name="T40" fmla="*/ 1 w 7"/>
                    <a:gd name="T41" fmla="*/ 10 h 12"/>
                    <a:gd name="T42" fmla="*/ 1 w 7"/>
                    <a:gd name="T43" fmla="*/ 10 h 12"/>
                    <a:gd name="T44" fmla="*/ 0 w 7"/>
                    <a:gd name="T45" fmla="*/ 9 h 12"/>
                    <a:gd name="T46" fmla="*/ 0 w 7"/>
                    <a:gd name="T47" fmla="*/ 9 h 12"/>
                    <a:gd name="T48" fmla="*/ 0 w 7"/>
                    <a:gd name="T49" fmla="*/ 8 h 12"/>
                    <a:gd name="T50" fmla="*/ 0 w 7"/>
                    <a:gd name="T51" fmla="*/ 6 h 12"/>
                    <a:gd name="T52" fmla="*/ 0 w 7"/>
                    <a:gd name="T53" fmla="*/ 6 h 12"/>
                    <a:gd name="T54" fmla="*/ 0 w 7"/>
                    <a:gd name="T55" fmla="*/ 5 h 12"/>
                    <a:gd name="T56" fmla="*/ 0 w 7"/>
                    <a:gd name="T57" fmla="*/ 5 h 12"/>
                    <a:gd name="T58" fmla="*/ 0 w 7"/>
                    <a:gd name="T59" fmla="*/ 3 h 12"/>
                    <a:gd name="T60" fmla="*/ 0 w 7"/>
                    <a:gd name="T61" fmla="*/ 2 h 12"/>
                    <a:gd name="T62" fmla="*/ 1 w 7"/>
                    <a:gd name="T63" fmla="*/ 1 h 12"/>
                    <a:gd name="T64" fmla="*/ 1 w 7"/>
                    <a:gd name="T65" fmla="*/ 1 h 12"/>
                    <a:gd name="T66" fmla="*/ 2 w 7"/>
                    <a:gd name="T67" fmla="*/ 1 h 12"/>
                    <a:gd name="T68" fmla="*/ 2 w 7"/>
                    <a:gd name="T69" fmla="*/ 0 h 12"/>
                    <a:gd name="T70" fmla="*/ 3 w 7"/>
                    <a:gd name="T71" fmla="*/ 0 h 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 h="12">
                      <a:moveTo>
                        <a:pt x="3" y="0"/>
                      </a:moveTo>
                      <a:lnTo>
                        <a:pt x="3" y="0"/>
                      </a:lnTo>
                      <a:lnTo>
                        <a:pt x="4" y="0"/>
                      </a:lnTo>
                      <a:lnTo>
                        <a:pt x="4" y="1"/>
                      </a:lnTo>
                      <a:lnTo>
                        <a:pt x="5" y="1"/>
                      </a:lnTo>
                      <a:lnTo>
                        <a:pt x="5" y="2"/>
                      </a:lnTo>
                      <a:lnTo>
                        <a:pt x="6" y="3"/>
                      </a:lnTo>
                      <a:lnTo>
                        <a:pt x="6" y="5"/>
                      </a:lnTo>
                      <a:lnTo>
                        <a:pt x="6" y="6"/>
                      </a:lnTo>
                      <a:lnTo>
                        <a:pt x="6" y="7"/>
                      </a:lnTo>
                      <a:lnTo>
                        <a:pt x="6" y="8"/>
                      </a:lnTo>
                      <a:lnTo>
                        <a:pt x="6" y="9"/>
                      </a:lnTo>
                      <a:lnTo>
                        <a:pt x="5" y="10"/>
                      </a:lnTo>
                      <a:lnTo>
                        <a:pt x="4" y="11"/>
                      </a:lnTo>
                      <a:lnTo>
                        <a:pt x="3" y="11"/>
                      </a:lnTo>
                      <a:lnTo>
                        <a:pt x="2" y="11"/>
                      </a:lnTo>
                      <a:lnTo>
                        <a:pt x="1" y="10"/>
                      </a:lnTo>
                      <a:lnTo>
                        <a:pt x="0" y="9"/>
                      </a:lnTo>
                      <a:lnTo>
                        <a:pt x="0" y="8"/>
                      </a:lnTo>
                      <a:lnTo>
                        <a:pt x="0" y="6"/>
                      </a:lnTo>
                      <a:lnTo>
                        <a:pt x="0" y="5"/>
                      </a:lnTo>
                      <a:lnTo>
                        <a:pt x="0" y="3"/>
                      </a:lnTo>
                      <a:lnTo>
                        <a:pt x="0" y="2"/>
                      </a:lnTo>
                      <a:lnTo>
                        <a:pt x="1" y="1"/>
                      </a:lnTo>
                      <a:lnTo>
                        <a:pt x="2" y="1"/>
                      </a:lnTo>
                      <a:lnTo>
                        <a:pt x="2" y="0"/>
                      </a:lnTo>
                      <a:lnTo>
                        <a:pt x="3" y="0"/>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666649" name="Group 48">
                <a:extLst>
                  <a:ext uri="{FF2B5EF4-FFF2-40B4-BE49-F238E27FC236}">
                    <a16:creationId xmlns:a16="http://schemas.microsoft.com/office/drawing/2014/main" id="{54D2C203-6A8B-647F-0AC1-291FE95EE7A5}"/>
                  </a:ext>
                </a:extLst>
              </p:cNvPr>
              <p:cNvGrpSpPr>
                <a:grpSpLocks/>
              </p:cNvGrpSpPr>
              <p:nvPr/>
            </p:nvGrpSpPr>
            <p:grpSpPr bwMode="auto">
              <a:xfrm>
                <a:off x="5916" y="215"/>
                <a:ext cx="148" cy="166"/>
                <a:chOff x="5916" y="215"/>
                <a:chExt cx="148" cy="166"/>
              </a:xfrm>
            </p:grpSpPr>
            <p:sp>
              <p:nvSpPr>
                <p:cNvPr id="666650" name="Freeform 49">
                  <a:extLst>
                    <a:ext uri="{FF2B5EF4-FFF2-40B4-BE49-F238E27FC236}">
                      <a16:creationId xmlns:a16="http://schemas.microsoft.com/office/drawing/2014/main" id="{4D061B24-31B1-D72C-1BFB-0765EA4C817B}"/>
                    </a:ext>
                  </a:extLst>
                </p:cNvPr>
                <p:cNvSpPr>
                  <a:spLocks/>
                </p:cNvSpPr>
                <p:nvPr/>
              </p:nvSpPr>
              <p:spPr bwMode="auto">
                <a:xfrm>
                  <a:off x="5925" y="266"/>
                  <a:ext cx="39" cy="26"/>
                </a:xfrm>
                <a:custGeom>
                  <a:avLst/>
                  <a:gdLst>
                    <a:gd name="T0" fmla="*/ 1 w 39"/>
                    <a:gd name="T1" fmla="*/ 11 h 26"/>
                    <a:gd name="T2" fmla="*/ 4 w 39"/>
                    <a:gd name="T3" fmla="*/ 8 h 26"/>
                    <a:gd name="T4" fmla="*/ 8 w 39"/>
                    <a:gd name="T5" fmla="*/ 6 h 26"/>
                    <a:gd name="T6" fmla="*/ 14 w 39"/>
                    <a:gd name="T7" fmla="*/ 1 h 26"/>
                    <a:gd name="T8" fmla="*/ 17 w 39"/>
                    <a:gd name="T9" fmla="*/ 0 h 26"/>
                    <a:gd name="T10" fmla="*/ 18 w 39"/>
                    <a:gd name="T11" fmla="*/ 0 h 26"/>
                    <a:gd name="T12" fmla="*/ 22 w 39"/>
                    <a:gd name="T13" fmla="*/ 2 h 26"/>
                    <a:gd name="T14" fmla="*/ 29 w 39"/>
                    <a:gd name="T15" fmla="*/ 9 h 26"/>
                    <a:gd name="T16" fmla="*/ 36 w 39"/>
                    <a:gd name="T17" fmla="*/ 17 h 26"/>
                    <a:gd name="T18" fmla="*/ 38 w 39"/>
                    <a:gd name="T19" fmla="*/ 20 h 26"/>
                    <a:gd name="T20" fmla="*/ 37 w 39"/>
                    <a:gd name="T21" fmla="*/ 23 h 26"/>
                    <a:gd name="T22" fmla="*/ 36 w 39"/>
                    <a:gd name="T23" fmla="*/ 24 h 26"/>
                    <a:gd name="T24" fmla="*/ 33 w 39"/>
                    <a:gd name="T25" fmla="*/ 25 h 26"/>
                    <a:gd name="T26" fmla="*/ 29 w 39"/>
                    <a:gd name="T27" fmla="*/ 23 h 26"/>
                    <a:gd name="T28" fmla="*/ 26 w 39"/>
                    <a:gd name="T29" fmla="*/ 19 h 26"/>
                    <a:gd name="T30" fmla="*/ 22 w 39"/>
                    <a:gd name="T31" fmla="*/ 14 h 26"/>
                    <a:gd name="T32" fmla="*/ 18 w 39"/>
                    <a:gd name="T33" fmla="*/ 10 h 26"/>
                    <a:gd name="T34" fmla="*/ 16 w 39"/>
                    <a:gd name="T35" fmla="*/ 9 h 26"/>
                    <a:gd name="T36" fmla="*/ 13 w 39"/>
                    <a:gd name="T37" fmla="*/ 9 h 26"/>
                    <a:gd name="T38" fmla="*/ 11 w 39"/>
                    <a:gd name="T39" fmla="*/ 11 h 26"/>
                    <a:gd name="T40" fmla="*/ 7 w 39"/>
                    <a:gd name="T41" fmla="*/ 15 h 26"/>
                    <a:gd name="T42" fmla="*/ 4 w 39"/>
                    <a:gd name="T43" fmla="*/ 17 h 26"/>
                    <a:gd name="T44" fmla="*/ 2 w 39"/>
                    <a:gd name="T45" fmla="*/ 17 h 26"/>
                    <a:gd name="T46" fmla="*/ 0 w 39"/>
                    <a:gd name="T47" fmla="*/ 15 h 26"/>
                    <a:gd name="T48" fmla="*/ 1 w 39"/>
                    <a:gd name="T49" fmla="*/ 11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 h="26">
                      <a:moveTo>
                        <a:pt x="1" y="11"/>
                      </a:moveTo>
                      <a:lnTo>
                        <a:pt x="4" y="8"/>
                      </a:lnTo>
                      <a:lnTo>
                        <a:pt x="8" y="6"/>
                      </a:lnTo>
                      <a:lnTo>
                        <a:pt x="14" y="1"/>
                      </a:lnTo>
                      <a:lnTo>
                        <a:pt x="17" y="0"/>
                      </a:lnTo>
                      <a:lnTo>
                        <a:pt x="18" y="0"/>
                      </a:lnTo>
                      <a:lnTo>
                        <a:pt x="22" y="2"/>
                      </a:lnTo>
                      <a:lnTo>
                        <a:pt x="29" y="9"/>
                      </a:lnTo>
                      <a:lnTo>
                        <a:pt x="36" y="17"/>
                      </a:lnTo>
                      <a:lnTo>
                        <a:pt x="38" y="20"/>
                      </a:lnTo>
                      <a:lnTo>
                        <a:pt x="37" y="23"/>
                      </a:lnTo>
                      <a:lnTo>
                        <a:pt x="36" y="24"/>
                      </a:lnTo>
                      <a:lnTo>
                        <a:pt x="33" y="25"/>
                      </a:lnTo>
                      <a:lnTo>
                        <a:pt x="29" y="23"/>
                      </a:lnTo>
                      <a:lnTo>
                        <a:pt x="26" y="19"/>
                      </a:lnTo>
                      <a:lnTo>
                        <a:pt x="22" y="14"/>
                      </a:lnTo>
                      <a:lnTo>
                        <a:pt x="18" y="10"/>
                      </a:lnTo>
                      <a:lnTo>
                        <a:pt x="16" y="9"/>
                      </a:lnTo>
                      <a:lnTo>
                        <a:pt x="13" y="9"/>
                      </a:lnTo>
                      <a:lnTo>
                        <a:pt x="11" y="11"/>
                      </a:lnTo>
                      <a:lnTo>
                        <a:pt x="7" y="15"/>
                      </a:lnTo>
                      <a:lnTo>
                        <a:pt x="4" y="17"/>
                      </a:lnTo>
                      <a:lnTo>
                        <a:pt x="2" y="17"/>
                      </a:lnTo>
                      <a:lnTo>
                        <a:pt x="0" y="15"/>
                      </a:lnTo>
                      <a:lnTo>
                        <a:pt x="1" y="11"/>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sp>
              <p:nvSpPr>
                <p:cNvPr id="666651" name="Freeform 50">
                  <a:extLst>
                    <a:ext uri="{FF2B5EF4-FFF2-40B4-BE49-F238E27FC236}">
                      <a16:creationId xmlns:a16="http://schemas.microsoft.com/office/drawing/2014/main" id="{4C6592D7-AAFF-5251-1A45-E1246ED176AB}"/>
                    </a:ext>
                  </a:extLst>
                </p:cNvPr>
                <p:cNvSpPr>
                  <a:spLocks/>
                </p:cNvSpPr>
                <p:nvPr/>
              </p:nvSpPr>
              <p:spPr bwMode="auto">
                <a:xfrm>
                  <a:off x="5916" y="215"/>
                  <a:ext cx="148" cy="166"/>
                </a:xfrm>
                <a:custGeom>
                  <a:avLst/>
                  <a:gdLst>
                    <a:gd name="T0" fmla="*/ 84 w 148"/>
                    <a:gd name="T1" fmla="*/ 119 h 166"/>
                    <a:gd name="T2" fmla="*/ 66 w 148"/>
                    <a:gd name="T3" fmla="*/ 112 h 166"/>
                    <a:gd name="T4" fmla="*/ 69 w 148"/>
                    <a:gd name="T5" fmla="*/ 92 h 166"/>
                    <a:gd name="T6" fmla="*/ 61 w 148"/>
                    <a:gd name="T7" fmla="*/ 84 h 166"/>
                    <a:gd name="T8" fmla="*/ 53 w 148"/>
                    <a:gd name="T9" fmla="*/ 75 h 166"/>
                    <a:gd name="T10" fmla="*/ 50 w 148"/>
                    <a:gd name="T11" fmla="*/ 62 h 166"/>
                    <a:gd name="T12" fmla="*/ 48 w 148"/>
                    <a:gd name="T13" fmla="*/ 49 h 166"/>
                    <a:gd name="T14" fmla="*/ 48 w 148"/>
                    <a:gd name="T15" fmla="*/ 37 h 166"/>
                    <a:gd name="T16" fmla="*/ 43 w 148"/>
                    <a:gd name="T17" fmla="*/ 36 h 166"/>
                    <a:gd name="T18" fmla="*/ 34 w 148"/>
                    <a:gd name="T19" fmla="*/ 35 h 166"/>
                    <a:gd name="T20" fmla="*/ 23 w 148"/>
                    <a:gd name="T21" fmla="*/ 39 h 166"/>
                    <a:gd name="T22" fmla="*/ 12 w 148"/>
                    <a:gd name="T23" fmla="*/ 44 h 166"/>
                    <a:gd name="T24" fmla="*/ 5 w 148"/>
                    <a:gd name="T25" fmla="*/ 49 h 166"/>
                    <a:gd name="T26" fmla="*/ 1 w 148"/>
                    <a:gd name="T27" fmla="*/ 41 h 166"/>
                    <a:gd name="T28" fmla="*/ 0 w 148"/>
                    <a:gd name="T29" fmla="*/ 33 h 166"/>
                    <a:gd name="T30" fmla="*/ 4 w 148"/>
                    <a:gd name="T31" fmla="*/ 23 h 166"/>
                    <a:gd name="T32" fmla="*/ 12 w 148"/>
                    <a:gd name="T33" fmla="*/ 14 h 166"/>
                    <a:gd name="T34" fmla="*/ 25 w 148"/>
                    <a:gd name="T35" fmla="*/ 7 h 166"/>
                    <a:gd name="T36" fmla="*/ 41 w 148"/>
                    <a:gd name="T37" fmla="*/ 2 h 166"/>
                    <a:gd name="T38" fmla="*/ 60 w 148"/>
                    <a:gd name="T39" fmla="*/ 0 h 166"/>
                    <a:gd name="T40" fmla="*/ 78 w 148"/>
                    <a:gd name="T41" fmla="*/ 2 h 166"/>
                    <a:gd name="T42" fmla="*/ 96 w 148"/>
                    <a:gd name="T43" fmla="*/ 8 h 166"/>
                    <a:gd name="T44" fmla="*/ 110 w 148"/>
                    <a:gd name="T45" fmla="*/ 18 h 166"/>
                    <a:gd name="T46" fmla="*/ 121 w 148"/>
                    <a:gd name="T47" fmla="*/ 29 h 166"/>
                    <a:gd name="T48" fmla="*/ 131 w 148"/>
                    <a:gd name="T49" fmla="*/ 44 h 166"/>
                    <a:gd name="T50" fmla="*/ 137 w 148"/>
                    <a:gd name="T51" fmla="*/ 59 h 166"/>
                    <a:gd name="T52" fmla="*/ 142 w 148"/>
                    <a:gd name="T53" fmla="*/ 74 h 166"/>
                    <a:gd name="T54" fmla="*/ 145 w 148"/>
                    <a:gd name="T55" fmla="*/ 93 h 166"/>
                    <a:gd name="T56" fmla="*/ 147 w 148"/>
                    <a:gd name="T57" fmla="*/ 105 h 166"/>
                    <a:gd name="T58" fmla="*/ 145 w 148"/>
                    <a:gd name="T59" fmla="*/ 123 h 166"/>
                    <a:gd name="T60" fmla="*/ 139 w 148"/>
                    <a:gd name="T61" fmla="*/ 142 h 166"/>
                    <a:gd name="T62" fmla="*/ 133 w 148"/>
                    <a:gd name="T63" fmla="*/ 156 h 166"/>
                    <a:gd name="T64" fmla="*/ 128 w 148"/>
                    <a:gd name="T65" fmla="*/ 162 h 166"/>
                    <a:gd name="T66" fmla="*/ 119 w 148"/>
                    <a:gd name="T67" fmla="*/ 165 h 166"/>
                    <a:gd name="T68" fmla="*/ 111 w 148"/>
                    <a:gd name="T69" fmla="*/ 165 h 166"/>
                    <a:gd name="T70" fmla="*/ 106 w 148"/>
                    <a:gd name="T71" fmla="*/ 165 h 166"/>
                    <a:gd name="T72" fmla="*/ 100 w 148"/>
                    <a:gd name="T73" fmla="*/ 163 h 166"/>
                    <a:gd name="T74" fmla="*/ 95 w 148"/>
                    <a:gd name="T75" fmla="*/ 155 h 166"/>
                    <a:gd name="T76" fmla="*/ 95 w 148"/>
                    <a:gd name="T77" fmla="*/ 152 h 166"/>
                    <a:gd name="T78" fmla="*/ 102 w 148"/>
                    <a:gd name="T79" fmla="*/ 150 h 166"/>
                    <a:gd name="T80" fmla="*/ 105 w 148"/>
                    <a:gd name="T81" fmla="*/ 146 h 166"/>
                    <a:gd name="T82" fmla="*/ 109 w 148"/>
                    <a:gd name="T83" fmla="*/ 141 h 166"/>
                    <a:gd name="T84" fmla="*/ 111 w 148"/>
                    <a:gd name="T85" fmla="*/ 134 h 166"/>
                    <a:gd name="T86" fmla="*/ 110 w 148"/>
                    <a:gd name="T87" fmla="*/ 131 h 166"/>
                    <a:gd name="T88" fmla="*/ 110 w 148"/>
                    <a:gd name="T89" fmla="*/ 126 h 166"/>
                    <a:gd name="T90" fmla="*/ 107 w 148"/>
                    <a:gd name="T91" fmla="*/ 120 h 166"/>
                    <a:gd name="T92" fmla="*/ 102 w 148"/>
                    <a:gd name="T93" fmla="*/ 115 h 166"/>
                    <a:gd name="T94" fmla="*/ 98 w 148"/>
                    <a:gd name="T95" fmla="*/ 113 h 166"/>
                    <a:gd name="T96" fmla="*/ 92 w 148"/>
                    <a:gd name="T97" fmla="*/ 114 h 166"/>
                    <a:gd name="T98" fmla="*/ 84 w 148"/>
                    <a:gd name="T99" fmla="*/ 119 h 16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48" h="166">
                      <a:moveTo>
                        <a:pt x="84" y="119"/>
                      </a:moveTo>
                      <a:lnTo>
                        <a:pt x="66" y="112"/>
                      </a:lnTo>
                      <a:lnTo>
                        <a:pt x="69" y="92"/>
                      </a:lnTo>
                      <a:lnTo>
                        <a:pt x="61" y="84"/>
                      </a:lnTo>
                      <a:lnTo>
                        <a:pt x="53" y="75"/>
                      </a:lnTo>
                      <a:lnTo>
                        <a:pt x="50" y="62"/>
                      </a:lnTo>
                      <a:lnTo>
                        <a:pt x="48" y="49"/>
                      </a:lnTo>
                      <a:lnTo>
                        <a:pt x="48" y="37"/>
                      </a:lnTo>
                      <a:lnTo>
                        <a:pt x="43" y="36"/>
                      </a:lnTo>
                      <a:lnTo>
                        <a:pt x="34" y="35"/>
                      </a:lnTo>
                      <a:lnTo>
                        <a:pt x="23" y="39"/>
                      </a:lnTo>
                      <a:lnTo>
                        <a:pt x="12" y="44"/>
                      </a:lnTo>
                      <a:lnTo>
                        <a:pt x="5" y="49"/>
                      </a:lnTo>
                      <a:lnTo>
                        <a:pt x="1" y="41"/>
                      </a:lnTo>
                      <a:lnTo>
                        <a:pt x="0" y="33"/>
                      </a:lnTo>
                      <a:lnTo>
                        <a:pt x="4" y="23"/>
                      </a:lnTo>
                      <a:lnTo>
                        <a:pt x="12" y="14"/>
                      </a:lnTo>
                      <a:lnTo>
                        <a:pt x="25" y="7"/>
                      </a:lnTo>
                      <a:lnTo>
                        <a:pt x="41" y="2"/>
                      </a:lnTo>
                      <a:lnTo>
                        <a:pt x="60" y="0"/>
                      </a:lnTo>
                      <a:lnTo>
                        <a:pt x="78" y="2"/>
                      </a:lnTo>
                      <a:lnTo>
                        <a:pt x="96" y="8"/>
                      </a:lnTo>
                      <a:lnTo>
                        <a:pt x="110" y="18"/>
                      </a:lnTo>
                      <a:lnTo>
                        <a:pt x="121" y="29"/>
                      </a:lnTo>
                      <a:lnTo>
                        <a:pt x="131" y="44"/>
                      </a:lnTo>
                      <a:lnTo>
                        <a:pt x="137" y="59"/>
                      </a:lnTo>
                      <a:lnTo>
                        <a:pt x="142" y="74"/>
                      </a:lnTo>
                      <a:lnTo>
                        <a:pt x="145" y="93"/>
                      </a:lnTo>
                      <a:lnTo>
                        <a:pt x="147" y="105"/>
                      </a:lnTo>
                      <a:lnTo>
                        <a:pt x="145" y="123"/>
                      </a:lnTo>
                      <a:lnTo>
                        <a:pt x="139" y="142"/>
                      </a:lnTo>
                      <a:lnTo>
                        <a:pt x="133" y="156"/>
                      </a:lnTo>
                      <a:lnTo>
                        <a:pt x="128" y="162"/>
                      </a:lnTo>
                      <a:lnTo>
                        <a:pt x="119" y="165"/>
                      </a:lnTo>
                      <a:lnTo>
                        <a:pt x="111" y="165"/>
                      </a:lnTo>
                      <a:lnTo>
                        <a:pt x="106" y="165"/>
                      </a:lnTo>
                      <a:lnTo>
                        <a:pt x="100" y="163"/>
                      </a:lnTo>
                      <a:lnTo>
                        <a:pt x="95" y="155"/>
                      </a:lnTo>
                      <a:lnTo>
                        <a:pt x="95" y="152"/>
                      </a:lnTo>
                      <a:lnTo>
                        <a:pt x="102" y="150"/>
                      </a:lnTo>
                      <a:lnTo>
                        <a:pt x="105" y="146"/>
                      </a:lnTo>
                      <a:lnTo>
                        <a:pt x="109" y="141"/>
                      </a:lnTo>
                      <a:lnTo>
                        <a:pt x="111" y="134"/>
                      </a:lnTo>
                      <a:lnTo>
                        <a:pt x="110" y="131"/>
                      </a:lnTo>
                      <a:lnTo>
                        <a:pt x="110" y="126"/>
                      </a:lnTo>
                      <a:lnTo>
                        <a:pt x="107" y="120"/>
                      </a:lnTo>
                      <a:lnTo>
                        <a:pt x="102" y="115"/>
                      </a:lnTo>
                      <a:lnTo>
                        <a:pt x="98" y="113"/>
                      </a:lnTo>
                      <a:lnTo>
                        <a:pt x="92" y="114"/>
                      </a:lnTo>
                      <a:lnTo>
                        <a:pt x="84" y="119"/>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grpSp>
        </p:grpSp>
        <p:grpSp>
          <p:nvGrpSpPr>
            <p:cNvPr id="10" name="Group 51">
              <a:extLst>
                <a:ext uri="{FF2B5EF4-FFF2-40B4-BE49-F238E27FC236}">
                  <a16:creationId xmlns:a16="http://schemas.microsoft.com/office/drawing/2014/main" id="{45F3B01B-EC99-22B8-8EFD-331EE1989B3D}"/>
                </a:ext>
              </a:extLst>
            </p:cNvPr>
            <p:cNvGrpSpPr>
              <a:grpSpLocks/>
            </p:cNvGrpSpPr>
            <p:nvPr/>
          </p:nvGrpSpPr>
          <p:grpSpPr bwMode="auto">
            <a:xfrm>
              <a:off x="5597" y="537"/>
              <a:ext cx="375" cy="293"/>
              <a:chOff x="5597" y="537"/>
              <a:chExt cx="375" cy="293"/>
            </a:xfrm>
          </p:grpSpPr>
          <p:sp>
            <p:nvSpPr>
              <p:cNvPr id="666643" name="Freeform 52">
                <a:extLst>
                  <a:ext uri="{FF2B5EF4-FFF2-40B4-BE49-F238E27FC236}">
                    <a16:creationId xmlns:a16="http://schemas.microsoft.com/office/drawing/2014/main" id="{526BF3F4-417F-0175-729B-F0043F53D14D}"/>
                  </a:ext>
                </a:extLst>
              </p:cNvPr>
              <p:cNvSpPr>
                <a:spLocks/>
              </p:cNvSpPr>
              <p:nvPr/>
            </p:nvSpPr>
            <p:spPr bwMode="auto">
              <a:xfrm>
                <a:off x="5632" y="537"/>
                <a:ext cx="313" cy="52"/>
              </a:xfrm>
              <a:custGeom>
                <a:avLst/>
                <a:gdLst>
                  <a:gd name="T0" fmla="*/ 104 w 312"/>
                  <a:gd name="T1" fmla="*/ 2 h 52"/>
                  <a:gd name="T2" fmla="*/ 76 w 312"/>
                  <a:gd name="T3" fmla="*/ 4 h 52"/>
                  <a:gd name="T4" fmla="*/ 50 w 312"/>
                  <a:gd name="T5" fmla="*/ 7 h 52"/>
                  <a:gd name="T6" fmla="*/ 34 w 312"/>
                  <a:gd name="T7" fmla="*/ 10 h 52"/>
                  <a:gd name="T8" fmla="*/ 22 w 312"/>
                  <a:gd name="T9" fmla="*/ 13 h 52"/>
                  <a:gd name="T10" fmla="*/ 14 w 312"/>
                  <a:gd name="T11" fmla="*/ 15 h 52"/>
                  <a:gd name="T12" fmla="*/ 8 w 312"/>
                  <a:gd name="T13" fmla="*/ 18 h 52"/>
                  <a:gd name="T14" fmla="*/ 3 w 312"/>
                  <a:gd name="T15" fmla="*/ 21 h 52"/>
                  <a:gd name="T16" fmla="*/ 1 w 312"/>
                  <a:gd name="T17" fmla="*/ 24 h 52"/>
                  <a:gd name="T18" fmla="*/ 0 w 312"/>
                  <a:gd name="T19" fmla="*/ 27 h 52"/>
                  <a:gd name="T20" fmla="*/ 3 w 312"/>
                  <a:gd name="T21" fmla="*/ 31 h 52"/>
                  <a:gd name="T22" fmla="*/ 7 w 312"/>
                  <a:gd name="T23" fmla="*/ 34 h 52"/>
                  <a:gd name="T24" fmla="*/ 13 w 312"/>
                  <a:gd name="T25" fmla="*/ 36 h 52"/>
                  <a:gd name="T26" fmla="*/ 24 w 312"/>
                  <a:gd name="T27" fmla="*/ 39 h 52"/>
                  <a:gd name="T28" fmla="*/ 36 w 312"/>
                  <a:gd name="T29" fmla="*/ 43 h 52"/>
                  <a:gd name="T30" fmla="*/ 57 w 312"/>
                  <a:gd name="T31" fmla="*/ 46 h 52"/>
                  <a:gd name="T32" fmla="*/ 77 w 312"/>
                  <a:gd name="T33" fmla="*/ 48 h 52"/>
                  <a:gd name="T34" fmla="*/ 104 w 312"/>
                  <a:gd name="T35" fmla="*/ 50 h 52"/>
                  <a:gd name="T36" fmla="*/ 139 w 312"/>
                  <a:gd name="T37" fmla="*/ 51 h 52"/>
                  <a:gd name="T38" fmla="*/ 231 w 312"/>
                  <a:gd name="T39" fmla="*/ 50 h 52"/>
                  <a:gd name="T40" fmla="*/ 274 w 312"/>
                  <a:gd name="T41" fmla="*/ 46 h 52"/>
                  <a:gd name="T42" fmla="*/ 299 w 312"/>
                  <a:gd name="T43" fmla="*/ 42 h 52"/>
                  <a:gd name="T44" fmla="*/ 313 w 312"/>
                  <a:gd name="T45" fmla="*/ 38 h 52"/>
                  <a:gd name="T46" fmla="*/ 322 w 312"/>
                  <a:gd name="T47" fmla="*/ 36 h 52"/>
                  <a:gd name="T48" fmla="*/ 327 w 312"/>
                  <a:gd name="T49" fmla="*/ 33 h 52"/>
                  <a:gd name="T50" fmla="*/ 331 w 312"/>
                  <a:gd name="T51" fmla="*/ 30 h 52"/>
                  <a:gd name="T52" fmla="*/ 333 w 312"/>
                  <a:gd name="T53" fmla="*/ 25 h 52"/>
                  <a:gd name="T54" fmla="*/ 328 w 312"/>
                  <a:gd name="T55" fmla="*/ 19 h 52"/>
                  <a:gd name="T56" fmla="*/ 320 w 312"/>
                  <a:gd name="T57" fmla="*/ 15 h 52"/>
                  <a:gd name="T58" fmla="*/ 303 w 312"/>
                  <a:gd name="T59" fmla="*/ 10 h 52"/>
                  <a:gd name="T60" fmla="*/ 273 w 312"/>
                  <a:gd name="T61" fmla="*/ 5 h 52"/>
                  <a:gd name="T62" fmla="*/ 231 w 312"/>
                  <a:gd name="T63" fmla="*/ 1 h 52"/>
                  <a:gd name="T64" fmla="*/ 181 w 312"/>
                  <a:gd name="T65" fmla="*/ 0 h 5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12" h="52">
                    <a:moveTo>
                      <a:pt x="159" y="0"/>
                    </a:moveTo>
                    <a:lnTo>
                      <a:pt x="104" y="2"/>
                    </a:lnTo>
                    <a:lnTo>
                      <a:pt x="90" y="3"/>
                    </a:lnTo>
                    <a:lnTo>
                      <a:pt x="76" y="4"/>
                    </a:lnTo>
                    <a:lnTo>
                      <a:pt x="63" y="5"/>
                    </a:lnTo>
                    <a:lnTo>
                      <a:pt x="50" y="7"/>
                    </a:lnTo>
                    <a:lnTo>
                      <a:pt x="42" y="8"/>
                    </a:lnTo>
                    <a:lnTo>
                      <a:pt x="34" y="10"/>
                    </a:lnTo>
                    <a:lnTo>
                      <a:pt x="27" y="11"/>
                    </a:lnTo>
                    <a:lnTo>
                      <a:pt x="22" y="13"/>
                    </a:lnTo>
                    <a:lnTo>
                      <a:pt x="18" y="14"/>
                    </a:lnTo>
                    <a:lnTo>
                      <a:pt x="14" y="15"/>
                    </a:lnTo>
                    <a:lnTo>
                      <a:pt x="10" y="16"/>
                    </a:lnTo>
                    <a:lnTo>
                      <a:pt x="8" y="18"/>
                    </a:lnTo>
                    <a:lnTo>
                      <a:pt x="6" y="19"/>
                    </a:lnTo>
                    <a:lnTo>
                      <a:pt x="3" y="21"/>
                    </a:lnTo>
                    <a:lnTo>
                      <a:pt x="2" y="22"/>
                    </a:lnTo>
                    <a:lnTo>
                      <a:pt x="1" y="24"/>
                    </a:lnTo>
                    <a:lnTo>
                      <a:pt x="0" y="25"/>
                    </a:lnTo>
                    <a:lnTo>
                      <a:pt x="0" y="27"/>
                    </a:lnTo>
                    <a:lnTo>
                      <a:pt x="1" y="28"/>
                    </a:lnTo>
                    <a:lnTo>
                      <a:pt x="3" y="31"/>
                    </a:lnTo>
                    <a:lnTo>
                      <a:pt x="5" y="33"/>
                    </a:lnTo>
                    <a:lnTo>
                      <a:pt x="7" y="34"/>
                    </a:lnTo>
                    <a:lnTo>
                      <a:pt x="10" y="35"/>
                    </a:lnTo>
                    <a:lnTo>
                      <a:pt x="13" y="36"/>
                    </a:lnTo>
                    <a:lnTo>
                      <a:pt x="18" y="38"/>
                    </a:lnTo>
                    <a:lnTo>
                      <a:pt x="24" y="39"/>
                    </a:lnTo>
                    <a:lnTo>
                      <a:pt x="29" y="41"/>
                    </a:lnTo>
                    <a:lnTo>
                      <a:pt x="36" y="43"/>
                    </a:lnTo>
                    <a:lnTo>
                      <a:pt x="46" y="44"/>
                    </a:lnTo>
                    <a:lnTo>
                      <a:pt x="57" y="46"/>
                    </a:lnTo>
                    <a:lnTo>
                      <a:pt x="67" y="47"/>
                    </a:lnTo>
                    <a:lnTo>
                      <a:pt x="77" y="48"/>
                    </a:lnTo>
                    <a:lnTo>
                      <a:pt x="90" y="49"/>
                    </a:lnTo>
                    <a:lnTo>
                      <a:pt x="104" y="50"/>
                    </a:lnTo>
                    <a:lnTo>
                      <a:pt x="122" y="51"/>
                    </a:lnTo>
                    <a:lnTo>
                      <a:pt x="139" y="51"/>
                    </a:lnTo>
                    <a:lnTo>
                      <a:pt x="182" y="51"/>
                    </a:lnTo>
                    <a:lnTo>
                      <a:pt x="209" y="50"/>
                    </a:lnTo>
                    <a:lnTo>
                      <a:pt x="231" y="48"/>
                    </a:lnTo>
                    <a:lnTo>
                      <a:pt x="252" y="46"/>
                    </a:lnTo>
                    <a:lnTo>
                      <a:pt x="271" y="43"/>
                    </a:lnTo>
                    <a:lnTo>
                      <a:pt x="277" y="42"/>
                    </a:lnTo>
                    <a:lnTo>
                      <a:pt x="283" y="41"/>
                    </a:lnTo>
                    <a:lnTo>
                      <a:pt x="291" y="38"/>
                    </a:lnTo>
                    <a:lnTo>
                      <a:pt x="295" y="37"/>
                    </a:lnTo>
                    <a:lnTo>
                      <a:pt x="300" y="36"/>
                    </a:lnTo>
                    <a:lnTo>
                      <a:pt x="303" y="34"/>
                    </a:lnTo>
                    <a:lnTo>
                      <a:pt x="305" y="33"/>
                    </a:lnTo>
                    <a:lnTo>
                      <a:pt x="307" y="31"/>
                    </a:lnTo>
                    <a:lnTo>
                      <a:pt x="309" y="30"/>
                    </a:lnTo>
                    <a:lnTo>
                      <a:pt x="311" y="27"/>
                    </a:lnTo>
                    <a:lnTo>
                      <a:pt x="311" y="25"/>
                    </a:lnTo>
                    <a:lnTo>
                      <a:pt x="309" y="22"/>
                    </a:lnTo>
                    <a:lnTo>
                      <a:pt x="306" y="19"/>
                    </a:lnTo>
                    <a:lnTo>
                      <a:pt x="302" y="17"/>
                    </a:lnTo>
                    <a:lnTo>
                      <a:pt x="298" y="15"/>
                    </a:lnTo>
                    <a:lnTo>
                      <a:pt x="292" y="13"/>
                    </a:lnTo>
                    <a:lnTo>
                      <a:pt x="281" y="10"/>
                    </a:lnTo>
                    <a:lnTo>
                      <a:pt x="269" y="8"/>
                    </a:lnTo>
                    <a:lnTo>
                      <a:pt x="251" y="5"/>
                    </a:lnTo>
                    <a:lnTo>
                      <a:pt x="232" y="3"/>
                    </a:lnTo>
                    <a:lnTo>
                      <a:pt x="209" y="1"/>
                    </a:lnTo>
                    <a:lnTo>
                      <a:pt x="188" y="1"/>
                    </a:lnTo>
                    <a:lnTo>
                      <a:pt x="159" y="0"/>
                    </a:lnTo>
                  </a:path>
                </a:pathLst>
              </a:custGeom>
              <a:solidFill>
                <a:srgbClr val="3F7FFF"/>
              </a:solidFill>
              <a:ln w="12700" cap="rnd" cmpd="sng">
                <a:solidFill>
                  <a:srgbClr val="000000"/>
                </a:solidFill>
                <a:prstDash val="solid"/>
                <a:round/>
                <a:headEnd type="none" w="med" len="med"/>
                <a:tailEnd type="none" w="med" len="med"/>
              </a:ln>
            </p:spPr>
            <p:txBody>
              <a:bodyPr/>
              <a:lstStyle/>
              <a:p>
                <a:endParaRPr lang="en-US"/>
              </a:p>
            </p:txBody>
          </p:sp>
          <p:sp>
            <p:nvSpPr>
              <p:cNvPr id="666644" name="Freeform 53">
                <a:extLst>
                  <a:ext uri="{FF2B5EF4-FFF2-40B4-BE49-F238E27FC236}">
                    <a16:creationId xmlns:a16="http://schemas.microsoft.com/office/drawing/2014/main" id="{E6ABE17D-AD46-3C26-61B3-09FDBE291A13}"/>
                  </a:ext>
                </a:extLst>
              </p:cNvPr>
              <p:cNvSpPr>
                <a:spLocks/>
              </p:cNvSpPr>
              <p:nvPr/>
            </p:nvSpPr>
            <p:spPr bwMode="auto">
              <a:xfrm>
                <a:off x="5597" y="562"/>
                <a:ext cx="375" cy="268"/>
              </a:xfrm>
              <a:custGeom>
                <a:avLst/>
                <a:gdLst>
                  <a:gd name="T0" fmla="*/ 35 w 375"/>
                  <a:gd name="T1" fmla="*/ 2 h 268"/>
                  <a:gd name="T2" fmla="*/ 38 w 375"/>
                  <a:gd name="T3" fmla="*/ 6 h 268"/>
                  <a:gd name="T4" fmla="*/ 42 w 375"/>
                  <a:gd name="T5" fmla="*/ 9 h 268"/>
                  <a:gd name="T6" fmla="*/ 48 w 375"/>
                  <a:gd name="T7" fmla="*/ 11 h 268"/>
                  <a:gd name="T8" fmla="*/ 59 w 375"/>
                  <a:gd name="T9" fmla="*/ 14 h 268"/>
                  <a:gd name="T10" fmla="*/ 71 w 375"/>
                  <a:gd name="T11" fmla="*/ 18 h 268"/>
                  <a:gd name="T12" fmla="*/ 92 w 375"/>
                  <a:gd name="T13" fmla="*/ 21 h 268"/>
                  <a:gd name="T14" fmla="*/ 112 w 375"/>
                  <a:gd name="T15" fmla="*/ 23 h 268"/>
                  <a:gd name="T16" fmla="*/ 139 w 375"/>
                  <a:gd name="T17" fmla="*/ 25 h 268"/>
                  <a:gd name="T18" fmla="*/ 174 w 375"/>
                  <a:gd name="T19" fmla="*/ 26 h 268"/>
                  <a:gd name="T20" fmla="*/ 244 w 375"/>
                  <a:gd name="T21" fmla="*/ 25 h 268"/>
                  <a:gd name="T22" fmla="*/ 287 w 375"/>
                  <a:gd name="T23" fmla="*/ 21 h 268"/>
                  <a:gd name="T24" fmla="*/ 312 w 375"/>
                  <a:gd name="T25" fmla="*/ 17 h 268"/>
                  <a:gd name="T26" fmla="*/ 326 w 375"/>
                  <a:gd name="T27" fmla="*/ 13 h 268"/>
                  <a:gd name="T28" fmla="*/ 335 w 375"/>
                  <a:gd name="T29" fmla="*/ 11 h 268"/>
                  <a:gd name="T30" fmla="*/ 340 w 375"/>
                  <a:gd name="T31" fmla="*/ 8 h 268"/>
                  <a:gd name="T32" fmla="*/ 344 w 375"/>
                  <a:gd name="T33" fmla="*/ 5 h 268"/>
                  <a:gd name="T34" fmla="*/ 346 w 375"/>
                  <a:gd name="T35" fmla="*/ 0 h 268"/>
                  <a:gd name="T36" fmla="*/ 359 w 375"/>
                  <a:gd name="T37" fmla="*/ 240 h 268"/>
                  <a:gd name="T38" fmla="*/ 329 w 375"/>
                  <a:gd name="T39" fmla="*/ 254 h 268"/>
                  <a:gd name="T40" fmla="*/ 304 w 375"/>
                  <a:gd name="T41" fmla="*/ 255 h 268"/>
                  <a:gd name="T42" fmla="*/ 274 w 375"/>
                  <a:gd name="T43" fmla="*/ 260 h 268"/>
                  <a:gd name="T44" fmla="*/ 254 w 375"/>
                  <a:gd name="T45" fmla="*/ 267 h 268"/>
                  <a:gd name="T46" fmla="*/ 229 w 375"/>
                  <a:gd name="T47" fmla="*/ 263 h 268"/>
                  <a:gd name="T48" fmla="*/ 204 w 375"/>
                  <a:gd name="T49" fmla="*/ 257 h 268"/>
                  <a:gd name="T50" fmla="*/ 174 w 375"/>
                  <a:gd name="T51" fmla="*/ 258 h 268"/>
                  <a:gd name="T52" fmla="*/ 147 w 375"/>
                  <a:gd name="T53" fmla="*/ 262 h 268"/>
                  <a:gd name="T54" fmla="*/ 126 w 375"/>
                  <a:gd name="T55" fmla="*/ 265 h 268"/>
                  <a:gd name="T56" fmla="*/ 93 w 375"/>
                  <a:gd name="T57" fmla="*/ 259 h 268"/>
                  <a:gd name="T58" fmla="*/ 65 w 375"/>
                  <a:gd name="T59" fmla="*/ 257 h 268"/>
                  <a:gd name="T60" fmla="*/ 40 w 375"/>
                  <a:gd name="T61" fmla="*/ 260 h 268"/>
                  <a:gd name="T62" fmla="*/ 12 w 375"/>
                  <a:gd name="T63" fmla="*/ 251 h 268"/>
                  <a:gd name="T64" fmla="*/ 4 w 375"/>
                  <a:gd name="T65" fmla="*/ 218 h 26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75" h="268">
                    <a:moveTo>
                      <a:pt x="35" y="0"/>
                    </a:moveTo>
                    <a:lnTo>
                      <a:pt x="35" y="2"/>
                    </a:lnTo>
                    <a:lnTo>
                      <a:pt x="36" y="3"/>
                    </a:lnTo>
                    <a:lnTo>
                      <a:pt x="38" y="6"/>
                    </a:lnTo>
                    <a:lnTo>
                      <a:pt x="40" y="8"/>
                    </a:lnTo>
                    <a:lnTo>
                      <a:pt x="42" y="9"/>
                    </a:lnTo>
                    <a:lnTo>
                      <a:pt x="45" y="10"/>
                    </a:lnTo>
                    <a:lnTo>
                      <a:pt x="48" y="11"/>
                    </a:lnTo>
                    <a:lnTo>
                      <a:pt x="53" y="13"/>
                    </a:lnTo>
                    <a:lnTo>
                      <a:pt x="59" y="14"/>
                    </a:lnTo>
                    <a:lnTo>
                      <a:pt x="64" y="16"/>
                    </a:lnTo>
                    <a:lnTo>
                      <a:pt x="71" y="18"/>
                    </a:lnTo>
                    <a:lnTo>
                      <a:pt x="81" y="19"/>
                    </a:lnTo>
                    <a:lnTo>
                      <a:pt x="92" y="21"/>
                    </a:lnTo>
                    <a:lnTo>
                      <a:pt x="102" y="22"/>
                    </a:lnTo>
                    <a:lnTo>
                      <a:pt x="112" y="23"/>
                    </a:lnTo>
                    <a:lnTo>
                      <a:pt x="125" y="24"/>
                    </a:lnTo>
                    <a:lnTo>
                      <a:pt x="139" y="25"/>
                    </a:lnTo>
                    <a:lnTo>
                      <a:pt x="157" y="26"/>
                    </a:lnTo>
                    <a:lnTo>
                      <a:pt x="174" y="26"/>
                    </a:lnTo>
                    <a:lnTo>
                      <a:pt x="217" y="26"/>
                    </a:lnTo>
                    <a:lnTo>
                      <a:pt x="244" y="25"/>
                    </a:lnTo>
                    <a:lnTo>
                      <a:pt x="266" y="23"/>
                    </a:lnTo>
                    <a:lnTo>
                      <a:pt x="287" y="21"/>
                    </a:lnTo>
                    <a:lnTo>
                      <a:pt x="306" y="18"/>
                    </a:lnTo>
                    <a:lnTo>
                      <a:pt x="312" y="17"/>
                    </a:lnTo>
                    <a:lnTo>
                      <a:pt x="318" y="16"/>
                    </a:lnTo>
                    <a:lnTo>
                      <a:pt x="326" y="13"/>
                    </a:lnTo>
                    <a:lnTo>
                      <a:pt x="330" y="12"/>
                    </a:lnTo>
                    <a:lnTo>
                      <a:pt x="335" y="11"/>
                    </a:lnTo>
                    <a:lnTo>
                      <a:pt x="338" y="9"/>
                    </a:lnTo>
                    <a:lnTo>
                      <a:pt x="340" y="8"/>
                    </a:lnTo>
                    <a:lnTo>
                      <a:pt x="342" y="6"/>
                    </a:lnTo>
                    <a:lnTo>
                      <a:pt x="344" y="5"/>
                    </a:lnTo>
                    <a:lnTo>
                      <a:pt x="346" y="2"/>
                    </a:lnTo>
                    <a:lnTo>
                      <a:pt x="346" y="0"/>
                    </a:lnTo>
                    <a:lnTo>
                      <a:pt x="374" y="233"/>
                    </a:lnTo>
                    <a:lnTo>
                      <a:pt x="359" y="240"/>
                    </a:lnTo>
                    <a:lnTo>
                      <a:pt x="343" y="248"/>
                    </a:lnTo>
                    <a:lnTo>
                      <a:pt x="329" y="254"/>
                    </a:lnTo>
                    <a:lnTo>
                      <a:pt x="317" y="256"/>
                    </a:lnTo>
                    <a:lnTo>
                      <a:pt x="304" y="255"/>
                    </a:lnTo>
                    <a:lnTo>
                      <a:pt x="288" y="255"/>
                    </a:lnTo>
                    <a:lnTo>
                      <a:pt x="274" y="260"/>
                    </a:lnTo>
                    <a:lnTo>
                      <a:pt x="262" y="265"/>
                    </a:lnTo>
                    <a:lnTo>
                      <a:pt x="254" y="267"/>
                    </a:lnTo>
                    <a:lnTo>
                      <a:pt x="242" y="266"/>
                    </a:lnTo>
                    <a:lnTo>
                      <a:pt x="229" y="263"/>
                    </a:lnTo>
                    <a:lnTo>
                      <a:pt x="217" y="260"/>
                    </a:lnTo>
                    <a:lnTo>
                      <a:pt x="204" y="257"/>
                    </a:lnTo>
                    <a:lnTo>
                      <a:pt x="191" y="255"/>
                    </a:lnTo>
                    <a:lnTo>
                      <a:pt x="174" y="258"/>
                    </a:lnTo>
                    <a:lnTo>
                      <a:pt x="162" y="260"/>
                    </a:lnTo>
                    <a:lnTo>
                      <a:pt x="147" y="262"/>
                    </a:lnTo>
                    <a:lnTo>
                      <a:pt x="138" y="263"/>
                    </a:lnTo>
                    <a:lnTo>
                      <a:pt x="126" y="265"/>
                    </a:lnTo>
                    <a:lnTo>
                      <a:pt x="107" y="261"/>
                    </a:lnTo>
                    <a:lnTo>
                      <a:pt x="93" y="259"/>
                    </a:lnTo>
                    <a:lnTo>
                      <a:pt x="76" y="256"/>
                    </a:lnTo>
                    <a:lnTo>
                      <a:pt x="65" y="257"/>
                    </a:lnTo>
                    <a:lnTo>
                      <a:pt x="51" y="260"/>
                    </a:lnTo>
                    <a:lnTo>
                      <a:pt x="40" y="260"/>
                    </a:lnTo>
                    <a:lnTo>
                      <a:pt x="27" y="257"/>
                    </a:lnTo>
                    <a:lnTo>
                      <a:pt x="12" y="251"/>
                    </a:lnTo>
                    <a:lnTo>
                      <a:pt x="0" y="240"/>
                    </a:lnTo>
                    <a:lnTo>
                      <a:pt x="4" y="218"/>
                    </a:lnTo>
                    <a:lnTo>
                      <a:pt x="35" y="0"/>
                    </a:lnTo>
                  </a:path>
                </a:pathLst>
              </a:custGeom>
              <a:solidFill>
                <a:srgbClr val="0000FF"/>
              </a:solidFill>
              <a:ln w="12700" cap="rnd" cmpd="sng">
                <a:solidFill>
                  <a:srgbClr val="000000"/>
                </a:solidFill>
                <a:prstDash val="solid"/>
                <a:round/>
                <a:headEnd type="none" w="med" len="med"/>
                <a:tailEnd type="none" w="med" len="med"/>
              </a:ln>
            </p:spPr>
            <p:txBody>
              <a:bodyPr/>
              <a:lstStyle/>
              <a:p>
                <a:endParaRPr lang="en-US"/>
              </a:p>
            </p:txBody>
          </p:sp>
        </p:grpSp>
        <p:sp>
          <p:nvSpPr>
            <p:cNvPr id="11" name="Freeform 54">
              <a:extLst>
                <a:ext uri="{FF2B5EF4-FFF2-40B4-BE49-F238E27FC236}">
                  <a16:creationId xmlns:a16="http://schemas.microsoft.com/office/drawing/2014/main" id="{29083CA3-CFD9-1F2A-4220-A6E523CAE301}"/>
                </a:ext>
              </a:extLst>
            </p:cNvPr>
            <p:cNvSpPr>
              <a:spLocks/>
            </p:cNvSpPr>
            <p:nvPr/>
          </p:nvSpPr>
          <p:spPr bwMode="auto">
            <a:xfrm>
              <a:off x="5633" y="471"/>
              <a:ext cx="187" cy="100"/>
            </a:xfrm>
            <a:custGeom>
              <a:avLst/>
              <a:gdLst>
                <a:gd name="T0" fmla="*/ 0 w 187"/>
                <a:gd name="T1" fmla="*/ 74 h 100"/>
                <a:gd name="T2" fmla="*/ 7 w 187"/>
                <a:gd name="T3" fmla="*/ 90 h 100"/>
                <a:gd name="T4" fmla="*/ 10 w 187"/>
                <a:gd name="T5" fmla="*/ 97 h 100"/>
                <a:gd name="T6" fmla="*/ 13 w 187"/>
                <a:gd name="T7" fmla="*/ 99 h 100"/>
                <a:gd name="T8" fmla="*/ 15 w 187"/>
                <a:gd name="T9" fmla="*/ 99 h 100"/>
                <a:gd name="T10" fmla="*/ 19 w 187"/>
                <a:gd name="T11" fmla="*/ 97 h 100"/>
                <a:gd name="T12" fmla="*/ 110 w 187"/>
                <a:gd name="T13" fmla="*/ 44 h 100"/>
                <a:gd name="T14" fmla="*/ 115 w 187"/>
                <a:gd name="T15" fmla="*/ 44 h 100"/>
                <a:gd name="T16" fmla="*/ 120 w 187"/>
                <a:gd name="T17" fmla="*/ 47 h 100"/>
                <a:gd name="T18" fmla="*/ 126 w 187"/>
                <a:gd name="T19" fmla="*/ 47 h 100"/>
                <a:gd name="T20" fmla="*/ 134 w 187"/>
                <a:gd name="T21" fmla="*/ 46 h 100"/>
                <a:gd name="T22" fmla="*/ 144 w 187"/>
                <a:gd name="T23" fmla="*/ 43 h 100"/>
                <a:gd name="T24" fmla="*/ 149 w 187"/>
                <a:gd name="T25" fmla="*/ 40 h 100"/>
                <a:gd name="T26" fmla="*/ 179 w 187"/>
                <a:gd name="T27" fmla="*/ 37 h 100"/>
                <a:gd name="T28" fmla="*/ 184 w 187"/>
                <a:gd name="T29" fmla="*/ 36 h 100"/>
                <a:gd name="T30" fmla="*/ 183 w 187"/>
                <a:gd name="T31" fmla="*/ 33 h 100"/>
                <a:gd name="T32" fmla="*/ 180 w 187"/>
                <a:gd name="T33" fmla="*/ 31 h 100"/>
                <a:gd name="T34" fmla="*/ 169 w 187"/>
                <a:gd name="T35" fmla="*/ 29 h 100"/>
                <a:gd name="T36" fmla="*/ 155 w 187"/>
                <a:gd name="T37" fmla="*/ 30 h 100"/>
                <a:gd name="T38" fmla="*/ 155 w 187"/>
                <a:gd name="T39" fmla="*/ 28 h 100"/>
                <a:gd name="T40" fmla="*/ 169 w 187"/>
                <a:gd name="T41" fmla="*/ 27 h 100"/>
                <a:gd name="T42" fmla="*/ 181 w 187"/>
                <a:gd name="T43" fmla="*/ 24 h 100"/>
                <a:gd name="T44" fmla="*/ 185 w 187"/>
                <a:gd name="T45" fmla="*/ 22 h 100"/>
                <a:gd name="T46" fmla="*/ 186 w 187"/>
                <a:gd name="T47" fmla="*/ 17 h 100"/>
                <a:gd name="T48" fmla="*/ 179 w 187"/>
                <a:gd name="T49" fmla="*/ 15 h 100"/>
                <a:gd name="T50" fmla="*/ 152 w 187"/>
                <a:gd name="T51" fmla="*/ 20 h 100"/>
                <a:gd name="T52" fmla="*/ 152 w 187"/>
                <a:gd name="T53" fmla="*/ 17 h 100"/>
                <a:gd name="T54" fmla="*/ 177 w 187"/>
                <a:gd name="T55" fmla="*/ 10 h 100"/>
                <a:gd name="T56" fmla="*/ 183 w 187"/>
                <a:gd name="T57" fmla="*/ 7 h 100"/>
                <a:gd name="T58" fmla="*/ 182 w 187"/>
                <a:gd name="T59" fmla="*/ 3 h 100"/>
                <a:gd name="T60" fmla="*/ 179 w 187"/>
                <a:gd name="T61" fmla="*/ 1 h 100"/>
                <a:gd name="T62" fmla="*/ 176 w 187"/>
                <a:gd name="T63" fmla="*/ 0 h 100"/>
                <a:gd name="T64" fmla="*/ 146 w 187"/>
                <a:gd name="T65" fmla="*/ 10 h 10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87" h="100">
                  <a:moveTo>
                    <a:pt x="0" y="74"/>
                  </a:moveTo>
                  <a:lnTo>
                    <a:pt x="7" y="90"/>
                  </a:lnTo>
                  <a:lnTo>
                    <a:pt x="10" y="97"/>
                  </a:lnTo>
                  <a:lnTo>
                    <a:pt x="13" y="99"/>
                  </a:lnTo>
                  <a:lnTo>
                    <a:pt x="15" y="99"/>
                  </a:lnTo>
                  <a:lnTo>
                    <a:pt x="19" y="97"/>
                  </a:lnTo>
                  <a:lnTo>
                    <a:pt x="110" y="44"/>
                  </a:lnTo>
                  <a:lnTo>
                    <a:pt x="115" y="44"/>
                  </a:lnTo>
                  <a:lnTo>
                    <a:pt x="120" y="47"/>
                  </a:lnTo>
                  <a:lnTo>
                    <a:pt x="126" y="47"/>
                  </a:lnTo>
                  <a:lnTo>
                    <a:pt x="134" y="46"/>
                  </a:lnTo>
                  <a:lnTo>
                    <a:pt x="144" y="43"/>
                  </a:lnTo>
                  <a:lnTo>
                    <a:pt x="149" y="40"/>
                  </a:lnTo>
                  <a:lnTo>
                    <a:pt x="179" y="37"/>
                  </a:lnTo>
                  <a:lnTo>
                    <a:pt x="184" y="36"/>
                  </a:lnTo>
                  <a:lnTo>
                    <a:pt x="183" y="33"/>
                  </a:lnTo>
                  <a:lnTo>
                    <a:pt x="180" y="31"/>
                  </a:lnTo>
                  <a:lnTo>
                    <a:pt x="169" y="29"/>
                  </a:lnTo>
                  <a:lnTo>
                    <a:pt x="155" y="30"/>
                  </a:lnTo>
                  <a:lnTo>
                    <a:pt x="155" y="28"/>
                  </a:lnTo>
                  <a:lnTo>
                    <a:pt x="169" y="27"/>
                  </a:lnTo>
                  <a:lnTo>
                    <a:pt x="181" y="24"/>
                  </a:lnTo>
                  <a:lnTo>
                    <a:pt x="185" y="22"/>
                  </a:lnTo>
                  <a:lnTo>
                    <a:pt x="186" y="17"/>
                  </a:lnTo>
                  <a:lnTo>
                    <a:pt x="179" y="15"/>
                  </a:lnTo>
                  <a:lnTo>
                    <a:pt x="152" y="20"/>
                  </a:lnTo>
                  <a:lnTo>
                    <a:pt x="152" y="17"/>
                  </a:lnTo>
                  <a:lnTo>
                    <a:pt x="177" y="10"/>
                  </a:lnTo>
                  <a:lnTo>
                    <a:pt x="183" y="7"/>
                  </a:lnTo>
                  <a:lnTo>
                    <a:pt x="182" y="3"/>
                  </a:lnTo>
                  <a:lnTo>
                    <a:pt x="179" y="1"/>
                  </a:lnTo>
                  <a:lnTo>
                    <a:pt x="176" y="0"/>
                  </a:lnTo>
                  <a:lnTo>
                    <a:pt x="146" y="10"/>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55">
              <a:extLst>
                <a:ext uri="{FF2B5EF4-FFF2-40B4-BE49-F238E27FC236}">
                  <a16:creationId xmlns:a16="http://schemas.microsoft.com/office/drawing/2014/main" id="{48979C69-5CDA-594C-3857-F3D6CD984A01}"/>
                </a:ext>
              </a:extLst>
            </p:cNvPr>
            <p:cNvSpPr>
              <a:spLocks/>
            </p:cNvSpPr>
            <p:nvPr/>
          </p:nvSpPr>
          <p:spPr bwMode="auto">
            <a:xfrm>
              <a:off x="5385" y="679"/>
              <a:ext cx="228" cy="177"/>
            </a:xfrm>
            <a:custGeom>
              <a:avLst/>
              <a:gdLst>
                <a:gd name="T0" fmla="*/ 67 w 228"/>
                <a:gd name="T1" fmla="*/ 3 h 177"/>
                <a:gd name="T2" fmla="*/ 0 w 228"/>
                <a:gd name="T3" fmla="*/ 159 h 177"/>
                <a:gd name="T4" fmla="*/ 2 w 228"/>
                <a:gd name="T5" fmla="*/ 162 h 177"/>
                <a:gd name="T6" fmla="*/ 8 w 228"/>
                <a:gd name="T7" fmla="*/ 160 h 177"/>
                <a:gd name="T8" fmla="*/ 72 w 228"/>
                <a:gd name="T9" fmla="*/ 9 h 177"/>
                <a:gd name="T10" fmla="*/ 76 w 228"/>
                <a:gd name="T11" fmla="*/ 7 h 177"/>
                <a:gd name="T12" fmla="*/ 100 w 228"/>
                <a:gd name="T13" fmla="*/ 7 h 177"/>
                <a:gd name="T14" fmla="*/ 132 w 228"/>
                <a:gd name="T15" fmla="*/ 8 h 177"/>
                <a:gd name="T16" fmla="*/ 160 w 228"/>
                <a:gd name="T17" fmla="*/ 10 h 177"/>
                <a:gd name="T18" fmla="*/ 168 w 228"/>
                <a:gd name="T19" fmla="*/ 12 h 177"/>
                <a:gd name="T20" fmla="*/ 173 w 228"/>
                <a:gd name="T21" fmla="*/ 16 h 177"/>
                <a:gd name="T22" fmla="*/ 176 w 228"/>
                <a:gd name="T23" fmla="*/ 21 h 177"/>
                <a:gd name="T24" fmla="*/ 221 w 228"/>
                <a:gd name="T25" fmla="*/ 174 h 177"/>
                <a:gd name="T26" fmla="*/ 224 w 228"/>
                <a:gd name="T27" fmla="*/ 176 h 177"/>
                <a:gd name="T28" fmla="*/ 227 w 228"/>
                <a:gd name="T29" fmla="*/ 172 h 177"/>
                <a:gd name="T30" fmla="*/ 183 w 228"/>
                <a:gd name="T31" fmla="*/ 19 h 177"/>
                <a:gd name="T32" fmla="*/ 178 w 228"/>
                <a:gd name="T33" fmla="*/ 12 h 177"/>
                <a:gd name="T34" fmla="*/ 174 w 228"/>
                <a:gd name="T35" fmla="*/ 8 h 177"/>
                <a:gd name="T36" fmla="*/ 171 w 228"/>
                <a:gd name="T37" fmla="*/ 6 h 177"/>
                <a:gd name="T38" fmla="*/ 166 w 228"/>
                <a:gd name="T39" fmla="*/ 4 h 177"/>
                <a:gd name="T40" fmla="*/ 156 w 228"/>
                <a:gd name="T41" fmla="*/ 3 h 177"/>
                <a:gd name="T42" fmla="*/ 127 w 228"/>
                <a:gd name="T43" fmla="*/ 1 h 177"/>
                <a:gd name="T44" fmla="*/ 94 w 228"/>
                <a:gd name="T45" fmla="*/ 0 h 177"/>
                <a:gd name="T46" fmla="*/ 79 w 228"/>
                <a:gd name="T47" fmla="*/ 1 h 177"/>
                <a:gd name="T48" fmla="*/ 71 w 228"/>
                <a:gd name="T49" fmla="*/ 1 h 177"/>
                <a:gd name="T50" fmla="*/ 67 w 228"/>
                <a:gd name="T51" fmla="*/ 3 h 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28" h="177">
                  <a:moveTo>
                    <a:pt x="67" y="3"/>
                  </a:moveTo>
                  <a:lnTo>
                    <a:pt x="0" y="159"/>
                  </a:lnTo>
                  <a:lnTo>
                    <a:pt x="2" y="162"/>
                  </a:lnTo>
                  <a:lnTo>
                    <a:pt x="8" y="160"/>
                  </a:lnTo>
                  <a:lnTo>
                    <a:pt x="72" y="9"/>
                  </a:lnTo>
                  <a:lnTo>
                    <a:pt x="76" y="7"/>
                  </a:lnTo>
                  <a:lnTo>
                    <a:pt x="100" y="7"/>
                  </a:lnTo>
                  <a:lnTo>
                    <a:pt x="132" y="8"/>
                  </a:lnTo>
                  <a:lnTo>
                    <a:pt x="160" y="10"/>
                  </a:lnTo>
                  <a:lnTo>
                    <a:pt x="168" y="12"/>
                  </a:lnTo>
                  <a:lnTo>
                    <a:pt x="173" y="16"/>
                  </a:lnTo>
                  <a:lnTo>
                    <a:pt x="176" y="21"/>
                  </a:lnTo>
                  <a:lnTo>
                    <a:pt x="221" y="174"/>
                  </a:lnTo>
                  <a:lnTo>
                    <a:pt x="224" y="176"/>
                  </a:lnTo>
                  <a:lnTo>
                    <a:pt x="227" y="172"/>
                  </a:lnTo>
                  <a:lnTo>
                    <a:pt x="183" y="19"/>
                  </a:lnTo>
                  <a:lnTo>
                    <a:pt x="178" y="12"/>
                  </a:lnTo>
                  <a:lnTo>
                    <a:pt x="174" y="8"/>
                  </a:lnTo>
                  <a:lnTo>
                    <a:pt x="171" y="6"/>
                  </a:lnTo>
                  <a:lnTo>
                    <a:pt x="166" y="4"/>
                  </a:lnTo>
                  <a:lnTo>
                    <a:pt x="156" y="3"/>
                  </a:lnTo>
                  <a:lnTo>
                    <a:pt x="127" y="1"/>
                  </a:lnTo>
                  <a:lnTo>
                    <a:pt x="94" y="0"/>
                  </a:lnTo>
                  <a:lnTo>
                    <a:pt x="79" y="1"/>
                  </a:lnTo>
                  <a:lnTo>
                    <a:pt x="71" y="1"/>
                  </a:lnTo>
                  <a:lnTo>
                    <a:pt x="67" y="3"/>
                  </a:lnTo>
                </a:path>
              </a:pathLst>
            </a:custGeom>
            <a:solidFill>
              <a:srgbClr val="5F3F1F"/>
            </a:solidFill>
            <a:ln w="12700" cap="rnd" cmpd="sng">
              <a:solidFill>
                <a:srgbClr val="000000"/>
              </a:solidFill>
              <a:prstDash val="solid"/>
              <a:round/>
              <a:headEnd type="none" w="med" len="med"/>
              <a:tailEnd type="none" w="med" len="med"/>
            </a:ln>
          </p:spPr>
          <p:txBody>
            <a:bodyPr/>
            <a:lstStyle/>
            <a:p>
              <a:endParaRPr lang="en-US"/>
            </a:p>
          </p:txBody>
        </p:sp>
        <p:grpSp>
          <p:nvGrpSpPr>
            <p:cNvPr id="13" name="Group 56">
              <a:extLst>
                <a:ext uri="{FF2B5EF4-FFF2-40B4-BE49-F238E27FC236}">
                  <a16:creationId xmlns:a16="http://schemas.microsoft.com/office/drawing/2014/main" id="{54CDB6A5-9BB0-24FE-7D78-6F6DADF0D9FB}"/>
                </a:ext>
              </a:extLst>
            </p:cNvPr>
            <p:cNvGrpSpPr>
              <a:grpSpLocks/>
            </p:cNvGrpSpPr>
            <p:nvPr/>
          </p:nvGrpSpPr>
          <p:grpSpPr bwMode="auto">
            <a:xfrm>
              <a:off x="5666" y="621"/>
              <a:ext cx="182" cy="107"/>
              <a:chOff x="5666" y="621"/>
              <a:chExt cx="182" cy="107"/>
            </a:xfrm>
          </p:grpSpPr>
          <p:sp>
            <p:nvSpPr>
              <p:cNvPr id="666641" name="Freeform 57">
                <a:extLst>
                  <a:ext uri="{FF2B5EF4-FFF2-40B4-BE49-F238E27FC236}">
                    <a16:creationId xmlns:a16="http://schemas.microsoft.com/office/drawing/2014/main" id="{6B6845E1-D016-71B7-505A-BF5FBFEAB08B}"/>
                  </a:ext>
                </a:extLst>
              </p:cNvPr>
              <p:cNvSpPr>
                <a:spLocks/>
              </p:cNvSpPr>
              <p:nvPr/>
            </p:nvSpPr>
            <p:spPr bwMode="auto">
              <a:xfrm>
                <a:off x="5777" y="651"/>
                <a:ext cx="71" cy="78"/>
              </a:xfrm>
              <a:custGeom>
                <a:avLst/>
                <a:gdLst>
                  <a:gd name="T0" fmla="*/ 38 w 71"/>
                  <a:gd name="T1" fmla="*/ 0 h 77"/>
                  <a:gd name="T2" fmla="*/ 24 w 71"/>
                  <a:gd name="T3" fmla="*/ 19 h 77"/>
                  <a:gd name="T4" fmla="*/ 0 w 71"/>
                  <a:gd name="T5" fmla="*/ 16 h 77"/>
                  <a:gd name="T6" fmla="*/ 19 w 71"/>
                  <a:gd name="T7" fmla="*/ 61 h 77"/>
                  <a:gd name="T8" fmla="*/ 2 w 71"/>
                  <a:gd name="T9" fmla="*/ 88 h 77"/>
                  <a:gd name="T10" fmla="*/ 33 w 71"/>
                  <a:gd name="T11" fmla="*/ 71 h 77"/>
                  <a:gd name="T12" fmla="*/ 55 w 71"/>
                  <a:gd name="T13" fmla="*/ 98 h 77"/>
                  <a:gd name="T14" fmla="*/ 50 w 71"/>
                  <a:gd name="T15" fmla="*/ 64 h 77"/>
                  <a:gd name="T16" fmla="*/ 70 w 71"/>
                  <a:gd name="T17" fmla="*/ 21 h 77"/>
                  <a:gd name="T18" fmla="*/ 45 w 71"/>
                  <a:gd name="T19" fmla="*/ 22 h 77"/>
                  <a:gd name="T20" fmla="*/ 38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8" y="0"/>
                    </a:moveTo>
                    <a:lnTo>
                      <a:pt x="24" y="19"/>
                    </a:lnTo>
                    <a:lnTo>
                      <a:pt x="0" y="16"/>
                    </a:lnTo>
                    <a:lnTo>
                      <a:pt x="19" y="39"/>
                    </a:lnTo>
                    <a:lnTo>
                      <a:pt x="2" y="66"/>
                    </a:lnTo>
                    <a:lnTo>
                      <a:pt x="33" y="49"/>
                    </a:lnTo>
                    <a:lnTo>
                      <a:pt x="55" y="76"/>
                    </a:lnTo>
                    <a:lnTo>
                      <a:pt x="50" y="42"/>
                    </a:lnTo>
                    <a:lnTo>
                      <a:pt x="70" y="21"/>
                    </a:lnTo>
                    <a:lnTo>
                      <a:pt x="45" y="22"/>
                    </a:lnTo>
                    <a:lnTo>
                      <a:pt x="38" y="0"/>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sp>
            <p:nvSpPr>
              <p:cNvPr id="666642" name="Freeform 58">
                <a:extLst>
                  <a:ext uri="{FF2B5EF4-FFF2-40B4-BE49-F238E27FC236}">
                    <a16:creationId xmlns:a16="http://schemas.microsoft.com/office/drawing/2014/main" id="{629F26C4-1623-A74B-5E6A-FBE882048765}"/>
                  </a:ext>
                </a:extLst>
              </p:cNvPr>
              <p:cNvSpPr>
                <a:spLocks/>
              </p:cNvSpPr>
              <p:nvPr/>
            </p:nvSpPr>
            <p:spPr bwMode="auto">
              <a:xfrm>
                <a:off x="5666" y="621"/>
                <a:ext cx="69" cy="78"/>
              </a:xfrm>
              <a:custGeom>
                <a:avLst/>
                <a:gdLst>
                  <a:gd name="T0" fmla="*/ 19 w 69"/>
                  <a:gd name="T1" fmla="*/ 1 h 77"/>
                  <a:gd name="T2" fmla="*/ 13 w 69"/>
                  <a:gd name="T3" fmla="*/ 4 h 77"/>
                  <a:gd name="T4" fmla="*/ 11 w 69"/>
                  <a:gd name="T5" fmla="*/ 6 h 77"/>
                  <a:gd name="T6" fmla="*/ 9 w 69"/>
                  <a:gd name="T7" fmla="*/ 8 h 77"/>
                  <a:gd name="T8" fmla="*/ 6 w 69"/>
                  <a:gd name="T9" fmla="*/ 13 h 77"/>
                  <a:gd name="T10" fmla="*/ 4 w 69"/>
                  <a:gd name="T11" fmla="*/ 17 h 77"/>
                  <a:gd name="T12" fmla="*/ 2 w 69"/>
                  <a:gd name="T13" fmla="*/ 20 h 77"/>
                  <a:gd name="T14" fmla="*/ 1 w 69"/>
                  <a:gd name="T15" fmla="*/ 27 h 77"/>
                  <a:gd name="T16" fmla="*/ 0 w 69"/>
                  <a:gd name="T17" fmla="*/ 30 h 77"/>
                  <a:gd name="T18" fmla="*/ 0 w 69"/>
                  <a:gd name="T19" fmla="*/ 33 h 77"/>
                  <a:gd name="T20" fmla="*/ 0 w 69"/>
                  <a:gd name="T21" fmla="*/ 37 h 77"/>
                  <a:gd name="T22" fmla="*/ 0 w 69"/>
                  <a:gd name="T23" fmla="*/ 64 h 77"/>
                  <a:gd name="T24" fmla="*/ 1 w 69"/>
                  <a:gd name="T25" fmla="*/ 69 h 77"/>
                  <a:gd name="T26" fmla="*/ 2 w 69"/>
                  <a:gd name="T27" fmla="*/ 73 h 77"/>
                  <a:gd name="T28" fmla="*/ 4 w 69"/>
                  <a:gd name="T29" fmla="*/ 76 h 77"/>
                  <a:gd name="T30" fmla="*/ 5 w 69"/>
                  <a:gd name="T31" fmla="*/ 79 h 77"/>
                  <a:gd name="T32" fmla="*/ 8 w 69"/>
                  <a:gd name="T33" fmla="*/ 83 h 77"/>
                  <a:gd name="T34" fmla="*/ 10 w 69"/>
                  <a:gd name="T35" fmla="*/ 85 h 77"/>
                  <a:gd name="T36" fmla="*/ 13 w 69"/>
                  <a:gd name="T37" fmla="*/ 88 h 77"/>
                  <a:gd name="T38" fmla="*/ 16 w 69"/>
                  <a:gd name="T39" fmla="*/ 91 h 77"/>
                  <a:gd name="T40" fmla="*/ 19 w 69"/>
                  <a:gd name="T41" fmla="*/ 93 h 77"/>
                  <a:gd name="T42" fmla="*/ 22 w 69"/>
                  <a:gd name="T43" fmla="*/ 94 h 77"/>
                  <a:gd name="T44" fmla="*/ 25 w 69"/>
                  <a:gd name="T45" fmla="*/ 96 h 77"/>
                  <a:gd name="T46" fmla="*/ 28 w 69"/>
                  <a:gd name="T47" fmla="*/ 97 h 77"/>
                  <a:gd name="T48" fmla="*/ 32 w 69"/>
                  <a:gd name="T49" fmla="*/ 98 h 77"/>
                  <a:gd name="T50" fmla="*/ 35 w 69"/>
                  <a:gd name="T51" fmla="*/ 98 h 77"/>
                  <a:gd name="T52" fmla="*/ 40 w 69"/>
                  <a:gd name="T53" fmla="*/ 98 h 77"/>
                  <a:gd name="T54" fmla="*/ 44 w 69"/>
                  <a:gd name="T55" fmla="*/ 98 h 77"/>
                  <a:gd name="T56" fmla="*/ 47 w 69"/>
                  <a:gd name="T57" fmla="*/ 97 h 77"/>
                  <a:gd name="T58" fmla="*/ 50 w 69"/>
                  <a:gd name="T59" fmla="*/ 97 h 77"/>
                  <a:gd name="T60" fmla="*/ 53 w 69"/>
                  <a:gd name="T61" fmla="*/ 96 h 77"/>
                  <a:gd name="T62" fmla="*/ 57 w 69"/>
                  <a:gd name="T63" fmla="*/ 94 h 77"/>
                  <a:gd name="T64" fmla="*/ 60 w 69"/>
                  <a:gd name="T65" fmla="*/ 92 h 77"/>
                  <a:gd name="T66" fmla="*/ 62 w 69"/>
                  <a:gd name="T67" fmla="*/ 90 h 77"/>
                  <a:gd name="T68" fmla="*/ 64 w 69"/>
                  <a:gd name="T69" fmla="*/ 87 h 77"/>
                  <a:gd name="T70" fmla="*/ 65 w 69"/>
                  <a:gd name="T71" fmla="*/ 84 h 77"/>
                  <a:gd name="T72" fmla="*/ 67 w 69"/>
                  <a:gd name="T73" fmla="*/ 81 h 77"/>
                  <a:gd name="T74" fmla="*/ 68 w 69"/>
                  <a:gd name="T75" fmla="*/ 75 h 77"/>
                  <a:gd name="T76" fmla="*/ 68 w 69"/>
                  <a:gd name="T77" fmla="*/ 71 h 77"/>
                  <a:gd name="T78" fmla="*/ 63 w 69"/>
                  <a:gd name="T79" fmla="*/ 72 h 77"/>
                  <a:gd name="T80" fmla="*/ 60 w 69"/>
                  <a:gd name="T81" fmla="*/ 74 h 77"/>
                  <a:gd name="T82" fmla="*/ 54 w 69"/>
                  <a:gd name="T83" fmla="*/ 76 h 77"/>
                  <a:gd name="T84" fmla="*/ 47 w 69"/>
                  <a:gd name="T85" fmla="*/ 77 h 77"/>
                  <a:gd name="T86" fmla="*/ 40 w 69"/>
                  <a:gd name="T87" fmla="*/ 77 h 77"/>
                  <a:gd name="T88" fmla="*/ 35 w 69"/>
                  <a:gd name="T89" fmla="*/ 76 h 77"/>
                  <a:gd name="T90" fmla="*/ 28 w 69"/>
                  <a:gd name="T91" fmla="*/ 73 h 77"/>
                  <a:gd name="T92" fmla="*/ 22 w 69"/>
                  <a:gd name="T93" fmla="*/ 69 h 77"/>
                  <a:gd name="T94" fmla="*/ 19 w 69"/>
                  <a:gd name="T95" fmla="*/ 63 h 77"/>
                  <a:gd name="T96" fmla="*/ 17 w 69"/>
                  <a:gd name="T97" fmla="*/ 35 h 77"/>
                  <a:gd name="T98" fmla="*/ 17 w 69"/>
                  <a:gd name="T99" fmla="*/ 28 h 77"/>
                  <a:gd name="T100" fmla="*/ 17 w 69"/>
                  <a:gd name="T101" fmla="*/ 22 h 77"/>
                  <a:gd name="T102" fmla="*/ 18 w 69"/>
                  <a:gd name="T103" fmla="*/ 14 h 77"/>
                  <a:gd name="T104" fmla="*/ 19 w 69"/>
                  <a:gd name="T105" fmla="*/ 6 h 77"/>
                  <a:gd name="T106" fmla="*/ 23 w 69"/>
                  <a:gd name="T107" fmla="*/ 0 h 77"/>
                  <a:gd name="T108" fmla="*/ 19 w 69"/>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9" h="77">
                    <a:moveTo>
                      <a:pt x="19" y="1"/>
                    </a:moveTo>
                    <a:lnTo>
                      <a:pt x="13" y="4"/>
                    </a:lnTo>
                    <a:lnTo>
                      <a:pt x="11" y="6"/>
                    </a:lnTo>
                    <a:lnTo>
                      <a:pt x="9" y="8"/>
                    </a:lnTo>
                    <a:lnTo>
                      <a:pt x="6" y="13"/>
                    </a:lnTo>
                    <a:lnTo>
                      <a:pt x="4" y="17"/>
                    </a:lnTo>
                    <a:lnTo>
                      <a:pt x="2" y="20"/>
                    </a:lnTo>
                    <a:lnTo>
                      <a:pt x="1" y="27"/>
                    </a:lnTo>
                    <a:lnTo>
                      <a:pt x="0" y="30"/>
                    </a:lnTo>
                    <a:lnTo>
                      <a:pt x="0" y="33"/>
                    </a:lnTo>
                    <a:lnTo>
                      <a:pt x="0" y="37"/>
                    </a:lnTo>
                    <a:lnTo>
                      <a:pt x="0" y="42"/>
                    </a:lnTo>
                    <a:lnTo>
                      <a:pt x="1" y="47"/>
                    </a:lnTo>
                    <a:lnTo>
                      <a:pt x="2" y="51"/>
                    </a:lnTo>
                    <a:lnTo>
                      <a:pt x="4" y="54"/>
                    </a:lnTo>
                    <a:lnTo>
                      <a:pt x="5" y="57"/>
                    </a:lnTo>
                    <a:lnTo>
                      <a:pt x="8" y="61"/>
                    </a:lnTo>
                    <a:lnTo>
                      <a:pt x="10" y="63"/>
                    </a:lnTo>
                    <a:lnTo>
                      <a:pt x="13" y="66"/>
                    </a:lnTo>
                    <a:lnTo>
                      <a:pt x="16" y="69"/>
                    </a:lnTo>
                    <a:lnTo>
                      <a:pt x="19" y="71"/>
                    </a:lnTo>
                    <a:lnTo>
                      <a:pt x="22" y="72"/>
                    </a:lnTo>
                    <a:lnTo>
                      <a:pt x="25" y="74"/>
                    </a:lnTo>
                    <a:lnTo>
                      <a:pt x="28" y="75"/>
                    </a:lnTo>
                    <a:lnTo>
                      <a:pt x="32" y="76"/>
                    </a:lnTo>
                    <a:lnTo>
                      <a:pt x="35" y="76"/>
                    </a:lnTo>
                    <a:lnTo>
                      <a:pt x="40" y="76"/>
                    </a:lnTo>
                    <a:lnTo>
                      <a:pt x="44" y="76"/>
                    </a:lnTo>
                    <a:lnTo>
                      <a:pt x="47" y="75"/>
                    </a:lnTo>
                    <a:lnTo>
                      <a:pt x="50" y="75"/>
                    </a:lnTo>
                    <a:lnTo>
                      <a:pt x="53" y="74"/>
                    </a:lnTo>
                    <a:lnTo>
                      <a:pt x="57" y="72"/>
                    </a:lnTo>
                    <a:lnTo>
                      <a:pt x="60" y="70"/>
                    </a:lnTo>
                    <a:lnTo>
                      <a:pt x="62" y="68"/>
                    </a:lnTo>
                    <a:lnTo>
                      <a:pt x="64" y="65"/>
                    </a:lnTo>
                    <a:lnTo>
                      <a:pt x="65" y="62"/>
                    </a:lnTo>
                    <a:lnTo>
                      <a:pt x="67" y="59"/>
                    </a:lnTo>
                    <a:lnTo>
                      <a:pt x="68" y="53"/>
                    </a:lnTo>
                    <a:lnTo>
                      <a:pt x="68" y="49"/>
                    </a:lnTo>
                    <a:lnTo>
                      <a:pt x="63" y="50"/>
                    </a:lnTo>
                    <a:lnTo>
                      <a:pt x="60" y="52"/>
                    </a:lnTo>
                    <a:lnTo>
                      <a:pt x="54" y="54"/>
                    </a:lnTo>
                    <a:lnTo>
                      <a:pt x="47" y="55"/>
                    </a:lnTo>
                    <a:lnTo>
                      <a:pt x="40" y="55"/>
                    </a:lnTo>
                    <a:lnTo>
                      <a:pt x="35" y="54"/>
                    </a:lnTo>
                    <a:lnTo>
                      <a:pt x="28" y="51"/>
                    </a:lnTo>
                    <a:lnTo>
                      <a:pt x="22" y="47"/>
                    </a:lnTo>
                    <a:lnTo>
                      <a:pt x="19" y="41"/>
                    </a:lnTo>
                    <a:lnTo>
                      <a:pt x="17" y="35"/>
                    </a:lnTo>
                    <a:lnTo>
                      <a:pt x="17" y="28"/>
                    </a:lnTo>
                    <a:lnTo>
                      <a:pt x="17" y="22"/>
                    </a:lnTo>
                    <a:lnTo>
                      <a:pt x="18" y="14"/>
                    </a:lnTo>
                    <a:lnTo>
                      <a:pt x="19" y="6"/>
                    </a:lnTo>
                    <a:lnTo>
                      <a:pt x="23" y="0"/>
                    </a:lnTo>
                    <a:lnTo>
                      <a:pt x="19" y="1"/>
                    </a:lnTo>
                  </a:path>
                </a:pathLst>
              </a:custGeom>
              <a:solidFill>
                <a:srgbClr val="000000"/>
              </a:solidFill>
              <a:ln w="12700" cap="rnd" cmpd="sng">
                <a:solidFill>
                  <a:srgbClr val="000000"/>
                </a:solidFill>
                <a:prstDash val="solid"/>
                <a:round/>
                <a:headEnd type="none" w="med" len="med"/>
                <a:tailEnd type="none" w="med" len="med"/>
              </a:ln>
            </p:spPr>
            <p:txBody>
              <a:bodyPr/>
              <a:lstStyle/>
              <a:p>
                <a:endParaRPr lang="en-US"/>
              </a:p>
            </p:txBody>
          </p:sp>
        </p:grpSp>
        <p:grpSp>
          <p:nvGrpSpPr>
            <p:cNvPr id="14" name="Group 59">
              <a:extLst>
                <a:ext uri="{FF2B5EF4-FFF2-40B4-BE49-F238E27FC236}">
                  <a16:creationId xmlns:a16="http://schemas.microsoft.com/office/drawing/2014/main" id="{2EBD3A66-44DF-30E2-A153-E959F5FEE31F}"/>
                </a:ext>
              </a:extLst>
            </p:cNvPr>
            <p:cNvGrpSpPr>
              <a:grpSpLocks/>
            </p:cNvGrpSpPr>
            <p:nvPr/>
          </p:nvGrpSpPr>
          <p:grpSpPr bwMode="auto">
            <a:xfrm>
              <a:off x="5657" y="612"/>
              <a:ext cx="183" cy="107"/>
              <a:chOff x="5657" y="612"/>
              <a:chExt cx="183" cy="107"/>
            </a:xfrm>
          </p:grpSpPr>
          <p:sp>
            <p:nvSpPr>
              <p:cNvPr id="666639" name="Freeform 60">
                <a:extLst>
                  <a:ext uri="{FF2B5EF4-FFF2-40B4-BE49-F238E27FC236}">
                    <a16:creationId xmlns:a16="http://schemas.microsoft.com/office/drawing/2014/main" id="{FEAA7617-7126-C545-2DE2-C4ECDD9CA708}"/>
                  </a:ext>
                </a:extLst>
              </p:cNvPr>
              <p:cNvSpPr>
                <a:spLocks/>
              </p:cNvSpPr>
              <p:nvPr/>
            </p:nvSpPr>
            <p:spPr bwMode="auto">
              <a:xfrm>
                <a:off x="5769" y="642"/>
                <a:ext cx="71" cy="78"/>
              </a:xfrm>
              <a:custGeom>
                <a:avLst/>
                <a:gdLst>
                  <a:gd name="T0" fmla="*/ 37 w 71"/>
                  <a:gd name="T1" fmla="*/ 0 h 77"/>
                  <a:gd name="T2" fmla="*/ 23 w 71"/>
                  <a:gd name="T3" fmla="*/ 19 h 77"/>
                  <a:gd name="T4" fmla="*/ 0 w 71"/>
                  <a:gd name="T5" fmla="*/ 17 h 77"/>
                  <a:gd name="T6" fmla="*/ 19 w 71"/>
                  <a:gd name="T7" fmla="*/ 61 h 77"/>
                  <a:gd name="T8" fmla="*/ 1 w 71"/>
                  <a:gd name="T9" fmla="*/ 89 h 77"/>
                  <a:gd name="T10" fmla="*/ 33 w 71"/>
                  <a:gd name="T11" fmla="*/ 71 h 77"/>
                  <a:gd name="T12" fmla="*/ 55 w 71"/>
                  <a:gd name="T13" fmla="*/ 98 h 77"/>
                  <a:gd name="T14" fmla="*/ 49 w 71"/>
                  <a:gd name="T15" fmla="*/ 64 h 77"/>
                  <a:gd name="T16" fmla="*/ 70 w 71"/>
                  <a:gd name="T17" fmla="*/ 22 h 77"/>
                  <a:gd name="T18" fmla="*/ 45 w 71"/>
                  <a:gd name="T19" fmla="*/ 22 h 77"/>
                  <a:gd name="T20" fmla="*/ 37 w 71"/>
                  <a:gd name="T21" fmla="*/ 0 h 7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77">
                    <a:moveTo>
                      <a:pt x="37" y="0"/>
                    </a:moveTo>
                    <a:lnTo>
                      <a:pt x="23" y="19"/>
                    </a:lnTo>
                    <a:lnTo>
                      <a:pt x="0" y="17"/>
                    </a:lnTo>
                    <a:lnTo>
                      <a:pt x="19" y="39"/>
                    </a:lnTo>
                    <a:lnTo>
                      <a:pt x="1" y="67"/>
                    </a:lnTo>
                    <a:lnTo>
                      <a:pt x="33" y="49"/>
                    </a:lnTo>
                    <a:lnTo>
                      <a:pt x="55" y="76"/>
                    </a:lnTo>
                    <a:lnTo>
                      <a:pt x="49" y="42"/>
                    </a:lnTo>
                    <a:lnTo>
                      <a:pt x="70" y="22"/>
                    </a:lnTo>
                    <a:lnTo>
                      <a:pt x="45" y="22"/>
                    </a:lnTo>
                    <a:lnTo>
                      <a:pt x="37" y="0"/>
                    </a:lnTo>
                  </a:path>
                </a:pathLst>
              </a:custGeom>
              <a:solidFill>
                <a:srgbClr val="FF9F00"/>
              </a:solidFill>
              <a:ln w="12700" cap="rnd" cmpd="sng">
                <a:solidFill>
                  <a:srgbClr val="000000"/>
                </a:solidFill>
                <a:prstDash val="solid"/>
                <a:round/>
                <a:headEnd type="none" w="med" len="med"/>
                <a:tailEnd type="none" w="med" len="med"/>
              </a:ln>
            </p:spPr>
            <p:txBody>
              <a:bodyPr/>
              <a:lstStyle/>
              <a:p>
                <a:endParaRPr lang="en-US"/>
              </a:p>
            </p:txBody>
          </p:sp>
          <p:sp>
            <p:nvSpPr>
              <p:cNvPr id="666640" name="Freeform 61">
                <a:extLst>
                  <a:ext uri="{FF2B5EF4-FFF2-40B4-BE49-F238E27FC236}">
                    <a16:creationId xmlns:a16="http://schemas.microsoft.com/office/drawing/2014/main" id="{556E1D2B-1AE1-2972-FBF7-F7EED316BE79}"/>
                  </a:ext>
                </a:extLst>
              </p:cNvPr>
              <p:cNvSpPr>
                <a:spLocks/>
              </p:cNvSpPr>
              <p:nvPr/>
            </p:nvSpPr>
            <p:spPr bwMode="auto">
              <a:xfrm>
                <a:off x="5657" y="612"/>
                <a:ext cx="70" cy="78"/>
              </a:xfrm>
              <a:custGeom>
                <a:avLst/>
                <a:gdLst>
                  <a:gd name="T0" fmla="*/ 19 w 70"/>
                  <a:gd name="T1" fmla="*/ 1 h 77"/>
                  <a:gd name="T2" fmla="*/ 14 w 70"/>
                  <a:gd name="T3" fmla="*/ 4 h 77"/>
                  <a:gd name="T4" fmla="*/ 12 w 70"/>
                  <a:gd name="T5" fmla="*/ 6 h 77"/>
                  <a:gd name="T6" fmla="*/ 9 w 70"/>
                  <a:gd name="T7" fmla="*/ 8 h 77"/>
                  <a:gd name="T8" fmla="*/ 6 w 70"/>
                  <a:gd name="T9" fmla="*/ 13 h 77"/>
                  <a:gd name="T10" fmla="*/ 4 w 70"/>
                  <a:gd name="T11" fmla="*/ 17 h 77"/>
                  <a:gd name="T12" fmla="*/ 3 w 70"/>
                  <a:gd name="T13" fmla="*/ 21 h 77"/>
                  <a:gd name="T14" fmla="*/ 1 w 70"/>
                  <a:gd name="T15" fmla="*/ 27 h 77"/>
                  <a:gd name="T16" fmla="*/ 1 w 70"/>
                  <a:gd name="T17" fmla="*/ 30 h 77"/>
                  <a:gd name="T18" fmla="*/ 0 w 70"/>
                  <a:gd name="T19" fmla="*/ 33 h 77"/>
                  <a:gd name="T20" fmla="*/ 0 w 70"/>
                  <a:gd name="T21" fmla="*/ 38 h 77"/>
                  <a:gd name="T22" fmla="*/ 1 w 70"/>
                  <a:gd name="T23" fmla="*/ 64 h 77"/>
                  <a:gd name="T24" fmla="*/ 2 w 70"/>
                  <a:gd name="T25" fmla="*/ 69 h 77"/>
                  <a:gd name="T26" fmla="*/ 3 w 70"/>
                  <a:gd name="T27" fmla="*/ 73 h 77"/>
                  <a:gd name="T28" fmla="*/ 4 w 70"/>
                  <a:gd name="T29" fmla="*/ 76 h 77"/>
                  <a:gd name="T30" fmla="*/ 6 w 70"/>
                  <a:gd name="T31" fmla="*/ 80 h 77"/>
                  <a:gd name="T32" fmla="*/ 8 w 70"/>
                  <a:gd name="T33" fmla="*/ 83 h 77"/>
                  <a:gd name="T34" fmla="*/ 10 w 70"/>
                  <a:gd name="T35" fmla="*/ 86 h 77"/>
                  <a:gd name="T36" fmla="*/ 14 w 70"/>
                  <a:gd name="T37" fmla="*/ 89 h 77"/>
                  <a:gd name="T38" fmla="*/ 16 w 70"/>
                  <a:gd name="T39" fmla="*/ 91 h 77"/>
                  <a:gd name="T40" fmla="*/ 19 w 70"/>
                  <a:gd name="T41" fmla="*/ 93 h 77"/>
                  <a:gd name="T42" fmla="*/ 22 w 70"/>
                  <a:gd name="T43" fmla="*/ 95 h 77"/>
                  <a:gd name="T44" fmla="*/ 25 w 70"/>
                  <a:gd name="T45" fmla="*/ 96 h 77"/>
                  <a:gd name="T46" fmla="*/ 29 w 70"/>
                  <a:gd name="T47" fmla="*/ 97 h 77"/>
                  <a:gd name="T48" fmla="*/ 32 w 70"/>
                  <a:gd name="T49" fmla="*/ 98 h 77"/>
                  <a:gd name="T50" fmla="*/ 35 w 70"/>
                  <a:gd name="T51" fmla="*/ 98 h 77"/>
                  <a:gd name="T52" fmla="*/ 40 w 70"/>
                  <a:gd name="T53" fmla="*/ 98 h 77"/>
                  <a:gd name="T54" fmla="*/ 44 w 70"/>
                  <a:gd name="T55" fmla="*/ 98 h 77"/>
                  <a:gd name="T56" fmla="*/ 47 w 70"/>
                  <a:gd name="T57" fmla="*/ 97 h 77"/>
                  <a:gd name="T58" fmla="*/ 50 w 70"/>
                  <a:gd name="T59" fmla="*/ 97 h 77"/>
                  <a:gd name="T60" fmla="*/ 53 w 70"/>
                  <a:gd name="T61" fmla="*/ 96 h 77"/>
                  <a:gd name="T62" fmla="*/ 57 w 70"/>
                  <a:gd name="T63" fmla="*/ 94 h 77"/>
                  <a:gd name="T64" fmla="*/ 60 w 70"/>
                  <a:gd name="T65" fmla="*/ 93 h 77"/>
                  <a:gd name="T66" fmla="*/ 63 w 70"/>
                  <a:gd name="T67" fmla="*/ 90 h 77"/>
                  <a:gd name="T68" fmla="*/ 64 w 70"/>
                  <a:gd name="T69" fmla="*/ 87 h 77"/>
                  <a:gd name="T70" fmla="*/ 65 w 70"/>
                  <a:gd name="T71" fmla="*/ 85 h 77"/>
                  <a:gd name="T72" fmla="*/ 67 w 70"/>
                  <a:gd name="T73" fmla="*/ 81 h 77"/>
                  <a:gd name="T74" fmla="*/ 68 w 70"/>
                  <a:gd name="T75" fmla="*/ 75 h 77"/>
                  <a:gd name="T76" fmla="*/ 69 w 70"/>
                  <a:gd name="T77" fmla="*/ 71 h 77"/>
                  <a:gd name="T78" fmla="*/ 64 w 70"/>
                  <a:gd name="T79" fmla="*/ 72 h 77"/>
                  <a:gd name="T80" fmla="*/ 60 w 70"/>
                  <a:gd name="T81" fmla="*/ 74 h 77"/>
                  <a:gd name="T82" fmla="*/ 54 w 70"/>
                  <a:gd name="T83" fmla="*/ 76 h 77"/>
                  <a:gd name="T84" fmla="*/ 48 w 70"/>
                  <a:gd name="T85" fmla="*/ 77 h 77"/>
                  <a:gd name="T86" fmla="*/ 41 w 70"/>
                  <a:gd name="T87" fmla="*/ 77 h 77"/>
                  <a:gd name="T88" fmla="*/ 35 w 70"/>
                  <a:gd name="T89" fmla="*/ 76 h 77"/>
                  <a:gd name="T90" fmla="*/ 28 w 70"/>
                  <a:gd name="T91" fmla="*/ 73 h 77"/>
                  <a:gd name="T92" fmla="*/ 23 w 70"/>
                  <a:gd name="T93" fmla="*/ 69 h 77"/>
                  <a:gd name="T94" fmla="*/ 19 w 70"/>
                  <a:gd name="T95" fmla="*/ 63 h 77"/>
                  <a:gd name="T96" fmla="*/ 18 w 70"/>
                  <a:gd name="T97" fmla="*/ 35 h 77"/>
                  <a:gd name="T98" fmla="*/ 17 w 70"/>
                  <a:gd name="T99" fmla="*/ 29 h 77"/>
                  <a:gd name="T100" fmla="*/ 17 w 70"/>
                  <a:gd name="T101" fmla="*/ 22 h 77"/>
                  <a:gd name="T102" fmla="*/ 18 w 70"/>
                  <a:gd name="T103" fmla="*/ 14 h 77"/>
                  <a:gd name="T104" fmla="*/ 20 w 70"/>
                  <a:gd name="T105" fmla="*/ 7 h 77"/>
                  <a:gd name="T106" fmla="*/ 24 w 70"/>
                  <a:gd name="T107" fmla="*/ 0 h 77"/>
                  <a:gd name="T108" fmla="*/ 19 w 70"/>
                  <a:gd name="T109" fmla="*/ 1 h 7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0" h="77">
                    <a:moveTo>
                      <a:pt x="19" y="1"/>
                    </a:moveTo>
                    <a:lnTo>
                      <a:pt x="14" y="4"/>
                    </a:lnTo>
                    <a:lnTo>
                      <a:pt x="12" y="6"/>
                    </a:lnTo>
                    <a:lnTo>
                      <a:pt x="9" y="8"/>
                    </a:lnTo>
                    <a:lnTo>
                      <a:pt x="6" y="13"/>
                    </a:lnTo>
                    <a:lnTo>
                      <a:pt x="4" y="17"/>
                    </a:lnTo>
                    <a:lnTo>
                      <a:pt x="3" y="21"/>
                    </a:lnTo>
                    <a:lnTo>
                      <a:pt x="1" y="27"/>
                    </a:lnTo>
                    <a:lnTo>
                      <a:pt x="1" y="30"/>
                    </a:lnTo>
                    <a:lnTo>
                      <a:pt x="0" y="33"/>
                    </a:lnTo>
                    <a:lnTo>
                      <a:pt x="0" y="38"/>
                    </a:lnTo>
                    <a:lnTo>
                      <a:pt x="1" y="42"/>
                    </a:lnTo>
                    <a:lnTo>
                      <a:pt x="2" y="47"/>
                    </a:lnTo>
                    <a:lnTo>
                      <a:pt x="3" y="51"/>
                    </a:lnTo>
                    <a:lnTo>
                      <a:pt x="4" y="54"/>
                    </a:lnTo>
                    <a:lnTo>
                      <a:pt x="6" y="58"/>
                    </a:lnTo>
                    <a:lnTo>
                      <a:pt x="8" y="61"/>
                    </a:lnTo>
                    <a:lnTo>
                      <a:pt x="10" y="64"/>
                    </a:lnTo>
                    <a:lnTo>
                      <a:pt x="14" y="67"/>
                    </a:lnTo>
                    <a:lnTo>
                      <a:pt x="16" y="69"/>
                    </a:lnTo>
                    <a:lnTo>
                      <a:pt x="19" y="71"/>
                    </a:lnTo>
                    <a:lnTo>
                      <a:pt x="22" y="73"/>
                    </a:lnTo>
                    <a:lnTo>
                      <a:pt x="25" y="74"/>
                    </a:lnTo>
                    <a:lnTo>
                      <a:pt x="29" y="75"/>
                    </a:lnTo>
                    <a:lnTo>
                      <a:pt x="32" y="76"/>
                    </a:lnTo>
                    <a:lnTo>
                      <a:pt x="35" y="76"/>
                    </a:lnTo>
                    <a:lnTo>
                      <a:pt x="40" y="76"/>
                    </a:lnTo>
                    <a:lnTo>
                      <a:pt x="44" y="76"/>
                    </a:lnTo>
                    <a:lnTo>
                      <a:pt x="47" y="75"/>
                    </a:lnTo>
                    <a:lnTo>
                      <a:pt x="50" y="75"/>
                    </a:lnTo>
                    <a:lnTo>
                      <a:pt x="53" y="74"/>
                    </a:lnTo>
                    <a:lnTo>
                      <a:pt x="57" y="72"/>
                    </a:lnTo>
                    <a:lnTo>
                      <a:pt x="60" y="71"/>
                    </a:lnTo>
                    <a:lnTo>
                      <a:pt x="63" y="68"/>
                    </a:lnTo>
                    <a:lnTo>
                      <a:pt x="64" y="65"/>
                    </a:lnTo>
                    <a:lnTo>
                      <a:pt x="65" y="63"/>
                    </a:lnTo>
                    <a:lnTo>
                      <a:pt x="67" y="59"/>
                    </a:lnTo>
                    <a:lnTo>
                      <a:pt x="68" y="53"/>
                    </a:lnTo>
                    <a:lnTo>
                      <a:pt x="69" y="49"/>
                    </a:lnTo>
                    <a:lnTo>
                      <a:pt x="64" y="50"/>
                    </a:lnTo>
                    <a:lnTo>
                      <a:pt x="60" y="52"/>
                    </a:lnTo>
                    <a:lnTo>
                      <a:pt x="54" y="54"/>
                    </a:lnTo>
                    <a:lnTo>
                      <a:pt x="48" y="55"/>
                    </a:lnTo>
                    <a:lnTo>
                      <a:pt x="41" y="55"/>
                    </a:lnTo>
                    <a:lnTo>
                      <a:pt x="35" y="54"/>
                    </a:lnTo>
                    <a:lnTo>
                      <a:pt x="28" y="51"/>
                    </a:lnTo>
                    <a:lnTo>
                      <a:pt x="23" y="47"/>
                    </a:lnTo>
                    <a:lnTo>
                      <a:pt x="19" y="41"/>
                    </a:lnTo>
                    <a:lnTo>
                      <a:pt x="18" y="35"/>
                    </a:lnTo>
                    <a:lnTo>
                      <a:pt x="17" y="29"/>
                    </a:lnTo>
                    <a:lnTo>
                      <a:pt x="17" y="22"/>
                    </a:lnTo>
                    <a:lnTo>
                      <a:pt x="18" y="14"/>
                    </a:lnTo>
                    <a:lnTo>
                      <a:pt x="20" y="7"/>
                    </a:lnTo>
                    <a:lnTo>
                      <a:pt x="24" y="0"/>
                    </a:lnTo>
                    <a:lnTo>
                      <a:pt x="19" y="1"/>
                    </a:lnTo>
                  </a:path>
                </a:pathLst>
              </a:custGeom>
              <a:solidFill>
                <a:srgbClr val="FF9F00"/>
              </a:solidFill>
              <a:ln w="12700" cap="rnd" cmpd="sng">
                <a:solidFill>
                  <a:srgbClr val="000000"/>
                </a:solidFill>
                <a:prstDash val="solid"/>
                <a:round/>
                <a:headEnd type="none" w="med" len="med"/>
                <a:tailEnd type="none" w="med" len="med"/>
              </a:ln>
            </p:spPr>
            <p:txBody>
              <a:bodyPr/>
              <a:lstStyle/>
              <a:p>
                <a:endParaRPr lang="en-US"/>
              </a:p>
            </p:txBody>
          </p:sp>
        </p:grpSp>
        <p:grpSp>
          <p:nvGrpSpPr>
            <p:cNvPr id="15" name="Group 62">
              <a:extLst>
                <a:ext uri="{FF2B5EF4-FFF2-40B4-BE49-F238E27FC236}">
                  <a16:creationId xmlns:a16="http://schemas.microsoft.com/office/drawing/2014/main" id="{ABA14C34-C90C-C6DF-80D5-565A8A477835}"/>
                </a:ext>
              </a:extLst>
            </p:cNvPr>
            <p:cNvGrpSpPr>
              <a:grpSpLocks/>
            </p:cNvGrpSpPr>
            <p:nvPr/>
          </p:nvGrpSpPr>
          <p:grpSpPr bwMode="auto">
            <a:xfrm>
              <a:off x="5907" y="570"/>
              <a:ext cx="159" cy="251"/>
              <a:chOff x="5907" y="570"/>
              <a:chExt cx="159" cy="251"/>
            </a:xfrm>
          </p:grpSpPr>
          <p:sp>
            <p:nvSpPr>
              <p:cNvPr id="666637" name="Freeform 63">
                <a:extLst>
                  <a:ext uri="{FF2B5EF4-FFF2-40B4-BE49-F238E27FC236}">
                    <a16:creationId xmlns:a16="http://schemas.microsoft.com/office/drawing/2014/main" id="{395E073C-1964-531C-DD74-BAC7990A83DB}"/>
                  </a:ext>
                </a:extLst>
              </p:cNvPr>
              <p:cNvSpPr>
                <a:spLocks/>
              </p:cNvSpPr>
              <p:nvPr/>
            </p:nvSpPr>
            <p:spPr bwMode="auto">
              <a:xfrm>
                <a:off x="5935" y="570"/>
                <a:ext cx="131" cy="220"/>
              </a:xfrm>
              <a:custGeom>
                <a:avLst/>
                <a:gdLst>
                  <a:gd name="T0" fmla="*/ 120 w 131"/>
                  <a:gd name="T1" fmla="*/ 232 h 219"/>
                  <a:gd name="T2" fmla="*/ 104 w 131"/>
                  <a:gd name="T3" fmla="*/ 237 h 219"/>
                  <a:gd name="T4" fmla="*/ 83 w 131"/>
                  <a:gd name="T5" fmla="*/ 240 h 219"/>
                  <a:gd name="T6" fmla="*/ 62 w 131"/>
                  <a:gd name="T7" fmla="*/ 240 h 219"/>
                  <a:gd name="T8" fmla="*/ 48 w 131"/>
                  <a:gd name="T9" fmla="*/ 235 h 219"/>
                  <a:gd name="T10" fmla="*/ 41 w 131"/>
                  <a:gd name="T11" fmla="*/ 234 h 219"/>
                  <a:gd name="T12" fmla="*/ 32 w 131"/>
                  <a:gd name="T13" fmla="*/ 202 h 219"/>
                  <a:gd name="T14" fmla="*/ 26 w 131"/>
                  <a:gd name="T15" fmla="*/ 166 h 219"/>
                  <a:gd name="T16" fmla="*/ 19 w 131"/>
                  <a:gd name="T17" fmla="*/ 103 h 219"/>
                  <a:gd name="T18" fmla="*/ 10 w 131"/>
                  <a:gd name="T19" fmla="*/ 58 h 219"/>
                  <a:gd name="T20" fmla="*/ 1 w 131"/>
                  <a:gd name="T21" fmla="*/ 40 h 219"/>
                  <a:gd name="T22" fmla="*/ 0 w 131"/>
                  <a:gd name="T23" fmla="*/ 29 h 219"/>
                  <a:gd name="T24" fmla="*/ 2 w 131"/>
                  <a:gd name="T25" fmla="*/ 24 h 219"/>
                  <a:gd name="T26" fmla="*/ 9 w 131"/>
                  <a:gd name="T27" fmla="*/ 19 h 219"/>
                  <a:gd name="T28" fmla="*/ 13 w 131"/>
                  <a:gd name="T29" fmla="*/ 15 h 219"/>
                  <a:gd name="T30" fmla="*/ 26 w 131"/>
                  <a:gd name="T31" fmla="*/ 12 h 219"/>
                  <a:gd name="T32" fmla="*/ 50 w 131"/>
                  <a:gd name="T33" fmla="*/ 12 h 219"/>
                  <a:gd name="T34" fmla="*/ 72 w 131"/>
                  <a:gd name="T35" fmla="*/ 8 h 219"/>
                  <a:gd name="T36" fmla="*/ 94 w 131"/>
                  <a:gd name="T37" fmla="*/ 3 h 219"/>
                  <a:gd name="T38" fmla="*/ 113 w 131"/>
                  <a:gd name="T39" fmla="*/ 0 h 219"/>
                  <a:gd name="T40" fmla="*/ 130 w 131"/>
                  <a:gd name="T41" fmla="*/ 53 h 219"/>
                  <a:gd name="T42" fmla="*/ 60 w 131"/>
                  <a:gd name="T43" fmla="*/ 52 h 219"/>
                  <a:gd name="T44" fmla="*/ 50 w 131"/>
                  <a:gd name="T45" fmla="*/ 50 h 219"/>
                  <a:gd name="T46" fmla="*/ 50 w 131"/>
                  <a:gd name="T47" fmla="*/ 56 h 219"/>
                  <a:gd name="T48" fmla="*/ 58 w 131"/>
                  <a:gd name="T49" fmla="*/ 95 h 219"/>
                  <a:gd name="T50" fmla="*/ 65 w 131"/>
                  <a:gd name="T51" fmla="*/ 141 h 219"/>
                  <a:gd name="T52" fmla="*/ 78 w 131"/>
                  <a:gd name="T53" fmla="*/ 163 h 219"/>
                  <a:gd name="T54" fmla="*/ 97 w 131"/>
                  <a:gd name="T55" fmla="*/ 191 h 219"/>
                  <a:gd name="T56" fmla="*/ 120 w 131"/>
                  <a:gd name="T57" fmla="*/ 232 h 2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1" h="219">
                    <a:moveTo>
                      <a:pt x="120" y="210"/>
                    </a:moveTo>
                    <a:lnTo>
                      <a:pt x="104" y="215"/>
                    </a:lnTo>
                    <a:lnTo>
                      <a:pt x="83" y="218"/>
                    </a:lnTo>
                    <a:lnTo>
                      <a:pt x="62" y="218"/>
                    </a:lnTo>
                    <a:lnTo>
                      <a:pt x="48" y="213"/>
                    </a:lnTo>
                    <a:lnTo>
                      <a:pt x="41" y="212"/>
                    </a:lnTo>
                    <a:lnTo>
                      <a:pt x="32" y="180"/>
                    </a:lnTo>
                    <a:lnTo>
                      <a:pt x="26" y="144"/>
                    </a:lnTo>
                    <a:lnTo>
                      <a:pt x="19" y="103"/>
                    </a:lnTo>
                    <a:lnTo>
                      <a:pt x="10" y="58"/>
                    </a:lnTo>
                    <a:lnTo>
                      <a:pt x="1" y="40"/>
                    </a:lnTo>
                    <a:lnTo>
                      <a:pt x="0" y="29"/>
                    </a:lnTo>
                    <a:lnTo>
                      <a:pt x="2" y="24"/>
                    </a:lnTo>
                    <a:lnTo>
                      <a:pt x="9" y="19"/>
                    </a:lnTo>
                    <a:lnTo>
                      <a:pt x="13" y="15"/>
                    </a:lnTo>
                    <a:lnTo>
                      <a:pt x="26" y="12"/>
                    </a:lnTo>
                    <a:lnTo>
                      <a:pt x="50" y="12"/>
                    </a:lnTo>
                    <a:lnTo>
                      <a:pt x="72" y="8"/>
                    </a:lnTo>
                    <a:lnTo>
                      <a:pt x="94" y="3"/>
                    </a:lnTo>
                    <a:lnTo>
                      <a:pt x="113" y="0"/>
                    </a:lnTo>
                    <a:lnTo>
                      <a:pt x="130" y="53"/>
                    </a:lnTo>
                    <a:lnTo>
                      <a:pt x="60" y="52"/>
                    </a:lnTo>
                    <a:lnTo>
                      <a:pt x="50" y="50"/>
                    </a:lnTo>
                    <a:lnTo>
                      <a:pt x="50" y="56"/>
                    </a:lnTo>
                    <a:lnTo>
                      <a:pt x="58" y="95"/>
                    </a:lnTo>
                    <a:lnTo>
                      <a:pt x="65" y="119"/>
                    </a:lnTo>
                    <a:lnTo>
                      <a:pt x="78" y="141"/>
                    </a:lnTo>
                    <a:lnTo>
                      <a:pt x="97" y="169"/>
                    </a:lnTo>
                    <a:lnTo>
                      <a:pt x="120" y="210"/>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sp>
            <p:nvSpPr>
              <p:cNvPr id="666638" name="Freeform 64">
                <a:extLst>
                  <a:ext uri="{FF2B5EF4-FFF2-40B4-BE49-F238E27FC236}">
                    <a16:creationId xmlns:a16="http://schemas.microsoft.com/office/drawing/2014/main" id="{82201FBE-2F97-A58E-EA9B-C4CB895DDE52}"/>
                  </a:ext>
                </a:extLst>
              </p:cNvPr>
              <p:cNvSpPr>
                <a:spLocks/>
              </p:cNvSpPr>
              <p:nvPr/>
            </p:nvSpPr>
            <p:spPr bwMode="auto">
              <a:xfrm>
                <a:off x="5907" y="781"/>
                <a:ext cx="154" cy="40"/>
              </a:xfrm>
              <a:custGeom>
                <a:avLst/>
                <a:gdLst>
                  <a:gd name="T0" fmla="*/ 70 w 154"/>
                  <a:gd name="T1" fmla="*/ 1 h 40"/>
                  <a:gd name="T2" fmla="*/ 45 w 154"/>
                  <a:gd name="T3" fmla="*/ 5 h 40"/>
                  <a:gd name="T4" fmla="*/ 25 w 154"/>
                  <a:gd name="T5" fmla="*/ 10 h 40"/>
                  <a:gd name="T6" fmla="*/ 15 w 154"/>
                  <a:gd name="T7" fmla="*/ 13 h 40"/>
                  <a:gd name="T8" fmla="*/ 6 w 154"/>
                  <a:gd name="T9" fmla="*/ 18 h 40"/>
                  <a:gd name="T10" fmla="*/ 2 w 154"/>
                  <a:gd name="T11" fmla="*/ 23 h 40"/>
                  <a:gd name="T12" fmla="*/ 0 w 154"/>
                  <a:gd name="T13" fmla="*/ 30 h 40"/>
                  <a:gd name="T14" fmla="*/ 0 w 154"/>
                  <a:gd name="T15" fmla="*/ 35 h 40"/>
                  <a:gd name="T16" fmla="*/ 3 w 154"/>
                  <a:gd name="T17" fmla="*/ 37 h 40"/>
                  <a:gd name="T18" fmla="*/ 8 w 154"/>
                  <a:gd name="T19" fmla="*/ 38 h 40"/>
                  <a:gd name="T20" fmla="*/ 26 w 154"/>
                  <a:gd name="T21" fmla="*/ 37 h 40"/>
                  <a:gd name="T22" fmla="*/ 53 w 154"/>
                  <a:gd name="T23" fmla="*/ 35 h 40"/>
                  <a:gd name="T24" fmla="*/ 82 w 154"/>
                  <a:gd name="T25" fmla="*/ 31 h 40"/>
                  <a:gd name="T26" fmla="*/ 100 w 154"/>
                  <a:gd name="T27" fmla="*/ 30 h 40"/>
                  <a:gd name="T28" fmla="*/ 102 w 154"/>
                  <a:gd name="T29" fmla="*/ 36 h 40"/>
                  <a:gd name="T30" fmla="*/ 122 w 154"/>
                  <a:gd name="T31" fmla="*/ 38 h 40"/>
                  <a:gd name="T32" fmla="*/ 140 w 154"/>
                  <a:gd name="T33" fmla="*/ 39 h 40"/>
                  <a:gd name="T34" fmla="*/ 151 w 154"/>
                  <a:gd name="T35" fmla="*/ 38 h 40"/>
                  <a:gd name="T36" fmla="*/ 153 w 154"/>
                  <a:gd name="T37" fmla="*/ 30 h 40"/>
                  <a:gd name="T38" fmla="*/ 152 w 154"/>
                  <a:gd name="T39" fmla="*/ 17 h 40"/>
                  <a:gd name="T40" fmla="*/ 146 w 154"/>
                  <a:gd name="T41" fmla="*/ 0 h 40"/>
                  <a:gd name="T42" fmla="*/ 76 w 154"/>
                  <a:gd name="T43" fmla="*/ 0 h 40"/>
                  <a:gd name="T44" fmla="*/ 70 w 154"/>
                  <a:gd name="T45" fmla="*/ 1 h 4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4" h="40">
                    <a:moveTo>
                      <a:pt x="70" y="1"/>
                    </a:moveTo>
                    <a:lnTo>
                      <a:pt x="45" y="5"/>
                    </a:lnTo>
                    <a:lnTo>
                      <a:pt x="25" y="10"/>
                    </a:lnTo>
                    <a:lnTo>
                      <a:pt x="15" y="13"/>
                    </a:lnTo>
                    <a:lnTo>
                      <a:pt x="6" y="18"/>
                    </a:lnTo>
                    <a:lnTo>
                      <a:pt x="2" y="23"/>
                    </a:lnTo>
                    <a:lnTo>
                      <a:pt x="0" y="30"/>
                    </a:lnTo>
                    <a:lnTo>
                      <a:pt x="0" y="35"/>
                    </a:lnTo>
                    <a:lnTo>
                      <a:pt x="3" y="37"/>
                    </a:lnTo>
                    <a:lnTo>
                      <a:pt x="8" y="38"/>
                    </a:lnTo>
                    <a:lnTo>
                      <a:pt x="26" y="37"/>
                    </a:lnTo>
                    <a:lnTo>
                      <a:pt x="53" y="35"/>
                    </a:lnTo>
                    <a:lnTo>
                      <a:pt x="82" y="31"/>
                    </a:lnTo>
                    <a:lnTo>
                      <a:pt x="100" y="30"/>
                    </a:lnTo>
                    <a:lnTo>
                      <a:pt x="102" y="36"/>
                    </a:lnTo>
                    <a:lnTo>
                      <a:pt x="122" y="38"/>
                    </a:lnTo>
                    <a:lnTo>
                      <a:pt x="140" y="39"/>
                    </a:lnTo>
                    <a:lnTo>
                      <a:pt x="151" y="38"/>
                    </a:lnTo>
                    <a:lnTo>
                      <a:pt x="153" y="30"/>
                    </a:lnTo>
                    <a:lnTo>
                      <a:pt x="152" y="17"/>
                    </a:lnTo>
                    <a:lnTo>
                      <a:pt x="146" y="0"/>
                    </a:lnTo>
                    <a:lnTo>
                      <a:pt x="76" y="0"/>
                    </a:lnTo>
                    <a:lnTo>
                      <a:pt x="70" y="1"/>
                    </a:lnTo>
                  </a:path>
                </a:pathLst>
              </a:custGeom>
              <a:solidFill>
                <a:srgbClr val="7F5F3F"/>
              </a:solidFill>
              <a:ln w="12700" cap="rnd" cmpd="sng">
                <a:solidFill>
                  <a:srgbClr val="000000"/>
                </a:solidFill>
                <a:prstDash val="solid"/>
                <a:round/>
                <a:headEnd type="none" w="med" len="med"/>
                <a:tailEnd type="none" w="med" len="med"/>
              </a:ln>
            </p:spPr>
            <p:txBody>
              <a:bodyPr/>
              <a:lstStyle/>
              <a:p>
                <a:endParaRPr lang="en-US"/>
              </a:p>
            </p:txBody>
          </p:sp>
        </p:grpSp>
        <p:grpSp>
          <p:nvGrpSpPr>
            <p:cNvPr id="16" name="Group 65">
              <a:extLst>
                <a:ext uri="{FF2B5EF4-FFF2-40B4-BE49-F238E27FC236}">
                  <a16:creationId xmlns:a16="http://schemas.microsoft.com/office/drawing/2014/main" id="{684305F3-4109-1B95-458F-D4DDD4E23C34}"/>
                </a:ext>
              </a:extLst>
            </p:cNvPr>
            <p:cNvGrpSpPr>
              <a:grpSpLocks/>
            </p:cNvGrpSpPr>
            <p:nvPr/>
          </p:nvGrpSpPr>
          <p:grpSpPr bwMode="auto">
            <a:xfrm>
              <a:off x="5877" y="569"/>
              <a:ext cx="269" cy="271"/>
              <a:chOff x="5877" y="569"/>
              <a:chExt cx="269" cy="271"/>
            </a:xfrm>
          </p:grpSpPr>
          <p:sp>
            <p:nvSpPr>
              <p:cNvPr id="666635" name="Freeform 66">
                <a:extLst>
                  <a:ext uri="{FF2B5EF4-FFF2-40B4-BE49-F238E27FC236}">
                    <a16:creationId xmlns:a16="http://schemas.microsoft.com/office/drawing/2014/main" id="{3CDA0B3A-5C95-B022-4F9D-E3D8175BE174}"/>
                  </a:ext>
                </a:extLst>
              </p:cNvPr>
              <p:cNvSpPr>
                <a:spLocks/>
              </p:cNvSpPr>
              <p:nvPr/>
            </p:nvSpPr>
            <p:spPr bwMode="auto">
              <a:xfrm>
                <a:off x="5877" y="793"/>
                <a:ext cx="171" cy="46"/>
              </a:xfrm>
              <a:custGeom>
                <a:avLst/>
                <a:gdLst>
                  <a:gd name="T0" fmla="*/ 77 w 171"/>
                  <a:gd name="T1" fmla="*/ 2 h 46"/>
                  <a:gd name="T2" fmla="*/ 50 w 171"/>
                  <a:gd name="T3" fmla="*/ 6 h 46"/>
                  <a:gd name="T4" fmla="*/ 28 w 171"/>
                  <a:gd name="T5" fmla="*/ 12 h 46"/>
                  <a:gd name="T6" fmla="*/ 16 w 171"/>
                  <a:gd name="T7" fmla="*/ 15 h 46"/>
                  <a:gd name="T8" fmla="*/ 7 w 171"/>
                  <a:gd name="T9" fmla="*/ 21 h 46"/>
                  <a:gd name="T10" fmla="*/ 3 w 171"/>
                  <a:gd name="T11" fmla="*/ 26 h 46"/>
                  <a:gd name="T12" fmla="*/ 0 w 171"/>
                  <a:gd name="T13" fmla="*/ 34 h 46"/>
                  <a:gd name="T14" fmla="*/ 0 w 171"/>
                  <a:gd name="T15" fmla="*/ 40 h 46"/>
                  <a:gd name="T16" fmla="*/ 3 w 171"/>
                  <a:gd name="T17" fmla="*/ 42 h 46"/>
                  <a:gd name="T18" fmla="*/ 8 w 171"/>
                  <a:gd name="T19" fmla="*/ 44 h 46"/>
                  <a:gd name="T20" fmla="*/ 26 w 171"/>
                  <a:gd name="T21" fmla="*/ 45 h 46"/>
                  <a:gd name="T22" fmla="*/ 60 w 171"/>
                  <a:gd name="T23" fmla="*/ 43 h 46"/>
                  <a:gd name="T24" fmla="*/ 91 w 171"/>
                  <a:gd name="T25" fmla="*/ 39 h 46"/>
                  <a:gd name="T26" fmla="*/ 111 w 171"/>
                  <a:gd name="T27" fmla="*/ 34 h 46"/>
                  <a:gd name="T28" fmla="*/ 113 w 171"/>
                  <a:gd name="T29" fmla="*/ 40 h 46"/>
                  <a:gd name="T30" fmla="*/ 124 w 171"/>
                  <a:gd name="T31" fmla="*/ 42 h 46"/>
                  <a:gd name="T32" fmla="*/ 134 w 171"/>
                  <a:gd name="T33" fmla="*/ 43 h 46"/>
                  <a:gd name="T34" fmla="*/ 155 w 171"/>
                  <a:gd name="T35" fmla="*/ 44 h 46"/>
                  <a:gd name="T36" fmla="*/ 167 w 171"/>
                  <a:gd name="T37" fmla="*/ 43 h 46"/>
                  <a:gd name="T38" fmla="*/ 170 w 171"/>
                  <a:gd name="T39" fmla="*/ 34 h 46"/>
                  <a:gd name="T40" fmla="*/ 168 w 171"/>
                  <a:gd name="T41" fmla="*/ 20 h 46"/>
                  <a:gd name="T42" fmla="*/ 162 w 171"/>
                  <a:gd name="T43" fmla="*/ 0 h 46"/>
                  <a:gd name="T44" fmla="*/ 84 w 171"/>
                  <a:gd name="T45" fmla="*/ 0 h 46"/>
                  <a:gd name="T46" fmla="*/ 77 w 171"/>
                  <a:gd name="T47" fmla="*/ 2 h 4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1" h="46">
                    <a:moveTo>
                      <a:pt x="77" y="2"/>
                    </a:moveTo>
                    <a:lnTo>
                      <a:pt x="50" y="6"/>
                    </a:lnTo>
                    <a:lnTo>
                      <a:pt x="28" y="12"/>
                    </a:lnTo>
                    <a:lnTo>
                      <a:pt x="16" y="15"/>
                    </a:lnTo>
                    <a:lnTo>
                      <a:pt x="7" y="21"/>
                    </a:lnTo>
                    <a:lnTo>
                      <a:pt x="3" y="26"/>
                    </a:lnTo>
                    <a:lnTo>
                      <a:pt x="0" y="34"/>
                    </a:lnTo>
                    <a:lnTo>
                      <a:pt x="0" y="40"/>
                    </a:lnTo>
                    <a:lnTo>
                      <a:pt x="3" y="42"/>
                    </a:lnTo>
                    <a:lnTo>
                      <a:pt x="8" y="44"/>
                    </a:lnTo>
                    <a:lnTo>
                      <a:pt x="26" y="45"/>
                    </a:lnTo>
                    <a:lnTo>
                      <a:pt x="60" y="43"/>
                    </a:lnTo>
                    <a:lnTo>
                      <a:pt x="91" y="39"/>
                    </a:lnTo>
                    <a:lnTo>
                      <a:pt x="111" y="34"/>
                    </a:lnTo>
                    <a:lnTo>
                      <a:pt x="113" y="40"/>
                    </a:lnTo>
                    <a:lnTo>
                      <a:pt x="124" y="42"/>
                    </a:lnTo>
                    <a:lnTo>
                      <a:pt x="134" y="43"/>
                    </a:lnTo>
                    <a:lnTo>
                      <a:pt x="155" y="44"/>
                    </a:lnTo>
                    <a:lnTo>
                      <a:pt x="167" y="43"/>
                    </a:lnTo>
                    <a:lnTo>
                      <a:pt x="170" y="34"/>
                    </a:lnTo>
                    <a:lnTo>
                      <a:pt x="168" y="20"/>
                    </a:lnTo>
                    <a:lnTo>
                      <a:pt x="162" y="0"/>
                    </a:lnTo>
                    <a:lnTo>
                      <a:pt x="84" y="0"/>
                    </a:lnTo>
                    <a:lnTo>
                      <a:pt x="77" y="2"/>
                    </a:lnTo>
                  </a:path>
                </a:pathLst>
              </a:custGeom>
              <a:solidFill>
                <a:srgbClr val="7F5F3F"/>
              </a:solidFill>
              <a:ln w="12700" cap="rnd" cmpd="sng">
                <a:solidFill>
                  <a:srgbClr val="000000"/>
                </a:solidFill>
                <a:prstDash val="solid"/>
                <a:round/>
                <a:headEnd type="none" w="med" len="med"/>
                <a:tailEnd type="none" w="med" len="med"/>
              </a:ln>
            </p:spPr>
            <p:txBody>
              <a:bodyPr/>
              <a:lstStyle/>
              <a:p>
                <a:endParaRPr lang="en-US"/>
              </a:p>
            </p:txBody>
          </p:sp>
          <p:sp>
            <p:nvSpPr>
              <p:cNvPr id="666636" name="Freeform 67">
                <a:extLst>
                  <a:ext uri="{FF2B5EF4-FFF2-40B4-BE49-F238E27FC236}">
                    <a16:creationId xmlns:a16="http://schemas.microsoft.com/office/drawing/2014/main" id="{93FF1CF0-431D-3482-77D8-D3D5BEC5E881}"/>
                  </a:ext>
                </a:extLst>
              </p:cNvPr>
              <p:cNvSpPr>
                <a:spLocks/>
              </p:cNvSpPr>
              <p:nvPr/>
            </p:nvSpPr>
            <p:spPr bwMode="auto">
              <a:xfrm>
                <a:off x="5927" y="569"/>
                <a:ext cx="219" cy="239"/>
              </a:xfrm>
              <a:custGeom>
                <a:avLst/>
                <a:gdLst>
                  <a:gd name="T0" fmla="*/ 207 w 219"/>
                  <a:gd name="T1" fmla="*/ 14 h 239"/>
                  <a:gd name="T2" fmla="*/ 215 w 219"/>
                  <a:gd name="T3" fmla="*/ 33 h 239"/>
                  <a:gd name="T4" fmla="*/ 217 w 219"/>
                  <a:gd name="T5" fmla="*/ 40 h 239"/>
                  <a:gd name="T6" fmla="*/ 218 w 219"/>
                  <a:gd name="T7" fmla="*/ 50 h 239"/>
                  <a:gd name="T8" fmla="*/ 215 w 219"/>
                  <a:gd name="T9" fmla="*/ 62 h 239"/>
                  <a:gd name="T10" fmla="*/ 209 w 219"/>
                  <a:gd name="T11" fmla="*/ 68 h 239"/>
                  <a:gd name="T12" fmla="*/ 202 w 219"/>
                  <a:gd name="T13" fmla="*/ 73 h 239"/>
                  <a:gd name="T14" fmla="*/ 192 w 219"/>
                  <a:gd name="T15" fmla="*/ 74 h 239"/>
                  <a:gd name="T16" fmla="*/ 173 w 219"/>
                  <a:gd name="T17" fmla="*/ 74 h 239"/>
                  <a:gd name="T18" fmla="*/ 153 w 219"/>
                  <a:gd name="T19" fmla="*/ 75 h 239"/>
                  <a:gd name="T20" fmla="*/ 134 w 219"/>
                  <a:gd name="T21" fmla="*/ 71 h 239"/>
                  <a:gd name="T22" fmla="*/ 123 w 219"/>
                  <a:gd name="T23" fmla="*/ 69 h 239"/>
                  <a:gd name="T24" fmla="*/ 101 w 219"/>
                  <a:gd name="T25" fmla="*/ 65 h 239"/>
                  <a:gd name="T26" fmla="*/ 85 w 219"/>
                  <a:gd name="T27" fmla="*/ 59 h 239"/>
                  <a:gd name="T28" fmla="*/ 68 w 219"/>
                  <a:gd name="T29" fmla="*/ 54 h 239"/>
                  <a:gd name="T30" fmla="*/ 53 w 219"/>
                  <a:gd name="T31" fmla="*/ 45 h 239"/>
                  <a:gd name="T32" fmla="*/ 57 w 219"/>
                  <a:gd name="T33" fmla="*/ 57 h 239"/>
                  <a:gd name="T34" fmla="*/ 64 w 219"/>
                  <a:gd name="T35" fmla="*/ 75 h 239"/>
                  <a:gd name="T36" fmla="*/ 66 w 219"/>
                  <a:gd name="T37" fmla="*/ 99 h 239"/>
                  <a:gd name="T38" fmla="*/ 68 w 219"/>
                  <a:gd name="T39" fmla="*/ 117 h 239"/>
                  <a:gd name="T40" fmla="*/ 76 w 219"/>
                  <a:gd name="T41" fmla="*/ 143 h 239"/>
                  <a:gd name="T42" fmla="*/ 87 w 219"/>
                  <a:gd name="T43" fmla="*/ 175 h 239"/>
                  <a:gd name="T44" fmla="*/ 97 w 219"/>
                  <a:gd name="T45" fmla="*/ 200 h 239"/>
                  <a:gd name="T46" fmla="*/ 110 w 219"/>
                  <a:gd name="T47" fmla="*/ 226 h 239"/>
                  <a:gd name="T48" fmla="*/ 97 w 219"/>
                  <a:gd name="T49" fmla="*/ 236 h 239"/>
                  <a:gd name="T50" fmla="*/ 65 w 219"/>
                  <a:gd name="T51" fmla="*/ 238 h 239"/>
                  <a:gd name="T52" fmla="*/ 42 w 219"/>
                  <a:gd name="T53" fmla="*/ 236 h 239"/>
                  <a:gd name="T54" fmla="*/ 31 w 219"/>
                  <a:gd name="T55" fmla="*/ 233 h 239"/>
                  <a:gd name="T56" fmla="*/ 26 w 219"/>
                  <a:gd name="T57" fmla="*/ 230 h 239"/>
                  <a:gd name="T58" fmla="*/ 29 w 219"/>
                  <a:gd name="T59" fmla="*/ 204 h 239"/>
                  <a:gd name="T60" fmla="*/ 27 w 219"/>
                  <a:gd name="T61" fmla="*/ 170 h 239"/>
                  <a:gd name="T62" fmla="*/ 23 w 219"/>
                  <a:gd name="T63" fmla="*/ 122 h 239"/>
                  <a:gd name="T64" fmla="*/ 21 w 219"/>
                  <a:gd name="T65" fmla="*/ 91 h 239"/>
                  <a:gd name="T66" fmla="*/ 17 w 219"/>
                  <a:gd name="T67" fmla="*/ 69 h 239"/>
                  <a:gd name="T68" fmla="*/ 15 w 219"/>
                  <a:gd name="T69" fmla="*/ 65 h 239"/>
                  <a:gd name="T70" fmla="*/ 6 w 219"/>
                  <a:gd name="T71" fmla="*/ 59 h 239"/>
                  <a:gd name="T72" fmla="*/ 1 w 219"/>
                  <a:gd name="T73" fmla="*/ 48 h 239"/>
                  <a:gd name="T74" fmla="*/ 0 w 219"/>
                  <a:gd name="T75" fmla="*/ 33 h 239"/>
                  <a:gd name="T76" fmla="*/ 1 w 219"/>
                  <a:gd name="T77" fmla="*/ 21 h 239"/>
                  <a:gd name="T78" fmla="*/ 6 w 219"/>
                  <a:gd name="T79" fmla="*/ 13 h 239"/>
                  <a:gd name="T80" fmla="*/ 31 w 219"/>
                  <a:gd name="T81" fmla="*/ 10 h 239"/>
                  <a:gd name="T82" fmla="*/ 85 w 219"/>
                  <a:gd name="T83" fmla="*/ 5 h 239"/>
                  <a:gd name="T84" fmla="*/ 108 w 219"/>
                  <a:gd name="T85" fmla="*/ 0 h 239"/>
                  <a:gd name="T86" fmla="*/ 145 w 219"/>
                  <a:gd name="T87" fmla="*/ 3 h 239"/>
                  <a:gd name="T88" fmla="*/ 176 w 219"/>
                  <a:gd name="T89" fmla="*/ 5 h 239"/>
                  <a:gd name="T90" fmla="*/ 207 w 219"/>
                  <a:gd name="T91" fmla="*/ 14 h 23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9" h="239">
                    <a:moveTo>
                      <a:pt x="207" y="14"/>
                    </a:moveTo>
                    <a:lnTo>
                      <a:pt x="215" y="33"/>
                    </a:lnTo>
                    <a:lnTo>
                      <a:pt x="217" y="40"/>
                    </a:lnTo>
                    <a:lnTo>
                      <a:pt x="218" y="50"/>
                    </a:lnTo>
                    <a:lnTo>
                      <a:pt x="215" y="62"/>
                    </a:lnTo>
                    <a:lnTo>
                      <a:pt x="209" y="68"/>
                    </a:lnTo>
                    <a:lnTo>
                      <a:pt x="202" y="73"/>
                    </a:lnTo>
                    <a:lnTo>
                      <a:pt x="192" y="74"/>
                    </a:lnTo>
                    <a:lnTo>
                      <a:pt x="173" y="74"/>
                    </a:lnTo>
                    <a:lnTo>
                      <a:pt x="153" y="75"/>
                    </a:lnTo>
                    <a:lnTo>
                      <a:pt x="134" y="71"/>
                    </a:lnTo>
                    <a:lnTo>
                      <a:pt x="123" y="69"/>
                    </a:lnTo>
                    <a:lnTo>
                      <a:pt x="101" y="65"/>
                    </a:lnTo>
                    <a:lnTo>
                      <a:pt x="85" y="59"/>
                    </a:lnTo>
                    <a:lnTo>
                      <a:pt x="68" y="54"/>
                    </a:lnTo>
                    <a:lnTo>
                      <a:pt x="53" y="45"/>
                    </a:lnTo>
                    <a:lnTo>
                      <a:pt x="57" y="57"/>
                    </a:lnTo>
                    <a:lnTo>
                      <a:pt x="64" y="75"/>
                    </a:lnTo>
                    <a:lnTo>
                      <a:pt x="66" y="99"/>
                    </a:lnTo>
                    <a:lnTo>
                      <a:pt x="68" y="117"/>
                    </a:lnTo>
                    <a:lnTo>
                      <a:pt x="76" y="143"/>
                    </a:lnTo>
                    <a:lnTo>
                      <a:pt x="87" y="175"/>
                    </a:lnTo>
                    <a:lnTo>
                      <a:pt x="97" y="200"/>
                    </a:lnTo>
                    <a:lnTo>
                      <a:pt x="110" y="226"/>
                    </a:lnTo>
                    <a:lnTo>
                      <a:pt x="97" y="236"/>
                    </a:lnTo>
                    <a:lnTo>
                      <a:pt x="65" y="238"/>
                    </a:lnTo>
                    <a:lnTo>
                      <a:pt x="42" y="236"/>
                    </a:lnTo>
                    <a:lnTo>
                      <a:pt x="31" y="233"/>
                    </a:lnTo>
                    <a:lnTo>
                      <a:pt x="26" y="230"/>
                    </a:lnTo>
                    <a:lnTo>
                      <a:pt x="29" y="204"/>
                    </a:lnTo>
                    <a:lnTo>
                      <a:pt x="27" y="170"/>
                    </a:lnTo>
                    <a:lnTo>
                      <a:pt x="23" y="122"/>
                    </a:lnTo>
                    <a:lnTo>
                      <a:pt x="21" y="91"/>
                    </a:lnTo>
                    <a:lnTo>
                      <a:pt x="17" y="69"/>
                    </a:lnTo>
                    <a:lnTo>
                      <a:pt x="15" y="65"/>
                    </a:lnTo>
                    <a:lnTo>
                      <a:pt x="6" y="59"/>
                    </a:lnTo>
                    <a:lnTo>
                      <a:pt x="1" y="48"/>
                    </a:lnTo>
                    <a:lnTo>
                      <a:pt x="0" y="33"/>
                    </a:lnTo>
                    <a:lnTo>
                      <a:pt x="1" y="21"/>
                    </a:lnTo>
                    <a:lnTo>
                      <a:pt x="6" y="13"/>
                    </a:lnTo>
                    <a:lnTo>
                      <a:pt x="31" y="10"/>
                    </a:lnTo>
                    <a:lnTo>
                      <a:pt x="85" y="5"/>
                    </a:lnTo>
                    <a:lnTo>
                      <a:pt x="108" y="0"/>
                    </a:lnTo>
                    <a:lnTo>
                      <a:pt x="145" y="3"/>
                    </a:lnTo>
                    <a:lnTo>
                      <a:pt x="176" y="5"/>
                    </a:lnTo>
                    <a:lnTo>
                      <a:pt x="207" y="14"/>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grpSp>
          <p:nvGrpSpPr>
            <p:cNvPr id="17" name="Group 68">
              <a:extLst>
                <a:ext uri="{FF2B5EF4-FFF2-40B4-BE49-F238E27FC236}">
                  <a16:creationId xmlns:a16="http://schemas.microsoft.com/office/drawing/2014/main" id="{DBDF7038-8862-0F2D-574C-AFA88159018B}"/>
                </a:ext>
              </a:extLst>
            </p:cNvPr>
            <p:cNvGrpSpPr>
              <a:grpSpLocks/>
            </p:cNvGrpSpPr>
            <p:nvPr/>
          </p:nvGrpSpPr>
          <p:grpSpPr bwMode="auto">
            <a:xfrm>
              <a:off x="5701" y="394"/>
              <a:ext cx="171" cy="168"/>
              <a:chOff x="5701" y="394"/>
              <a:chExt cx="171" cy="168"/>
            </a:xfrm>
          </p:grpSpPr>
          <p:grpSp>
            <p:nvGrpSpPr>
              <p:cNvPr id="666630" name="Group 69">
                <a:extLst>
                  <a:ext uri="{FF2B5EF4-FFF2-40B4-BE49-F238E27FC236}">
                    <a16:creationId xmlns:a16="http://schemas.microsoft.com/office/drawing/2014/main" id="{755F40B0-70DF-813A-2775-82F99B22583C}"/>
                  </a:ext>
                </a:extLst>
              </p:cNvPr>
              <p:cNvGrpSpPr>
                <a:grpSpLocks/>
              </p:cNvGrpSpPr>
              <p:nvPr/>
            </p:nvGrpSpPr>
            <p:grpSpPr bwMode="auto">
              <a:xfrm>
                <a:off x="5701" y="394"/>
                <a:ext cx="171" cy="168"/>
                <a:chOff x="5701" y="394"/>
                <a:chExt cx="171" cy="168"/>
              </a:xfrm>
            </p:grpSpPr>
            <p:sp>
              <p:nvSpPr>
                <p:cNvPr id="666632" name="Oval 70">
                  <a:extLst>
                    <a:ext uri="{FF2B5EF4-FFF2-40B4-BE49-F238E27FC236}">
                      <a16:creationId xmlns:a16="http://schemas.microsoft.com/office/drawing/2014/main" id="{F59702A7-3541-09D0-AAFB-1EFE30A2E8F7}"/>
                    </a:ext>
                  </a:extLst>
                </p:cNvPr>
                <p:cNvSpPr>
                  <a:spLocks noChangeArrowheads="1"/>
                </p:cNvSpPr>
                <p:nvPr/>
              </p:nvSpPr>
              <p:spPr bwMode="auto">
                <a:xfrm>
                  <a:off x="5701" y="395"/>
                  <a:ext cx="171" cy="167"/>
                </a:xfrm>
                <a:prstGeom prst="ellipse">
                  <a:avLst/>
                </a:prstGeom>
                <a:solidFill>
                  <a:srgbClr val="9F9FB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666633" name="Oval 71">
                  <a:extLst>
                    <a:ext uri="{FF2B5EF4-FFF2-40B4-BE49-F238E27FC236}">
                      <a16:creationId xmlns:a16="http://schemas.microsoft.com/office/drawing/2014/main" id="{F2E73082-B477-5685-8107-658EC3D20A77}"/>
                    </a:ext>
                  </a:extLst>
                </p:cNvPr>
                <p:cNvSpPr>
                  <a:spLocks noChangeArrowheads="1"/>
                </p:cNvSpPr>
                <p:nvPr/>
              </p:nvSpPr>
              <p:spPr bwMode="auto">
                <a:xfrm>
                  <a:off x="5710" y="394"/>
                  <a:ext cx="156" cy="152"/>
                </a:xfrm>
                <a:prstGeom prst="ellipse">
                  <a:avLst/>
                </a:prstGeom>
                <a:solidFill>
                  <a:srgbClr val="BFBFD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666634" name="Oval 72">
                  <a:extLst>
                    <a:ext uri="{FF2B5EF4-FFF2-40B4-BE49-F238E27FC236}">
                      <a16:creationId xmlns:a16="http://schemas.microsoft.com/office/drawing/2014/main" id="{03A3C933-D49F-57B2-9A9B-3CD673DDE9AE}"/>
                    </a:ext>
                  </a:extLst>
                </p:cNvPr>
                <p:cNvSpPr>
                  <a:spLocks noChangeArrowheads="1"/>
                </p:cNvSpPr>
                <p:nvPr/>
              </p:nvSpPr>
              <p:spPr bwMode="auto">
                <a:xfrm>
                  <a:off x="5739" y="402"/>
                  <a:ext cx="120" cy="115"/>
                </a:xfrm>
                <a:prstGeom prst="ellipse">
                  <a:avLst/>
                </a:prstGeom>
                <a:solidFill>
                  <a:srgbClr val="DFD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sp>
            <p:nvSpPr>
              <p:cNvPr id="666631" name="Oval 73">
                <a:extLst>
                  <a:ext uri="{FF2B5EF4-FFF2-40B4-BE49-F238E27FC236}">
                    <a16:creationId xmlns:a16="http://schemas.microsoft.com/office/drawing/2014/main" id="{C66BEA28-50B4-AF73-6B46-A5AFAB8FE2F3}"/>
                  </a:ext>
                </a:extLst>
              </p:cNvPr>
              <p:cNvSpPr>
                <a:spLocks noChangeArrowheads="1"/>
              </p:cNvSpPr>
              <p:nvPr/>
            </p:nvSpPr>
            <p:spPr bwMode="auto">
              <a:xfrm>
                <a:off x="5803" y="420"/>
                <a:ext cx="25" cy="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grpSp>
          <p:nvGrpSpPr>
            <p:cNvPr id="18" name="Group 74">
              <a:extLst>
                <a:ext uri="{FF2B5EF4-FFF2-40B4-BE49-F238E27FC236}">
                  <a16:creationId xmlns:a16="http://schemas.microsoft.com/office/drawing/2014/main" id="{72F2C2CC-8BA1-A97C-6F71-C5C6DB837A99}"/>
                </a:ext>
              </a:extLst>
            </p:cNvPr>
            <p:cNvGrpSpPr>
              <a:grpSpLocks/>
            </p:cNvGrpSpPr>
            <p:nvPr/>
          </p:nvGrpSpPr>
          <p:grpSpPr bwMode="auto">
            <a:xfrm>
              <a:off x="5571" y="450"/>
              <a:ext cx="258" cy="130"/>
              <a:chOff x="5571" y="450"/>
              <a:chExt cx="258" cy="130"/>
            </a:xfrm>
          </p:grpSpPr>
          <p:sp>
            <p:nvSpPr>
              <p:cNvPr id="666627" name="Freeform 75">
                <a:extLst>
                  <a:ext uri="{FF2B5EF4-FFF2-40B4-BE49-F238E27FC236}">
                    <a16:creationId xmlns:a16="http://schemas.microsoft.com/office/drawing/2014/main" id="{AC85D899-79DF-35F6-4589-BBCC80BD5BC2}"/>
                  </a:ext>
                </a:extLst>
              </p:cNvPr>
              <p:cNvSpPr>
                <a:spLocks/>
              </p:cNvSpPr>
              <p:nvPr/>
            </p:nvSpPr>
            <p:spPr bwMode="auto">
              <a:xfrm>
                <a:off x="5631" y="450"/>
                <a:ext cx="198" cy="122"/>
              </a:xfrm>
              <a:custGeom>
                <a:avLst/>
                <a:gdLst>
                  <a:gd name="T0" fmla="*/ 7 w 198"/>
                  <a:gd name="T1" fmla="*/ 116 h 122"/>
                  <a:gd name="T2" fmla="*/ 10 w 198"/>
                  <a:gd name="T3" fmla="*/ 120 h 122"/>
                  <a:gd name="T4" fmla="*/ 16 w 198"/>
                  <a:gd name="T5" fmla="*/ 121 h 122"/>
                  <a:gd name="T6" fmla="*/ 112 w 198"/>
                  <a:gd name="T7" fmla="*/ 67 h 122"/>
                  <a:gd name="T8" fmla="*/ 121 w 198"/>
                  <a:gd name="T9" fmla="*/ 68 h 122"/>
                  <a:gd name="T10" fmla="*/ 138 w 198"/>
                  <a:gd name="T11" fmla="*/ 68 h 122"/>
                  <a:gd name="T12" fmla="*/ 157 w 198"/>
                  <a:gd name="T13" fmla="*/ 62 h 122"/>
                  <a:gd name="T14" fmla="*/ 189 w 198"/>
                  <a:gd name="T15" fmla="*/ 59 h 122"/>
                  <a:gd name="T16" fmla="*/ 190 w 198"/>
                  <a:gd name="T17" fmla="*/ 53 h 122"/>
                  <a:gd name="T18" fmla="*/ 159 w 198"/>
                  <a:gd name="T19" fmla="*/ 53 h 122"/>
                  <a:gd name="T20" fmla="*/ 191 w 198"/>
                  <a:gd name="T21" fmla="*/ 48 h 122"/>
                  <a:gd name="T22" fmla="*/ 196 w 198"/>
                  <a:gd name="T23" fmla="*/ 43 h 122"/>
                  <a:gd name="T24" fmla="*/ 180 w 198"/>
                  <a:gd name="T25" fmla="*/ 41 h 122"/>
                  <a:gd name="T26" fmla="*/ 158 w 198"/>
                  <a:gd name="T27" fmla="*/ 41 h 122"/>
                  <a:gd name="T28" fmla="*/ 196 w 198"/>
                  <a:gd name="T29" fmla="*/ 34 h 122"/>
                  <a:gd name="T30" fmla="*/ 195 w 198"/>
                  <a:gd name="T31" fmla="*/ 29 h 122"/>
                  <a:gd name="T32" fmla="*/ 183 w 198"/>
                  <a:gd name="T33" fmla="*/ 27 h 122"/>
                  <a:gd name="T34" fmla="*/ 154 w 198"/>
                  <a:gd name="T35" fmla="*/ 34 h 122"/>
                  <a:gd name="T36" fmla="*/ 185 w 198"/>
                  <a:gd name="T37" fmla="*/ 20 h 122"/>
                  <a:gd name="T38" fmla="*/ 187 w 198"/>
                  <a:gd name="T39" fmla="*/ 13 h 122"/>
                  <a:gd name="T40" fmla="*/ 180 w 198"/>
                  <a:gd name="T41" fmla="*/ 10 h 122"/>
                  <a:gd name="T42" fmla="*/ 146 w 198"/>
                  <a:gd name="T43" fmla="*/ 24 h 122"/>
                  <a:gd name="T44" fmla="*/ 137 w 198"/>
                  <a:gd name="T45" fmla="*/ 28 h 122"/>
                  <a:gd name="T46" fmla="*/ 142 w 198"/>
                  <a:gd name="T47" fmla="*/ 19 h 122"/>
                  <a:gd name="T48" fmla="*/ 141 w 198"/>
                  <a:gd name="T49" fmla="*/ 4 h 122"/>
                  <a:gd name="T50" fmla="*/ 127 w 198"/>
                  <a:gd name="T51" fmla="*/ 1 h 122"/>
                  <a:gd name="T52" fmla="*/ 122 w 198"/>
                  <a:gd name="T53" fmla="*/ 21 h 122"/>
                  <a:gd name="T54" fmla="*/ 112 w 198"/>
                  <a:gd name="T55" fmla="*/ 34 h 122"/>
                  <a:gd name="T56" fmla="*/ 106 w 198"/>
                  <a:gd name="T57" fmla="*/ 47 h 122"/>
                  <a:gd name="T58" fmla="*/ 106 w 198"/>
                  <a:gd name="T59" fmla="*/ 57 h 122"/>
                  <a:gd name="T60" fmla="*/ 16 w 198"/>
                  <a:gd name="T61" fmla="*/ 105 h 122"/>
                  <a:gd name="T62" fmla="*/ 13 w 198"/>
                  <a:gd name="T63" fmla="*/ 92 h 12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98" h="122">
                    <a:moveTo>
                      <a:pt x="0" y="100"/>
                    </a:moveTo>
                    <a:lnTo>
                      <a:pt x="7" y="116"/>
                    </a:lnTo>
                    <a:lnTo>
                      <a:pt x="9" y="119"/>
                    </a:lnTo>
                    <a:lnTo>
                      <a:pt x="10" y="120"/>
                    </a:lnTo>
                    <a:lnTo>
                      <a:pt x="12" y="121"/>
                    </a:lnTo>
                    <a:lnTo>
                      <a:pt x="16" y="121"/>
                    </a:lnTo>
                    <a:lnTo>
                      <a:pt x="19" y="120"/>
                    </a:lnTo>
                    <a:lnTo>
                      <a:pt x="112" y="67"/>
                    </a:lnTo>
                    <a:lnTo>
                      <a:pt x="118" y="65"/>
                    </a:lnTo>
                    <a:lnTo>
                      <a:pt x="121" y="68"/>
                    </a:lnTo>
                    <a:lnTo>
                      <a:pt x="128" y="70"/>
                    </a:lnTo>
                    <a:lnTo>
                      <a:pt x="138" y="68"/>
                    </a:lnTo>
                    <a:lnTo>
                      <a:pt x="149" y="65"/>
                    </a:lnTo>
                    <a:lnTo>
                      <a:pt x="157" y="62"/>
                    </a:lnTo>
                    <a:lnTo>
                      <a:pt x="182" y="60"/>
                    </a:lnTo>
                    <a:lnTo>
                      <a:pt x="189" y="59"/>
                    </a:lnTo>
                    <a:lnTo>
                      <a:pt x="191" y="56"/>
                    </a:lnTo>
                    <a:lnTo>
                      <a:pt x="190" y="53"/>
                    </a:lnTo>
                    <a:lnTo>
                      <a:pt x="182" y="52"/>
                    </a:lnTo>
                    <a:lnTo>
                      <a:pt x="159" y="53"/>
                    </a:lnTo>
                    <a:lnTo>
                      <a:pt x="158" y="51"/>
                    </a:lnTo>
                    <a:lnTo>
                      <a:pt x="191" y="48"/>
                    </a:lnTo>
                    <a:lnTo>
                      <a:pt x="196" y="46"/>
                    </a:lnTo>
                    <a:lnTo>
                      <a:pt x="196" y="43"/>
                    </a:lnTo>
                    <a:lnTo>
                      <a:pt x="192" y="41"/>
                    </a:lnTo>
                    <a:lnTo>
                      <a:pt x="180" y="41"/>
                    </a:lnTo>
                    <a:lnTo>
                      <a:pt x="158" y="43"/>
                    </a:lnTo>
                    <a:lnTo>
                      <a:pt x="158" y="41"/>
                    </a:lnTo>
                    <a:lnTo>
                      <a:pt x="193" y="35"/>
                    </a:lnTo>
                    <a:lnTo>
                      <a:pt x="196" y="34"/>
                    </a:lnTo>
                    <a:lnTo>
                      <a:pt x="197" y="31"/>
                    </a:lnTo>
                    <a:lnTo>
                      <a:pt x="195" y="29"/>
                    </a:lnTo>
                    <a:lnTo>
                      <a:pt x="192" y="28"/>
                    </a:lnTo>
                    <a:lnTo>
                      <a:pt x="183" y="27"/>
                    </a:lnTo>
                    <a:lnTo>
                      <a:pt x="165" y="31"/>
                    </a:lnTo>
                    <a:lnTo>
                      <a:pt x="154" y="34"/>
                    </a:lnTo>
                    <a:lnTo>
                      <a:pt x="154" y="32"/>
                    </a:lnTo>
                    <a:lnTo>
                      <a:pt x="185" y="20"/>
                    </a:lnTo>
                    <a:lnTo>
                      <a:pt x="187" y="17"/>
                    </a:lnTo>
                    <a:lnTo>
                      <a:pt x="187" y="13"/>
                    </a:lnTo>
                    <a:lnTo>
                      <a:pt x="185" y="10"/>
                    </a:lnTo>
                    <a:lnTo>
                      <a:pt x="180" y="10"/>
                    </a:lnTo>
                    <a:lnTo>
                      <a:pt x="173" y="11"/>
                    </a:lnTo>
                    <a:lnTo>
                      <a:pt x="146" y="24"/>
                    </a:lnTo>
                    <a:lnTo>
                      <a:pt x="140" y="27"/>
                    </a:lnTo>
                    <a:lnTo>
                      <a:pt x="137" y="28"/>
                    </a:lnTo>
                    <a:lnTo>
                      <a:pt x="137" y="25"/>
                    </a:lnTo>
                    <a:lnTo>
                      <a:pt x="142" y="19"/>
                    </a:lnTo>
                    <a:lnTo>
                      <a:pt x="143" y="11"/>
                    </a:lnTo>
                    <a:lnTo>
                      <a:pt x="141" y="4"/>
                    </a:lnTo>
                    <a:lnTo>
                      <a:pt x="135" y="0"/>
                    </a:lnTo>
                    <a:lnTo>
                      <a:pt x="127" y="1"/>
                    </a:lnTo>
                    <a:lnTo>
                      <a:pt x="123" y="11"/>
                    </a:lnTo>
                    <a:lnTo>
                      <a:pt x="122" y="21"/>
                    </a:lnTo>
                    <a:lnTo>
                      <a:pt x="117" y="29"/>
                    </a:lnTo>
                    <a:lnTo>
                      <a:pt x="112" y="34"/>
                    </a:lnTo>
                    <a:lnTo>
                      <a:pt x="109" y="39"/>
                    </a:lnTo>
                    <a:lnTo>
                      <a:pt x="106" y="47"/>
                    </a:lnTo>
                    <a:lnTo>
                      <a:pt x="106" y="54"/>
                    </a:lnTo>
                    <a:lnTo>
                      <a:pt x="106" y="57"/>
                    </a:lnTo>
                    <a:lnTo>
                      <a:pt x="18" y="107"/>
                    </a:lnTo>
                    <a:lnTo>
                      <a:pt x="16" y="105"/>
                    </a:lnTo>
                    <a:lnTo>
                      <a:pt x="15" y="100"/>
                    </a:lnTo>
                    <a:lnTo>
                      <a:pt x="13" y="92"/>
                    </a:lnTo>
                    <a:lnTo>
                      <a:pt x="0" y="10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sp>
            <p:nvSpPr>
              <p:cNvPr id="666628" name="Freeform 76">
                <a:extLst>
                  <a:ext uri="{FF2B5EF4-FFF2-40B4-BE49-F238E27FC236}">
                    <a16:creationId xmlns:a16="http://schemas.microsoft.com/office/drawing/2014/main" id="{65FD55C1-64F8-CDFC-0221-6B0CB7820D5C}"/>
                  </a:ext>
                </a:extLst>
              </p:cNvPr>
              <p:cNvSpPr>
                <a:spLocks/>
              </p:cNvSpPr>
              <p:nvPr/>
            </p:nvSpPr>
            <p:spPr bwMode="auto">
              <a:xfrm>
                <a:off x="5571" y="452"/>
                <a:ext cx="83" cy="128"/>
              </a:xfrm>
              <a:custGeom>
                <a:avLst/>
                <a:gdLst>
                  <a:gd name="T0" fmla="*/ 77 w 83"/>
                  <a:gd name="T1" fmla="*/ 102 h 128"/>
                  <a:gd name="T2" fmla="*/ 79 w 83"/>
                  <a:gd name="T3" fmla="*/ 92 h 128"/>
                  <a:gd name="T4" fmla="*/ 80 w 83"/>
                  <a:gd name="T5" fmla="*/ 88 h 128"/>
                  <a:gd name="T6" fmla="*/ 81 w 83"/>
                  <a:gd name="T7" fmla="*/ 86 h 128"/>
                  <a:gd name="T8" fmla="*/ 82 w 83"/>
                  <a:gd name="T9" fmla="*/ 82 h 128"/>
                  <a:gd name="T10" fmla="*/ 80 w 83"/>
                  <a:gd name="T11" fmla="*/ 79 h 128"/>
                  <a:gd name="T12" fmla="*/ 77 w 83"/>
                  <a:gd name="T13" fmla="*/ 75 h 128"/>
                  <a:gd name="T14" fmla="*/ 73 w 83"/>
                  <a:gd name="T15" fmla="*/ 72 h 128"/>
                  <a:gd name="T16" fmla="*/ 68 w 83"/>
                  <a:gd name="T17" fmla="*/ 69 h 128"/>
                  <a:gd name="T18" fmla="*/ 64 w 83"/>
                  <a:gd name="T19" fmla="*/ 63 h 128"/>
                  <a:gd name="T20" fmla="*/ 56 w 83"/>
                  <a:gd name="T21" fmla="*/ 51 h 128"/>
                  <a:gd name="T22" fmla="*/ 52 w 83"/>
                  <a:gd name="T23" fmla="*/ 42 h 128"/>
                  <a:gd name="T24" fmla="*/ 47 w 83"/>
                  <a:gd name="T25" fmla="*/ 31 h 128"/>
                  <a:gd name="T26" fmla="*/ 43 w 83"/>
                  <a:gd name="T27" fmla="*/ 21 h 128"/>
                  <a:gd name="T28" fmla="*/ 40 w 83"/>
                  <a:gd name="T29" fmla="*/ 15 h 128"/>
                  <a:gd name="T30" fmla="*/ 36 w 83"/>
                  <a:gd name="T31" fmla="*/ 10 h 128"/>
                  <a:gd name="T32" fmla="*/ 32 w 83"/>
                  <a:gd name="T33" fmla="*/ 6 h 128"/>
                  <a:gd name="T34" fmla="*/ 27 w 83"/>
                  <a:gd name="T35" fmla="*/ 2 h 128"/>
                  <a:gd name="T36" fmla="*/ 23 w 83"/>
                  <a:gd name="T37" fmla="*/ 0 h 128"/>
                  <a:gd name="T38" fmla="*/ 17 w 83"/>
                  <a:gd name="T39" fmla="*/ 0 h 128"/>
                  <a:gd name="T40" fmla="*/ 12 w 83"/>
                  <a:gd name="T41" fmla="*/ 0 h 128"/>
                  <a:gd name="T42" fmla="*/ 8 w 83"/>
                  <a:gd name="T43" fmla="*/ 2 h 128"/>
                  <a:gd name="T44" fmla="*/ 6 w 83"/>
                  <a:gd name="T45" fmla="*/ 5 h 128"/>
                  <a:gd name="T46" fmla="*/ 3 w 83"/>
                  <a:gd name="T47" fmla="*/ 9 h 128"/>
                  <a:gd name="T48" fmla="*/ 0 w 83"/>
                  <a:gd name="T49" fmla="*/ 17 h 128"/>
                  <a:gd name="T50" fmla="*/ 0 w 83"/>
                  <a:gd name="T51" fmla="*/ 24 h 128"/>
                  <a:gd name="T52" fmla="*/ 0 w 83"/>
                  <a:gd name="T53" fmla="*/ 32 h 128"/>
                  <a:gd name="T54" fmla="*/ 1 w 83"/>
                  <a:gd name="T55" fmla="*/ 40 h 128"/>
                  <a:gd name="T56" fmla="*/ 6 w 83"/>
                  <a:gd name="T57" fmla="*/ 52 h 128"/>
                  <a:gd name="T58" fmla="*/ 13 w 83"/>
                  <a:gd name="T59" fmla="*/ 68 h 128"/>
                  <a:gd name="T60" fmla="*/ 18 w 83"/>
                  <a:gd name="T61" fmla="*/ 82 h 128"/>
                  <a:gd name="T62" fmla="*/ 23 w 83"/>
                  <a:gd name="T63" fmla="*/ 89 h 128"/>
                  <a:gd name="T64" fmla="*/ 32 w 83"/>
                  <a:gd name="T65" fmla="*/ 102 h 128"/>
                  <a:gd name="T66" fmla="*/ 39 w 83"/>
                  <a:gd name="T67" fmla="*/ 114 h 128"/>
                  <a:gd name="T68" fmla="*/ 47 w 83"/>
                  <a:gd name="T69" fmla="*/ 123 h 128"/>
                  <a:gd name="T70" fmla="*/ 50 w 83"/>
                  <a:gd name="T71" fmla="*/ 127 h 128"/>
                  <a:gd name="T72" fmla="*/ 53 w 83"/>
                  <a:gd name="T73" fmla="*/ 120 h 128"/>
                  <a:gd name="T74" fmla="*/ 55 w 83"/>
                  <a:gd name="T75" fmla="*/ 109 h 128"/>
                  <a:gd name="T76" fmla="*/ 58 w 83"/>
                  <a:gd name="T77" fmla="*/ 103 h 128"/>
                  <a:gd name="T78" fmla="*/ 62 w 83"/>
                  <a:gd name="T79" fmla="*/ 97 h 128"/>
                  <a:gd name="T80" fmla="*/ 73 w 83"/>
                  <a:gd name="T81" fmla="*/ 91 h 128"/>
                  <a:gd name="T82" fmla="*/ 74 w 83"/>
                  <a:gd name="T83" fmla="*/ 91 h 128"/>
                  <a:gd name="T84" fmla="*/ 77 w 83"/>
                  <a:gd name="T85" fmla="*/ 102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3" h="128">
                    <a:moveTo>
                      <a:pt x="77" y="102"/>
                    </a:moveTo>
                    <a:lnTo>
                      <a:pt x="79" y="92"/>
                    </a:lnTo>
                    <a:lnTo>
                      <a:pt x="80" y="88"/>
                    </a:lnTo>
                    <a:lnTo>
                      <a:pt x="81" y="86"/>
                    </a:lnTo>
                    <a:lnTo>
                      <a:pt x="82" y="82"/>
                    </a:lnTo>
                    <a:lnTo>
                      <a:pt x="80" y="79"/>
                    </a:lnTo>
                    <a:lnTo>
                      <a:pt x="77" y="75"/>
                    </a:lnTo>
                    <a:lnTo>
                      <a:pt x="73" y="72"/>
                    </a:lnTo>
                    <a:lnTo>
                      <a:pt x="68" y="69"/>
                    </a:lnTo>
                    <a:lnTo>
                      <a:pt x="64" y="63"/>
                    </a:lnTo>
                    <a:lnTo>
                      <a:pt x="56" y="51"/>
                    </a:lnTo>
                    <a:lnTo>
                      <a:pt x="52" y="42"/>
                    </a:lnTo>
                    <a:lnTo>
                      <a:pt x="47" y="31"/>
                    </a:lnTo>
                    <a:lnTo>
                      <a:pt x="43" y="21"/>
                    </a:lnTo>
                    <a:lnTo>
                      <a:pt x="40" y="15"/>
                    </a:lnTo>
                    <a:lnTo>
                      <a:pt x="36" y="10"/>
                    </a:lnTo>
                    <a:lnTo>
                      <a:pt x="32" y="6"/>
                    </a:lnTo>
                    <a:lnTo>
                      <a:pt x="27" y="2"/>
                    </a:lnTo>
                    <a:lnTo>
                      <a:pt x="23" y="0"/>
                    </a:lnTo>
                    <a:lnTo>
                      <a:pt x="17" y="0"/>
                    </a:lnTo>
                    <a:lnTo>
                      <a:pt x="12" y="0"/>
                    </a:lnTo>
                    <a:lnTo>
                      <a:pt x="8" y="2"/>
                    </a:lnTo>
                    <a:lnTo>
                      <a:pt x="6" y="5"/>
                    </a:lnTo>
                    <a:lnTo>
                      <a:pt x="3" y="9"/>
                    </a:lnTo>
                    <a:lnTo>
                      <a:pt x="0" y="17"/>
                    </a:lnTo>
                    <a:lnTo>
                      <a:pt x="0" y="24"/>
                    </a:lnTo>
                    <a:lnTo>
                      <a:pt x="0" y="32"/>
                    </a:lnTo>
                    <a:lnTo>
                      <a:pt x="1" y="40"/>
                    </a:lnTo>
                    <a:lnTo>
                      <a:pt x="6" y="52"/>
                    </a:lnTo>
                    <a:lnTo>
                      <a:pt x="13" y="68"/>
                    </a:lnTo>
                    <a:lnTo>
                      <a:pt x="18" y="82"/>
                    </a:lnTo>
                    <a:lnTo>
                      <a:pt x="23" y="89"/>
                    </a:lnTo>
                    <a:lnTo>
                      <a:pt x="32" y="102"/>
                    </a:lnTo>
                    <a:lnTo>
                      <a:pt x="39" y="114"/>
                    </a:lnTo>
                    <a:lnTo>
                      <a:pt x="47" y="123"/>
                    </a:lnTo>
                    <a:lnTo>
                      <a:pt x="50" y="127"/>
                    </a:lnTo>
                    <a:lnTo>
                      <a:pt x="53" y="120"/>
                    </a:lnTo>
                    <a:lnTo>
                      <a:pt x="55" y="109"/>
                    </a:lnTo>
                    <a:lnTo>
                      <a:pt x="58" y="103"/>
                    </a:lnTo>
                    <a:lnTo>
                      <a:pt x="62" y="97"/>
                    </a:lnTo>
                    <a:lnTo>
                      <a:pt x="73" y="91"/>
                    </a:lnTo>
                    <a:lnTo>
                      <a:pt x="74" y="91"/>
                    </a:lnTo>
                    <a:lnTo>
                      <a:pt x="77" y="102"/>
                    </a:lnTo>
                  </a:path>
                </a:pathLst>
              </a:custGeom>
              <a:solidFill>
                <a:srgbClr val="9F3FDF"/>
              </a:solidFill>
              <a:ln w="12700" cap="rnd" cmpd="sng">
                <a:solidFill>
                  <a:srgbClr val="000000"/>
                </a:solidFill>
                <a:prstDash val="solid"/>
                <a:round/>
                <a:headEnd type="none" w="med" len="med"/>
                <a:tailEnd type="none" w="med" len="med"/>
              </a:ln>
            </p:spPr>
            <p:txBody>
              <a:bodyPr/>
              <a:lstStyle/>
              <a:p>
                <a:endParaRPr lang="en-US"/>
              </a:p>
            </p:txBody>
          </p:sp>
          <p:sp>
            <p:nvSpPr>
              <p:cNvPr id="666629" name="Freeform 77">
                <a:extLst>
                  <a:ext uri="{FF2B5EF4-FFF2-40B4-BE49-F238E27FC236}">
                    <a16:creationId xmlns:a16="http://schemas.microsoft.com/office/drawing/2014/main" id="{842F166A-17DF-A189-487D-E95342C04760}"/>
                  </a:ext>
                </a:extLst>
              </p:cNvPr>
              <p:cNvSpPr>
                <a:spLocks/>
              </p:cNvSpPr>
              <p:nvPr/>
            </p:nvSpPr>
            <p:spPr bwMode="auto">
              <a:xfrm>
                <a:off x="5621" y="551"/>
                <a:ext cx="19" cy="29"/>
              </a:xfrm>
              <a:custGeom>
                <a:avLst/>
                <a:gdLst>
                  <a:gd name="T0" fmla="*/ 11 w 19"/>
                  <a:gd name="T1" fmla="*/ 0 h 28"/>
                  <a:gd name="T2" fmla="*/ 8 w 19"/>
                  <a:gd name="T3" fmla="*/ 5 h 28"/>
                  <a:gd name="T4" fmla="*/ 5 w 19"/>
                  <a:gd name="T5" fmla="*/ 11 h 28"/>
                  <a:gd name="T6" fmla="*/ 3 w 19"/>
                  <a:gd name="T7" fmla="*/ 46 h 28"/>
                  <a:gd name="T8" fmla="*/ 0 w 19"/>
                  <a:gd name="T9" fmla="*/ 56 h 28"/>
                  <a:gd name="T10" fmla="*/ 6 w 19"/>
                  <a:gd name="T11" fmla="*/ 54 h 28"/>
                  <a:gd name="T12" fmla="*/ 14 w 19"/>
                  <a:gd name="T13" fmla="*/ 44 h 28"/>
                  <a:gd name="T14" fmla="*/ 17 w 19"/>
                  <a:gd name="T15" fmla="*/ 40 h 28"/>
                  <a:gd name="T16" fmla="*/ 18 w 19"/>
                  <a:gd name="T17" fmla="*/ 38 h 28"/>
                  <a:gd name="T18" fmla="*/ 16 w 19"/>
                  <a:gd name="T19" fmla="*/ 9 h 28"/>
                  <a:gd name="T20" fmla="*/ 11 w 1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9" h="28">
                    <a:moveTo>
                      <a:pt x="11" y="0"/>
                    </a:moveTo>
                    <a:lnTo>
                      <a:pt x="8" y="5"/>
                    </a:lnTo>
                    <a:lnTo>
                      <a:pt x="5" y="11"/>
                    </a:lnTo>
                    <a:lnTo>
                      <a:pt x="3" y="22"/>
                    </a:lnTo>
                    <a:lnTo>
                      <a:pt x="0" y="27"/>
                    </a:lnTo>
                    <a:lnTo>
                      <a:pt x="6" y="26"/>
                    </a:lnTo>
                    <a:lnTo>
                      <a:pt x="14" y="21"/>
                    </a:lnTo>
                    <a:lnTo>
                      <a:pt x="17" y="18"/>
                    </a:lnTo>
                    <a:lnTo>
                      <a:pt x="18" y="16"/>
                    </a:lnTo>
                    <a:lnTo>
                      <a:pt x="16" y="9"/>
                    </a:lnTo>
                    <a:lnTo>
                      <a:pt x="11" y="0"/>
                    </a:lnTo>
                  </a:path>
                </a:pathLst>
              </a:custGeom>
              <a:solidFill>
                <a:srgbClr val="7F00DF"/>
              </a:solidFill>
              <a:ln w="12700" cap="rnd" cmpd="sng">
                <a:solidFill>
                  <a:srgbClr val="000000"/>
                </a:solidFill>
                <a:prstDash val="solid"/>
                <a:round/>
                <a:headEnd type="none" w="med" len="med"/>
                <a:tailEnd type="none" w="med" len="med"/>
              </a:ln>
            </p:spPr>
            <p:txBody>
              <a:bodyPr/>
              <a:lstStyle/>
              <a:p>
                <a:endParaRPr lang="en-US"/>
              </a:p>
            </p:txBody>
          </p:sp>
        </p:grpSp>
        <p:grpSp>
          <p:nvGrpSpPr>
            <p:cNvPr id="19" name="Group 78">
              <a:extLst>
                <a:ext uri="{FF2B5EF4-FFF2-40B4-BE49-F238E27FC236}">
                  <a16:creationId xmlns:a16="http://schemas.microsoft.com/office/drawing/2014/main" id="{4510E7CA-2AE0-AFB8-F769-8C13E83240F6}"/>
                </a:ext>
              </a:extLst>
            </p:cNvPr>
            <p:cNvGrpSpPr>
              <a:grpSpLocks/>
            </p:cNvGrpSpPr>
            <p:nvPr/>
          </p:nvGrpSpPr>
          <p:grpSpPr bwMode="auto">
            <a:xfrm>
              <a:off x="5913" y="400"/>
              <a:ext cx="247" cy="218"/>
              <a:chOff x="5913" y="400"/>
              <a:chExt cx="247" cy="218"/>
            </a:xfrm>
          </p:grpSpPr>
          <p:sp>
            <p:nvSpPr>
              <p:cNvPr id="59" name="Freeform 79">
                <a:extLst>
                  <a:ext uri="{FF2B5EF4-FFF2-40B4-BE49-F238E27FC236}">
                    <a16:creationId xmlns:a16="http://schemas.microsoft.com/office/drawing/2014/main" id="{83FDD61B-D50C-9E58-E368-56612409B624}"/>
                  </a:ext>
                </a:extLst>
              </p:cNvPr>
              <p:cNvSpPr>
                <a:spLocks/>
              </p:cNvSpPr>
              <p:nvPr/>
            </p:nvSpPr>
            <p:spPr bwMode="auto">
              <a:xfrm>
                <a:off x="5913" y="436"/>
                <a:ext cx="134" cy="133"/>
              </a:xfrm>
              <a:custGeom>
                <a:avLst/>
                <a:gdLst>
                  <a:gd name="T0" fmla="*/ 0 w 134"/>
                  <a:gd name="T1" fmla="*/ 20 h 132"/>
                  <a:gd name="T2" fmla="*/ 44 w 134"/>
                  <a:gd name="T3" fmla="*/ 0 h 132"/>
                  <a:gd name="T4" fmla="*/ 60 w 134"/>
                  <a:gd name="T5" fmla="*/ 53 h 132"/>
                  <a:gd name="T6" fmla="*/ 71 w 134"/>
                  <a:gd name="T7" fmla="*/ 104 h 132"/>
                  <a:gd name="T8" fmla="*/ 91 w 134"/>
                  <a:gd name="T9" fmla="*/ 59 h 132"/>
                  <a:gd name="T10" fmla="*/ 102 w 134"/>
                  <a:gd name="T11" fmla="*/ 45 h 132"/>
                  <a:gd name="T12" fmla="*/ 112 w 134"/>
                  <a:gd name="T13" fmla="*/ 38 h 132"/>
                  <a:gd name="T14" fmla="*/ 118 w 134"/>
                  <a:gd name="T15" fmla="*/ 36 h 132"/>
                  <a:gd name="T16" fmla="*/ 125 w 134"/>
                  <a:gd name="T17" fmla="*/ 37 h 132"/>
                  <a:gd name="T18" fmla="*/ 131 w 134"/>
                  <a:gd name="T19" fmla="*/ 43 h 132"/>
                  <a:gd name="T20" fmla="*/ 133 w 134"/>
                  <a:gd name="T21" fmla="*/ 49 h 132"/>
                  <a:gd name="T22" fmla="*/ 132 w 134"/>
                  <a:gd name="T23" fmla="*/ 93 h 132"/>
                  <a:gd name="T24" fmla="*/ 75 w 134"/>
                  <a:gd name="T25" fmla="*/ 153 h 132"/>
                  <a:gd name="T26" fmla="*/ 67 w 134"/>
                  <a:gd name="T27" fmla="*/ 153 h 132"/>
                  <a:gd name="T28" fmla="*/ 56 w 134"/>
                  <a:gd name="T29" fmla="*/ 147 h 132"/>
                  <a:gd name="T30" fmla="*/ 48 w 134"/>
                  <a:gd name="T31" fmla="*/ 138 h 132"/>
                  <a:gd name="T32" fmla="*/ 24 w 134"/>
                  <a:gd name="T33" fmla="*/ 101 h 132"/>
                  <a:gd name="T34" fmla="*/ 0 w 134"/>
                  <a:gd name="T35" fmla="*/ 20 h 1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32">
                    <a:moveTo>
                      <a:pt x="0" y="20"/>
                    </a:moveTo>
                    <a:lnTo>
                      <a:pt x="44" y="0"/>
                    </a:lnTo>
                    <a:lnTo>
                      <a:pt x="60" y="53"/>
                    </a:lnTo>
                    <a:lnTo>
                      <a:pt x="71" y="82"/>
                    </a:lnTo>
                    <a:lnTo>
                      <a:pt x="91" y="59"/>
                    </a:lnTo>
                    <a:lnTo>
                      <a:pt x="102" y="45"/>
                    </a:lnTo>
                    <a:lnTo>
                      <a:pt x="112" y="38"/>
                    </a:lnTo>
                    <a:lnTo>
                      <a:pt x="118" y="36"/>
                    </a:lnTo>
                    <a:lnTo>
                      <a:pt x="125" y="37"/>
                    </a:lnTo>
                    <a:lnTo>
                      <a:pt x="131" y="43"/>
                    </a:lnTo>
                    <a:lnTo>
                      <a:pt x="133" y="49"/>
                    </a:lnTo>
                    <a:lnTo>
                      <a:pt x="132" y="71"/>
                    </a:lnTo>
                    <a:lnTo>
                      <a:pt x="75" y="131"/>
                    </a:lnTo>
                    <a:lnTo>
                      <a:pt x="67" y="131"/>
                    </a:lnTo>
                    <a:lnTo>
                      <a:pt x="56" y="125"/>
                    </a:lnTo>
                    <a:lnTo>
                      <a:pt x="48" y="116"/>
                    </a:lnTo>
                    <a:lnTo>
                      <a:pt x="24" y="79"/>
                    </a:lnTo>
                    <a:lnTo>
                      <a:pt x="0" y="20"/>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nvGrpSpPr>
              <p:cNvPr id="60" name="Group 80">
                <a:extLst>
                  <a:ext uri="{FF2B5EF4-FFF2-40B4-BE49-F238E27FC236}">
                    <a16:creationId xmlns:a16="http://schemas.microsoft.com/office/drawing/2014/main" id="{85A2BB3C-2DF6-842D-8DBB-4459D65664AE}"/>
                  </a:ext>
                </a:extLst>
              </p:cNvPr>
              <p:cNvGrpSpPr>
                <a:grpSpLocks/>
              </p:cNvGrpSpPr>
              <p:nvPr/>
            </p:nvGrpSpPr>
            <p:grpSpPr bwMode="auto">
              <a:xfrm>
                <a:off x="5982" y="400"/>
                <a:ext cx="178" cy="218"/>
                <a:chOff x="5982" y="400"/>
                <a:chExt cx="178" cy="218"/>
              </a:xfrm>
            </p:grpSpPr>
            <p:sp>
              <p:nvSpPr>
                <p:cNvPr id="61" name="Freeform 81">
                  <a:extLst>
                    <a:ext uri="{FF2B5EF4-FFF2-40B4-BE49-F238E27FC236}">
                      <a16:creationId xmlns:a16="http://schemas.microsoft.com/office/drawing/2014/main" id="{A903CF6A-90C8-65C3-A39A-95DE7047D6A8}"/>
                    </a:ext>
                  </a:extLst>
                </p:cNvPr>
                <p:cNvSpPr>
                  <a:spLocks/>
                </p:cNvSpPr>
                <p:nvPr/>
              </p:nvSpPr>
              <p:spPr bwMode="auto">
                <a:xfrm>
                  <a:off x="5982" y="431"/>
                  <a:ext cx="26" cy="141"/>
                </a:xfrm>
                <a:custGeom>
                  <a:avLst/>
                  <a:gdLst>
                    <a:gd name="T0" fmla="*/ 12 w 26"/>
                    <a:gd name="T1" fmla="*/ 0 h 141"/>
                    <a:gd name="T2" fmla="*/ 5 w 26"/>
                    <a:gd name="T3" fmla="*/ 4 h 141"/>
                    <a:gd name="T4" fmla="*/ 5 w 26"/>
                    <a:gd name="T5" fmla="*/ 18 h 141"/>
                    <a:gd name="T6" fmla="*/ 11 w 26"/>
                    <a:gd name="T7" fmla="*/ 23 h 141"/>
                    <a:gd name="T8" fmla="*/ 5 w 26"/>
                    <a:gd name="T9" fmla="*/ 32 h 141"/>
                    <a:gd name="T10" fmla="*/ 0 w 26"/>
                    <a:gd name="T11" fmla="*/ 45 h 141"/>
                    <a:gd name="T12" fmla="*/ 0 w 26"/>
                    <a:gd name="T13" fmla="*/ 76 h 141"/>
                    <a:gd name="T14" fmla="*/ 5 w 26"/>
                    <a:gd name="T15" fmla="*/ 108 h 141"/>
                    <a:gd name="T16" fmla="*/ 12 w 26"/>
                    <a:gd name="T17" fmla="*/ 135 h 141"/>
                    <a:gd name="T18" fmla="*/ 21 w 26"/>
                    <a:gd name="T19" fmla="*/ 140 h 141"/>
                    <a:gd name="T20" fmla="*/ 25 w 26"/>
                    <a:gd name="T21" fmla="*/ 127 h 141"/>
                    <a:gd name="T22" fmla="*/ 20 w 26"/>
                    <a:gd name="T23" fmla="*/ 84 h 141"/>
                    <a:gd name="T24" fmla="*/ 19 w 26"/>
                    <a:gd name="T25" fmla="*/ 26 h 141"/>
                    <a:gd name="T26" fmla="*/ 12 w 26"/>
                    <a:gd name="T27" fmla="*/ 0 h 14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6" h="141">
                      <a:moveTo>
                        <a:pt x="12" y="0"/>
                      </a:moveTo>
                      <a:lnTo>
                        <a:pt x="5" y="4"/>
                      </a:lnTo>
                      <a:lnTo>
                        <a:pt x="5" y="18"/>
                      </a:lnTo>
                      <a:lnTo>
                        <a:pt x="11" y="23"/>
                      </a:lnTo>
                      <a:lnTo>
                        <a:pt x="5" y="32"/>
                      </a:lnTo>
                      <a:lnTo>
                        <a:pt x="0" y="45"/>
                      </a:lnTo>
                      <a:lnTo>
                        <a:pt x="0" y="76"/>
                      </a:lnTo>
                      <a:lnTo>
                        <a:pt x="5" y="108"/>
                      </a:lnTo>
                      <a:lnTo>
                        <a:pt x="12" y="135"/>
                      </a:lnTo>
                      <a:lnTo>
                        <a:pt x="21" y="140"/>
                      </a:lnTo>
                      <a:lnTo>
                        <a:pt x="25" y="127"/>
                      </a:lnTo>
                      <a:lnTo>
                        <a:pt x="20" y="84"/>
                      </a:lnTo>
                      <a:lnTo>
                        <a:pt x="19" y="26"/>
                      </a:lnTo>
                      <a:lnTo>
                        <a:pt x="12" y="0"/>
                      </a:lnTo>
                    </a:path>
                  </a:pathLst>
                </a:custGeom>
                <a:solidFill>
                  <a:srgbClr val="FF0000"/>
                </a:solidFill>
                <a:ln w="12700" cap="rnd" cmpd="sng">
                  <a:solidFill>
                    <a:srgbClr val="000000"/>
                  </a:solidFill>
                  <a:prstDash val="solid"/>
                  <a:round/>
                  <a:headEnd type="none" w="med" len="med"/>
                  <a:tailEnd type="none" w="med" len="med"/>
                </a:ln>
              </p:spPr>
              <p:txBody>
                <a:bodyPr/>
                <a:lstStyle/>
                <a:p>
                  <a:endParaRPr lang="en-US"/>
                </a:p>
              </p:txBody>
            </p:sp>
            <p:sp>
              <p:nvSpPr>
                <p:cNvPr id="62" name="Freeform 82">
                  <a:extLst>
                    <a:ext uri="{FF2B5EF4-FFF2-40B4-BE49-F238E27FC236}">
                      <a16:creationId xmlns:a16="http://schemas.microsoft.com/office/drawing/2014/main" id="{ED53537B-6FF8-99FB-AF3F-57B0C610DB94}"/>
                    </a:ext>
                  </a:extLst>
                </p:cNvPr>
                <p:cNvSpPr>
                  <a:spLocks/>
                </p:cNvSpPr>
                <p:nvPr/>
              </p:nvSpPr>
              <p:spPr bwMode="auto">
                <a:xfrm>
                  <a:off x="5993" y="400"/>
                  <a:ext cx="43" cy="56"/>
                </a:xfrm>
                <a:custGeom>
                  <a:avLst/>
                  <a:gdLst>
                    <a:gd name="T0" fmla="*/ 42 w 43"/>
                    <a:gd name="T1" fmla="*/ 12 h 56"/>
                    <a:gd name="T2" fmla="*/ 27 w 43"/>
                    <a:gd name="T3" fmla="*/ 0 h 56"/>
                    <a:gd name="T4" fmla="*/ 2 w 43"/>
                    <a:gd name="T5" fmla="*/ 22 h 56"/>
                    <a:gd name="T6" fmla="*/ 0 w 43"/>
                    <a:gd name="T7" fmla="*/ 32 h 56"/>
                    <a:gd name="T8" fmla="*/ 6 w 43"/>
                    <a:gd name="T9" fmla="*/ 55 h 56"/>
                    <a:gd name="T10" fmla="*/ 42 w 43"/>
                    <a:gd name="T11" fmla="*/ 12 h 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56">
                      <a:moveTo>
                        <a:pt x="42" y="12"/>
                      </a:moveTo>
                      <a:lnTo>
                        <a:pt x="27" y="0"/>
                      </a:lnTo>
                      <a:lnTo>
                        <a:pt x="2" y="22"/>
                      </a:lnTo>
                      <a:lnTo>
                        <a:pt x="0" y="32"/>
                      </a:lnTo>
                      <a:lnTo>
                        <a:pt x="6" y="55"/>
                      </a:lnTo>
                      <a:lnTo>
                        <a:pt x="42" y="12"/>
                      </a:lnTo>
                    </a:path>
                  </a:pathLst>
                </a:custGeom>
                <a:solidFill>
                  <a:srgbClr val="FFFFBF"/>
                </a:solidFill>
                <a:ln w="12700" cap="rnd" cmpd="sng">
                  <a:solidFill>
                    <a:srgbClr val="000000"/>
                  </a:solidFill>
                  <a:prstDash val="solid"/>
                  <a:round/>
                  <a:headEnd type="none" w="med" len="med"/>
                  <a:tailEnd type="none" w="med" len="med"/>
                </a:ln>
              </p:spPr>
              <p:txBody>
                <a:bodyPr/>
                <a:lstStyle/>
                <a:p>
                  <a:endParaRPr lang="en-US"/>
                </a:p>
              </p:txBody>
            </p:sp>
            <p:grpSp>
              <p:nvGrpSpPr>
                <p:cNvPr id="63" name="Group 83">
                  <a:extLst>
                    <a:ext uri="{FF2B5EF4-FFF2-40B4-BE49-F238E27FC236}">
                      <a16:creationId xmlns:a16="http://schemas.microsoft.com/office/drawing/2014/main" id="{E6F94F3F-A0EE-4EC9-7283-3E33A681F4E9}"/>
                    </a:ext>
                  </a:extLst>
                </p:cNvPr>
                <p:cNvGrpSpPr>
                  <a:grpSpLocks/>
                </p:cNvGrpSpPr>
                <p:nvPr/>
              </p:nvGrpSpPr>
              <p:grpSpPr bwMode="auto">
                <a:xfrm>
                  <a:off x="5993" y="411"/>
                  <a:ext cx="167" cy="207"/>
                  <a:chOff x="5993" y="411"/>
                  <a:chExt cx="167" cy="207"/>
                </a:xfrm>
              </p:grpSpPr>
              <p:sp>
                <p:nvSpPr>
                  <p:cNvPr id="666624" name="Freeform 84">
                    <a:extLst>
                      <a:ext uri="{FF2B5EF4-FFF2-40B4-BE49-F238E27FC236}">
                        <a16:creationId xmlns:a16="http://schemas.microsoft.com/office/drawing/2014/main" id="{8F2A462E-3E3F-23E1-3BAE-46FC6484808F}"/>
                      </a:ext>
                    </a:extLst>
                  </p:cNvPr>
                  <p:cNvSpPr>
                    <a:spLocks/>
                  </p:cNvSpPr>
                  <p:nvPr/>
                </p:nvSpPr>
                <p:spPr bwMode="auto">
                  <a:xfrm>
                    <a:off x="5993" y="411"/>
                    <a:ext cx="167" cy="207"/>
                  </a:xfrm>
                  <a:custGeom>
                    <a:avLst/>
                    <a:gdLst>
                      <a:gd name="T0" fmla="*/ 36 w 167"/>
                      <a:gd name="T1" fmla="*/ 2 h 207"/>
                      <a:gd name="T2" fmla="*/ 46 w 167"/>
                      <a:gd name="T3" fmla="*/ 0 h 207"/>
                      <a:gd name="T4" fmla="*/ 55 w 167"/>
                      <a:gd name="T5" fmla="*/ 2 h 207"/>
                      <a:gd name="T6" fmla="*/ 62 w 167"/>
                      <a:gd name="T7" fmla="*/ 8 h 207"/>
                      <a:gd name="T8" fmla="*/ 69 w 167"/>
                      <a:gd name="T9" fmla="*/ 21 h 207"/>
                      <a:gd name="T10" fmla="*/ 77 w 167"/>
                      <a:gd name="T11" fmla="*/ 47 h 207"/>
                      <a:gd name="T12" fmla="*/ 91 w 167"/>
                      <a:gd name="T13" fmla="*/ 80 h 207"/>
                      <a:gd name="T14" fmla="*/ 111 w 167"/>
                      <a:gd name="T15" fmla="*/ 122 h 207"/>
                      <a:gd name="T16" fmla="*/ 130 w 167"/>
                      <a:gd name="T17" fmla="*/ 145 h 207"/>
                      <a:gd name="T18" fmla="*/ 151 w 167"/>
                      <a:gd name="T19" fmla="*/ 168 h 207"/>
                      <a:gd name="T20" fmla="*/ 158 w 167"/>
                      <a:gd name="T21" fmla="*/ 179 h 207"/>
                      <a:gd name="T22" fmla="*/ 166 w 167"/>
                      <a:gd name="T23" fmla="*/ 189 h 207"/>
                      <a:gd name="T24" fmla="*/ 152 w 167"/>
                      <a:gd name="T25" fmla="*/ 200 h 207"/>
                      <a:gd name="T26" fmla="*/ 144 w 167"/>
                      <a:gd name="T27" fmla="*/ 205 h 207"/>
                      <a:gd name="T28" fmla="*/ 133 w 167"/>
                      <a:gd name="T29" fmla="*/ 193 h 207"/>
                      <a:gd name="T30" fmla="*/ 132 w 167"/>
                      <a:gd name="T31" fmla="*/ 206 h 207"/>
                      <a:gd name="T32" fmla="*/ 108 w 167"/>
                      <a:gd name="T33" fmla="*/ 205 h 207"/>
                      <a:gd name="T34" fmla="*/ 87 w 167"/>
                      <a:gd name="T35" fmla="*/ 206 h 207"/>
                      <a:gd name="T36" fmla="*/ 57 w 167"/>
                      <a:gd name="T37" fmla="*/ 204 h 207"/>
                      <a:gd name="T38" fmla="*/ 20 w 167"/>
                      <a:gd name="T39" fmla="*/ 198 h 207"/>
                      <a:gd name="T40" fmla="*/ 6 w 167"/>
                      <a:gd name="T41" fmla="*/ 187 h 207"/>
                      <a:gd name="T42" fmla="*/ 4 w 167"/>
                      <a:gd name="T43" fmla="*/ 179 h 207"/>
                      <a:gd name="T44" fmla="*/ 15 w 167"/>
                      <a:gd name="T45" fmla="*/ 160 h 207"/>
                      <a:gd name="T46" fmla="*/ 18 w 167"/>
                      <a:gd name="T47" fmla="*/ 144 h 207"/>
                      <a:gd name="T48" fmla="*/ 13 w 167"/>
                      <a:gd name="T49" fmla="*/ 122 h 207"/>
                      <a:gd name="T50" fmla="*/ 2 w 167"/>
                      <a:gd name="T51" fmla="*/ 92 h 207"/>
                      <a:gd name="T52" fmla="*/ 0 w 167"/>
                      <a:gd name="T53" fmla="*/ 73 h 207"/>
                      <a:gd name="T54" fmla="*/ 1 w 167"/>
                      <a:gd name="T55" fmla="*/ 60 h 207"/>
                      <a:gd name="T56" fmla="*/ 6 w 167"/>
                      <a:gd name="T57" fmla="*/ 48 h 207"/>
                      <a:gd name="T58" fmla="*/ 12 w 167"/>
                      <a:gd name="T59" fmla="*/ 34 h 207"/>
                      <a:gd name="T60" fmla="*/ 21 w 167"/>
                      <a:gd name="T61" fmla="*/ 19 h 207"/>
                      <a:gd name="T62" fmla="*/ 27 w 167"/>
                      <a:gd name="T63" fmla="*/ 10 h 207"/>
                      <a:gd name="T64" fmla="*/ 36 w 167"/>
                      <a:gd name="T65" fmla="*/ 2 h 2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7" h="207">
                        <a:moveTo>
                          <a:pt x="36" y="2"/>
                        </a:moveTo>
                        <a:lnTo>
                          <a:pt x="46" y="0"/>
                        </a:lnTo>
                        <a:lnTo>
                          <a:pt x="55" y="2"/>
                        </a:lnTo>
                        <a:lnTo>
                          <a:pt x="62" y="8"/>
                        </a:lnTo>
                        <a:lnTo>
                          <a:pt x="69" y="21"/>
                        </a:lnTo>
                        <a:lnTo>
                          <a:pt x="77" y="47"/>
                        </a:lnTo>
                        <a:lnTo>
                          <a:pt x="91" y="80"/>
                        </a:lnTo>
                        <a:lnTo>
                          <a:pt x="111" y="122"/>
                        </a:lnTo>
                        <a:lnTo>
                          <a:pt x="130" y="145"/>
                        </a:lnTo>
                        <a:lnTo>
                          <a:pt x="151" y="168"/>
                        </a:lnTo>
                        <a:lnTo>
                          <a:pt x="158" y="179"/>
                        </a:lnTo>
                        <a:lnTo>
                          <a:pt x="166" y="189"/>
                        </a:lnTo>
                        <a:lnTo>
                          <a:pt x="152" y="200"/>
                        </a:lnTo>
                        <a:lnTo>
                          <a:pt x="144" y="205"/>
                        </a:lnTo>
                        <a:lnTo>
                          <a:pt x="133" y="193"/>
                        </a:lnTo>
                        <a:lnTo>
                          <a:pt x="132" y="206"/>
                        </a:lnTo>
                        <a:lnTo>
                          <a:pt x="108" y="205"/>
                        </a:lnTo>
                        <a:lnTo>
                          <a:pt x="87" y="206"/>
                        </a:lnTo>
                        <a:lnTo>
                          <a:pt x="57" y="204"/>
                        </a:lnTo>
                        <a:lnTo>
                          <a:pt x="20" y="198"/>
                        </a:lnTo>
                        <a:lnTo>
                          <a:pt x="6" y="187"/>
                        </a:lnTo>
                        <a:lnTo>
                          <a:pt x="4" y="179"/>
                        </a:lnTo>
                        <a:lnTo>
                          <a:pt x="15" y="160"/>
                        </a:lnTo>
                        <a:lnTo>
                          <a:pt x="18" y="144"/>
                        </a:lnTo>
                        <a:lnTo>
                          <a:pt x="13" y="122"/>
                        </a:lnTo>
                        <a:lnTo>
                          <a:pt x="2" y="92"/>
                        </a:lnTo>
                        <a:lnTo>
                          <a:pt x="0" y="73"/>
                        </a:lnTo>
                        <a:lnTo>
                          <a:pt x="1" y="60"/>
                        </a:lnTo>
                        <a:lnTo>
                          <a:pt x="6" y="48"/>
                        </a:lnTo>
                        <a:lnTo>
                          <a:pt x="12" y="34"/>
                        </a:lnTo>
                        <a:lnTo>
                          <a:pt x="21" y="19"/>
                        </a:lnTo>
                        <a:lnTo>
                          <a:pt x="27" y="10"/>
                        </a:lnTo>
                        <a:lnTo>
                          <a:pt x="36" y="2"/>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sp>
                <p:nvSpPr>
                  <p:cNvPr id="666625" name="Freeform 85">
                    <a:extLst>
                      <a:ext uri="{FF2B5EF4-FFF2-40B4-BE49-F238E27FC236}">
                        <a16:creationId xmlns:a16="http://schemas.microsoft.com/office/drawing/2014/main" id="{7B9E89F4-B34A-24CD-DDC8-046547735B5B}"/>
                      </a:ext>
                    </a:extLst>
                  </p:cNvPr>
                  <p:cNvSpPr>
                    <a:spLocks/>
                  </p:cNvSpPr>
                  <p:nvPr/>
                </p:nvSpPr>
                <p:spPr bwMode="auto">
                  <a:xfrm>
                    <a:off x="6008" y="411"/>
                    <a:ext cx="35" cy="109"/>
                  </a:xfrm>
                  <a:custGeom>
                    <a:avLst/>
                    <a:gdLst>
                      <a:gd name="T0" fmla="*/ 34 w 35"/>
                      <a:gd name="T1" fmla="*/ 0 h 108"/>
                      <a:gd name="T2" fmla="*/ 31 w 35"/>
                      <a:gd name="T3" fmla="*/ 14 h 108"/>
                      <a:gd name="T4" fmla="*/ 23 w 35"/>
                      <a:gd name="T5" fmla="*/ 36 h 108"/>
                      <a:gd name="T6" fmla="*/ 11 w 35"/>
                      <a:gd name="T7" fmla="*/ 25 h 108"/>
                      <a:gd name="T8" fmla="*/ 17 w 35"/>
                      <a:gd name="T9" fmla="*/ 42 h 108"/>
                      <a:gd name="T10" fmla="*/ 0 w 35"/>
                      <a:gd name="T11" fmla="*/ 129 h 10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108">
                        <a:moveTo>
                          <a:pt x="34" y="0"/>
                        </a:moveTo>
                        <a:lnTo>
                          <a:pt x="31" y="14"/>
                        </a:lnTo>
                        <a:lnTo>
                          <a:pt x="23" y="36"/>
                        </a:lnTo>
                        <a:lnTo>
                          <a:pt x="11" y="25"/>
                        </a:lnTo>
                        <a:lnTo>
                          <a:pt x="17" y="42"/>
                        </a:lnTo>
                        <a:lnTo>
                          <a:pt x="0" y="10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grpSp>
          <p:nvGrpSpPr>
            <p:cNvPr id="20" name="Group 86">
              <a:extLst>
                <a:ext uri="{FF2B5EF4-FFF2-40B4-BE49-F238E27FC236}">
                  <a16:creationId xmlns:a16="http://schemas.microsoft.com/office/drawing/2014/main" id="{7FE96805-477E-BF6E-520D-D4DC0B5F6132}"/>
                </a:ext>
              </a:extLst>
            </p:cNvPr>
            <p:cNvGrpSpPr>
              <a:grpSpLocks/>
            </p:cNvGrpSpPr>
            <p:nvPr/>
          </p:nvGrpSpPr>
          <p:grpSpPr bwMode="auto">
            <a:xfrm>
              <a:off x="5826" y="530"/>
              <a:ext cx="96" cy="60"/>
              <a:chOff x="5826" y="530"/>
              <a:chExt cx="96" cy="60"/>
            </a:xfrm>
          </p:grpSpPr>
          <p:sp>
            <p:nvSpPr>
              <p:cNvPr id="54" name="Freeform 87">
                <a:extLst>
                  <a:ext uri="{FF2B5EF4-FFF2-40B4-BE49-F238E27FC236}">
                    <a16:creationId xmlns:a16="http://schemas.microsoft.com/office/drawing/2014/main" id="{4CE9D54B-B9D7-2A5D-35EB-DCBEC94E97FC}"/>
                  </a:ext>
                </a:extLst>
              </p:cNvPr>
              <p:cNvSpPr>
                <a:spLocks/>
              </p:cNvSpPr>
              <p:nvPr/>
            </p:nvSpPr>
            <p:spPr bwMode="auto">
              <a:xfrm>
                <a:off x="5826" y="530"/>
                <a:ext cx="96" cy="60"/>
              </a:xfrm>
              <a:custGeom>
                <a:avLst/>
                <a:gdLst>
                  <a:gd name="T0" fmla="*/ 70 w 96"/>
                  <a:gd name="T1" fmla="*/ 1 h 60"/>
                  <a:gd name="T2" fmla="*/ 18 w 96"/>
                  <a:gd name="T3" fmla="*/ 7 h 60"/>
                  <a:gd name="T4" fmla="*/ 5 w 96"/>
                  <a:gd name="T5" fmla="*/ 9 h 60"/>
                  <a:gd name="T6" fmla="*/ 2 w 96"/>
                  <a:gd name="T7" fmla="*/ 10 h 60"/>
                  <a:gd name="T8" fmla="*/ 0 w 96"/>
                  <a:gd name="T9" fmla="*/ 12 h 60"/>
                  <a:gd name="T10" fmla="*/ 0 w 96"/>
                  <a:gd name="T11" fmla="*/ 16 h 60"/>
                  <a:gd name="T12" fmla="*/ 4 w 96"/>
                  <a:gd name="T13" fmla="*/ 22 h 60"/>
                  <a:gd name="T14" fmla="*/ 8 w 96"/>
                  <a:gd name="T15" fmla="*/ 28 h 60"/>
                  <a:gd name="T16" fmla="*/ 7 w 96"/>
                  <a:gd name="T17" fmla="*/ 37 h 60"/>
                  <a:gd name="T18" fmla="*/ 21 w 96"/>
                  <a:gd name="T19" fmla="*/ 46 h 60"/>
                  <a:gd name="T20" fmla="*/ 24 w 96"/>
                  <a:gd name="T21" fmla="*/ 48 h 60"/>
                  <a:gd name="T22" fmla="*/ 27 w 96"/>
                  <a:gd name="T23" fmla="*/ 48 h 60"/>
                  <a:gd name="T24" fmla="*/ 34 w 96"/>
                  <a:gd name="T25" fmla="*/ 50 h 60"/>
                  <a:gd name="T26" fmla="*/ 40 w 96"/>
                  <a:gd name="T27" fmla="*/ 54 h 60"/>
                  <a:gd name="T28" fmla="*/ 47 w 96"/>
                  <a:gd name="T29" fmla="*/ 59 h 60"/>
                  <a:gd name="T30" fmla="*/ 51 w 96"/>
                  <a:gd name="T31" fmla="*/ 58 h 60"/>
                  <a:gd name="T32" fmla="*/ 56 w 96"/>
                  <a:gd name="T33" fmla="*/ 55 h 60"/>
                  <a:gd name="T34" fmla="*/ 56 w 96"/>
                  <a:gd name="T35" fmla="*/ 51 h 60"/>
                  <a:gd name="T36" fmla="*/ 52 w 96"/>
                  <a:gd name="T37" fmla="*/ 47 h 60"/>
                  <a:gd name="T38" fmla="*/ 45 w 96"/>
                  <a:gd name="T39" fmla="*/ 43 h 60"/>
                  <a:gd name="T40" fmla="*/ 41 w 96"/>
                  <a:gd name="T41" fmla="*/ 42 h 60"/>
                  <a:gd name="T42" fmla="*/ 47 w 96"/>
                  <a:gd name="T43" fmla="*/ 35 h 60"/>
                  <a:gd name="T44" fmla="*/ 53 w 96"/>
                  <a:gd name="T45" fmla="*/ 32 h 60"/>
                  <a:gd name="T46" fmla="*/ 54 w 96"/>
                  <a:gd name="T47" fmla="*/ 34 h 60"/>
                  <a:gd name="T48" fmla="*/ 59 w 96"/>
                  <a:gd name="T49" fmla="*/ 35 h 60"/>
                  <a:gd name="T50" fmla="*/ 65 w 96"/>
                  <a:gd name="T51" fmla="*/ 35 h 60"/>
                  <a:gd name="T52" fmla="*/ 69 w 96"/>
                  <a:gd name="T53" fmla="*/ 33 h 60"/>
                  <a:gd name="T54" fmla="*/ 76 w 96"/>
                  <a:gd name="T55" fmla="*/ 30 h 60"/>
                  <a:gd name="T56" fmla="*/ 78 w 96"/>
                  <a:gd name="T57" fmla="*/ 28 h 60"/>
                  <a:gd name="T58" fmla="*/ 80 w 96"/>
                  <a:gd name="T59" fmla="*/ 23 h 60"/>
                  <a:gd name="T60" fmla="*/ 84 w 96"/>
                  <a:gd name="T61" fmla="*/ 20 h 60"/>
                  <a:gd name="T62" fmla="*/ 89 w 96"/>
                  <a:gd name="T63" fmla="*/ 19 h 60"/>
                  <a:gd name="T64" fmla="*/ 95 w 96"/>
                  <a:gd name="T65" fmla="*/ 19 h 60"/>
                  <a:gd name="T66" fmla="*/ 89 w 96"/>
                  <a:gd name="T67" fmla="*/ 0 h 60"/>
                  <a:gd name="T68" fmla="*/ 70 w 96"/>
                  <a:gd name="T69" fmla="*/ 1 h 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96" h="60">
                    <a:moveTo>
                      <a:pt x="70" y="1"/>
                    </a:moveTo>
                    <a:lnTo>
                      <a:pt x="18" y="7"/>
                    </a:lnTo>
                    <a:lnTo>
                      <a:pt x="5" y="9"/>
                    </a:lnTo>
                    <a:lnTo>
                      <a:pt x="2" y="10"/>
                    </a:lnTo>
                    <a:lnTo>
                      <a:pt x="0" y="12"/>
                    </a:lnTo>
                    <a:lnTo>
                      <a:pt x="0" y="16"/>
                    </a:lnTo>
                    <a:lnTo>
                      <a:pt x="4" y="22"/>
                    </a:lnTo>
                    <a:lnTo>
                      <a:pt x="8" y="28"/>
                    </a:lnTo>
                    <a:lnTo>
                      <a:pt x="7" y="37"/>
                    </a:lnTo>
                    <a:lnTo>
                      <a:pt x="21" y="46"/>
                    </a:lnTo>
                    <a:lnTo>
                      <a:pt x="24" y="48"/>
                    </a:lnTo>
                    <a:lnTo>
                      <a:pt x="27" y="48"/>
                    </a:lnTo>
                    <a:lnTo>
                      <a:pt x="34" y="50"/>
                    </a:lnTo>
                    <a:lnTo>
                      <a:pt x="40" y="54"/>
                    </a:lnTo>
                    <a:lnTo>
                      <a:pt x="47" y="59"/>
                    </a:lnTo>
                    <a:lnTo>
                      <a:pt x="51" y="58"/>
                    </a:lnTo>
                    <a:lnTo>
                      <a:pt x="56" y="55"/>
                    </a:lnTo>
                    <a:lnTo>
                      <a:pt x="56" y="51"/>
                    </a:lnTo>
                    <a:lnTo>
                      <a:pt x="52" y="47"/>
                    </a:lnTo>
                    <a:lnTo>
                      <a:pt x="45" y="43"/>
                    </a:lnTo>
                    <a:lnTo>
                      <a:pt x="41" y="42"/>
                    </a:lnTo>
                    <a:lnTo>
                      <a:pt x="47" y="35"/>
                    </a:lnTo>
                    <a:lnTo>
                      <a:pt x="53" y="32"/>
                    </a:lnTo>
                    <a:lnTo>
                      <a:pt x="54" y="34"/>
                    </a:lnTo>
                    <a:lnTo>
                      <a:pt x="59" y="35"/>
                    </a:lnTo>
                    <a:lnTo>
                      <a:pt x="65" y="35"/>
                    </a:lnTo>
                    <a:lnTo>
                      <a:pt x="69" y="33"/>
                    </a:lnTo>
                    <a:lnTo>
                      <a:pt x="76" y="30"/>
                    </a:lnTo>
                    <a:lnTo>
                      <a:pt x="78" y="28"/>
                    </a:lnTo>
                    <a:lnTo>
                      <a:pt x="80" y="23"/>
                    </a:lnTo>
                    <a:lnTo>
                      <a:pt x="84" y="20"/>
                    </a:lnTo>
                    <a:lnTo>
                      <a:pt x="89" y="19"/>
                    </a:lnTo>
                    <a:lnTo>
                      <a:pt x="95" y="19"/>
                    </a:lnTo>
                    <a:lnTo>
                      <a:pt x="89" y="0"/>
                    </a:lnTo>
                    <a:lnTo>
                      <a:pt x="70" y="1"/>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grpSp>
            <p:nvGrpSpPr>
              <p:cNvPr id="55" name="Group 88">
                <a:extLst>
                  <a:ext uri="{FF2B5EF4-FFF2-40B4-BE49-F238E27FC236}">
                    <a16:creationId xmlns:a16="http://schemas.microsoft.com/office/drawing/2014/main" id="{C4221F31-721F-FA55-A7B5-F9C78BAF1582}"/>
                  </a:ext>
                </a:extLst>
              </p:cNvPr>
              <p:cNvGrpSpPr>
                <a:grpSpLocks/>
              </p:cNvGrpSpPr>
              <p:nvPr/>
            </p:nvGrpSpPr>
            <p:grpSpPr bwMode="auto">
              <a:xfrm>
                <a:off x="5833" y="543"/>
                <a:ext cx="34" cy="36"/>
                <a:chOff x="5833" y="543"/>
                <a:chExt cx="34" cy="36"/>
              </a:xfrm>
            </p:grpSpPr>
            <p:sp>
              <p:nvSpPr>
                <p:cNvPr id="56" name="Freeform 89">
                  <a:extLst>
                    <a:ext uri="{FF2B5EF4-FFF2-40B4-BE49-F238E27FC236}">
                      <a16:creationId xmlns:a16="http://schemas.microsoft.com/office/drawing/2014/main" id="{C02E4339-5B6A-79B9-928B-CBD18B76B5E9}"/>
                    </a:ext>
                  </a:extLst>
                </p:cNvPr>
                <p:cNvSpPr>
                  <a:spLocks/>
                </p:cNvSpPr>
                <p:nvPr/>
              </p:nvSpPr>
              <p:spPr bwMode="auto">
                <a:xfrm>
                  <a:off x="5833" y="543"/>
                  <a:ext cx="28" cy="17"/>
                </a:xfrm>
                <a:custGeom>
                  <a:avLst/>
                  <a:gdLst>
                    <a:gd name="T0" fmla="*/ 14 w 29"/>
                    <a:gd name="T1" fmla="*/ 1 h 17"/>
                    <a:gd name="T2" fmla="*/ 14 w 29"/>
                    <a:gd name="T3" fmla="*/ 0 h 17"/>
                    <a:gd name="T4" fmla="*/ 2 w 29"/>
                    <a:gd name="T5" fmla="*/ 7 h 17"/>
                    <a:gd name="T6" fmla="*/ 0 w 29"/>
                    <a:gd name="T7" fmla="*/ 13 h 17"/>
                    <a:gd name="T8" fmla="*/ 1 w 29"/>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17">
                      <a:moveTo>
                        <a:pt x="28" y="1"/>
                      </a:moveTo>
                      <a:lnTo>
                        <a:pt x="14" y="0"/>
                      </a:lnTo>
                      <a:lnTo>
                        <a:pt x="2" y="7"/>
                      </a:lnTo>
                      <a:lnTo>
                        <a:pt x="0" y="13"/>
                      </a:lnTo>
                      <a:lnTo>
                        <a:pt x="1" y="1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7" name="Freeform 90">
                  <a:extLst>
                    <a:ext uri="{FF2B5EF4-FFF2-40B4-BE49-F238E27FC236}">
                      <a16:creationId xmlns:a16="http://schemas.microsoft.com/office/drawing/2014/main" id="{49C8B996-B054-23A5-3737-3BAF3BAE1767}"/>
                    </a:ext>
                  </a:extLst>
                </p:cNvPr>
                <p:cNvSpPr>
                  <a:spLocks/>
                </p:cNvSpPr>
                <p:nvPr/>
              </p:nvSpPr>
              <p:spPr bwMode="auto">
                <a:xfrm>
                  <a:off x="5850" y="552"/>
                  <a:ext cx="17" cy="27"/>
                </a:xfrm>
                <a:custGeom>
                  <a:avLst/>
                  <a:gdLst>
                    <a:gd name="T0" fmla="*/ 16 w 17"/>
                    <a:gd name="T1" fmla="*/ 0 h 27"/>
                    <a:gd name="T2" fmla="*/ 1 w 17"/>
                    <a:gd name="T3" fmla="*/ 16 h 27"/>
                    <a:gd name="T4" fmla="*/ 0 w 17"/>
                    <a:gd name="T5" fmla="*/ 19 h 27"/>
                    <a:gd name="T6" fmla="*/ 1 w 17"/>
                    <a:gd name="T7" fmla="*/ 23 h 27"/>
                    <a:gd name="T8" fmla="*/ 3 w 17"/>
                    <a:gd name="T9" fmla="*/ 26 h 27"/>
                    <a:gd name="T10" fmla="*/ 4 w 17"/>
                    <a:gd name="T11" fmla="*/ 26 h 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7">
                      <a:moveTo>
                        <a:pt x="16" y="0"/>
                      </a:moveTo>
                      <a:lnTo>
                        <a:pt x="1" y="16"/>
                      </a:lnTo>
                      <a:lnTo>
                        <a:pt x="0" y="19"/>
                      </a:lnTo>
                      <a:lnTo>
                        <a:pt x="1" y="23"/>
                      </a:lnTo>
                      <a:lnTo>
                        <a:pt x="3" y="26"/>
                      </a:lnTo>
                      <a:lnTo>
                        <a:pt x="4" y="26"/>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91">
                  <a:extLst>
                    <a:ext uri="{FF2B5EF4-FFF2-40B4-BE49-F238E27FC236}">
                      <a16:creationId xmlns:a16="http://schemas.microsoft.com/office/drawing/2014/main" id="{1B68CFB3-94B5-D8BD-172D-FBC6C3137E42}"/>
                    </a:ext>
                  </a:extLst>
                </p:cNvPr>
                <p:cNvSpPr>
                  <a:spLocks/>
                </p:cNvSpPr>
                <p:nvPr/>
              </p:nvSpPr>
              <p:spPr bwMode="auto">
                <a:xfrm>
                  <a:off x="5841" y="549"/>
                  <a:ext cx="23" cy="30"/>
                </a:xfrm>
                <a:custGeom>
                  <a:avLst/>
                  <a:gdLst>
                    <a:gd name="T0" fmla="*/ 22 w 23"/>
                    <a:gd name="T1" fmla="*/ 0 h 30"/>
                    <a:gd name="T2" fmla="*/ 12 w 23"/>
                    <a:gd name="T3" fmla="*/ 2 h 30"/>
                    <a:gd name="T4" fmla="*/ 2 w 23"/>
                    <a:gd name="T5" fmla="*/ 8 h 30"/>
                    <a:gd name="T6" fmla="*/ 0 w 23"/>
                    <a:gd name="T7" fmla="*/ 14 h 30"/>
                    <a:gd name="T8" fmla="*/ 9 w 23"/>
                    <a:gd name="T9" fmla="*/ 27 h 30"/>
                    <a:gd name="T10" fmla="*/ 12 w 23"/>
                    <a:gd name="T11" fmla="*/ 29 h 3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 h="30">
                      <a:moveTo>
                        <a:pt x="22" y="0"/>
                      </a:moveTo>
                      <a:lnTo>
                        <a:pt x="12" y="2"/>
                      </a:lnTo>
                      <a:lnTo>
                        <a:pt x="2" y="8"/>
                      </a:lnTo>
                      <a:lnTo>
                        <a:pt x="0" y="14"/>
                      </a:lnTo>
                      <a:lnTo>
                        <a:pt x="9" y="27"/>
                      </a:lnTo>
                      <a:lnTo>
                        <a:pt x="12" y="29"/>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21" name="Freeform 92">
              <a:extLst>
                <a:ext uri="{FF2B5EF4-FFF2-40B4-BE49-F238E27FC236}">
                  <a16:creationId xmlns:a16="http://schemas.microsoft.com/office/drawing/2014/main" id="{5FDDB493-0FA7-C375-451C-AFB6664AA3DC}"/>
                </a:ext>
              </a:extLst>
            </p:cNvPr>
            <p:cNvSpPr>
              <a:spLocks/>
            </p:cNvSpPr>
            <p:nvPr/>
          </p:nvSpPr>
          <p:spPr bwMode="auto">
            <a:xfrm>
              <a:off x="5895" y="526"/>
              <a:ext cx="29" cy="30"/>
            </a:xfrm>
            <a:custGeom>
              <a:avLst/>
              <a:gdLst>
                <a:gd name="T0" fmla="*/ 0 w 29"/>
                <a:gd name="T1" fmla="*/ 0 h 30"/>
                <a:gd name="T2" fmla="*/ 12 w 29"/>
                <a:gd name="T3" fmla="*/ 29 h 30"/>
                <a:gd name="T4" fmla="*/ 28 w 29"/>
                <a:gd name="T5" fmla="*/ 28 h 30"/>
                <a:gd name="T6" fmla="*/ 19 w 29"/>
                <a:gd name="T7" fmla="*/ 0 h 30"/>
                <a:gd name="T8" fmla="*/ 0 w 29"/>
                <a:gd name="T9" fmla="*/ 0 h 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0">
                  <a:moveTo>
                    <a:pt x="0" y="0"/>
                  </a:moveTo>
                  <a:lnTo>
                    <a:pt x="12" y="29"/>
                  </a:lnTo>
                  <a:lnTo>
                    <a:pt x="28" y="28"/>
                  </a:lnTo>
                  <a:lnTo>
                    <a:pt x="19" y="0"/>
                  </a:lnTo>
                  <a:lnTo>
                    <a:pt x="0" y="0"/>
                  </a:lnTo>
                </a:path>
              </a:pathLst>
            </a:custGeom>
            <a:solidFill>
              <a:srgbClr val="FFFF9F"/>
            </a:solidFill>
            <a:ln w="12700" cap="rnd" cmpd="sng">
              <a:solidFill>
                <a:srgbClr val="000000"/>
              </a:solidFill>
              <a:prstDash val="solid"/>
              <a:round/>
              <a:headEnd type="none" w="med" len="med"/>
              <a:tailEnd type="none" w="med" len="med"/>
            </a:ln>
          </p:spPr>
          <p:txBody>
            <a:bodyPr/>
            <a:lstStyle/>
            <a:p>
              <a:endParaRPr lang="en-US"/>
            </a:p>
          </p:txBody>
        </p:sp>
        <p:sp>
          <p:nvSpPr>
            <p:cNvPr id="22" name="Freeform 93">
              <a:extLst>
                <a:ext uri="{FF2B5EF4-FFF2-40B4-BE49-F238E27FC236}">
                  <a16:creationId xmlns:a16="http://schemas.microsoft.com/office/drawing/2014/main" id="{8A420572-63DF-2439-9644-1E97AF8B9BA5}"/>
                </a:ext>
              </a:extLst>
            </p:cNvPr>
            <p:cNvSpPr>
              <a:spLocks/>
            </p:cNvSpPr>
            <p:nvPr/>
          </p:nvSpPr>
          <p:spPr bwMode="auto">
            <a:xfrm>
              <a:off x="5904" y="453"/>
              <a:ext cx="152" cy="112"/>
            </a:xfrm>
            <a:custGeom>
              <a:avLst/>
              <a:gdLst>
                <a:gd name="T0" fmla="*/ 1 w 152"/>
                <a:gd name="T1" fmla="*/ 73 h 112"/>
                <a:gd name="T2" fmla="*/ 3 w 152"/>
                <a:gd name="T3" fmla="*/ 83 h 112"/>
                <a:gd name="T4" fmla="*/ 7 w 152"/>
                <a:gd name="T5" fmla="*/ 95 h 112"/>
                <a:gd name="T6" fmla="*/ 10 w 152"/>
                <a:gd name="T7" fmla="*/ 103 h 112"/>
                <a:gd name="T8" fmla="*/ 35 w 152"/>
                <a:gd name="T9" fmla="*/ 104 h 112"/>
                <a:gd name="T10" fmla="*/ 55 w 152"/>
                <a:gd name="T11" fmla="*/ 106 h 112"/>
                <a:gd name="T12" fmla="*/ 77 w 152"/>
                <a:gd name="T13" fmla="*/ 109 h 112"/>
                <a:gd name="T14" fmla="*/ 88 w 152"/>
                <a:gd name="T15" fmla="*/ 111 h 112"/>
                <a:gd name="T16" fmla="*/ 106 w 152"/>
                <a:gd name="T17" fmla="*/ 96 h 112"/>
                <a:gd name="T18" fmla="*/ 128 w 152"/>
                <a:gd name="T19" fmla="*/ 67 h 112"/>
                <a:gd name="T20" fmla="*/ 142 w 152"/>
                <a:gd name="T21" fmla="*/ 44 h 112"/>
                <a:gd name="T22" fmla="*/ 149 w 152"/>
                <a:gd name="T23" fmla="*/ 28 h 112"/>
                <a:gd name="T24" fmla="*/ 151 w 152"/>
                <a:gd name="T25" fmla="*/ 13 h 112"/>
                <a:gd name="T26" fmla="*/ 146 w 152"/>
                <a:gd name="T27" fmla="*/ 5 h 112"/>
                <a:gd name="T28" fmla="*/ 136 w 152"/>
                <a:gd name="T29" fmla="*/ 0 h 112"/>
                <a:gd name="T30" fmla="*/ 124 w 152"/>
                <a:gd name="T31" fmla="*/ 3 h 112"/>
                <a:gd name="T32" fmla="*/ 113 w 152"/>
                <a:gd name="T33" fmla="*/ 13 h 112"/>
                <a:gd name="T34" fmla="*/ 102 w 152"/>
                <a:gd name="T35" fmla="*/ 27 h 112"/>
                <a:gd name="T36" fmla="*/ 91 w 152"/>
                <a:gd name="T37" fmla="*/ 39 h 112"/>
                <a:gd name="T38" fmla="*/ 81 w 152"/>
                <a:gd name="T39" fmla="*/ 53 h 112"/>
                <a:gd name="T40" fmla="*/ 77 w 152"/>
                <a:gd name="T41" fmla="*/ 61 h 112"/>
                <a:gd name="T42" fmla="*/ 78 w 152"/>
                <a:gd name="T43" fmla="*/ 66 h 112"/>
                <a:gd name="T44" fmla="*/ 76 w 152"/>
                <a:gd name="T45" fmla="*/ 69 h 112"/>
                <a:gd name="T46" fmla="*/ 73 w 152"/>
                <a:gd name="T47" fmla="*/ 70 h 112"/>
                <a:gd name="T48" fmla="*/ 63 w 152"/>
                <a:gd name="T49" fmla="*/ 71 h 112"/>
                <a:gd name="T50" fmla="*/ 32 w 152"/>
                <a:gd name="T51" fmla="*/ 67 h 112"/>
                <a:gd name="T52" fmla="*/ 0 w 152"/>
                <a:gd name="T53" fmla="*/ 65 h 112"/>
                <a:gd name="T54" fmla="*/ 1 w 152"/>
                <a:gd name="T55" fmla="*/ 73 h 11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52" h="112">
                  <a:moveTo>
                    <a:pt x="1" y="73"/>
                  </a:moveTo>
                  <a:lnTo>
                    <a:pt x="3" y="83"/>
                  </a:lnTo>
                  <a:lnTo>
                    <a:pt x="7" y="95"/>
                  </a:lnTo>
                  <a:lnTo>
                    <a:pt x="10" y="103"/>
                  </a:lnTo>
                  <a:lnTo>
                    <a:pt x="35" y="104"/>
                  </a:lnTo>
                  <a:lnTo>
                    <a:pt x="55" y="106"/>
                  </a:lnTo>
                  <a:lnTo>
                    <a:pt x="77" y="109"/>
                  </a:lnTo>
                  <a:lnTo>
                    <a:pt x="88" y="111"/>
                  </a:lnTo>
                  <a:lnTo>
                    <a:pt x="106" y="96"/>
                  </a:lnTo>
                  <a:lnTo>
                    <a:pt x="128" y="67"/>
                  </a:lnTo>
                  <a:lnTo>
                    <a:pt x="142" y="44"/>
                  </a:lnTo>
                  <a:lnTo>
                    <a:pt x="149" y="28"/>
                  </a:lnTo>
                  <a:lnTo>
                    <a:pt x="151" y="13"/>
                  </a:lnTo>
                  <a:lnTo>
                    <a:pt x="146" y="5"/>
                  </a:lnTo>
                  <a:lnTo>
                    <a:pt x="136" y="0"/>
                  </a:lnTo>
                  <a:lnTo>
                    <a:pt x="124" y="3"/>
                  </a:lnTo>
                  <a:lnTo>
                    <a:pt x="113" y="13"/>
                  </a:lnTo>
                  <a:lnTo>
                    <a:pt x="102" y="27"/>
                  </a:lnTo>
                  <a:lnTo>
                    <a:pt x="91" y="39"/>
                  </a:lnTo>
                  <a:lnTo>
                    <a:pt x="81" y="53"/>
                  </a:lnTo>
                  <a:lnTo>
                    <a:pt x="77" y="61"/>
                  </a:lnTo>
                  <a:lnTo>
                    <a:pt x="78" y="66"/>
                  </a:lnTo>
                  <a:lnTo>
                    <a:pt x="76" y="69"/>
                  </a:lnTo>
                  <a:lnTo>
                    <a:pt x="73" y="70"/>
                  </a:lnTo>
                  <a:lnTo>
                    <a:pt x="63" y="71"/>
                  </a:lnTo>
                  <a:lnTo>
                    <a:pt x="32" y="67"/>
                  </a:lnTo>
                  <a:lnTo>
                    <a:pt x="0" y="65"/>
                  </a:lnTo>
                  <a:lnTo>
                    <a:pt x="1" y="73"/>
                  </a:lnTo>
                </a:path>
              </a:pathLst>
            </a:custGeom>
            <a:solidFill>
              <a:srgbClr val="3F5F00"/>
            </a:solidFill>
            <a:ln w="12700" cap="rnd" cmpd="sng">
              <a:solidFill>
                <a:srgbClr val="000000"/>
              </a:solidFill>
              <a:prstDash val="solid"/>
              <a:round/>
              <a:headEnd type="none" w="med" len="med"/>
              <a:tailEnd type="none" w="med" len="med"/>
            </a:ln>
          </p:spPr>
          <p:txBody>
            <a:bodyPr/>
            <a:lstStyle/>
            <a:p>
              <a:endParaRPr lang="en-US"/>
            </a:p>
          </p:txBody>
        </p:sp>
        <p:grpSp>
          <p:nvGrpSpPr>
            <p:cNvPr id="23" name="Group 94">
              <a:extLst>
                <a:ext uri="{FF2B5EF4-FFF2-40B4-BE49-F238E27FC236}">
                  <a16:creationId xmlns:a16="http://schemas.microsoft.com/office/drawing/2014/main" id="{5E31B92E-CAB9-34FC-FBA8-429465743129}"/>
                </a:ext>
              </a:extLst>
            </p:cNvPr>
            <p:cNvGrpSpPr>
              <a:grpSpLocks/>
            </p:cNvGrpSpPr>
            <p:nvPr/>
          </p:nvGrpSpPr>
          <p:grpSpPr bwMode="auto">
            <a:xfrm>
              <a:off x="5884" y="370"/>
              <a:ext cx="70" cy="75"/>
              <a:chOff x="5884" y="370"/>
              <a:chExt cx="70" cy="75"/>
            </a:xfrm>
          </p:grpSpPr>
          <p:sp>
            <p:nvSpPr>
              <p:cNvPr id="51" name="Freeform 95">
                <a:extLst>
                  <a:ext uri="{FF2B5EF4-FFF2-40B4-BE49-F238E27FC236}">
                    <a16:creationId xmlns:a16="http://schemas.microsoft.com/office/drawing/2014/main" id="{3A1B82DC-123A-79C4-4C24-950C67F7CAF6}"/>
                  </a:ext>
                </a:extLst>
              </p:cNvPr>
              <p:cNvSpPr>
                <a:spLocks/>
              </p:cNvSpPr>
              <p:nvPr/>
            </p:nvSpPr>
            <p:spPr bwMode="auto">
              <a:xfrm>
                <a:off x="5884" y="370"/>
                <a:ext cx="70" cy="75"/>
              </a:xfrm>
              <a:custGeom>
                <a:avLst/>
                <a:gdLst>
                  <a:gd name="T0" fmla="*/ 31 w 70"/>
                  <a:gd name="T1" fmla="*/ 70 h 75"/>
                  <a:gd name="T2" fmla="*/ 30 w 70"/>
                  <a:gd name="T3" fmla="*/ 67 h 75"/>
                  <a:gd name="T4" fmla="*/ 24 w 70"/>
                  <a:gd name="T5" fmla="*/ 64 h 75"/>
                  <a:gd name="T6" fmla="*/ 17 w 70"/>
                  <a:gd name="T7" fmla="*/ 61 h 75"/>
                  <a:gd name="T8" fmla="*/ 8 w 70"/>
                  <a:gd name="T9" fmla="*/ 42 h 75"/>
                  <a:gd name="T10" fmla="*/ 0 w 70"/>
                  <a:gd name="T11" fmla="*/ 25 h 75"/>
                  <a:gd name="T12" fmla="*/ 0 w 70"/>
                  <a:gd name="T13" fmla="*/ 17 h 75"/>
                  <a:gd name="T14" fmla="*/ 13 w 70"/>
                  <a:gd name="T15" fmla="*/ 2 h 75"/>
                  <a:gd name="T16" fmla="*/ 24 w 70"/>
                  <a:gd name="T17" fmla="*/ 2 h 75"/>
                  <a:gd name="T18" fmla="*/ 27 w 70"/>
                  <a:gd name="T19" fmla="*/ 4 h 75"/>
                  <a:gd name="T20" fmla="*/ 36 w 70"/>
                  <a:gd name="T21" fmla="*/ 0 h 75"/>
                  <a:gd name="T22" fmla="*/ 40 w 70"/>
                  <a:gd name="T23" fmla="*/ 0 h 75"/>
                  <a:gd name="T24" fmla="*/ 42 w 70"/>
                  <a:gd name="T25" fmla="*/ 3 h 75"/>
                  <a:gd name="T26" fmla="*/ 43 w 70"/>
                  <a:gd name="T27" fmla="*/ 6 h 75"/>
                  <a:gd name="T28" fmla="*/ 41 w 70"/>
                  <a:gd name="T29" fmla="*/ 9 h 75"/>
                  <a:gd name="T30" fmla="*/ 25 w 70"/>
                  <a:gd name="T31" fmla="*/ 18 h 75"/>
                  <a:gd name="T32" fmla="*/ 21 w 70"/>
                  <a:gd name="T33" fmla="*/ 30 h 75"/>
                  <a:gd name="T34" fmla="*/ 27 w 70"/>
                  <a:gd name="T35" fmla="*/ 21 h 75"/>
                  <a:gd name="T36" fmla="*/ 43 w 70"/>
                  <a:gd name="T37" fmla="*/ 16 h 75"/>
                  <a:gd name="T38" fmla="*/ 45 w 70"/>
                  <a:gd name="T39" fmla="*/ 16 h 75"/>
                  <a:gd name="T40" fmla="*/ 48 w 70"/>
                  <a:gd name="T41" fmla="*/ 18 h 75"/>
                  <a:gd name="T42" fmla="*/ 49 w 70"/>
                  <a:gd name="T43" fmla="*/ 23 h 75"/>
                  <a:gd name="T44" fmla="*/ 47 w 70"/>
                  <a:gd name="T45" fmla="*/ 26 h 75"/>
                  <a:gd name="T46" fmla="*/ 34 w 70"/>
                  <a:gd name="T47" fmla="*/ 31 h 75"/>
                  <a:gd name="T48" fmla="*/ 34 w 70"/>
                  <a:gd name="T49" fmla="*/ 36 h 75"/>
                  <a:gd name="T50" fmla="*/ 42 w 70"/>
                  <a:gd name="T51" fmla="*/ 47 h 75"/>
                  <a:gd name="T52" fmla="*/ 46 w 70"/>
                  <a:gd name="T53" fmla="*/ 46 h 75"/>
                  <a:gd name="T54" fmla="*/ 50 w 70"/>
                  <a:gd name="T55" fmla="*/ 46 h 75"/>
                  <a:gd name="T56" fmla="*/ 54 w 70"/>
                  <a:gd name="T57" fmla="*/ 42 h 75"/>
                  <a:gd name="T58" fmla="*/ 57 w 70"/>
                  <a:gd name="T59" fmla="*/ 39 h 75"/>
                  <a:gd name="T60" fmla="*/ 61 w 70"/>
                  <a:gd name="T61" fmla="*/ 37 h 75"/>
                  <a:gd name="T62" fmla="*/ 65 w 70"/>
                  <a:gd name="T63" fmla="*/ 37 h 75"/>
                  <a:gd name="T64" fmla="*/ 68 w 70"/>
                  <a:gd name="T65" fmla="*/ 39 h 75"/>
                  <a:gd name="T66" fmla="*/ 69 w 70"/>
                  <a:gd name="T67" fmla="*/ 42 h 75"/>
                  <a:gd name="T68" fmla="*/ 69 w 70"/>
                  <a:gd name="T69" fmla="*/ 46 h 75"/>
                  <a:gd name="T70" fmla="*/ 68 w 70"/>
                  <a:gd name="T71" fmla="*/ 48 h 75"/>
                  <a:gd name="T72" fmla="*/ 62 w 70"/>
                  <a:gd name="T73" fmla="*/ 51 h 75"/>
                  <a:gd name="T74" fmla="*/ 54 w 70"/>
                  <a:gd name="T75" fmla="*/ 53 h 75"/>
                  <a:gd name="T76" fmla="*/ 51 w 70"/>
                  <a:gd name="T77" fmla="*/ 56 h 75"/>
                  <a:gd name="T78" fmla="*/ 57 w 70"/>
                  <a:gd name="T79" fmla="*/ 66 h 75"/>
                  <a:gd name="T80" fmla="*/ 34 w 70"/>
                  <a:gd name="T81" fmla="*/ 74 h 75"/>
                  <a:gd name="T82" fmla="*/ 31 w 70"/>
                  <a:gd name="T83" fmla="*/ 70 h 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0" h="75">
                    <a:moveTo>
                      <a:pt x="31" y="70"/>
                    </a:moveTo>
                    <a:lnTo>
                      <a:pt x="30" y="67"/>
                    </a:lnTo>
                    <a:lnTo>
                      <a:pt x="24" y="64"/>
                    </a:lnTo>
                    <a:lnTo>
                      <a:pt x="17" y="61"/>
                    </a:lnTo>
                    <a:lnTo>
                      <a:pt x="8" y="42"/>
                    </a:lnTo>
                    <a:lnTo>
                      <a:pt x="0" y="25"/>
                    </a:lnTo>
                    <a:lnTo>
                      <a:pt x="0" y="17"/>
                    </a:lnTo>
                    <a:lnTo>
                      <a:pt x="13" y="2"/>
                    </a:lnTo>
                    <a:lnTo>
                      <a:pt x="24" y="2"/>
                    </a:lnTo>
                    <a:lnTo>
                      <a:pt x="27" y="4"/>
                    </a:lnTo>
                    <a:lnTo>
                      <a:pt x="36" y="0"/>
                    </a:lnTo>
                    <a:lnTo>
                      <a:pt x="40" y="0"/>
                    </a:lnTo>
                    <a:lnTo>
                      <a:pt x="42" y="3"/>
                    </a:lnTo>
                    <a:lnTo>
                      <a:pt x="43" y="6"/>
                    </a:lnTo>
                    <a:lnTo>
                      <a:pt x="41" y="9"/>
                    </a:lnTo>
                    <a:lnTo>
                      <a:pt x="25" y="18"/>
                    </a:lnTo>
                    <a:lnTo>
                      <a:pt x="21" y="30"/>
                    </a:lnTo>
                    <a:lnTo>
                      <a:pt x="27" y="21"/>
                    </a:lnTo>
                    <a:lnTo>
                      <a:pt x="43" y="16"/>
                    </a:lnTo>
                    <a:lnTo>
                      <a:pt x="45" y="16"/>
                    </a:lnTo>
                    <a:lnTo>
                      <a:pt x="48" y="18"/>
                    </a:lnTo>
                    <a:lnTo>
                      <a:pt x="49" y="23"/>
                    </a:lnTo>
                    <a:lnTo>
                      <a:pt x="47" y="26"/>
                    </a:lnTo>
                    <a:lnTo>
                      <a:pt x="34" y="31"/>
                    </a:lnTo>
                    <a:lnTo>
                      <a:pt x="34" y="36"/>
                    </a:lnTo>
                    <a:lnTo>
                      <a:pt x="42" y="47"/>
                    </a:lnTo>
                    <a:lnTo>
                      <a:pt x="46" y="46"/>
                    </a:lnTo>
                    <a:lnTo>
                      <a:pt x="50" y="46"/>
                    </a:lnTo>
                    <a:lnTo>
                      <a:pt x="54" y="42"/>
                    </a:lnTo>
                    <a:lnTo>
                      <a:pt x="57" y="39"/>
                    </a:lnTo>
                    <a:lnTo>
                      <a:pt x="61" y="37"/>
                    </a:lnTo>
                    <a:lnTo>
                      <a:pt x="65" y="37"/>
                    </a:lnTo>
                    <a:lnTo>
                      <a:pt x="68" y="39"/>
                    </a:lnTo>
                    <a:lnTo>
                      <a:pt x="69" y="42"/>
                    </a:lnTo>
                    <a:lnTo>
                      <a:pt x="69" y="46"/>
                    </a:lnTo>
                    <a:lnTo>
                      <a:pt x="68" y="48"/>
                    </a:lnTo>
                    <a:lnTo>
                      <a:pt x="62" y="51"/>
                    </a:lnTo>
                    <a:lnTo>
                      <a:pt x="54" y="53"/>
                    </a:lnTo>
                    <a:lnTo>
                      <a:pt x="51" y="56"/>
                    </a:lnTo>
                    <a:lnTo>
                      <a:pt x="57" y="66"/>
                    </a:lnTo>
                    <a:lnTo>
                      <a:pt x="34" y="74"/>
                    </a:lnTo>
                    <a:lnTo>
                      <a:pt x="31" y="70"/>
                    </a:lnTo>
                  </a:path>
                </a:pathLst>
              </a:custGeom>
              <a:solidFill>
                <a:srgbClr val="FFBFBF"/>
              </a:solidFill>
              <a:ln w="12700" cap="rnd" cmpd="sng">
                <a:solidFill>
                  <a:srgbClr val="000000"/>
                </a:solidFill>
                <a:prstDash val="solid"/>
                <a:round/>
                <a:headEnd type="none" w="med" len="med"/>
                <a:tailEnd type="none" w="med" len="med"/>
              </a:ln>
            </p:spPr>
            <p:txBody>
              <a:bodyPr/>
              <a:lstStyle/>
              <a:p>
                <a:endParaRPr lang="en-US"/>
              </a:p>
            </p:txBody>
          </p:sp>
          <p:sp>
            <p:nvSpPr>
              <p:cNvPr id="52" name="Freeform 96">
                <a:extLst>
                  <a:ext uri="{FF2B5EF4-FFF2-40B4-BE49-F238E27FC236}">
                    <a16:creationId xmlns:a16="http://schemas.microsoft.com/office/drawing/2014/main" id="{D3A04ACF-1E50-2557-8873-6229209DA55C}"/>
                  </a:ext>
                </a:extLst>
              </p:cNvPr>
              <p:cNvSpPr>
                <a:spLocks/>
              </p:cNvSpPr>
              <p:nvPr/>
            </p:nvSpPr>
            <p:spPr bwMode="auto">
              <a:xfrm>
                <a:off x="5943" y="411"/>
                <a:ext cx="4" cy="8"/>
              </a:xfrm>
              <a:custGeom>
                <a:avLst/>
                <a:gdLst>
                  <a:gd name="T0" fmla="*/ 0 w 4"/>
                  <a:gd name="T1" fmla="*/ 0 h 8"/>
                  <a:gd name="T2" fmla="*/ 1 w 4"/>
                  <a:gd name="T3" fmla="*/ 4 h 8"/>
                  <a:gd name="T4" fmla="*/ 2 w 4"/>
                  <a:gd name="T5" fmla="*/ 5 h 8"/>
                  <a:gd name="T6" fmla="*/ 3 w 4"/>
                  <a:gd name="T7" fmla="*/ 7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8">
                    <a:moveTo>
                      <a:pt x="0" y="0"/>
                    </a:moveTo>
                    <a:lnTo>
                      <a:pt x="1" y="4"/>
                    </a:lnTo>
                    <a:lnTo>
                      <a:pt x="2" y="5"/>
                    </a:lnTo>
                    <a:lnTo>
                      <a:pt x="3" y="7"/>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3" name="Freeform 97">
                <a:extLst>
                  <a:ext uri="{FF2B5EF4-FFF2-40B4-BE49-F238E27FC236}">
                    <a16:creationId xmlns:a16="http://schemas.microsoft.com/office/drawing/2014/main" id="{0275B497-74D8-630C-68F9-A15D51506E63}"/>
                  </a:ext>
                </a:extLst>
              </p:cNvPr>
              <p:cNvSpPr>
                <a:spLocks/>
              </p:cNvSpPr>
              <p:nvPr/>
            </p:nvSpPr>
            <p:spPr bwMode="auto">
              <a:xfrm>
                <a:off x="5895" y="375"/>
                <a:ext cx="16" cy="20"/>
              </a:xfrm>
              <a:custGeom>
                <a:avLst/>
                <a:gdLst>
                  <a:gd name="T0" fmla="*/ 15 w 16"/>
                  <a:gd name="T1" fmla="*/ 0 h 19"/>
                  <a:gd name="T2" fmla="*/ 6 w 16"/>
                  <a:gd name="T3" fmla="*/ 3 h 19"/>
                  <a:gd name="T4" fmla="*/ 3 w 16"/>
                  <a:gd name="T5" fmla="*/ 7 h 19"/>
                  <a:gd name="T6" fmla="*/ 1 w 16"/>
                  <a:gd name="T7" fmla="*/ 39 h 19"/>
                  <a:gd name="T8" fmla="*/ 0 w 16"/>
                  <a:gd name="T9" fmla="*/ 49 h 19"/>
                  <a:gd name="T10" fmla="*/ 0 w 16"/>
                  <a:gd name="T11" fmla="*/ 52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6" h="19">
                    <a:moveTo>
                      <a:pt x="15" y="0"/>
                    </a:moveTo>
                    <a:lnTo>
                      <a:pt x="6" y="3"/>
                    </a:lnTo>
                    <a:lnTo>
                      <a:pt x="3" y="7"/>
                    </a:lnTo>
                    <a:lnTo>
                      <a:pt x="1" y="12"/>
                    </a:lnTo>
                    <a:lnTo>
                      <a:pt x="0" y="17"/>
                    </a:lnTo>
                    <a:lnTo>
                      <a:pt x="0" y="1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24" name="Freeform 98">
              <a:extLst>
                <a:ext uri="{FF2B5EF4-FFF2-40B4-BE49-F238E27FC236}">
                  <a16:creationId xmlns:a16="http://schemas.microsoft.com/office/drawing/2014/main" id="{BBE4A5CB-0B12-8442-8F25-E1EEA71AD78F}"/>
                </a:ext>
              </a:extLst>
            </p:cNvPr>
            <p:cNvSpPr>
              <a:spLocks/>
            </p:cNvSpPr>
            <p:nvPr/>
          </p:nvSpPr>
          <p:spPr bwMode="auto">
            <a:xfrm>
              <a:off x="5912" y="426"/>
              <a:ext cx="42" cy="29"/>
            </a:xfrm>
            <a:custGeom>
              <a:avLst/>
              <a:gdLst>
                <a:gd name="T0" fmla="*/ 6 w 42"/>
                <a:gd name="T1" fmla="*/ 28 h 29"/>
                <a:gd name="T2" fmla="*/ 0 w 42"/>
                <a:gd name="T3" fmla="*/ 14 h 29"/>
                <a:gd name="T4" fmla="*/ 34 w 42"/>
                <a:gd name="T5" fmla="*/ 0 h 29"/>
                <a:gd name="T6" fmla="*/ 41 w 42"/>
                <a:gd name="T7" fmla="*/ 12 h 29"/>
                <a:gd name="T8" fmla="*/ 6 w 42"/>
                <a:gd name="T9" fmla="*/ 28 h 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29">
                  <a:moveTo>
                    <a:pt x="6" y="28"/>
                  </a:moveTo>
                  <a:lnTo>
                    <a:pt x="0" y="14"/>
                  </a:lnTo>
                  <a:lnTo>
                    <a:pt x="34" y="0"/>
                  </a:lnTo>
                  <a:lnTo>
                    <a:pt x="41" y="12"/>
                  </a:lnTo>
                  <a:lnTo>
                    <a:pt x="6" y="28"/>
                  </a:lnTo>
                </a:path>
              </a:pathLst>
            </a:custGeom>
            <a:solidFill>
              <a:srgbClr val="FFFFBF"/>
            </a:solidFill>
            <a:ln w="12700" cap="rnd" cmpd="sng">
              <a:solidFill>
                <a:srgbClr val="000000"/>
              </a:solidFill>
              <a:prstDash val="solid"/>
              <a:round/>
              <a:headEnd type="none" w="med" len="med"/>
              <a:tailEnd type="none" w="med" len="med"/>
            </a:ln>
          </p:spPr>
          <p:txBody>
            <a:bodyPr/>
            <a:lstStyle/>
            <a:p>
              <a:endParaRPr lang="en-US"/>
            </a:p>
          </p:txBody>
        </p:sp>
        <p:grpSp>
          <p:nvGrpSpPr>
            <p:cNvPr id="25" name="Group 99">
              <a:extLst>
                <a:ext uri="{FF2B5EF4-FFF2-40B4-BE49-F238E27FC236}">
                  <a16:creationId xmlns:a16="http://schemas.microsoft.com/office/drawing/2014/main" id="{EEBE4975-8D3A-2D74-A46A-4D1808D9489C}"/>
                </a:ext>
              </a:extLst>
            </p:cNvPr>
            <p:cNvGrpSpPr>
              <a:grpSpLocks/>
            </p:cNvGrpSpPr>
            <p:nvPr/>
          </p:nvGrpSpPr>
          <p:grpSpPr bwMode="auto">
            <a:xfrm>
              <a:off x="5434" y="219"/>
              <a:ext cx="288" cy="399"/>
              <a:chOff x="5434" y="219"/>
              <a:chExt cx="288" cy="399"/>
            </a:xfrm>
          </p:grpSpPr>
          <p:grpSp>
            <p:nvGrpSpPr>
              <p:cNvPr id="31" name="Group 100">
                <a:extLst>
                  <a:ext uri="{FF2B5EF4-FFF2-40B4-BE49-F238E27FC236}">
                    <a16:creationId xmlns:a16="http://schemas.microsoft.com/office/drawing/2014/main" id="{6F3DDC4B-AA06-CB47-753C-8BA0118BDE89}"/>
                  </a:ext>
                </a:extLst>
              </p:cNvPr>
              <p:cNvGrpSpPr>
                <a:grpSpLocks/>
              </p:cNvGrpSpPr>
              <p:nvPr/>
            </p:nvGrpSpPr>
            <p:grpSpPr bwMode="auto">
              <a:xfrm>
                <a:off x="5560" y="245"/>
                <a:ext cx="162" cy="199"/>
                <a:chOff x="5560" y="245"/>
                <a:chExt cx="162" cy="199"/>
              </a:xfrm>
            </p:grpSpPr>
            <p:sp>
              <p:nvSpPr>
                <p:cNvPr id="37" name="Freeform 101">
                  <a:extLst>
                    <a:ext uri="{FF2B5EF4-FFF2-40B4-BE49-F238E27FC236}">
                      <a16:creationId xmlns:a16="http://schemas.microsoft.com/office/drawing/2014/main" id="{D5C195FF-CCCD-62D7-FCC7-0F615184FE28}"/>
                    </a:ext>
                  </a:extLst>
                </p:cNvPr>
                <p:cNvSpPr>
                  <a:spLocks/>
                </p:cNvSpPr>
                <p:nvPr/>
              </p:nvSpPr>
              <p:spPr bwMode="auto">
                <a:xfrm>
                  <a:off x="5575" y="389"/>
                  <a:ext cx="36" cy="55"/>
                </a:xfrm>
                <a:custGeom>
                  <a:avLst/>
                  <a:gdLst>
                    <a:gd name="T0" fmla="*/ 14 w 36"/>
                    <a:gd name="T1" fmla="*/ 0 h 55"/>
                    <a:gd name="T2" fmla="*/ 12 w 36"/>
                    <a:gd name="T3" fmla="*/ 19 h 55"/>
                    <a:gd name="T4" fmla="*/ 6 w 36"/>
                    <a:gd name="T5" fmla="*/ 36 h 55"/>
                    <a:gd name="T6" fmla="*/ 0 w 36"/>
                    <a:gd name="T7" fmla="*/ 45 h 55"/>
                    <a:gd name="T8" fmla="*/ 18 w 36"/>
                    <a:gd name="T9" fmla="*/ 54 h 55"/>
                    <a:gd name="T10" fmla="*/ 28 w 36"/>
                    <a:gd name="T11" fmla="*/ 33 h 55"/>
                    <a:gd name="T12" fmla="*/ 31 w 36"/>
                    <a:gd name="T13" fmla="*/ 20 h 55"/>
                    <a:gd name="T14" fmla="*/ 35 w 36"/>
                    <a:gd name="T15" fmla="*/ 2 h 55"/>
                    <a:gd name="T16" fmla="*/ 14 w 36"/>
                    <a:gd name="T17" fmla="*/ 0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55">
                      <a:moveTo>
                        <a:pt x="14" y="0"/>
                      </a:moveTo>
                      <a:lnTo>
                        <a:pt x="12" y="19"/>
                      </a:lnTo>
                      <a:lnTo>
                        <a:pt x="6" y="36"/>
                      </a:lnTo>
                      <a:lnTo>
                        <a:pt x="0" y="45"/>
                      </a:lnTo>
                      <a:lnTo>
                        <a:pt x="18" y="54"/>
                      </a:lnTo>
                      <a:lnTo>
                        <a:pt x="28" y="33"/>
                      </a:lnTo>
                      <a:lnTo>
                        <a:pt x="31" y="20"/>
                      </a:lnTo>
                      <a:lnTo>
                        <a:pt x="35" y="2"/>
                      </a:lnTo>
                      <a:lnTo>
                        <a:pt x="14" y="0"/>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nvGrpSpPr>
                <p:cNvPr id="38" name="Group 102">
                  <a:extLst>
                    <a:ext uri="{FF2B5EF4-FFF2-40B4-BE49-F238E27FC236}">
                      <a16:creationId xmlns:a16="http://schemas.microsoft.com/office/drawing/2014/main" id="{0CB00BD4-3D81-E704-8E71-0D3CE25B94A8}"/>
                    </a:ext>
                  </a:extLst>
                </p:cNvPr>
                <p:cNvGrpSpPr>
                  <a:grpSpLocks/>
                </p:cNvGrpSpPr>
                <p:nvPr/>
              </p:nvGrpSpPr>
              <p:grpSpPr bwMode="auto">
                <a:xfrm>
                  <a:off x="5560" y="245"/>
                  <a:ext cx="162" cy="187"/>
                  <a:chOff x="5560" y="245"/>
                  <a:chExt cx="162" cy="187"/>
                </a:xfrm>
              </p:grpSpPr>
              <p:grpSp>
                <p:nvGrpSpPr>
                  <p:cNvPr id="39" name="Group 103">
                    <a:extLst>
                      <a:ext uri="{FF2B5EF4-FFF2-40B4-BE49-F238E27FC236}">
                        <a16:creationId xmlns:a16="http://schemas.microsoft.com/office/drawing/2014/main" id="{1AA8F639-6E25-312F-0C72-EEE969B48BEE}"/>
                      </a:ext>
                    </a:extLst>
                  </p:cNvPr>
                  <p:cNvGrpSpPr>
                    <a:grpSpLocks/>
                  </p:cNvGrpSpPr>
                  <p:nvPr/>
                </p:nvGrpSpPr>
                <p:grpSpPr bwMode="auto">
                  <a:xfrm>
                    <a:off x="5633" y="368"/>
                    <a:ext cx="22" cy="27"/>
                    <a:chOff x="5633" y="368"/>
                    <a:chExt cx="22" cy="27"/>
                  </a:xfrm>
                </p:grpSpPr>
                <p:sp>
                  <p:nvSpPr>
                    <p:cNvPr id="49" name="Freeform 104">
                      <a:extLst>
                        <a:ext uri="{FF2B5EF4-FFF2-40B4-BE49-F238E27FC236}">
                          <a16:creationId xmlns:a16="http://schemas.microsoft.com/office/drawing/2014/main" id="{331B7DEC-8C14-5088-930A-DBD28698C4F7}"/>
                        </a:ext>
                      </a:extLst>
                    </p:cNvPr>
                    <p:cNvSpPr>
                      <a:spLocks/>
                    </p:cNvSpPr>
                    <p:nvPr/>
                  </p:nvSpPr>
                  <p:spPr bwMode="auto">
                    <a:xfrm>
                      <a:off x="5633" y="368"/>
                      <a:ext cx="22" cy="12"/>
                    </a:xfrm>
                    <a:custGeom>
                      <a:avLst/>
                      <a:gdLst>
                        <a:gd name="T0" fmla="*/ 21 w 22"/>
                        <a:gd name="T1" fmla="*/ 1 h 12"/>
                        <a:gd name="T2" fmla="*/ 20 w 22"/>
                        <a:gd name="T3" fmla="*/ 11 h 12"/>
                        <a:gd name="T4" fmla="*/ 0 w 22"/>
                        <a:gd name="T5" fmla="*/ 9 h 12"/>
                        <a:gd name="T6" fmla="*/ 3 w 22"/>
                        <a:gd name="T7" fmla="*/ 0 h 12"/>
                        <a:gd name="T8" fmla="*/ 21 w 22"/>
                        <a:gd name="T9" fmla="*/ 1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 h="12">
                          <a:moveTo>
                            <a:pt x="21" y="1"/>
                          </a:moveTo>
                          <a:lnTo>
                            <a:pt x="20" y="11"/>
                          </a:lnTo>
                          <a:lnTo>
                            <a:pt x="0" y="9"/>
                          </a:lnTo>
                          <a:lnTo>
                            <a:pt x="3" y="0"/>
                          </a:lnTo>
                          <a:lnTo>
                            <a:pt x="21" y="1"/>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50" name="Freeform 105">
                      <a:extLst>
                        <a:ext uri="{FF2B5EF4-FFF2-40B4-BE49-F238E27FC236}">
                          <a16:creationId xmlns:a16="http://schemas.microsoft.com/office/drawing/2014/main" id="{B60566A4-779D-FCB5-2B79-A62130D58014}"/>
                        </a:ext>
                      </a:extLst>
                    </p:cNvPr>
                    <p:cNvSpPr>
                      <a:spLocks/>
                    </p:cNvSpPr>
                    <p:nvPr/>
                  </p:nvSpPr>
                  <p:spPr bwMode="auto">
                    <a:xfrm>
                      <a:off x="5633" y="378"/>
                      <a:ext cx="16" cy="17"/>
                    </a:xfrm>
                    <a:custGeom>
                      <a:avLst/>
                      <a:gdLst>
                        <a:gd name="T0" fmla="*/ 15 w 16"/>
                        <a:gd name="T1" fmla="*/ 1 h 17"/>
                        <a:gd name="T2" fmla="*/ 14 w 16"/>
                        <a:gd name="T3" fmla="*/ 6 h 17"/>
                        <a:gd name="T4" fmla="*/ 14 w 16"/>
                        <a:gd name="T5" fmla="*/ 8 h 17"/>
                        <a:gd name="T6" fmla="*/ 14 w 16"/>
                        <a:gd name="T7" fmla="*/ 10 h 17"/>
                        <a:gd name="T8" fmla="*/ 15 w 16"/>
                        <a:gd name="T9" fmla="*/ 16 h 17"/>
                        <a:gd name="T10" fmla="*/ 0 w 16"/>
                        <a:gd name="T11" fmla="*/ 9 h 17"/>
                        <a:gd name="T12" fmla="*/ 0 w 16"/>
                        <a:gd name="T13" fmla="*/ 0 h 17"/>
                        <a:gd name="T14" fmla="*/ 15 w 16"/>
                        <a:gd name="T15" fmla="*/ 1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 h="17">
                          <a:moveTo>
                            <a:pt x="15" y="1"/>
                          </a:moveTo>
                          <a:lnTo>
                            <a:pt x="14" y="6"/>
                          </a:lnTo>
                          <a:lnTo>
                            <a:pt x="14" y="8"/>
                          </a:lnTo>
                          <a:lnTo>
                            <a:pt x="14" y="10"/>
                          </a:lnTo>
                          <a:lnTo>
                            <a:pt x="15" y="16"/>
                          </a:lnTo>
                          <a:lnTo>
                            <a:pt x="0" y="9"/>
                          </a:lnTo>
                          <a:lnTo>
                            <a:pt x="0" y="0"/>
                          </a:lnTo>
                          <a:lnTo>
                            <a:pt x="15" y="1"/>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grpSp>
              <p:grpSp>
                <p:nvGrpSpPr>
                  <p:cNvPr id="40" name="Group 106">
                    <a:extLst>
                      <a:ext uri="{FF2B5EF4-FFF2-40B4-BE49-F238E27FC236}">
                        <a16:creationId xmlns:a16="http://schemas.microsoft.com/office/drawing/2014/main" id="{512FA945-2A6C-DBF6-5DD7-46F6A2305102}"/>
                      </a:ext>
                    </a:extLst>
                  </p:cNvPr>
                  <p:cNvGrpSpPr>
                    <a:grpSpLocks/>
                  </p:cNvGrpSpPr>
                  <p:nvPr/>
                </p:nvGrpSpPr>
                <p:grpSpPr bwMode="auto">
                  <a:xfrm>
                    <a:off x="5560" y="245"/>
                    <a:ext cx="162" cy="187"/>
                    <a:chOff x="5560" y="245"/>
                    <a:chExt cx="162" cy="187"/>
                  </a:xfrm>
                </p:grpSpPr>
                <p:sp>
                  <p:nvSpPr>
                    <p:cNvPr id="46" name="Freeform 107">
                      <a:extLst>
                        <a:ext uri="{FF2B5EF4-FFF2-40B4-BE49-F238E27FC236}">
                          <a16:creationId xmlns:a16="http://schemas.microsoft.com/office/drawing/2014/main" id="{E27B74F6-28F7-2269-8708-159836D9A94E}"/>
                        </a:ext>
                      </a:extLst>
                    </p:cNvPr>
                    <p:cNvSpPr>
                      <a:spLocks/>
                    </p:cNvSpPr>
                    <p:nvPr/>
                  </p:nvSpPr>
                  <p:spPr bwMode="auto">
                    <a:xfrm>
                      <a:off x="5560" y="245"/>
                      <a:ext cx="162" cy="187"/>
                    </a:xfrm>
                    <a:custGeom>
                      <a:avLst/>
                      <a:gdLst>
                        <a:gd name="T0" fmla="*/ 110 w 162"/>
                        <a:gd name="T1" fmla="*/ 15 h 187"/>
                        <a:gd name="T2" fmla="*/ 122 w 162"/>
                        <a:gd name="T3" fmla="*/ 25 h 187"/>
                        <a:gd name="T4" fmla="*/ 133 w 162"/>
                        <a:gd name="T5" fmla="*/ 40 h 187"/>
                        <a:gd name="T6" fmla="*/ 134 w 162"/>
                        <a:gd name="T7" fmla="*/ 57 h 187"/>
                        <a:gd name="T8" fmla="*/ 134 w 162"/>
                        <a:gd name="T9" fmla="*/ 67 h 187"/>
                        <a:gd name="T10" fmla="*/ 144 w 162"/>
                        <a:gd name="T11" fmla="*/ 81 h 187"/>
                        <a:gd name="T12" fmla="*/ 154 w 162"/>
                        <a:gd name="T13" fmla="*/ 97 h 187"/>
                        <a:gd name="T14" fmla="*/ 160 w 162"/>
                        <a:gd name="T15" fmla="*/ 110 h 187"/>
                        <a:gd name="T16" fmla="*/ 160 w 162"/>
                        <a:gd name="T17" fmla="*/ 124 h 187"/>
                        <a:gd name="T18" fmla="*/ 156 w 162"/>
                        <a:gd name="T19" fmla="*/ 130 h 187"/>
                        <a:gd name="T20" fmla="*/ 147 w 162"/>
                        <a:gd name="T21" fmla="*/ 133 h 187"/>
                        <a:gd name="T22" fmla="*/ 131 w 162"/>
                        <a:gd name="T23" fmla="*/ 124 h 187"/>
                        <a:gd name="T24" fmla="*/ 122 w 162"/>
                        <a:gd name="T25" fmla="*/ 111 h 187"/>
                        <a:gd name="T26" fmla="*/ 116 w 162"/>
                        <a:gd name="T27" fmla="*/ 133 h 187"/>
                        <a:gd name="T28" fmla="*/ 103 w 162"/>
                        <a:gd name="T29" fmla="*/ 124 h 187"/>
                        <a:gd name="T30" fmla="*/ 84 w 162"/>
                        <a:gd name="T31" fmla="*/ 125 h 187"/>
                        <a:gd name="T32" fmla="*/ 75 w 162"/>
                        <a:gd name="T33" fmla="*/ 133 h 187"/>
                        <a:gd name="T34" fmla="*/ 76 w 162"/>
                        <a:gd name="T35" fmla="*/ 140 h 187"/>
                        <a:gd name="T36" fmla="*/ 94 w 162"/>
                        <a:gd name="T37" fmla="*/ 146 h 187"/>
                        <a:gd name="T38" fmla="*/ 110 w 162"/>
                        <a:gd name="T39" fmla="*/ 149 h 187"/>
                        <a:gd name="T40" fmla="*/ 109 w 162"/>
                        <a:gd name="T41" fmla="*/ 165 h 187"/>
                        <a:gd name="T42" fmla="*/ 105 w 162"/>
                        <a:gd name="T43" fmla="*/ 181 h 187"/>
                        <a:gd name="T44" fmla="*/ 99 w 162"/>
                        <a:gd name="T45" fmla="*/ 186 h 187"/>
                        <a:gd name="T46" fmla="*/ 87 w 162"/>
                        <a:gd name="T47" fmla="*/ 182 h 187"/>
                        <a:gd name="T48" fmla="*/ 51 w 162"/>
                        <a:gd name="T49" fmla="*/ 160 h 187"/>
                        <a:gd name="T50" fmla="*/ 34 w 162"/>
                        <a:gd name="T51" fmla="*/ 146 h 187"/>
                        <a:gd name="T52" fmla="*/ 32 w 162"/>
                        <a:gd name="T53" fmla="*/ 140 h 187"/>
                        <a:gd name="T54" fmla="*/ 21 w 162"/>
                        <a:gd name="T55" fmla="*/ 140 h 187"/>
                        <a:gd name="T56" fmla="*/ 13 w 162"/>
                        <a:gd name="T57" fmla="*/ 134 h 187"/>
                        <a:gd name="T58" fmla="*/ 11 w 162"/>
                        <a:gd name="T59" fmla="*/ 117 h 187"/>
                        <a:gd name="T60" fmla="*/ 6 w 162"/>
                        <a:gd name="T61" fmla="*/ 100 h 187"/>
                        <a:gd name="T62" fmla="*/ 0 w 162"/>
                        <a:gd name="T63" fmla="*/ 69 h 187"/>
                        <a:gd name="T64" fmla="*/ 8 w 162"/>
                        <a:gd name="T65" fmla="*/ 32 h 187"/>
                        <a:gd name="T66" fmla="*/ 20 w 162"/>
                        <a:gd name="T67" fmla="*/ 16 h 187"/>
                        <a:gd name="T68" fmla="*/ 40 w 162"/>
                        <a:gd name="T69" fmla="*/ 3 h 187"/>
                        <a:gd name="T70" fmla="*/ 62 w 162"/>
                        <a:gd name="T71" fmla="*/ 0 h 187"/>
                        <a:gd name="T72" fmla="*/ 80 w 162"/>
                        <a:gd name="T73" fmla="*/ 2 h 187"/>
                        <a:gd name="T74" fmla="*/ 98 w 162"/>
                        <a:gd name="T75" fmla="*/ 8 h 1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2" h="187">
                          <a:moveTo>
                            <a:pt x="98" y="8"/>
                          </a:moveTo>
                          <a:lnTo>
                            <a:pt x="110" y="15"/>
                          </a:lnTo>
                          <a:lnTo>
                            <a:pt x="117" y="20"/>
                          </a:lnTo>
                          <a:lnTo>
                            <a:pt x="122" y="25"/>
                          </a:lnTo>
                          <a:lnTo>
                            <a:pt x="129" y="33"/>
                          </a:lnTo>
                          <a:lnTo>
                            <a:pt x="133" y="40"/>
                          </a:lnTo>
                          <a:lnTo>
                            <a:pt x="135" y="47"/>
                          </a:lnTo>
                          <a:lnTo>
                            <a:pt x="134" y="57"/>
                          </a:lnTo>
                          <a:lnTo>
                            <a:pt x="133" y="63"/>
                          </a:lnTo>
                          <a:lnTo>
                            <a:pt x="134" y="67"/>
                          </a:lnTo>
                          <a:lnTo>
                            <a:pt x="137" y="73"/>
                          </a:lnTo>
                          <a:lnTo>
                            <a:pt x="144" y="81"/>
                          </a:lnTo>
                          <a:lnTo>
                            <a:pt x="149" y="89"/>
                          </a:lnTo>
                          <a:lnTo>
                            <a:pt x="154" y="97"/>
                          </a:lnTo>
                          <a:lnTo>
                            <a:pt x="159" y="104"/>
                          </a:lnTo>
                          <a:lnTo>
                            <a:pt x="160" y="110"/>
                          </a:lnTo>
                          <a:lnTo>
                            <a:pt x="161" y="116"/>
                          </a:lnTo>
                          <a:lnTo>
                            <a:pt x="160" y="124"/>
                          </a:lnTo>
                          <a:lnTo>
                            <a:pt x="158" y="127"/>
                          </a:lnTo>
                          <a:lnTo>
                            <a:pt x="156" y="130"/>
                          </a:lnTo>
                          <a:lnTo>
                            <a:pt x="152" y="133"/>
                          </a:lnTo>
                          <a:lnTo>
                            <a:pt x="147" y="133"/>
                          </a:lnTo>
                          <a:lnTo>
                            <a:pt x="139" y="129"/>
                          </a:lnTo>
                          <a:lnTo>
                            <a:pt x="131" y="124"/>
                          </a:lnTo>
                          <a:lnTo>
                            <a:pt x="122" y="119"/>
                          </a:lnTo>
                          <a:lnTo>
                            <a:pt x="122" y="111"/>
                          </a:lnTo>
                          <a:lnTo>
                            <a:pt x="121" y="131"/>
                          </a:lnTo>
                          <a:lnTo>
                            <a:pt x="116" y="133"/>
                          </a:lnTo>
                          <a:lnTo>
                            <a:pt x="112" y="129"/>
                          </a:lnTo>
                          <a:lnTo>
                            <a:pt x="103" y="124"/>
                          </a:lnTo>
                          <a:lnTo>
                            <a:pt x="95" y="123"/>
                          </a:lnTo>
                          <a:lnTo>
                            <a:pt x="84" y="125"/>
                          </a:lnTo>
                          <a:lnTo>
                            <a:pt x="77" y="127"/>
                          </a:lnTo>
                          <a:lnTo>
                            <a:pt x="75" y="133"/>
                          </a:lnTo>
                          <a:lnTo>
                            <a:pt x="75" y="137"/>
                          </a:lnTo>
                          <a:lnTo>
                            <a:pt x="76" y="140"/>
                          </a:lnTo>
                          <a:lnTo>
                            <a:pt x="85" y="144"/>
                          </a:lnTo>
                          <a:lnTo>
                            <a:pt x="94" y="146"/>
                          </a:lnTo>
                          <a:lnTo>
                            <a:pt x="102" y="149"/>
                          </a:lnTo>
                          <a:lnTo>
                            <a:pt x="110" y="149"/>
                          </a:lnTo>
                          <a:lnTo>
                            <a:pt x="111" y="147"/>
                          </a:lnTo>
                          <a:lnTo>
                            <a:pt x="109" y="165"/>
                          </a:lnTo>
                          <a:lnTo>
                            <a:pt x="106" y="175"/>
                          </a:lnTo>
                          <a:lnTo>
                            <a:pt x="105" y="181"/>
                          </a:lnTo>
                          <a:lnTo>
                            <a:pt x="104" y="184"/>
                          </a:lnTo>
                          <a:lnTo>
                            <a:pt x="99" y="186"/>
                          </a:lnTo>
                          <a:lnTo>
                            <a:pt x="94" y="186"/>
                          </a:lnTo>
                          <a:lnTo>
                            <a:pt x="87" y="182"/>
                          </a:lnTo>
                          <a:lnTo>
                            <a:pt x="69" y="171"/>
                          </a:lnTo>
                          <a:lnTo>
                            <a:pt x="51" y="160"/>
                          </a:lnTo>
                          <a:lnTo>
                            <a:pt x="37" y="150"/>
                          </a:lnTo>
                          <a:lnTo>
                            <a:pt x="34" y="146"/>
                          </a:lnTo>
                          <a:lnTo>
                            <a:pt x="32" y="142"/>
                          </a:lnTo>
                          <a:lnTo>
                            <a:pt x="32" y="140"/>
                          </a:lnTo>
                          <a:lnTo>
                            <a:pt x="26" y="140"/>
                          </a:lnTo>
                          <a:lnTo>
                            <a:pt x="21" y="140"/>
                          </a:lnTo>
                          <a:lnTo>
                            <a:pt x="17" y="139"/>
                          </a:lnTo>
                          <a:lnTo>
                            <a:pt x="13" y="134"/>
                          </a:lnTo>
                          <a:lnTo>
                            <a:pt x="11" y="127"/>
                          </a:lnTo>
                          <a:lnTo>
                            <a:pt x="11" y="117"/>
                          </a:lnTo>
                          <a:lnTo>
                            <a:pt x="10" y="110"/>
                          </a:lnTo>
                          <a:lnTo>
                            <a:pt x="6" y="100"/>
                          </a:lnTo>
                          <a:lnTo>
                            <a:pt x="1" y="89"/>
                          </a:lnTo>
                          <a:lnTo>
                            <a:pt x="0" y="69"/>
                          </a:lnTo>
                          <a:lnTo>
                            <a:pt x="2" y="50"/>
                          </a:lnTo>
                          <a:lnTo>
                            <a:pt x="8" y="32"/>
                          </a:lnTo>
                          <a:lnTo>
                            <a:pt x="14" y="23"/>
                          </a:lnTo>
                          <a:lnTo>
                            <a:pt x="20" y="16"/>
                          </a:lnTo>
                          <a:lnTo>
                            <a:pt x="28" y="8"/>
                          </a:lnTo>
                          <a:lnTo>
                            <a:pt x="40" y="3"/>
                          </a:lnTo>
                          <a:lnTo>
                            <a:pt x="50" y="1"/>
                          </a:lnTo>
                          <a:lnTo>
                            <a:pt x="62" y="0"/>
                          </a:lnTo>
                          <a:lnTo>
                            <a:pt x="72" y="1"/>
                          </a:lnTo>
                          <a:lnTo>
                            <a:pt x="80" y="2"/>
                          </a:lnTo>
                          <a:lnTo>
                            <a:pt x="88" y="4"/>
                          </a:lnTo>
                          <a:lnTo>
                            <a:pt x="98" y="8"/>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sp>
                  <p:nvSpPr>
                    <p:cNvPr id="47" name="Freeform 108">
                      <a:extLst>
                        <a:ext uri="{FF2B5EF4-FFF2-40B4-BE49-F238E27FC236}">
                          <a16:creationId xmlns:a16="http://schemas.microsoft.com/office/drawing/2014/main" id="{FD3F9375-FF80-8B26-D290-A5C07101BEB0}"/>
                        </a:ext>
                      </a:extLst>
                    </p:cNvPr>
                    <p:cNvSpPr>
                      <a:spLocks/>
                    </p:cNvSpPr>
                    <p:nvPr/>
                  </p:nvSpPr>
                  <p:spPr bwMode="auto">
                    <a:xfrm>
                      <a:off x="5633" y="278"/>
                      <a:ext cx="39" cy="26"/>
                    </a:xfrm>
                    <a:custGeom>
                      <a:avLst/>
                      <a:gdLst>
                        <a:gd name="T0" fmla="*/ 2 w 39"/>
                        <a:gd name="T1" fmla="*/ 16 h 26"/>
                        <a:gd name="T2" fmla="*/ 10 w 39"/>
                        <a:gd name="T3" fmla="*/ 9 h 26"/>
                        <a:gd name="T4" fmla="*/ 19 w 39"/>
                        <a:gd name="T5" fmla="*/ 4 h 26"/>
                        <a:gd name="T6" fmla="*/ 28 w 39"/>
                        <a:gd name="T7" fmla="*/ 1 h 26"/>
                        <a:gd name="T8" fmla="*/ 32 w 39"/>
                        <a:gd name="T9" fmla="*/ 0 h 26"/>
                        <a:gd name="T10" fmla="*/ 36 w 39"/>
                        <a:gd name="T11" fmla="*/ 0 h 26"/>
                        <a:gd name="T12" fmla="*/ 38 w 39"/>
                        <a:gd name="T13" fmla="*/ 2 h 26"/>
                        <a:gd name="T14" fmla="*/ 38 w 39"/>
                        <a:gd name="T15" fmla="*/ 5 h 26"/>
                        <a:gd name="T16" fmla="*/ 38 w 39"/>
                        <a:gd name="T17" fmla="*/ 7 h 26"/>
                        <a:gd name="T18" fmla="*/ 35 w 39"/>
                        <a:gd name="T19" fmla="*/ 9 h 26"/>
                        <a:gd name="T20" fmla="*/ 29 w 39"/>
                        <a:gd name="T21" fmla="*/ 10 h 26"/>
                        <a:gd name="T22" fmla="*/ 21 w 39"/>
                        <a:gd name="T23" fmla="*/ 14 h 26"/>
                        <a:gd name="T24" fmla="*/ 15 w 39"/>
                        <a:gd name="T25" fmla="*/ 18 h 26"/>
                        <a:gd name="T26" fmla="*/ 10 w 39"/>
                        <a:gd name="T27" fmla="*/ 21 h 26"/>
                        <a:gd name="T28" fmla="*/ 6 w 39"/>
                        <a:gd name="T29" fmla="*/ 24 h 26"/>
                        <a:gd name="T30" fmla="*/ 2 w 39"/>
                        <a:gd name="T31" fmla="*/ 25 h 26"/>
                        <a:gd name="T32" fmla="*/ 0 w 39"/>
                        <a:gd name="T33" fmla="*/ 21 h 26"/>
                        <a:gd name="T34" fmla="*/ 2 w 39"/>
                        <a:gd name="T35" fmla="*/ 16 h 2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9" h="26">
                          <a:moveTo>
                            <a:pt x="2" y="16"/>
                          </a:moveTo>
                          <a:lnTo>
                            <a:pt x="10" y="9"/>
                          </a:lnTo>
                          <a:lnTo>
                            <a:pt x="19" y="4"/>
                          </a:lnTo>
                          <a:lnTo>
                            <a:pt x="28" y="1"/>
                          </a:lnTo>
                          <a:lnTo>
                            <a:pt x="32" y="0"/>
                          </a:lnTo>
                          <a:lnTo>
                            <a:pt x="36" y="0"/>
                          </a:lnTo>
                          <a:lnTo>
                            <a:pt x="38" y="2"/>
                          </a:lnTo>
                          <a:lnTo>
                            <a:pt x="38" y="5"/>
                          </a:lnTo>
                          <a:lnTo>
                            <a:pt x="38" y="7"/>
                          </a:lnTo>
                          <a:lnTo>
                            <a:pt x="35" y="9"/>
                          </a:lnTo>
                          <a:lnTo>
                            <a:pt x="29" y="10"/>
                          </a:lnTo>
                          <a:lnTo>
                            <a:pt x="21" y="14"/>
                          </a:lnTo>
                          <a:lnTo>
                            <a:pt x="15" y="18"/>
                          </a:lnTo>
                          <a:lnTo>
                            <a:pt x="10" y="21"/>
                          </a:lnTo>
                          <a:lnTo>
                            <a:pt x="6" y="24"/>
                          </a:lnTo>
                          <a:lnTo>
                            <a:pt x="2" y="25"/>
                          </a:lnTo>
                          <a:lnTo>
                            <a:pt x="0" y="21"/>
                          </a:lnTo>
                          <a:lnTo>
                            <a:pt x="2" y="16"/>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sp>
                  <p:nvSpPr>
                    <p:cNvPr id="48" name="Freeform 109">
                      <a:extLst>
                        <a:ext uri="{FF2B5EF4-FFF2-40B4-BE49-F238E27FC236}">
                          <a16:creationId xmlns:a16="http://schemas.microsoft.com/office/drawing/2014/main" id="{1B3C793E-5500-DAD8-C43C-294DDD83701A}"/>
                        </a:ext>
                      </a:extLst>
                    </p:cNvPr>
                    <p:cNvSpPr>
                      <a:spLocks/>
                    </p:cNvSpPr>
                    <p:nvPr/>
                  </p:nvSpPr>
                  <p:spPr bwMode="auto">
                    <a:xfrm>
                      <a:off x="5584" y="330"/>
                      <a:ext cx="46" cy="52"/>
                    </a:xfrm>
                    <a:custGeom>
                      <a:avLst/>
                      <a:gdLst>
                        <a:gd name="T0" fmla="*/ 40 w 46"/>
                        <a:gd name="T1" fmla="*/ 0 h 52"/>
                        <a:gd name="T2" fmla="*/ 42 w 46"/>
                        <a:gd name="T3" fmla="*/ 10 h 52"/>
                        <a:gd name="T4" fmla="*/ 44 w 46"/>
                        <a:gd name="T5" fmla="*/ 18 h 52"/>
                        <a:gd name="T6" fmla="*/ 45 w 46"/>
                        <a:gd name="T7" fmla="*/ 28 h 52"/>
                        <a:gd name="T8" fmla="*/ 42 w 46"/>
                        <a:gd name="T9" fmla="*/ 37 h 52"/>
                        <a:gd name="T10" fmla="*/ 34 w 46"/>
                        <a:gd name="T11" fmla="*/ 31 h 52"/>
                        <a:gd name="T12" fmla="*/ 34 w 46"/>
                        <a:gd name="T13" fmla="*/ 45 h 52"/>
                        <a:gd name="T14" fmla="*/ 25 w 46"/>
                        <a:gd name="T15" fmla="*/ 40 h 52"/>
                        <a:gd name="T16" fmla="*/ 22 w 46"/>
                        <a:gd name="T17" fmla="*/ 51 h 52"/>
                        <a:gd name="T18" fmla="*/ 15 w 46"/>
                        <a:gd name="T19" fmla="*/ 49 h 52"/>
                        <a:gd name="T20" fmla="*/ 10 w 46"/>
                        <a:gd name="T21" fmla="*/ 44 h 52"/>
                        <a:gd name="T22" fmla="*/ 5 w 46"/>
                        <a:gd name="T23" fmla="*/ 38 h 52"/>
                        <a:gd name="T24" fmla="*/ 0 w 46"/>
                        <a:gd name="T25" fmla="*/ 28 h 52"/>
                        <a:gd name="T26" fmla="*/ 40 w 46"/>
                        <a:gd name="T27" fmla="*/ 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52">
                          <a:moveTo>
                            <a:pt x="40" y="0"/>
                          </a:moveTo>
                          <a:lnTo>
                            <a:pt x="42" y="10"/>
                          </a:lnTo>
                          <a:lnTo>
                            <a:pt x="44" y="18"/>
                          </a:lnTo>
                          <a:lnTo>
                            <a:pt x="45" y="28"/>
                          </a:lnTo>
                          <a:lnTo>
                            <a:pt x="42" y="37"/>
                          </a:lnTo>
                          <a:lnTo>
                            <a:pt x="34" y="31"/>
                          </a:lnTo>
                          <a:lnTo>
                            <a:pt x="34" y="45"/>
                          </a:lnTo>
                          <a:lnTo>
                            <a:pt x="25" y="40"/>
                          </a:lnTo>
                          <a:lnTo>
                            <a:pt x="22" y="51"/>
                          </a:lnTo>
                          <a:lnTo>
                            <a:pt x="15" y="49"/>
                          </a:lnTo>
                          <a:lnTo>
                            <a:pt x="10" y="44"/>
                          </a:lnTo>
                          <a:lnTo>
                            <a:pt x="5" y="38"/>
                          </a:lnTo>
                          <a:lnTo>
                            <a:pt x="0" y="28"/>
                          </a:lnTo>
                          <a:lnTo>
                            <a:pt x="40" y="0"/>
                          </a:lnTo>
                        </a:path>
                      </a:pathLst>
                    </a:custGeom>
                    <a:solidFill>
                      <a:srgbClr val="3F1F00"/>
                    </a:solidFill>
                    <a:ln w="12700" cap="rnd" cmpd="sng">
                      <a:solidFill>
                        <a:srgbClr val="000000"/>
                      </a:solidFill>
                      <a:prstDash val="solid"/>
                      <a:round/>
                      <a:headEnd type="none" w="med" len="med"/>
                      <a:tailEnd type="none" w="med" len="med"/>
                    </a:ln>
                  </p:spPr>
                  <p:txBody>
                    <a:bodyPr/>
                    <a:lstStyle/>
                    <a:p>
                      <a:endParaRPr lang="en-US"/>
                    </a:p>
                  </p:txBody>
                </p:sp>
              </p:grpSp>
              <p:sp>
                <p:nvSpPr>
                  <p:cNvPr id="41" name="Arc 110">
                    <a:extLst>
                      <a:ext uri="{FF2B5EF4-FFF2-40B4-BE49-F238E27FC236}">
                        <a16:creationId xmlns:a16="http://schemas.microsoft.com/office/drawing/2014/main" id="{80063DC7-A6AC-8470-DBBD-7256A3EE66B0}"/>
                      </a:ext>
                    </a:extLst>
                  </p:cNvPr>
                  <p:cNvSpPr>
                    <a:spLocks/>
                  </p:cNvSpPr>
                  <p:nvPr/>
                </p:nvSpPr>
                <p:spPr bwMode="auto">
                  <a:xfrm>
                    <a:off x="5570" y="370"/>
                    <a:ext cx="15" cy="29"/>
                  </a:xfrm>
                  <a:custGeom>
                    <a:avLst/>
                    <a:gdLst>
                      <a:gd name="T0" fmla="*/ 0 w 43200"/>
                      <a:gd name="T1" fmla="*/ 0 h 43023"/>
                      <a:gd name="T2" fmla="*/ 0 w 43200"/>
                      <a:gd name="T3" fmla="*/ 0 h 43023"/>
                      <a:gd name="T4" fmla="*/ 0 w 43200"/>
                      <a:gd name="T5" fmla="*/ 0 h 43023"/>
                      <a:gd name="T6" fmla="*/ 0 60000 65536"/>
                      <a:gd name="T7" fmla="*/ 0 60000 65536"/>
                      <a:gd name="T8" fmla="*/ 0 60000 65536"/>
                    </a:gdLst>
                    <a:ahLst/>
                    <a:cxnLst>
                      <a:cxn ang="T6">
                        <a:pos x="T0" y="T1"/>
                      </a:cxn>
                      <a:cxn ang="T7">
                        <a:pos x="T2" y="T3"/>
                      </a:cxn>
                      <a:cxn ang="T8">
                        <a:pos x="T4" y="T5"/>
                      </a:cxn>
                    </a:cxnLst>
                    <a:rect l="0" t="0" r="r" b="b"/>
                    <a:pathLst>
                      <a:path w="43200" h="43023" fill="none"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path>
                      <a:path w="43200" h="43023" stroke="0" extrusionOk="0">
                        <a:moveTo>
                          <a:pt x="42885" y="17753"/>
                        </a:moveTo>
                        <a:cubicBezTo>
                          <a:pt x="43094" y="18965"/>
                          <a:pt x="43200" y="20192"/>
                          <a:pt x="43200" y="21423"/>
                        </a:cubicBezTo>
                        <a:cubicBezTo>
                          <a:pt x="43200" y="33352"/>
                          <a:pt x="33529" y="43023"/>
                          <a:pt x="21600" y="43023"/>
                        </a:cubicBezTo>
                        <a:cubicBezTo>
                          <a:pt x="9670" y="43023"/>
                          <a:pt x="0" y="33352"/>
                          <a:pt x="0" y="21423"/>
                        </a:cubicBezTo>
                        <a:cubicBezTo>
                          <a:pt x="0" y="10561"/>
                          <a:pt x="8066" y="1388"/>
                          <a:pt x="18839" y="0"/>
                        </a:cubicBezTo>
                        <a:lnTo>
                          <a:pt x="21600" y="21423"/>
                        </a:lnTo>
                        <a:lnTo>
                          <a:pt x="42885" y="17753"/>
                        </a:lnTo>
                        <a:close/>
                      </a:path>
                    </a:pathLst>
                  </a:custGeom>
                  <a:noFill/>
                  <a:ln w="12700" cap="rnd">
                    <a:solidFill>
                      <a:srgbClr val="FF9F1F"/>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nvGrpSpPr>
                  <p:cNvPr id="42" name="Group 111">
                    <a:extLst>
                      <a:ext uri="{FF2B5EF4-FFF2-40B4-BE49-F238E27FC236}">
                        <a16:creationId xmlns:a16="http://schemas.microsoft.com/office/drawing/2014/main" id="{7055B345-3C51-9732-C79C-70A4EAED164D}"/>
                      </a:ext>
                    </a:extLst>
                  </p:cNvPr>
                  <p:cNvGrpSpPr>
                    <a:grpSpLocks/>
                  </p:cNvGrpSpPr>
                  <p:nvPr/>
                </p:nvGrpSpPr>
                <p:grpSpPr bwMode="auto">
                  <a:xfrm>
                    <a:off x="5645" y="294"/>
                    <a:ext cx="39" cy="46"/>
                    <a:chOff x="5645" y="294"/>
                    <a:chExt cx="39" cy="46"/>
                  </a:xfrm>
                </p:grpSpPr>
                <p:sp>
                  <p:nvSpPr>
                    <p:cNvPr id="43" name="Freeform 112">
                      <a:extLst>
                        <a:ext uri="{FF2B5EF4-FFF2-40B4-BE49-F238E27FC236}">
                          <a16:creationId xmlns:a16="http://schemas.microsoft.com/office/drawing/2014/main" id="{575CFA88-3E43-E39F-038A-FC698DF4205F}"/>
                        </a:ext>
                      </a:extLst>
                    </p:cNvPr>
                    <p:cNvSpPr>
                      <a:spLocks/>
                    </p:cNvSpPr>
                    <p:nvPr/>
                  </p:nvSpPr>
                  <p:spPr bwMode="auto">
                    <a:xfrm>
                      <a:off x="5649" y="298"/>
                      <a:ext cx="35" cy="42"/>
                    </a:xfrm>
                    <a:custGeom>
                      <a:avLst/>
                      <a:gdLst>
                        <a:gd name="T0" fmla="*/ 31 w 35"/>
                        <a:gd name="T1" fmla="*/ 6 h 42"/>
                        <a:gd name="T2" fmla="*/ 34 w 35"/>
                        <a:gd name="T3" fmla="*/ 11 h 42"/>
                        <a:gd name="T4" fmla="*/ 34 w 35"/>
                        <a:gd name="T5" fmla="*/ 16 h 42"/>
                        <a:gd name="T6" fmla="*/ 34 w 35"/>
                        <a:gd name="T7" fmla="*/ 20 h 42"/>
                        <a:gd name="T8" fmla="*/ 34 w 35"/>
                        <a:gd name="T9" fmla="*/ 25 h 42"/>
                        <a:gd name="T10" fmla="*/ 33 w 35"/>
                        <a:gd name="T11" fmla="*/ 28 h 42"/>
                        <a:gd name="T12" fmla="*/ 31 w 35"/>
                        <a:gd name="T13" fmla="*/ 32 h 42"/>
                        <a:gd name="T14" fmla="*/ 28 w 35"/>
                        <a:gd name="T15" fmla="*/ 36 h 42"/>
                        <a:gd name="T16" fmla="*/ 24 w 35"/>
                        <a:gd name="T17" fmla="*/ 39 h 42"/>
                        <a:gd name="T18" fmla="*/ 21 w 35"/>
                        <a:gd name="T19" fmla="*/ 41 h 42"/>
                        <a:gd name="T20" fmla="*/ 16 w 35"/>
                        <a:gd name="T21" fmla="*/ 41 h 42"/>
                        <a:gd name="T22" fmla="*/ 12 w 35"/>
                        <a:gd name="T23" fmla="*/ 40 h 42"/>
                        <a:gd name="T24" fmla="*/ 9 w 35"/>
                        <a:gd name="T25" fmla="*/ 38 h 42"/>
                        <a:gd name="T26" fmla="*/ 7 w 35"/>
                        <a:gd name="T27" fmla="*/ 36 h 42"/>
                        <a:gd name="T28" fmla="*/ 4 w 35"/>
                        <a:gd name="T29" fmla="*/ 32 h 42"/>
                        <a:gd name="T30" fmla="*/ 1 w 35"/>
                        <a:gd name="T31" fmla="*/ 28 h 42"/>
                        <a:gd name="T32" fmla="*/ 0 w 35"/>
                        <a:gd name="T33" fmla="*/ 23 h 42"/>
                        <a:gd name="T34" fmla="*/ 0 w 35"/>
                        <a:gd name="T35" fmla="*/ 18 h 42"/>
                        <a:gd name="T36" fmla="*/ 2 w 35"/>
                        <a:gd name="T37" fmla="*/ 13 h 42"/>
                        <a:gd name="T38" fmla="*/ 2 w 35"/>
                        <a:gd name="T39" fmla="*/ 10 h 42"/>
                        <a:gd name="T40" fmla="*/ 5 w 35"/>
                        <a:gd name="T41" fmla="*/ 7 h 42"/>
                        <a:gd name="T42" fmla="*/ 8 w 35"/>
                        <a:gd name="T43" fmla="*/ 3 h 42"/>
                        <a:gd name="T44" fmla="*/ 13 w 35"/>
                        <a:gd name="T45" fmla="*/ 0 h 42"/>
                        <a:gd name="T46" fmla="*/ 19 w 35"/>
                        <a:gd name="T47" fmla="*/ 0 h 42"/>
                        <a:gd name="T48" fmla="*/ 24 w 35"/>
                        <a:gd name="T49" fmla="*/ 1 h 42"/>
                        <a:gd name="T50" fmla="*/ 27 w 35"/>
                        <a:gd name="T51" fmla="*/ 3 h 42"/>
                        <a:gd name="T52" fmla="*/ 31 w 35"/>
                        <a:gd name="T53" fmla="*/ 6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5" h="42">
                          <a:moveTo>
                            <a:pt x="31" y="6"/>
                          </a:moveTo>
                          <a:lnTo>
                            <a:pt x="34" y="11"/>
                          </a:lnTo>
                          <a:lnTo>
                            <a:pt x="34" y="16"/>
                          </a:lnTo>
                          <a:lnTo>
                            <a:pt x="34" y="20"/>
                          </a:lnTo>
                          <a:lnTo>
                            <a:pt x="34" y="25"/>
                          </a:lnTo>
                          <a:lnTo>
                            <a:pt x="33" y="28"/>
                          </a:lnTo>
                          <a:lnTo>
                            <a:pt x="31" y="32"/>
                          </a:lnTo>
                          <a:lnTo>
                            <a:pt x="28" y="36"/>
                          </a:lnTo>
                          <a:lnTo>
                            <a:pt x="24" y="39"/>
                          </a:lnTo>
                          <a:lnTo>
                            <a:pt x="21" y="41"/>
                          </a:lnTo>
                          <a:lnTo>
                            <a:pt x="16" y="41"/>
                          </a:lnTo>
                          <a:lnTo>
                            <a:pt x="12" y="40"/>
                          </a:lnTo>
                          <a:lnTo>
                            <a:pt x="9" y="38"/>
                          </a:lnTo>
                          <a:lnTo>
                            <a:pt x="7" y="36"/>
                          </a:lnTo>
                          <a:lnTo>
                            <a:pt x="4" y="32"/>
                          </a:lnTo>
                          <a:lnTo>
                            <a:pt x="1" y="28"/>
                          </a:lnTo>
                          <a:lnTo>
                            <a:pt x="0" y="23"/>
                          </a:lnTo>
                          <a:lnTo>
                            <a:pt x="0" y="18"/>
                          </a:lnTo>
                          <a:lnTo>
                            <a:pt x="2" y="13"/>
                          </a:lnTo>
                          <a:lnTo>
                            <a:pt x="2" y="10"/>
                          </a:lnTo>
                          <a:lnTo>
                            <a:pt x="5" y="7"/>
                          </a:lnTo>
                          <a:lnTo>
                            <a:pt x="8" y="3"/>
                          </a:lnTo>
                          <a:lnTo>
                            <a:pt x="13" y="0"/>
                          </a:lnTo>
                          <a:lnTo>
                            <a:pt x="19" y="0"/>
                          </a:lnTo>
                          <a:lnTo>
                            <a:pt x="24" y="1"/>
                          </a:lnTo>
                          <a:lnTo>
                            <a:pt x="27" y="3"/>
                          </a:lnTo>
                          <a:lnTo>
                            <a:pt x="31" y="6"/>
                          </a:lnTo>
                        </a:path>
                      </a:pathLst>
                    </a:custGeom>
                    <a:solidFill>
                      <a:srgbClr val="FFFFFF"/>
                    </a:solidFill>
                    <a:ln w="12700" cap="rnd" cmpd="sng">
                      <a:solidFill>
                        <a:srgbClr val="000000"/>
                      </a:solidFill>
                      <a:prstDash val="solid"/>
                      <a:round/>
                      <a:headEnd type="none" w="med" len="med"/>
                      <a:tailEnd type="none" w="med" len="med"/>
                    </a:ln>
                  </p:spPr>
                  <p:txBody>
                    <a:bodyPr/>
                    <a:lstStyle/>
                    <a:p>
                      <a:endParaRPr lang="en-US"/>
                    </a:p>
                  </p:txBody>
                </p:sp>
                <p:sp>
                  <p:nvSpPr>
                    <p:cNvPr id="44" name="Freeform 113">
                      <a:extLst>
                        <a:ext uri="{FF2B5EF4-FFF2-40B4-BE49-F238E27FC236}">
                          <a16:creationId xmlns:a16="http://schemas.microsoft.com/office/drawing/2014/main" id="{47BAB4CA-735C-DDAA-5C68-804D96C024E6}"/>
                        </a:ext>
                      </a:extLst>
                    </p:cNvPr>
                    <p:cNvSpPr>
                      <a:spLocks/>
                    </p:cNvSpPr>
                    <p:nvPr/>
                  </p:nvSpPr>
                  <p:spPr bwMode="auto">
                    <a:xfrm>
                      <a:off x="5664" y="322"/>
                      <a:ext cx="8" cy="10"/>
                    </a:xfrm>
                    <a:custGeom>
                      <a:avLst/>
                      <a:gdLst>
                        <a:gd name="T0" fmla="*/ 6 w 8"/>
                        <a:gd name="T1" fmla="*/ 1 h 10"/>
                        <a:gd name="T2" fmla="*/ 7 w 8"/>
                        <a:gd name="T3" fmla="*/ 3 h 10"/>
                        <a:gd name="T4" fmla="*/ 7 w 8"/>
                        <a:gd name="T5" fmla="*/ 3 h 10"/>
                        <a:gd name="T6" fmla="*/ 7 w 8"/>
                        <a:gd name="T7" fmla="*/ 4 h 10"/>
                        <a:gd name="T8" fmla="*/ 7 w 8"/>
                        <a:gd name="T9" fmla="*/ 5 h 10"/>
                        <a:gd name="T10" fmla="*/ 7 w 8"/>
                        <a:gd name="T11" fmla="*/ 6 h 10"/>
                        <a:gd name="T12" fmla="*/ 6 w 8"/>
                        <a:gd name="T13" fmla="*/ 7 h 10"/>
                        <a:gd name="T14" fmla="*/ 6 w 8"/>
                        <a:gd name="T15" fmla="*/ 8 h 10"/>
                        <a:gd name="T16" fmla="*/ 5 w 8"/>
                        <a:gd name="T17" fmla="*/ 9 h 10"/>
                        <a:gd name="T18" fmla="*/ 4 w 8"/>
                        <a:gd name="T19" fmla="*/ 9 h 10"/>
                        <a:gd name="T20" fmla="*/ 3 w 8"/>
                        <a:gd name="T21" fmla="*/ 9 h 10"/>
                        <a:gd name="T22" fmla="*/ 2 w 8"/>
                        <a:gd name="T23" fmla="*/ 9 h 10"/>
                        <a:gd name="T24" fmla="*/ 2 w 8"/>
                        <a:gd name="T25" fmla="*/ 8 h 10"/>
                        <a:gd name="T26" fmla="*/ 1 w 8"/>
                        <a:gd name="T27" fmla="*/ 8 h 10"/>
                        <a:gd name="T28" fmla="*/ 1 w 8"/>
                        <a:gd name="T29" fmla="*/ 7 h 10"/>
                        <a:gd name="T30" fmla="*/ 0 w 8"/>
                        <a:gd name="T31" fmla="*/ 6 h 10"/>
                        <a:gd name="T32" fmla="*/ 0 w 8"/>
                        <a:gd name="T33" fmla="*/ 5 h 10"/>
                        <a:gd name="T34" fmla="*/ 0 w 8"/>
                        <a:gd name="T35" fmla="*/ 4 h 10"/>
                        <a:gd name="T36" fmla="*/ 0 w 8"/>
                        <a:gd name="T37" fmla="*/ 3 h 10"/>
                        <a:gd name="T38" fmla="*/ 0 w 8"/>
                        <a:gd name="T39" fmla="*/ 2 h 10"/>
                        <a:gd name="T40" fmla="*/ 1 w 8"/>
                        <a:gd name="T41" fmla="*/ 2 h 10"/>
                        <a:gd name="T42" fmla="*/ 1 w 8"/>
                        <a:gd name="T43" fmla="*/ 1 h 10"/>
                        <a:gd name="T44" fmla="*/ 3 w 8"/>
                        <a:gd name="T45" fmla="*/ 0 h 10"/>
                        <a:gd name="T46" fmla="*/ 4 w 8"/>
                        <a:gd name="T47" fmla="*/ 0 h 10"/>
                        <a:gd name="T48" fmla="*/ 5 w 8"/>
                        <a:gd name="T49" fmla="*/ 0 h 10"/>
                        <a:gd name="T50" fmla="*/ 6 w 8"/>
                        <a:gd name="T51" fmla="*/ 1 h 10"/>
                        <a:gd name="T52" fmla="*/ 6 w 8"/>
                        <a:gd name="T53" fmla="*/ 1 h 1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 h="10">
                          <a:moveTo>
                            <a:pt x="6" y="1"/>
                          </a:moveTo>
                          <a:lnTo>
                            <a:pt x="7" y="3"/>
                          </a:lnTo>
                          <a:lnTo>
                            <a:pt x="7" y="4"/>
                          </a:lnTo>
                          <a:lnTo>
                            <a:pt x="7" y="5"/>
                          </a:lnTo>
                          <a:lnTo>
                            <a:pt x="7" y="6"/>
                          </a:lnTo>
                          <a:lnTo>
                            <a:pt x="6" y="7"/>
                          </a:lnTo>
                          <a:lnTo>
                            <a:pt x="6" y="8"/>
                          </a:lnTo>
                          <a:lnTo>
                            <a:pt x="5" y="9"/>
                          </a:lnTo>
                          <a:lnTo>
                            <a:pt x="4" y="9"/>
                          </a:lnTo>
                          <a:lnTo>
                            <a:pt x="3" y="9"/>
                          </a:lnTo>
                          <a:lnTo>
                            <a:pt x="2" y="9"/>
                          </a:lnTo>
                          <a:lnTo>
                            <a:pt x="2" y="8"/>
                          </a:lnTo>
                          <a:lnTo>
                            <a:pt x="1" y="8"/>
                          </a:lnTo>
                          <a:lnTo>
                            <a:pt x="1" y="7"/>
                          </a:lnTo>
                          <a:lnTo>
                            <a:pt x="0" y="6"/>
                          </a:lnTo>
                          <a:lnTo>
                            <a:pt x="0" y="5"/>
                          </a:lnTo>
                          <a:lnTo>
                            <a:pt x="0" y="4"/>
                          </a:lnTo>
                          <a:lnTo>
                            <a:pt x="0" y="3"/>
                          </a:lnTo>
                          <a:lnTo>
                            <a:pt x="0" y="2"/>
                          </a:lnTo>
                          <a:lnTo>
                            <a:pt x="1" y="2"/>
                          </a:lnTo>
                          <a:lnTo>
                            <a:pt x="1" y="1"/>
                          </a:lnTo>
                          <a:lnTo>
                            <a:pt x="3" y="0"/>
                          </a:lnTo>
                          <a:lnTo>
                            <a:pt x="4" y="0"/>
                          </a:lnTo>
                          <a:lnTo>
                            <a:pt x="5" y="0"/>
                          </a:lnTo>
                          <a:lnTo>
                            <a:pt x="6" y="1"/>
                          </a:ln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114">
                      <a:extLst>
                        <a:ext uri="{FF2B5EF4-FFF2-40B4-BE49-F238E27FC236}">
                          <a16:creationId xmlns:a16="http://schemas.microsoft.com/office/drawing/2014/main" id="{1BE58F6F-CE39-FAA5-5007-D1074AA8D8C9}"/>
                        </a:ext>
                      </a:extLst>
                    </p:cNvPr>
                    <p:cNvSpPr>
                      <a:spLocks/>
                    </p:cNvSpPr>
                    <p:nvPr/>
                  </p:nvSpPr>
                  <p:spPr bwMode="auto">
                    <a:xfrm>
                      <a:off x="5645" y="294"/>
                      <a:ext cx="37" cy="35"/>
                    </a:xfrm>
                    <a:custGeom>
                      <a:avLst/>
                      <a:gdLst>
                        <a:gd name="T0" fmla="*/ 19 w 38"/>
                        <a:gd name="T1" fmla="*/ 9 h 35"/>
                        <a:gd name="T2" fmla="*/ 19 w 38"/>
                        <a:gd name="T3" fmla="*/ 4 h 35"/>
                        <a:gd name="T4" fmla="*/ 19 w 38"/>
                        <a:gd name="T5" fmla="*/ 2 h 35"/>
                        <a:gd name="T6" fmla="*/ 19 w 38"/>
                        <a:gd name="T7" fmla="*/ 0 h 35"/>
                        <a:gd name="T8" fmla="*/ 18 w 38"/>
                        <a:gd name="T9" fmla="*/ 0 h 35"/>
                        <a:gd name="T10" fmla="*/ 13 w 38"/>
                        <a:gd name="T11" fmla="*/ 1 h 35"/>
                        <a:gd name="T12" fmla="*/ 11 w 38"/>
                        <a:gd name="T13" fmla="*/ 3 h 35"/>
                        <a:gd name="T14" fmla="*/ 7 w 38"/>
                        <a:gd name="T15" fmla="*/ 5 h 35"/>
                        <a:gd name="T16" fmla="*/ 5 w 38"/>
                        <a:gd name="T17" fmla="*/ 8 h 35"/>
                        <a:gd name="T18" fmla="*/ 3 w 38"/>
                        <a:gd name="T19" fmla="*/ 13 h 35"/>
                        <a:gd name="T20" fmla="*/ 2 w 38"/>
                        <a:gd name="T21" fmla="*/ 18 h 35"/>
                        <a:gd name="T22" fmla="*/ 1 w 38"/>
                        <a:gd name="T23" fmla="*/ 22 h 35"/>
                        <a:gd name="T24" fmla="*/ 0 w 38"/>
                        <a:gd name="T25" fmla="*/ 26 h 35"/>
                        <a:gd name="T26" fmla="*/ 0 w 38"/>
                        <a:gd name="T27" fmla="*/ 31 h 35"/>
                        <a:gd name="T28" fmla="*/ 0 w 38"/>
                        <a:gd name="T29" fmla="*/ 34 h 35"/>
                        <a:gd name="T30" fmla="*/ 19 w 38"/>
                        <a:gd name="T31" fmla="*/ 9 h 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8" h="35">
                          <a:moveTo>
                            <a:pt x="37" y="9"/>
                          </a:moveTo>
                          <a:lnTo>
                            <a:pt x="32" y="4"/>
                          </a:lnTo>
                          <a:lnTo>
                            <a:pt x="27" y="2"/>
                          </a:lnTo>
                          <a:lnTo>
                            <a:pt x="22" y="0"/>
                          </a:lnTo>
                          <a:lnTo>
                            <a:pt x="18" y="0"/>
                          </a:lnTo>
                          <a:lnTo>
                            <a:pt x="13" y="1"/>
                          </a:lnTo>
                          <a:lnTo>
                            <a:pt x="11" y="3"/>
                          </a:lnTo>
                          <a:lnTo>
                            <a:pt x="7" y="5"/>
                          </a:lnTo>
                          <a:lnTo>
                            <a:pt x="5" y="8"/>
                          </a:lnTo>
                          <a:lnTo>
                            <a:pt x="3" y="13"/>
                          </a:lnTo>
                          <a:lnTo>
                            <a:pt x="2" y="18"/>
                          </a:lnTo>
                          <a:lnTo>
                            <a:pt x="1" y="22"/>
                          </a:lnTo>
                          <a:lnTo>
                            <a:pt x="0" y="26"/>
                          </a:lnTo>
                          <a:lnTo>
                            <a:pt x="0" y="31"/>
                          </a:lnTo>
                          <a:lnTo>
                            <a:pt x="0" y="34"/>
                          </a:lnTo>
                          <a:lnTo>
                            <a:pt x="37" y="9"/>
                          </a:lnTo>
                        </a:path>
                      </a:pathLst>
                    </a:custGeom>
                    <a:solidFill>
                      <a:srgbClr val="FF9F9F"/>
                    </a:solidFill>
                    <a:ln w="12700" cap="rnd" cmpd="sng">
                      <a:solidFill>
                        <a:srgbClr val="000000"/>
                      </a:solidFill>
                      <a:prstDash val="solid"/>
                      <a:round/>
                      <a:headEnd type="none" w="med" len="med"/>
                      <a:tailEnd type="none" w="med" len="med"/>
                    </a:ln>
                  </p:spPr>
                  <p:txBody>
                    <a:bodyPr/>
                    <a:lstStyle/>
                    <a:p>
                      <a:endParaRPr lang="en-US"/>
                    </a:p>
                  </p:txBody>
                </p:sp>
              </p:grpSp>
            </p:grpSp>
          </p:grpSp>
          <p:grpSp>
            <p:nvGrpSpPr>
              <p:cNvPr id="32" name="Group 115">
                <a:extLst>
                  <a:ext uri="{FF2B5EF4-FFF2-40B4-BE49-F238E27FC236}">
                    <a16:creationId xmlns:a16="http://schemas.microsoft.com/office/drawing/2014/main" id="{7E2AA1E9-1E63-C1AC-D85F-C04BA668DDD7}"/>
                  </a:ext>
                </a:extLst>
              </p:cNvPr>
              <p:cNvGrpSpPr>
                <a:grpSpLocks/>
              </p:cNvGrpSpPr>
              <p:nvPr/>
            </p:nvGrpSpPr>
            <p:grpSpPr bwMode="auto">
              <a:xfrm>
                <a:off x="5434" y="219"/>
                <a:ext cx="241" cy="399"/>
                <a:chOff x="5434" y="219"/>
                <a:chExt cx="241" cy="399"/>
              </a:xfrm>
            </p:grpSpPr>
            <p:sp>
              <p:nvSpPr>
                <p:cNvPr id="33" name="Freeform 116">
                  <a:extLst>
                    <a:ext uri="{FF2B5EF4-FFF2-40B4-BE49-F238E27FC236}">
                      <a16:creationId xmlns:a16="http://schemas.microsoft.com/office/drawing/2014/main" id="{90782188-EEC9-12C9-38C1-04BF19107CC1}"/>
                    </a:ext>
                  </a:extLst>
                </p:cNvPr>
                <p:cNvSpPr>
                  <a:spLocks/>
                </p:cNvSpPr>
                <p:nvPr/>
              </p:nvSpPr>
              <p:spPr bwMode="auto">
                <a:xfrm>
                  <a:off x="5434" y="219"/>
                  <a:ext cx="241" cy="399"/>
                </a:xfrm>
                <a:custGeom>
                  <a:avLst/>
                  <a:gdLst>
                    <a:gd name="T0" fmla="*/ 236 w 241"/>
                    <a:gd name="T1" fmla="*/ 48 h 399"/>
                    <a:gd name="T2" fmla="*/ 240 w 241"/>
                    <a:gd name="T3" fmla="*/ 40 h 399"/>
                    <a:gd name="T4" fmla="*/ 239 w 241"/>
                    <a:gd name="T5" fmla="*/ 33 h 399"/>
                    <a:gd name="T6" fmla="*/ 234 w 241"/>
                    <a:gd name="T7" fmla="*/ 23 h 399"/>
                    <a:gd name="T8" fmla="*/ 222 w 241"/>
                    <a:gd name="T9" fmla="*/ 12 h 399"/>
                    <a:gd name="T10" fmla="*/ 204 w 241"/>
                    <a:gd name="T11" fmla="*/ 5 h 399"/>
                    <a:gd name="T12" fmla="*/ 183 w 241"/>
                    <a:gd name="T13" fmla="*/ 4 h 399"/>
                    <a:gd name="T14" fmla="*/ 167 w 241"/>
                    <a:gd name="T15" fmla="*/ 0 h 399"/>
                    <a:gd name="T16" fmla="*/ 148 w 241"/>
                    <a:gd name="T17" fmla="*/ 5 h 399"/>
                    <a:gd name="T18" fmla="*/ 137 w 241"/>
                    <a:gd name="T19" fmla="*/ 7 h 399"/>
                    <a:gd name="T20" fmla="*/ 123 w 241"/>
                    <a:gd name="T21" fmla="*/ 14 h 399"/>
                    <a:gd name="T22" fmla="*/ 112 w 241"/>
                    <a:gd name="T23" fmla="*/ 20 h 399"/>
                    <a:gd name="T24" fmla="*/ 104 w 241"/>
                    <a:gd name="T25" fmla="*/ 35 h 399"/>
                    <a:gd name="T26" fmla="*/ 91 w 241"/>
                    <a:gd name="T27" fmla="*/ 58 h 399"/>
                    <a:gd name="T28" fmla="*/ 74 w 241"/>
                    <a:gd name="T29" fmla="*/ 94 h 399"/>
                    <a:gd name="T30" fmla="*/ 69 w 241"/>
                    <a:gd name="T31" fmla="*/ 114 h 399"/>
                    <a:gd name="T32" fmla="*/ 68 w 241"/>
                    <a:gd name="T33" fmla="*/ 130 h 399"/>
                    <a:gd name="T34" fmla="*/ 75 w 241"/>
                    <a:gd name="T35" fmla="*/ 153 h 399"/>
                    <a:gd name="T36" fmla="*/ 86 w 241"/>
                    <a:gd name="T37" fmla="*/ 171 h 399"/>
                    <a:gd name="T38" fmla="*/ 87 w 241"/>
                    <a:gd name="T39" fmla="*/ 196 h 399"/>
                    <a:gd name="T40" fmla="*/ 83 w 241"/>
                    <a:gd name="T41" fmla="*/ 217 h 399"/>
                    <a:gd name="T42" fmla="*/ 71 w 241"/>
                    <a:gd name="T43" fmla="*/ 255 h 399"/>
                    <a:gd name="T44" fmla="*/ 64 w 241"/>
                    <a:gd name="T45" fmla="*/ 265 h 399"/>
                    <a:gd name="T46" fmla="*/ 37 w 241"/>
                    <a:gd name="T47" fmla="*/ 298 h 399"/>
                    <a:gd name="T48" fmla="*/ 13 w 241"/>
                    <a:gd name="T49" fmla="*/ 316 h 399"/>
                    <a:gd name="T50" fmla="*/ 4 w 241"/>
                    <a:gd name="T51" fmla="*/ 325 h 399"/>
                    <a:gd name="T52" fmla="*/ 0 w 241"/>
                    <a:gd name="T53" fmla="*/ 334 h 399"/>
                    <a:gd name="T54" fmla="*/ 31 w 241"/>
                    <a:gd name="T55" fmla="*/ 327 h 399"/>
                    <a:gd name="T56" fmla="*/ 8 w 241"/>
                    <a:gd name="T57" fmla="*/ 346 h 399"/>
                    <a:gd name="T58" fmla="*/ 0 w 241"/>
                    <a:gd name="T59" fmla="*/ 368 h 399"/>
                    <a:gd name="T60" fmla="*/ 14 w 241"/>
                    <a:gd name="T61" fmla="*/ 360 h 399"/>
                    <a:gd name="T62" fmla="*/ 35 w 241"/>
                    <a:gd name="T63" fmla="*/ 340 h 399"/>
                    <a:gd name="T64" fmla="*/ 49 w 241"/>
                    <a:gd name="T65" fmla="*/ 329 h 399"/>
                    <a:gd name="T66" fmla="*/ 24 w 241"/>
                    <a:gd name="T67" fmla="*/ 369 h 399"/>
                    <a:gd name="T68" fmla="*/ 13 w 241"/>
                    <a:gd name="T69" fmla="*/ 398 h 399"/>
                    <a:gd name="T70" fmla="*/ 38 w 241"/>
                    <a:gd name="T71" fmla="*/ 374 h 399"/>
                    <a:gd name="T72" fmla="*/ 60 w 241"/>
                    <a:gd name="T73" fmla="*/ 341 h 399"/>
                    <a:gd name="T74" fmla="*/ 60 w 241"/>
                    <a:gd name="T75" fmla="*/ 364 h 399"/>
                    <a:gd name="T76" fmla="*/ 81 w 241"/>
                    <a:gd name="T77" fmla="*/ 323 h 399"/>
                    <a:gd name="T78" fmla="*/ 101 w 241"/>
                    <a:gd name="T79" fmla="*/ 280 h 399"/>
                    <a:gd name="T80" fmla="*/ 106 w 241"/>
                    <a:gd name="T81" fmla="*/ 264 h 399"/>
                    <a:gd name="T82" fmla="*/ 114 w 241"/>
                    <a:gd name="T83" fmla="*/ 226 h 399"/>
                    <a:gd name="T84" fmla="*/ 124 w 241"/>
                    <a:gd name="T85" fmla="*/ 205 h 399"/>
                    <a:gd name="T86" fmla="*/ 129 w 241"/>
                    <a:gd name="T87" fmla="*/ 175 h 399"/>
                    <a:gd name="T88" fmla="*/ 130 w 241"/>
                    <a:gd name="T89" fmla="*/ 169 h 399"/>
                    <a:gd name="T90" fmla="*/ 136 w 241"/>
                    <a:gd name="T91" fmla="*/ 159 h 399"/>
                    <a:gd name="T92" fmla="*/ 142 w 241"/>
                    <a:gd name="T93" fmla="*/ 157 h 399"/>
                    <a:gd name="T94" fmla="*/ 149 w 241"/>
                    <a:gd name="T95" fmla="*/ 153 h 399"/>
                    <a:gd name="T96" fmla="*/ 162 w 241"/>
                    <a:gd name="T97" fmla="*/ 147 h 399"/>
                    <a:gd name="T98" fmla="*/ 173 w 241"/>
                    <a:gd name="T99" fmla="*/ 139 h 399"/>
                    <a:gd name="T100" fmla="*/ 187 w 241"/>
                    <a:gd name="T101" fmla="*/ 128 h 399"/>
                    <a:gd name="T102" fmla="*/ 203 w 241"/>
                    <a:gd name="T103" fmla="*/ 107 h 399"/>
                    <a:gd name="T104" fmla="*/ 215 w 241"/>
                    <a:gd name="T105" fmla="*/ 85 h 399"/>
                    <a:gd name="T106" fmla="*/ 231 w 241"/>
                    <a:gd name="T107" fmla="*/ 61 h 399"/>
                    <a:gd name="T108" fmla="*/ 236 w 241"/>
                    <a:gd name="T109" fmla="*/ 48 h 39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41" h="399">
                      <a:moveTo>
                        <a:pt x="236" y="48"/>
                      </a:moveTo>
                      <a:lnTo>
                        <a:pt x="240" y="40"/>
                      </a:lnTo>
                      <a:lnTo>
                        <a:pt x="239" y="33"/>
                      </a:lnTo>
                      <a:lnTo>
                        <a:pt x="234" y="23"/>
                      </a:lnTo>
                      <a:lnTo>
                        <a:pt x="222" y="12"/>
                      </a:lnTo>
                      <a:lnTo>
                        <a:pt x="204" y="5"/>
                      </a:lnTo>
                      <a:lnTo>
                        <a:pt x="183" y="4"/>
                      </a:lnTo>
                      <a:lnTo>
                        <a:pt x="167" y="0"/>
                      </a:lnTo>
                      <a:lnTo>
                        <a:pt x="148" y="5"/>
                      </a:lnTo>
                      <a:lnTo>
                        <a:pt x="137" y="7"/>
                      </a:lnTo>
                      <a:lnTo>
                        <a:pt x="123" y="14"/>
                      </a:lnTo>
                      <a:lnTo>
                        <a:pt x="112" y="20"/>
                      </a:lnTo>
                      <a:lnTo>
                        <a:pt x="104" y="35"/>
                      </a:lnTo>
                      <a:lnTo>
                        <a:pt x="91" y="58"/>
                      </a:lnTo>
                      <a:lnTo>
                        <a:pt x="74" y="94"/>
                      </a:lnTo>
                      <a:lnTo>
                        <a:pt x="69" y="114"/>
                      </a:lnTo>
                      <a:lnTo>
                        <a:pt x="68" y="130"/>
                      </a:lnTo>
                      <a:lnTo>
                        <a:pt x="75" y="153"/>
                      </a:lnTo>
                      <a:lnTo>
                        <a:pt x="86" y="171"/>
                      </a:lnTo>
                      <a:lnTo>
                        <a:pt x="87" y="196"/>
                      </a:lnTo>
                      <a:lnTo>
                        <a:pt x="83" y="217"/>
                      </a:lnTo>
                      <a:lnTo>
                        <a:pt x="71" y="255"/>
                      </a:lnTo>
                      <a:lnTo>
                        <a:pt x="64" y="265"/>
                      </a:lnTo>
                      <a:lnTo>
                        <a:pt x="37" y="298"/>
                      </a:lnTo>
                      <a:lnTo>
                        <a:pt x="13" y="316"/>
                      </a:lnTo>
                      <a:lnTo>
                        <a:pt x="4" y="325"/>
                      </a:lnTo>
                      <a:lnTo>
                        <a:pt x="0" y="334"/>
                      </a:lnTo>
                      <a:lnTo>
                        <a:pt x="31" y="327"/>
                      </a:lnTo>
                      <a:lnTo>
                        <a:pt x="8" y="346"/>
                      </a:lnTo>
                      <a:lnTo>
                        <a:pt x="0" y="368"/>
                      </a:lnTo>
                      <a:lnTo>
                        <a:pt x="14" y="360"/>
                      </a:lnTo>
                      <a:lnTo>
                        <a:pt x="35" y="340"/>
                      </a:lnTo>
                      <a:lnTo>
                        <a:pt x="49" y="329"/>
                      </a:lnTo>
                      <a:lnTo>
                        <a:pt x="24" y="369"/>
                      </a:lnTo>
                      <a:lnTo>
                        <a:pt x="13" y="398"/>
                      </a:lnTo>
                      <a:lnTo>
                        <a:pt x="38" y="374"/>
                      </a:lnTo>
                      <a:lnTo>
                        <a:pt x="60" y="341"/>
                      </a:lnTo>
                      <a:lnTo>
                        <a:pt x="60" y="364"/>
                      </a:lnTo>
                      <a:lnTo>
                        <a:pt x="81" y="323"/>
                      </a:lnTo>
                      <a:lnTo>
                        <a:pt x="101" y="280"/>
                      </a:lnTo>
                      <a:lnTo>
                        <a:pt x="106" y="264"/>
                      </a:lnTo>
                      <a:lnTo>
                        <a:pt x="114" y="226"/>
                      </a:lnTo>
                      <a:lnTo>
                        <a:pt x="124" y="205"/>
                      </a:lnTo>
                      <a:lnTo>
                        <a:pt x="129" y="175"/>
                      </a:lnTo>
                      <a:lnTo>
                        <a:pt x="130" y="169"/>
                      </a:lnTo>
                      <a:lnTo>
                        <a:pt x="136" y="159"/>
                      </a:lnTo>
                      <a:lnTo>
                        <a:pt x="142" y="157"/>
                      </a:lnTo>
                      <a:lnTo>
                        <a:pt x="149" y="153"/>
                      </a:lnTo>
                      <a:lnTo>
                        <a:pt x="162" y="147"/>
                      </a:lnTo>
                      <a:lnTo>
                        <a:pt x="173" y="139"/>
                      </a:lnTo>
                      <a:lnTo>
                        <a:pt x="187" y="128"/>
                      </a:lnTo>
                      <a:lnTo>
                        <a:pt x="203" y="107"/>
                      </a:lnTo>
                      <a:lnTo>
                        <a:pt x="215" y="85"/>
                      </a:lnTo>
                      <a:lnTo>
                        <a:pt x="231" y="61"/>
                      </a:lnTo>
                      <a:lnTo>
                        <a:pt x="236" y="48"/>
                      </a:lnTo>
                    </a:path>
                  </a:pathLst>
                </a:custGeom>
                <a:solidFill>
                  <a:srgbClr val="FF00FF"/>
                </a:solidFill>
                <a:ln w="12700" cap="rnd" cmpd="sng">
                  <a:solidFill>
                    <a:srgbClr val="000000"/>
                  </a:solidFill>
                  <a:prstDash val="solid"/>
                  <a:round/>
                  <a:headEnd type="none" w="med" len="med"/>
                  <a:tailEnd type="none" w="med" len="med"/>
                </a:ln>
              </p:spPr>
              <p:txBody>
                <a:bodyPr/>
                <a:lstStyle/>
                <a:p>
                  <a:endParaRPr lang="en-US"/>
                </a:p>
              </p:txBody>
            </p:sp>
            <p:sp>
              <p:nvSpPr>
                <p:cNvPr id="34" name="Oval 117">
                  <a:extLst>
                    <a:ext uri="{FF2B5EF4-FFF2-40B4-BE49-F238E27FC236}">
                      <a16:creationId xmlns:a16="http://schemas.microsoft.com/office/drawing/2014/main" id="{550CAD63-9B5A-D0E6-F376-1251DFB8A486}"/>
                    </a:ext>
                  </a:extLst>
                </p:cNvPr>
                <p:cNvSpPr>
                  <a:spLocks noChangeArrowheads="1"/>
                </p:cNvSpPr>
                <p:nvPr/>
              </p:nvSpPr>
              <p:spPr bwMode="auto">
                <a:xfrm>
                  <a:off x="5516" y="380"/>
                  <a:ext cx="44" cy="45"/>
                </a:xfrm>
                <a:prstGeom prst="ellipse">
                  <a:avLst/>
                </a:prstGeom>
                <a:solidFill>
                  <a:srgbClr val="FF00F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35" name="Freeform 118">
                  <a:extLst>
                    <a:ext uri="{FF2B5EF4-FFF2-40B4-BE49-F238E27FC236}">
                      <a16:creationId xmlns:a16="http://schemas.microsoft.com/office/drawing/2014/main" id="{6F0AC8B8-3B84-7639-70AC-6663A499DDF4}"/>
                    </a:ext>
                  </a:extLst>
                </p:cNvPr>
                <p:cNvSpPr>
                  <a:spLocks/>
                </p:cNvSpPr>
                <p:nvPr/>
              </p:nvSpPr>
              <p:spPr bwMode="auto">
                <a:xfrm>
                  <a:off x="5545" y="227"/>
                  <a:ext cx="103" cy="149"/>
                </a:xfrm>
                <a:custGeom>
                  <a:avLst/>
                  <a:gdLst>
                    <a:gd name="T0" fmla="*/ 102 w 103"/>
                    <a:gd name="T1" fmla="*/ 0 h 149"/>
                    <a:gd name="T2" fmla="*/ 94 w 103"/>
                    <a:gd name="T3" fmla="*/ 8 h 149"/>
                    <a:gd name="T4" fmla="*/ 85 w 103"/>
                    <a:gd name="T5" fmla="*/ 17 h 149"/>
                    <a:gd name="T6" fmla="*/ 79 w 103"/>
                    <a:gd name="T7" fmla="*/ 23 h 149"/>
                    <a:gd name="T8" fmla="*/ 74 w 103"/>
                    <a:gd name="T9" fmla="*/ 31 h 149"/>
                    <a:gd name="T10" fmla="*/ 70 w 103"/>
                    <a:gd name="T11" fmla="*/ 37 h 149"/>
                    <a:gd name="T12" fmla="*/ 67 w 103"/>
                    <a:gd name="T13" fmla="*/ 45 h 149"/>
                    <a:gd name="T14" fmla="*/ 65 w 103"/>
                    <a:gd name="T15" fmla="*/ 55 h 149"/>
                    <a:gd name="T16" fmla="*/ 61 w 103"/>
                    <a:gd name="T17" fmla="*/ 70 h 149"/>
                    <a:gd name="T18" fmla="*/ 59 w 103"/>
                    <a:gd name="T19" fmla="*/ 79 h 149"/>
                    <a:gd name="T20" fmla="*/ 56 w 103"/>
                    <a:gd name="T21" fmla="*/ 89 h 149"/>
                    <a:gd name="T22" fmla="*/ 52 w 103"/>
                    <a:gd name="T23" fmla="*/ 97 h 149"/>
                    <a:gd name="T24" fmla="*/ 47 w 103"/>
                    <a:gd name="T25" fmla="*/ 105 h 149"/>
                    <a:gd name="T26" fmla="*/ 42 w 103"/>
                    <a:gd name="T27" fmla="*/ 112 h 149"/>
                    <a:gd name="T28" fmla="*/ 35 w 103"/>
                    <a:gd name="T29" fmla="*/ 118 h 149"/>
                    <a:gd name="T30" fmla="*/ 28 w 103"/>
                    <a:gd name="T31" fmla="*/ 124 h 149"/>
                    <a:gd name="T32" fmla="*/ 20 w 103"/>
                    <a:gd name="T33" fmla="*/ 130 h 149"/>
                    <a:gd name="T34" fmla="*/ 14 w 103"/>
                    <a:gd name="T35" fmla="*/ 135 h 149"/>
                    <a:gd name="T36" fmla="*/ 8 w 103"/>
                    <a:gd name="T37" fmla="*/ 139 h 149"/>
                    <a:gd name="T38" fmla="*/ 3 w 103"/>
                    <a:gd name="T39" fmla="*/ 143 h 149"/>
                    <a:gd name="T40" fmla="*/ 0 w 103"/>
                    <a:gd name="T41" fmla="*/ 14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3" h="149">
                      <a:moveTo>
                        <a:pt x="102" y="0"/>
                      </a:moveTo>
                      <a:lnTo>
                        <a:pt x="94" y="8"/>
                      </a:lnTo>
                      <a:lnTo>
                        <a:pt x="85" y="17"/>
                      </a:lnTo>
                      <a:lnTo>
                        <a:pt x="79" y="23"/>
                      </a:lnTo>
                      <a:lnTo>
                        <a:pt x="74" y="31"/>
                      </a:lnTo>
                      <a:lnTo>
                        <a:pt x="70" y="37"/>
                      </a:lnTo>
                      <a:lnTo>
                        <a:pt x="67" y="45"/>
                      </a:lnTo>
                      <a:lnTo>
                        <a:pt x="65" y="55"/>
                      </a:lnTo>
                      <a:lnTo>
                        <a:pt x="61" y="70"/>
                      </a:lnTo>
                      <a:lnTo>
                        <a:pt x="59" y="79"/>
                      </a:lnTo>
                      <a:lnTo>
                        <a:pt x="56" y="89"/>
                      </a:lnTo>
                      <a:lnTo>
                        <a:pt x="52" y="97"/>
                      </a:lnTo>
                      <a:lnTo>
                        <a:pt x="47" y="105"/>
                      </a:lnTo>
                      <a:lnTo>
                        <a:pt x="42" y="112"/>
                      </a:lnTo>
                      <a:lnTo>
                        <a:pt x="35" y="118"/>
                      </a:lnTo>
                      <a:lnTo>
                        <a:pt x="28" y="124"/>
                      </a:lnTo>
                      <a:lnTo>
                        <a:pt x="20" y="130"/>
                      </a:lnTo>
                      <a:lnTo>
                        <a:pt x="14" y="135"/>
                      </a:lnTo>
                      <a:lnTo>
                        <a:pt x="8" y="139"/>
                      </a:lnTo>
                      <a:lnTo>
                        <a:pt x="3" y="143"/>
                      </a:lnTo>
                      <a:lnTo>
                        <a:pt x="0" y="148"/>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6" name="Freeform 119">
                  <a:extLst>
                    <a:ext uri="{FF2B5EF4-FFF2-40B4-BE49-F238E27FC236}">
                      <a16:creationId xmlns:a16="http://schemas.microsoft.com/office/drawing/2014/main" id="{254D8F03-BABB-69BD-30A2-BD164E78C6DB}"/>
                    </a:ext>
                  </a:extLst>
                </p:cNvPr>
                <p:cNvSpPr>
                  <a:spLocks/>
                </p:cNvSpPr>
                <p:nvPr/>
              </p:nvSpPr>
              <p:spPr bwMode="auto">
                <a:xfrm>
                  <a:off x="5527" y="222"/>
                  <a:ext cx="77" cy="154"/>
                </a:xfrm>
                <a:custGeom>
                  <a:avLst/>
                  <a:gdLst>
                    <a:gd name="T0" fmla="*/ 76 w 77"/>
                    <a:gd name="T1" fmla="*/ 0 h 153"/>
                    <a:gd name="T2" fmla="*/ 60 w 77"/>
                    <a:gd name="T3" fmla="*/ 11 h 153"/>
                    <a:gd name="T4" fmla="*/ 52 w 77"/>
                    <a:gd name="T5" fmla="*/ 19 h 153"/>
                    <a:gd name="T6" fmla="*/ 46 w 77"/>
                    <a:gd name="T7" fmla="*/ 27 h 153"/>
                    <a:gd name="T8" fmla="*/ 42 w 77"/>
                    <a:gd name="T9" fmla="*/ 35 h 153"/>
                    <a:gd name="T10" fmla="*/ 38 w 77"/>
                    <a:gd name="T11" fmla="*/ 45 h 153"/>
                    <a:gd name="T12" fmla="*/ 34 w 77"/>
                    <a:gd name="T13" fmla="*/ 60 h 153"/>
                    <a:gd name="T14" fmla="*/ 32 w 77"/>
                    <a:gd name="T15" fmla="*/ 71 h 153"/>
                    <a:gd name="T16" fmla="*/ 29 w 77"/>
                    <a:gd name="T17" fmla="*/ 103 h 153"/>
                    <a:gd name="T18" fmla="*/ 23 w 77"/>
                    <a:gd name="T19" fmla="*/ 113 h 153"/>
                    <a:gd name="T20" fmla="*/ 19 w 77"/>
                    <a:gd name="T21" fmla="*/ 122 h 153"/>
                    <a:gd name="T22" fmla="*/ 15 w 77"/>
                    <a:gd name="T23" fmla="*/ 129 h 153"/>
                    <a:gd name="T24" fmla="*/ 11 w 77"/>
                    <a:gd name="T25" fmla="*/ 139 h 153"/>
                    <a:gd name="T26" fmla="*/ 7 w 77"/>
                    <a:gd name="T27" fmla="*/ 149 h 153"/>
                    <a:gd name="T28" fmla="*/ 2 w 77"/>
                    <a:gd name="T29" fmla="*/ 162 h 153"/>
                    <a:gd name="T30" fmla="*/ 0 w 77"/>
                    <a:gd name="T31" fmla="*/ 174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7" h="153">
                      <a:moveTo>
                        <a:pt x="76" y="0"/>
                      </a:moveTo>
                      <a:lnTo>
                        <a:pt x="60" y="11"/>
                      </a:lnTo>
                      <a:lnTo>
                        <a:pt x="52" y="19"/>
                      </a:lnTo>
                      <a:lnTo>
                        <a:pt x="46" y="27"/>
                      </a:lnTo>
                      <a:lnTo>
                        <a:pt x="42" y="35"/>
                      </a:lnTo>
                      <a:lnTo>
                        <a:pt x="38" y="45"/>
                      </a:lnTo>
                      <a:lnTo>
                        <a:pt x="34" y="60"/>
                      </a:lnTo>
                      <a:lnTo>
                        <a:pt x="32" y="71"/>
                      </a:lnTo>
                      <a:lnTo>
                        <a:pt x="29" y="81"/>
                      </a:lnTo>
                      <a:lnTo>
                        <a:pt x="23" y="91"/>
                      </a:lnTo>
                      <a:lnTo>
                        <a:pt x="19" y="100"/>
                      </a:lnTo>
                      <a:lnTo>
                        <a:pt x="15" y="107"/>
                      </a:lnTo>
                      <a:lnTo>
                        <a:pt x="11" y="117"/>
                      </a:lnTo>
                      <a:lnTo>
                        <a:pt x="7" y="127"/>
                      </a:lnTo>
                      <a:lnTo>
                        <a:pt x="2" y="140"/>
                      </a:lnTo>
                      <a:lnTo>
                        <a:pt x="0" y="152"/>
                      </a:lnTo>
                    </a:path>
                  </a:pathLst>
                </a:custGeom>
                <a:noFill/>
                <a:ln w="12700" cap="rnd" cmpd="sng">
                  <a:solidFill>
                    <a:srgbClr val="0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26" name="Group 120">
              <a:extLst>
                <a:ext uri="{FF2B5EF4-FFF2-40B4-BE49-F238E27FC236}">
                  <a16:creationId xmlns:a16="http://schemas.microsoft.com/office/drawing/2014/main" id="{9E257396-A0BF-7D33-D1C9-E50670F35884}"/>
                </a:ext>
              </a:extLst>
            </p:cNvPr>
            <p:cNvGrpSpPr>
              <a:grpSpLocks/>
            </p:cNvGrpSpPr>
            <p:nvPr/>
          </p:nvGrpSpPr>
          <p:grpSpPr bwMode="auto">
            <a:xfrm>
              <a:off x="5572" y="429"/>
              <a:ext cx="46" cy="19"/>
              <a:chOff x="5572" y="429"/>
              <a:chExt cx="46" cy="19"/>
            </a:xfrm>
          </p:grpSpPr>
          <p:sp>
            <p:nvSpPr>
              <p:cNvPr id="27" name="Oval 121">
                <a:extLst>
                  <a:ext uri="{FF2B5EF4-FFF2-40B4-BE49-F238E27FC236}">
                    <a16:creationId xmlns:a16="http://schemas.microsoft.com/office/drawing/2014/main" id="{247AC43D-E7D5-7A0A-ED0F-D422F972570C}"/>
                  </a:ext>
                </a:extLst>
              </p:cNvPr>
              <p:cNvSpPr>
                <a:spLocks noChangeArrowheads="1"/>
              </p:cNvSpPr>
              <p:nvPr/>
            </p:nvSpPr>
            <p:spPr bwMode="auto">
              <a:xfrm>
                <a:off x="5572" y="429"/>
                <a:ext cx="3"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28" name="Oval 122">
                <a:extLst>
                  <a:ext uri="{FF2B5EF4-FFF2-40B4-BE49-F238E27FC236}">
                    <a16:creationId xmlns:a16="http://schemas.microsoft.com/office/drawing/2014/main" id="{E9F4CE5A-3920-FD61-8A6A-2DF288DB39CB}"/>
                  </a:ext>
                </a:extLst>
              </p:cNvPr>
              <p:cNvSpPr>
                <a:spLocks noChangeArrowheads="1"/>
              </p:cNvSpPr>
              <p:nvPr/>
            </p:nvSpPr>
            <p:spPr bwMode="auto">
              <a:xfrm>
                <a:off x="5588" y="438"/>
                <a:ext cx="3"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29" name="Oval 123">
                <a:extLst>
                  <a:ext uri="{FF2B5EF4-FFF2-40B4-BE49-F238E27FC236}">
                    <a16:creationId xmlns:a16="http://schemas.microsoft.com/office/drawing/2014/main" id="{499A4EF3-C381-8321-A2E9-42275DC36275}"/>
                  </a:ext>
                </a:extLst>
              </p:cNvPr>
              <p:cNvSpPr>
                <a:spLocks noChangeArrowheads="1"/>
              </p:cNvSpPr>
              <p:nvPr/>
            </p:nvSpPr>
            <p:spPr bwMode="auto">
              <a:xfrm>
                <a:off x="5614" y="434"/>
                <a:ext cx="4" cy="3"/>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sp>
            <p:nvSpPr>
              <p:cNvPr id="30" name="Oval 124">
                <a:extLst>
                  <a:ext uri="{FF2B5EF4-FFF2-40B4-BE49-F238E27FC236}">
                    <a16:creationId xmlns:a16="http://schemas.microsoft.com/office/drawing/2014/main" id="{4A0AD189-3975-262A-879A-DEBFFF785D41}"/>
                  </a:ext>
                </a:extLst>
              </p:cNvPr>
              <p:cNvSpPr>
                <a:spLocks noChangeArrowheads="1"/>
              </p:cNvSpPr>
              <p:nvPr/>
            </p:nvSpPr>
            <p:spPr bwMode="auto">
              <a:xfrm>
                <a:off x="5604" y="444"/>
                <a:ext cx="5" cy="4"/>
              </a:xfrm>
              <a:prstGeom prst="ellipse">
                <a:avLst/>
              </a:prstGeom>
              <a:solidFill>
                <a:srgbClr val="FF9F1F"/>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endParaRPr lang="fr-FR" altLang="fr-FR" sz="2400"/>
              </a:p>
            </p:txBody>
          </p:sp>
        </p:grpSp>
      </p:grpSp>
      <p:sp>
        <p:nvSpPr>
          <p:cNvPr id="666661" name="ZoneTexte 666660">
            <a:extLst>
              <a:ext uri="{FF2B5EF4-FFF2-40B4-BE49-F238E27FC236}">
                <a16:creationId xmlns:a16="http://schemas.microsoft.com/office/drawing/2014/main" id="{747EE4C2-FAC5-10A5-66C9-D000B9448FB8}"/>
              </a:ext>
            </a:extLst>
          </p:cNvPr>
          <p:cNvSpPr txBox="1"/>
          <p:nvPr/>
        </p:nvSpPr>
        <p:spPr>
          <a:xfrm>
            <a:off x="109760" y="6019800"/>
            <a:ext cx="4843240" cy="400110"/>
          </a:xfrm>
          <a:prstGeom prst="rect">
            <a:avLst/>
          </a:prstGeom>
          <a:noFill/>
        </p:spPr>
        <p:txBody>
          <a:bodyPr wrap="square">
            <a:spAutoFit/>
          </a:bodyPr>
          <a:lstStyle/>
          <a:p>
            <a:r>
              <a:rPr lang="en-US" sz="2000" i="0" u="none" dirty="0"/>
              <a:t>Iseult Project: 11.7T Whole-Body MRI</a:t>
            </a:r>
          </a:p>
        </p:txBody>
      </p:sp>
      <p:sp>
        <p:nvSpPr>
          <p:cNvPr id="666659" name="ZoneTexte 666658">
            <a:extLst>
              <a:ext uri="{FF2B5EF4-FFF2-40B4-BE49-F238E27FC236}">
                <a16:creationId xmlns:a16="http://schemas.microsoft.com/office/drawing/2014/main" id="{D91BEC53-A8F7-4ED1-5236-BF18D66FE973}"/>
              </a:ext>
            </a:extLst>
          </p:cNvPr>
          <p:cNvSpPr txBox="1"/>
          <p:nvPr/>
        </p:nvSpPr>
        <p:spPr>
          <a:xfrm>
            <a:off x="5086289" y="696335"/>
            <a:ext cx="4871649" cy="3785652"/>
          </a:xfrm>
          <a:prstGeom prst="rect">
            <a:avLst/>
          </a:prstGeom>
          <a:noFill/>
        </p:spPr>
        <p:txBody>
          <a:bodyPr wrap="square" rtlCol="0">
            <a:spAutoFit/>
          </a:bodyPr>
          <a:lstStyle/>
          <a:p>
            <a:r>
              <a:rPr lang="en-US" i="0" u="none" dirty="0">
                <a:highlight>
                  <a:srgbClr val="FF0000"/>
                </a:highlight>
              </a:rPr>
              <a:t>CRT = Laboratory 30ps </a:t>
            </a:r>
          </a:p>
          <a:p>
            <a:r>
              <a:rPr lang="en-US" i="0" u="none" dirty="0">
                <a:highlight>
                  <a:srgbClr val="FF0000"/>
                </a:highlight>
                <a:sym typeface="Wingdings" pitchFamily="2" charset="2"/>
              </a:rPr>
              <a:t> 10 to 1 </a:t>
            </a:r>
            <a:r>
              <a:rPr lang="en-US" i="0" u="none" dirty="0" err="1">
                <a:highlight>
                  <a:srgbClr val="FF0000"/>
                </a:highlight>
                <a:sym typeface="Wingdings" pitchFamily="2" charset="2"/>
              </a:rPr>
              <a:t>psec</a:t>
            </a:r>
            <a:r>
              <a:rPr lang="en-US" i="0" u="none" dirty="0">
                <a:highlight>
                  <a:srgbClr val="FF0000"/>
                </a:highlight>
                <a:sym typeface="Wingdings" pitchFamily="2" charset="2"/>
              </a:rPr>
              <a:t> 3 min scan</a:t>
            </a:r>
            <a:endParaRPr lang="en-US" i="0" u="none" dirty="0">
              <a:highlight>
                <a:srgbClr val="FF0000"/>
              </a:highlight>
            </a:endParaRPr>
          </a:p>
          <a:p>
            <a:r>
              <a:rPr lang="pl-PL" i="0" u="none" kern="0" dirty="0">
                <a:solidFill>
                  <a:srgbClr val="FFFF00"/>
                </a:solidFill>
                <a:highlight>
                  <a:srgbClr val="FF0000"/>
                </a:highlight>
                <a:latin typeface="Arial" panose="020B0604020202020204" pitchFamily="34" charset="0"/>
                <a:cs typeface="Arial" panose="020B0604020202020204" pitchFamily="34" charset="0"/>
              </a:rPr>
              <a:t>SNR, Direct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r>
              <a:rPr lang="pl-PL" i="0" u="none" kern="0" dirty="0">
                <a:solidFill>
                  <a:srgbClr val="000000"/>
                </a:solidFill>
                <a:highlight>
                  <a:srgbClr val="FF0000"/>
                </a:highlight>
                <a:latin typeface="Arial" panose="020B0604020202020204" pitchFamily="34" charset="0"/>
                <a:cs typeface="Arial" panose="020B0604020202020204" pitchFamily="34" charset="0"/>
              </a:rPr>
              <a:t> </a:t>
            </a:r>
            <a:r>
              <a:rPr lang="pl-PL" i="0" u="none" kern="0" dirty="0">
                <a:solidFill>
                  <a:srgbClr val="FFFF00"/>
                </a:solidFill>
                <a:highlight>
                  <a:srgbClr val="FF0000"/>
                </a:highlight>
                <a:latin typeface="Arial" panose="020B0604020202020204" pitchFamily="34" charset="0"/>
                <a:cs typeface="Arial" panose="020B0604020202020204" pitchFamily="34" charset="0"/>
              </a:rPr>
              <a:t>Multi-</a:t>
            </a:r>
            <a:r>
              <a:rPr lang="pl-PL" i="0" u="none" kern="0" dirty="0" err="1">
                <a:solidFill>
                  <a:srgbClr val="FFFF00"/>
                </a:solidFill>
                <a:highlight>
                  <a:srgbClr val="FF0000"/>
                </a:highlight>
                <a:latin typeface="Arial" panose="020B0604020202020204" pitchFamily="34" charset="0"/>
                <a:cs typeface="Arial" panose="020B0604020202020204" pitchFamily="34" charset="0"/>
              </a:rPr>
              <a:t>photon</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Positronium</a:t>
            </a:r>
            <a:r>
              <a:rPr lang="pl-PL" i="0" u="none" kern="0" dirty="0">
                <a:solidFill>
                  <a:srgbClr val="FFFF00"/>
                </a:solidFill>
                <a:highlight>
                  <a:srgbClr val="FF0000"/>
                </a:highlight>
                <a:latin typeface="Arial" panose="020B0604020202020204" pitchFamily="34" charset="0"/>
                <a:cs typeface="Arial" panose="020B0604020202020204" pitchFamily="34" charset="0"/>
              </a:rPr>
              <a:t> </a:t>
            </a:r>
            <a:r>
              <a:rPr lang="pl-PL" i="0" u="none" kern="0" dirty="0" err="1">
                <a:solidFill>
                  <a:srgbClr val="FFFF00"/>
                </a:solidFill>
                <a:highlight>
                  <a:srgbClr val="FF0000"/>
                </a:highlight>
                <a:latin typeface="Arial" panose="020B0604020202020204" pitchFamily="34" charset="0"/>
                <a:cs typeface="Arial" panose="020B0604020202020204" pitchFamily="34" charset="0"/>
              </a:rPr>
              <a:t>imaging</a:t>
            </a:r>
            <a:endParaRPr lang="pl-PL" i="0" u="none" kern="0" dirty="0">
              <a:solidFill>
                <a:srgbClr val="FFFF00"/>
              </a:solidFill>
              <a:highlight>
                <a:srgbClr val="FF0000"/>
              </a:highlight>
              <a:latin typeface="Arial" panose="020B0604020202020204" pitchFamily="34" charset="0"/>
              <a:cs typeface="Arial" panose="020B0604020202020204" pitchFamily="34" charset="0"/>
            </a:endParaRPr>
          </a:p>
          <a:p>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Scintillation</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Cerenkov</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Metascintillators</a:t>
            </a:r>
            <a:r>
              <a:rPr lang="pl-PL" i="0" u="none" kern="0" dirty="0">
                <a:solidFill>
                  <a:srgbClr val="92D050"/>
                </a:solidFill>
                <a:highlight>
                  <a:srgbClr val="FF0000"/>
                </a:highlight>
                <a:latin typeface="Arial" panose="020B0604020202020204" pitchFamily="34" charset="0"/>
                <a:ea typeface="+mn-ea"/>
                <a:cs typeface="Arial" panose="020B0604020202020204" pitchFamily="34" charset="0"/>
              </a:rPr>
              <a:t>,  </a:t>
            </a:r>
            <a:r>
              <a:rPr lang="pl-PL" i="0" u="none" kern="0" dirty="0" err="1">
                <a:solidFill>
                  <a:srgbClr val="92D050"/>
                </a:solidFill>
                <a:highlight>
                  <a:srgbClr val="FF0000"/>
                </a:highlight>
                <a:latin typeface="Arial" panose="020B0604020202020204" pitchFamily="34" charset="0"/>
                <a:ea typeface="+mn-ea"/>
                <a:cs typeface="Arial" panose="020B0604020202020204" pitchFamily="34" charset="0"/>
              </a:rPr>
              <a:t>Photonics</a:t>
            </a:r>
            <a:endParaRPr lang="pl-PL" i="0" u="none" kern="0" dirty="0">
              <a:solidFill>
                <a:srgbClr val="92D050"/>
              </a:solidFill>
              <a:highlight>
                <a:srgbClr val="FF0000"/>
              </a:highlight>
              <a:latin typeface="Arial" panose="020B0604020202020204" pitchFamily="34" charset="0"/>
              <a:ea typeface="+mn-ea"/>
              <a:cs typeface="Arial" panose="020B0604020202020204" pitchFamily="34" charset="0"/>
            </a:endParaRPr>
          </a:p>
          <a:p>
            <a:r>
              <a:rPr lang="pl-PL"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rPr>
              <a:t>AI vs TOF,  </a:t>
            </a:r>
            <a:r>
              <a:rPr lang="pl-PL" i="0" u="none" kern="0" dirty="0" err="1">
                <a:solidFill>
                  <a:schemeClr val="accent1">
                    <a:lumMod val="40000"/>
                    <a:lumOff val="60000"/>
                  </a:schemeClr>
                </a:solidFill>
                <a:highlight>
                  <a:srgbClr val="FF0000"/>
                </a:highlight>
                <a:latin typeface="Arial" panose="020B0604020202020204" pitchFamily="34" charset="0"/>
                <a:cs typeface="Arial" panose="020B0604020202020204" pitchFamily="34" charset="0"/>
              </a:rPr>
              <a:t>Cost</a:t>
            </a:r>
            <a:r>
              <a:rPr lang="pl-PL"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rPr>
              <a:t>? </a:t>
            </a:r>
            <a:endParaRPr lang="el-GR" i="0" u="none" kern="0" dirty="0">
              <a:solidFill>
                <a:schemeClr val="accent1">
                  <a:lumMod val="40000"/>
                  <a:lumOff val="60000"/>
                </a:schemeClr>
              </a:solidFill>
              <a:highlight>
                <a:srgbClr val="FF0000"/>
              </a:highlight>
              <a:latin typeface="Arial" panose="020B0604020202020204" pitchFamily="34" charset="0"/>
              <a:cs typeface="Arial" panose="020B0604020202020204" pitchFamily="34" charset="0"/>
            </a:endParaRPr>
          </a:p>
          <a:p>
            <a:endParaRPr lang="pl-PL" b="1" i="0" u="none" kern="0" dirty="0">
              <a:solidFill>
                <a:srgbClr val="FFFF00"/>
              </a:solidFill>
              <a:highlight>
                <a:srgbClr val="FF0000"/>
              </a:highlight>
              <a:latin typeface="Arial" panose="020B0604020202020204" pitchFamily="34" charset="0"/>
              <a:cs typeface="Arial" panose="020B0604020202020204" pitchFamily="34" charset="0"/>
            </a:endParaRPr>
          </a:p>
          <a:p>
            <a:r>
              <a:rPr lang="pl-PL" b="1" i="0" u="none" kern="0" dirty="0">
                <a:solidFill>
                  <a:srgbClr val="FFFF00"/>
                </a:solidFill>
                <a:highlight>
                  <a:srgbClr val="FF0000"/>
                </a:highlight>
                <a:latin typeface="Arial" panose="020B0604020202020204" pitchFamily="34" charset="0"/>
                <a:cs typeface="Arial" panose="020B0604020202020204" pitchFamily="34" charset="0"/>
              </a:rPr>
              <a:t> </a:t>
            </a:r>
          </a:p>
          <a:p>
            <a:endParaRPr lang="en-US" dirty="0">
              <a:solidFill>
                <a:srgbClr val="FFFF00"/>
              </a:solidFill>
              <a:highlight>
                <a:srgbClr val="FF0000"/>
              </a:highlight>
            </a:endParaRPr>
          </a:p>
        </p:txBody>
      </p:sp>
      <p:pic>
        <p:nvPicPr>
          <p:cNvPr id="666662" name="Image 666661">
            <a:extLst>
              <a:ext uri="{FF2B5EF4-FFF2-40B4-BE49-F238E27FC236}">
                <a16:creationId xmlns:a16="http://schemas.microsoft.com/office/drawing/2014/main" id="{2212EC06-D71F-F965-E8F5-D53EE9D32E01}"/>
              </a:ext>
            </a:extLst>
          </p:cNvPr>
          <p:cNvPicPr>
            <a:picLocks noChangeAspect="1"/>
          </p:cNvPicPr>
          <p:nvPr/>
        </p:nvPicPr>
        <p:blipFill>
          <a:blip r:embed="rId7"/>
          <a:stretch>
            <a:fillRect/>
          </a:stretch>
        </p:blipFill>
        <p:spPr>
          <a:xfrm>
            <a:off x="203641" y="3121064"/>
            <a:ext cx="3347793" cy="2765568"/>
          </a:xfrm>
          <a:prstGeom prst="rect">
            <a:avLst/>
          </a:prstGeom>
        </p:spPr>
      </p:pic>
    </p:spTree>
    <p:extLst>
      <p:ext uri="{BB962C8B-B14F-4D97-AF65-F5344CB8AC3E}">
        <p14:creationId xmlns:p14="http://schemas.microsoft.com/office/powerpoint/2010/main" val="18354688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space réservé du pied de page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EDUCOM PEISS JULY 2025</a:t>
            </a:r>
          </a:p>
        </p:txBody>
      </p:sp>
      <p:sp>
        <p:nvSpPr>
          <p:cNvPr id="46" name="Espace réservé du numéro de diapositive 5"/>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02BAF8E-C40F-ED4C-A545-37188CB7106D}" type="slidenum">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67</a:t>
            </a:fld>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sp>
        <p:nvSpPr>
          <p:cNvPr id="789506" name="Rectangle 2"/>
          <p:cNvSpPr>
            <a:spLocks noChangeArrowheads="1"/>
          </p:cNvSpPr>
          <p:nvPr/>
        </p:nvSpPr>
        <p:spPr bwMode="auto">
          <a:xfrm>
            <a:off x="1447800" y="2971800"/>
            <a:ext cx="6362700" cy="838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Another dream</a:t>
            </a:r>
            <a:b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br>
            <a:r>
              <a:rPr kumimoji="0" lang="fr-FR"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The Proton CT</a:t>
            </a:r>
            <a:endParaRPr kumimoji="0" lang="en-GB" sz="3600" b="1" i="0" u="none" strike="noStrike" kern="1200" cap="none" spc="0" normalizeH="0" baseline="0" noProof="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789507" name="Line 3"/>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08" name="Line 4"/>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09" name="Line 5"/>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0" name="Line 6"/>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1" name="Line 7"/>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2" name="Line 8"/>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3" name="Line 9"/>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4" name="Line 10"/>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5" name="Line 11"/>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6" name="Line 12"/>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7" name="Line 13"/>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8" name="Line 14"/>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19" name="Line 15"/>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0" name="Line 16"/>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1" name="Line 17"/>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2" name="Line 18"/>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3" name="Line 19"/>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4" name="Line 20"/>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5" name="Line 21"/>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6" name="Line 22"/>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7" name="Line 23"/>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8" name="Line 24"/>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29" name="Line 25"/>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0" name="Line 26"/>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1" name="Line 27"/>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2" name="Line 28"/>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3" name="Line 29"/>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4" name="Line 30"/>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5" name="Line 31"/>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6" name="Line 32"/>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7" name="Line 33"/>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8" name="Line 34"/>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39" name="Line 35"/>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0" name="Line 36"/>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1" name="Line 37"/>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2" name="Line 38"/>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3" name="Line 39"/>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4" name="Line 40"/>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5" name="Line 41"/>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6" name="Line 42"/>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sp>
        <p:nvSpPr>
          <p:cNvPr id="789547" name="Line 43"/>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3600" b="0" i="1" u="none" strike="noStrike" kern="1200" cap="none" spc="0" normalizeH="0" baseline="0" noProof="0">
              <a:ln>
                <a:noFill/>
              </a:ln>
              <a:solidFill>
                <a:srgbClr val="000000"/>
              </a:solidFill>
              <a:effectLst/>
              <a:uLnTx/>
              <a:uFillTx/>
              <a:latin typeface="Comic Sans MS" charset="0"/>
              <a:ea typeface="ＭＳ Ｐゴシック" charset="0"/>
              <a:cs typeface="+mn-cs"/>
            </a:endParaRPr>
          </a:p>
        </p:txBody>
      </p:sp>
      <p:pic>
        <p:nvPicPr>
          <p:cNvPr id="789548" name="Picture 4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6394" y="4710114"/>
            <a:ext cx="3048000" cy="1981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2" name="Espace réservé de la date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pic>
        <p:nvPicPr>
          <p:cNvPr id="3" name="Picture 6">
            <a:extLst>
              <a:ext uri="{FF2B5EF4-FFF2-40B4-BE49-F238E27FC236}">
                <a16:creationId xmlns:a16="http://schemas.microsoft.com/office/drawing/2014/main" id="{B4C3B52A-C0AC-EE18-2484-5AB7D0EABCF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5434" y="83850"/>
            <a:ext cx="3422051" cy="2659333"/>
          </a:xfrm>
          <a:prstGeom prst="rect">
            <a:avLst/>
          </a:prstGeom>
          <a:noFill/>
          <a:ln>
            <a:noFill/>
          </a:ln>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8">
            <a:extLst>
              <a:ext uri="{FF2B5EF4-FFF2-40B4-BE49-F238E27FC236}">
                <a16:creationId xmlns:a16="http://schemas.microsoft.com/office/drawing/2014/main" id="{B5AA3E9F-5022-ACA6-F899-BDCFA71603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08887" y="246064"/>
            <a:ext cx="2016125" cy="1708150"/>
          </a:xfrm>
          <a:prstGeom prst="rect">
            <a:avLst/>
          </a:prstGeom>
          <a:noFill/>
          <a:ln>
            <a:noFill/>
          </a:ln>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 Box 9">
            <a:extLst>
              <a:ext uri="{FF2B5EF4-FFF2-40B4-BE49-F238E27FC236}">
                <a16:creationId xmlns:a16="http://schemas.microsoft.com/office/drawing/2014/main" id="{9B65BBCF-8368-42BE-8870-FB2DDCEC7C13}"/>
              </a:ext>
            </a:extLst>
          </p:cNvPr>
          <p:cNvSpPr txBox="1">
            <a:spLocks noChangeArrowheads="1"/>
          </p:cNvSpPr>
          <p:nvPr/>
        </p:nvSpPr>
        <p:spPr bwMode="auto">
          <a:xfrm>
            <a:off x="6975475" y="2030414"/>
            <a:ext cx="296545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9pPr>
          </a:lstStyle>
          <a:p>
            <a:pPr marL="0" marR="0" lvl="0" indent="0" algn="ctr" defTabSz="914400" rtl="0" eaLnBrk="1" fontAlgn="base" latinLnBrk="0" hangingPunct="0">
              <a:lnSpc>
                <a:spcPct val="94000"/>
              </a:lnSpc>
              <a:spcBef>
                <a:spcPct val="0"/>
              </a:spcBef>
              <a:spcAft>
                <a:spcPct val="0"/>
              </a:spcAft>
              <a:buClr>
                <a:srgbClr val="000000"/>
              </a:buClr>
              <a:buSzPct val="37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1400" b="0" i="0" u="sng" strike="noStrike" kern="1200" cap="none" spc="0" normalizeH="0" baseline="0" noProof="0" dirty="0">
                <a:ln>
                  <a:noFill/>
                </a:ln>
                <a:solidFill>
                  <a:srgbClr val="000000"/>
                </a:solidFill>
                <a:effectLst/>
                <a:uLnTx/>
                <a:uFillTx/>
                <a:latin typeface="Comic Sans MS" charset="0"/>
                <a:ea typeface="ＭＳ Ｐゴシック" charset="0"/>
              </a:rPr>
              <a:t>Radiograph of a phantom</a:t>
            </a:r>
          </a:p>
          <a:p>
            <a:pPr marL="0" marR="0" lvl="0" indent="0" algn="ctr" defTabSz="914400" rtl="0" eaLnBrk="1" fontAlgn="base" latinLnBrk="0" hangingPunct="0">
              <a:lnSpc>
                <a:spcPct val="94000"/>
              </a:lnSpc>
              <a:spcBef>
                <a:spcPct val="0"/>
              </a:spcBef>
              <a:spcAft>
                <a:spcPct val="0"/>
              </a:spcAft>
              <a:buClr>
                <a:srgbClr val="000000"/>
              </a:buClr>
              <a:buSzPct val="37000"/>
              <a:buFont typeface="StarSymbol"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sz="1400" b="0" i="0" u="sng" strike="noStrike" kern="1200" cap="none" spc="0" normalizeH="0" baseline="0" noProof="0" dirty="0">
                <a:ln>
                  <a:noFill/>
                </a:ln>
                <a:solidFill>
                  <a:srgbClr val="000000"/>
                </a:solidFill>
                <a:effectLst/>
                <a:uLnTx/>
                <a:uFillTx/>
                <a:latin typeface="Comic Sans MS" charset="0"/>
                <a:ea typeface="ＭＳ Ｐゴシック" charset="0"/>
              </a:rPr>
              <a:t>Uwe Schneider PhD thesis (1978,PSI)</a:t>
            </a:r>
          </a:p>
        </p:txBody>
      </p:sp>
      <p:sp>
        <p:nvSpPr>
          <p:cNvPr id="6" name="ZoneTexte 5">
            <a:extLst>
              <a:ext uri="{FF2B5EF4-FFF2-40B4-BE49-F238E27FC236}">
                <a16:creationId xmlns:a16="http://schemas.microsoft.com/office/drawing/2014/main" id="{A2DE3EB9-FD52-8CF1-CDA4-1113EE841A01}"/>
              </a:ext>
            </a:extLst>
          </p:cNvPr>
          <p:cNvSpPr txBox="1"/>
          <p:nvPr/>
        </p:nvSpPr>
        <p:spPr>
          <a:xfrm>
            <a:off x="632520" y="5432007"/>
            <a:ext cx="3467616" cy="830997"/>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sz="2400" b="1" i="1" u="sng" strike="noStrike" kern="1200" cap="none" spc="0" normalizeH="0" baseline="0" noProof="0" dirty="0">
                <a:ln>
                  <a:noFill/>
                </a:ln>
                <a:solidFill>
                  <a:srgbClr val="C00000"/>
                </a:solidFill>
                <a:effectLst/>
                <a:uLnTx/>
                <a:uFillTx/>
                <a:latin typeface="Comic Sans MS" panose="030F0902030302020204" pitchFamily="66" charset="0"/>
                <a:ea typeface="ＭＳ Ｐゴシック" panose="020B0600070205080204" pitchFamily="34" charset="-128"/>
                <a:cs typeface="+mn-cs"/>
              </a:rPr>
              <a:t>A tribute to </a:t>
            </a:r>
            <a:r>
              <a:rPr kumimoji="0" lang="fr-FR" sz="2400" b="1" i="1" u="sng" strike="noStrike" kern="1200" cap="none" spc="0" normalizeH="0" baseline="0" noProof="0" dirty="0" err="1">
                <a:ln>
                  <a:noFill/>
                </a:ln>
                <a:solidFill>
                  <a:srgbClr val="C00000"/>
                </a:solidFill>
                <a:effectLst/>
                <a:uLnTx/>
                <a:uFillTx/>
                <a:latin typeface="Comic Sans MS" panose="030F0902030302020204" pitchFamily="66" charset="0"/>
                <a:ea typeface="ＭＳ Ｐゴシック" panose="020B0600070205080204" pitchFamily="34" charset="-128"/>
                <a:cs typeface="+mn-cs"/>
              </a:rPr>
              <a:t>G.Charpak</a:t>
            </a:r>
            <a:endParaRPr kumimoji="0" lang="fr-FR" sz="2400" b="1" i="1" u="sng" strike="noStrike" kern="1200" cap="none" spc="0" normalizeH="0" baseline="0" noProof="0" dirty="0">
              <a:ln>
                <a:noFill/>
              </a:ln>
              <a:solidFill>
                <a:srgbClr val="C00000"/>
              </a:solidFill>
              <a:effectLst/>
              <a:uLnTx/>
              <a:uFillTx/>
              <a:latin typeface="Comic Sans MS" panose="030F0902030302020204" pitchFamily="66"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dirty="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Tree>
    <p:extLst>
      <p:ext uri="{BB962C8B-B14F-4D97-AF65-F5344CB8AC3E}">
        <p14:creationId xmlns:p14="http://schemas.microsoft.com/office/powerpoint/2010/main" val="1519352602"/>
      </p:ext>
    </p:extLst>
  </p:cSld>
  <p:clrMapOvr>
    <a:overrideClrMapping bg1="lt1" tx1="dk1" bg2="lt2" tx2="dk2" accent1="accent1" accent2="accent2" accent3="accent3" accent4="accent4" accent5="accent5" accent6="accent6" hlink="hlink" folHlink="folHlink"/>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Espace réservé du pied de page 3"/>
          <p:cNvSpPr>
            <a:spLocks noGrp="1"/>
          </p:cNvSpPr>
          <p:nvPr>
            <p:ph type="ftr" sz="quarter" idx="11"/>
          </p:nvPr>
        </p:nvSpPr>
        <p:spPr/>
        <p:txBody>
          <a:bodyPr/>
          <a:lstStyle/>
          <a:p>
            <a:pPr>
              <a:defRPr/>
            </a:pPr>
            <a:r>
              <a:rPr lang="fr-FR"/>
              <a:t>EDUCOM PEISS JULY 2025</a:t>
            </a:r>
          </a:p>
        </p:txBody>
      </p:sp>
      <p:sp>
        <p:nvSpPr>
          <p:cNvPr id="17" name="Espace réservé du numéro de diapositive 4"/>
          <p:cNvSpPr>
            <a:spLocks noGrp="1"/>
          </p:cNvSpPr>
          <p:nvPr>
            <p:ph type="sldNum" sz="quarter" idx="12"/>
          </p:nvPr>
        </p:nvSpPr>
        <p:spPr/>
        <p:txBody>
          <a:bodyPr/>
          <a:lstStyle/>
          <a:p>
            <a:pPr>
              <a:defRPr/>
            </a:pPr>
            <a:fld id="{28B14EA2-230D-8440-8187-A63445545B96}" type="slidenum">
              <a:rPr lang="fr-FR"/>
              <a:pPr>
                <a:defRPr/>
              </a:pPr>
              <a:t>68</a:t>
            </a:fld>
            <a:endParaRPr lang="fr-FR"/>
          </a:p>
        </p:txBody>
      </p:sp>
      <p:pic>
        <p:nvPicPr>
          <p:cNvPr id="927746" name="Picture 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13" y="0"/>
            <a:ext cx="9753600" cy="6705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927747" name="Rectangle 3"/>
          <p:cNvSpPr>
            <a:spLocks noGrp="1" noChangeArrowheads="1"/>
          </p:cNvSpPr>
          <p:nvPr>
            <p:ph type="title"/>
          </p:nvPr>
        </p:nvSpPr>
        <p:spPr>
          <a:xfrm>
            <a:off x="1352550" y="188913"/>
            <a:ext cx="8353425" cy="719137"/>
          </a:xfrm>
        </p:spPr>
        <p:txBody>
          <a:bodyPr/>
          <a:lstStyle/>
          <a:p>
            <a:pPr algn="l" eaLnBrk="1" hangingPunct="1">
              <a:defRPr/>
            </a:pPr>
            <a:r>
              <a:rPr lang="fr-FR" sz="3600" dirty="0">
                <a:cs typeface="+mj-cs"/>
              </a:rPr>
              <a:t>Basics of </a:t>
            </a:r>
            <a:r>
              <a:rPr lang="fr-FR" sz="3600" dirty="0" err="1">
                <a:cs typeface="+mj-cs"/>
              </a:rPr>
              <a:t>particle</a:t>
            </a:r>
            <a:r>
              <a:rPr lang="fr-FR" sz="3600" dirty="0">
                <a:cs typeface="+mj-cs"/>
              </a:rPr>
              <a:t> </a:t>
            </a:r>
            <a:r>
              <a:rPr lang="fr-FR" sz="3600" dirty="0" err="1">
                <a:cs typeface="+mj-cs"/>
              </a:rPr>
              <a:t>imaging</a:t>
            </a:r>
            <a:endParaRPr lang="en-GB" dirty="0">
              <a:solidFill>
                <a:srgbClr val="669900"/>
              </a:solidFill>
              <a:cs typeface="+mj-cs"/>
            </a:endParaRPr>
          </a:p>
        </p:txBody>
      </p:sp>
      <p:sp>
        <p:nvSpPr>
          <p:cNvPr id="927752" name="Text Box 8"/>
          <p:cNvSpPr txBox="1">
            <a:spLocks noChangeArrowheads="1"/>
          </p:cNvSpPr>
          <p:nvPr/>
        </p:nvSpPr>
        <p:spPr bwMode="auto">
          <a:xfrm>
            <a:off x="8605838" y="4738688"/>
            <a:ext cx="184150" cy="3968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fr-FR" sz="2000">
              <a:cs typeface="+mn-cs"/>
            </a:endParaRPr>
          </a:p>
        </p:txBody>
      </p:sp>
      <p:sp>
        <p:nvSpPr>
          <p:cNvPr id="927755" name="Line 11"/>
          <p:cNvSpPr>
            <a:spLocks noChangeShapeType="1"/>
          </p:cNvSpPr>
          <p:nvPr/>
        </p:nvSpPr>
        <p:spPr bwMode="auto">
          <a:xfrm>
            <a:off x="7021513" y="4187825"/>
            <a:ext cx="0" cy="2187575"/>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6" name="Line 12"/>
          <p:cNvSpPr>
            <a:spLocks noChangeShapeType="1"/>
          </p:cNvSpPr>
          <p:nvPr/>
        </p:nvSpPr>
        <p:spPr bwMode="auto">
          <a:xfrm>
            <a:off x="7237413" y="4181475"/>
            <a:ext cx="0" cy="2187575"/>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7" name="Line 13"/>
          <p:cNvSpPr>
            <a:spLocks noChangeShapeType="1"/>
          </p:cNvSpPr>
          <p:nvPr/>
        </p:nvSpPr>
        <p:spPr bwMode="auto">
          <a:xfrm>
            <a:off x="9504363" y="4192588"/>
            <a:ext cx="0" cy="2187575"/>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8" name="Line 14"/>
          <p:cNvSpPr>
            <a:spLocks noChangeShapeType="1"/>
          </p:cNvSpPr>
          <p:nvPr/>
        </p:nvSpPr>
        <p:spPr bwMode="auto">
          <a:xfrm>
            <a:off x="9720263" y="4186238"/>
            <a:ext cx="0" cy="2187575"/>
          </a:xfrm>
          <a:prstGeom prst="line">
            <a:avLst/>
          </a:prstGeom>
          <a:noFill/>
          <a:ln w="2857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59" name="Oval 15"/>
          <p:cNvSpPr>
            <a:spLocks noChangeArrowheads="1"/>
          </p:cNvSpPr>
          <p:nvPr/>
        </p:nvSpPr>
        <p:spPr bwMode="auto">
          <a:xfrm>
            <a:off x="7478713" y="4648200"/>
            <a:ext cx="1774825" cy="1290638"/>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fr-FR">
              <a:cs typeface="+mn-cs"/>
            </a:endParaRPr>
          </a:p>
        </p:txBody>
      </p:sp>
      <p:sp>
        <p:nvSpPr>
          <p:cNvPr id="927760" name="Freeform 16"/>
          <p:cNvSpPr>
            <a:spLocks/>
          </p:cNvSpPr>
          <p:nvPr/>
        </p:nvSpPr>
        <p:spPr bwMode="auto">
          <a:xfrm>
            <a:off x="7021513" y="4416425"/>
            <a:ext cx="2689225" cy="1185863"/>
          </a:xfrm>
          <a:custGeom>
            <a:avLst/>
            <a:gdLst>
              <a:gd name="T0" fmla="*/ 0 w 1694"/>
              <a:gd name="T1" fmla="*/ 747 h 747"/>
              <a:gd name="T2" fmla="*/ 329 w 1694"/>
              <a:gd name="T3" fmla="*/ 713 h 747"/>
              <a:gd name="T4" fmla="*/ 466 w 1694"/>
              <a:gd name="T5" fmla="*/ 672 h 747"/>
              <a:gd name="T6" fmla="*/ 617 w 1694"/>
              <a:gd name="T7" fmla="*/ 679 h 747"/>
              <a:gd name="T8" fmla="*/ 754 w 1694"/>
              <a:gd name="T9" fmla="*/ 521 h 747"/>
              <a:gd name="T10" fmla="*/ 891 w 1694"/>
              <a:gd name="T11" fmla="*/ 555 h 747"/>
              <a:gd name="T12" fmla="*/ 1008 w 1694"/>
              <a:gd name="T13" fmla="*/ 651 h 747"/>
              <a:gd name="T14" fmla="*/ 1166 w 1694"/>
              <a:gd name="T15" fmla="*/ 514 h 747"/>
              <a:gd name="T16" fmla="*/ 1227 w 1694"/>
              <a:gd name="T17" fmla="*/ 350 h 747"/>
              <a:gd name="T18" fmla="*/ 1694 w 1694"/>
              <a:gd name="T19" fmla="*/ 0 h 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94" h="747">
                <a:moveTo>
                  <a:pt x="0" y="747"/>
                </a:moveTo>
                <a:lnTo>
                  <a:pt x="329" y="713"/>
                </a:lnTo>
                <a:lnTo>
                  <a:pt x="466" y="672"/>
                </a:lnTo>
                <a:lnTo>
                  <a:pt x="617" y="679"/>
                </a:lnTo>
                <a:lnTo>
                  <a:pt x="754" y="521"/>
                </a:lnTo>
                <a:lnTo>
                  <a:pt x="891" y="555"/>
                </a:lnTo>
                <a:lnTo>
                  <a:pt x="1008" y="651"/>
                </a:lnTo>
                <a:lnTo>
                  <a:pt x="1166" y="514"/>
                </a:lnTo>
                <a:lnTo>
                  <a:pt x="1227" y="350"/>
                </a:lnTo>
                <a:lnTo>
                  <a:pt x="1694" y="0"/>
                </a:lnTo>
              </a:path>
            </a:pathLst>
          </a:cu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1" name="Line 17"/>
          <p:cNvSpPr>
            <a:spLocks noChangeShapeType="1"/>
          </p:cNvSpPr>
          <p:nvPr/>
        </p:nvSpPr>
        <p:spPr bwMode="auto">
          <a:xfrm flipV="1">
            <a:off x="6729413" y="5603875"/>
            <a:ext cx="282575" cy="42863"/>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2" name="Line 18"/>
          <p:cNvSpPr>
            <a:spLocks noChangeShapeType="1"/>
          </p:cNvSpPr>
          <p:nvPr/>
        </p:nvSpPr>
        <p:spPr bwMode="auto">
          <a:xfrm flipV="1">
            <a:off x="9677400" y="4249738"/>
            <a:ext cx="228600" cy="184150"/>
          </a:xfrm>
          <a:prstGeom prst="line">
            <a:avLst/>
          </a:prstGeom>
          <a:noFill/>
          <a:ln w="9525">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3" name="Line 19"/>
          <p:cNvSpPr>
            <a:spLocks noChangeShapeType="1"/>
          </p:cNvSpPr>
          <p:nvPr/>
        </p:nvSpPr>
        <p:spPr bwMode="auto">
          <a:xfrm flipV="1">
            <a:off x="7239000" y="4568825"/>
            <a:ext cx="2263775" cy="1001713"/>
          </a:xfrm>
          <a:prstGeom prst="line">
            <a:avLst/>
          </a:prstGeom>
          <a:noFill/>
          <a:ln w="9525">
            <a:solidFill>
              <a:srgbClr val="FF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927764" name="Freeform 20"/>
          <p:cNvSpPr>
            <a:spLocks/>
          </p:cNvSpPr>
          <p:nvPr/>
        </p:nvSpPr>
        <p:spPr bwMode="auto">
          <a:xfrm>
            <a:off x="7261225" y="4568825"/>
            <a:ext cx="2241550" cy="1008063"/>
          </a:xfrm>
          <a:custGeom>
            <a:avLst/>
            <a:gdLst>
              <a:gd name="T0" fmla="*/ 0 w 1412"/>
              <a:gd name="T1" fmla="*/ 631 h 635"/>
              <a:gd name="T2" fmla="*/ 178 w 1412"/>
              <a:gd name="T3" fmla="*/ 617 h 635"/>
              <a:gd name="T4" fmla="*/ 596 w 1412"/>
              <a:gd name="T5" fmla="*/ 521 h 635"/>
              <a:gd name="T6" fmla="*/ 1015 w 1412"/>
              <a:gd name="T7" fmla="*/ 322 h 635"/>
              <a:gd name="T8" fmla="*/ 1159 w 1412"/>
              <a:gd name="T9" fmla="*/ 226 h 635"/>
              <a:gd name="T10" fmla="*/ 1412 w 1412"/>
              <a:gd name="T11" fmla="*/ 0 h 635"/>
            </a:gdLst>
            <a:ahLst/>
            <a:cxnLst>
              <a:cxn ang="0">
                <a:pos x="T0" y="T1"/>
              </a:cxn>
              <a:cxn ang="0">
                <a:pos x="T2" y="T3"/>
              </a:cxn>
              <a:cxn ang="0">
                <a:pos x="T4" y="T5"/>
              </a:cxn>
              <a:cxn ang="0">
                <a:pos x="T6" y="T7"/>
              </a:cxn>
              <a:cxn ang="0">
                <a:pos x="T8" y="T9"/>
              </a:cxn>
              <a:cxn ang="0">
                <a:pos x="T10" y="T11"/>
              </a:cxn>
            </a:cxnLst>
            <a:rect l="0" t="0" r="r" b="b"/>
            <a:pathLst>
              <a:path w="1412" h="635">
                <a:moveTo>
                  <a:pt x="0" y="631"/>
                </a:moveTo>
                <a:cubicBezTo>
                  <a:pt x="39" y="633"/>
                  <a:pt x="79" y="635"/>
                  <a:pt x="178" y="617"/>
                </a:cubicBezTo>
                <a:cubicBezTo>
                  <a:pt x="277" y="599"/>
                  <a:pt x="457" y="570"/>
                  <a:pt x="596" y="521"/>
                </a:cubicBezTo>
                <a:cubicBezTo>
                  <a:pt x="735" y="472"/>
                  <a:pt x="921" y="371"/>
                  <a:pt x="1015" y="322"/>
                </a:cubicBezTo>
                <a:cubicBezTo>
                  <a:pt x="1109" y="273"/>
                  <a:pt x="1093" y="280"/>
                  <a:pt x="1159" y="226"/>
                </a:cubicBezTo>
                <a:cubicBezTo>
                  <a:pt x="1225" y="172"/>
                  <a:pt x="1318" y="86"/>
                  <a:pt x="1412" y="0"/>
                </a:cubicBezTo>
              </a:path>
            </a:pathLst>
          </a:custGeom>
          <a:noFill/>
          <a:ln w="28575" cmpd="sng">
            <a:solidFill>
              <a:schemeClr val="accent2"/>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fr-FR">
              <a:cs typeface="+mn-cs"/>
            </a:endParaRPr>
          </a:p>
        </p:txBody>
      </p:sp>
      <p:sp>
        <p:nvSpPr>
          <p:cNvPr id="21" name="Espace réservé du contenu 2"/>
          <p:cNvSpPr txBox="1">
            <a:spLocks/>
          </p:cNvSpPr>
          <p:nvPr/>
        </p:nvSpPr>
        <p:spPr>
          <a:xfrm>
            <a:off x="1192213" y="1412875"/>
            <a:ext cx="8713787" cy="2806700"/>
          </a:xfrm>
          <a:prstGeom prst="rect">
            <a:avLst/>
          </a:prstGeom>
        </p:spPr>
        <p:txBody>
          <a:bodyPr/>
          <a:lstStyle>
            <a:lvl1pPr marL="342900" indent="-342900" algn="l" rtl="0" eaLnBrk="0" fontAlgn="base" hangingPunct="0">
              <a:spcBef>
                <a:spcPct val="20000"/>
              </a:spcBef>
              <a:spcAft>
                <a:spcPct val="0"/>
              </a:spcAft>
              <a:buClr>
                <a:schemeClr val="hlink"/>
              </a:buClr>
              <a:buSzPct val="90000"/>
              <a:buFont typeface="Wingdings" charset="0"/>
              <a:buBlip>
                <a:blip r:embed="rId4"/>
              </a:buBlip>
              <a:defRPr sz="3200">
                <a:solidFill>
                  <a:schemeClr val="tx1"/>
                </a:solidFill>
                <a:effectLst>
                  <a:outerShdw blurRad="38100" dist="38100" dir="2700000" algn="tl">
                    <a:srgbClr val="000000"/>
                  </a:outerShdw>
                </a:effectLst>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accent2"/>
              </a:buClr>
              <a:buSzPct val="90000"/>
              <a:buFont typeface="Wingdings" charset="0"/>
              <a:buBlip>
                <a:blip r:embed="rId5"/>
              </a:buBlip>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folHlink"/>
              </a:buClr>
              <a:buSzPct val="90000"/>
              <a:buFont typeface="Wingdings" charset="0"/>
              <a:buBlip>
                <a:blip r:embed="rId6"/>
              </a:buBlip>
              <a:defRPr sz="2000">
                <a:solidFill>
                  <a:schemeClr val="tx1"/>
                </a:solidFill>
                <a:effectLst>
                  <a:outerShdw blurRad="38100" dist="38100" dir="2700000" algn="tl">
                    <a:srgbClr val="000000"/>
                  </a:outerShdw>
                </a:effectLst>
                <a:latin typeface="+mn-lt"/>
                <a:ea typeface="+mn-ea"/>
              </a:defRPr>
            </a:lvl9pPr>
          </a:lstStyle>
          <a:p>
            <a:pPr>
              <a:defRPr/>
            </a:pPr>
            <a:r>
              <a:rPr lang="fr-FR" sz="2400" dirty="0"/>
              <a:t>The </a:t>
            </a:r>
            <a:r>
              <a:rPr lang="fr-FR" sz="2400" dirty="0" err="1"/>
              <a:t>particle</a:t>
            </a:r>
            <a:r>
              <a:rPr lang="fr-FR" sz="2400" dirty="0"/>
              <a:t> (proton/ion) go </a:t>
            </a:r>
            <a:r>
              <a:rPr lang="fr-FR" sz="2400" dirty="0" err="1"/>
              <a:t>through</a:t>
            </a:r>
            <a:r>
              <a:rPr lang="fr-FR" sz="2400" dirty="0"/>
              <a:t> the patient </a:t>
            </a:r>
            <a:r>
              <a:rPr lang="fr-FR" sz="2400" dirty="0" err="1"/>
              <a:t>at</a:t>
            </a:r>
            <a:r>
              <a:rPr lang="fr-FR" sz="2400" dirty="0"/>
              <a:t> </a:t>
            </a:r>
            <a:r>
              <a:rPr lang="fr-FR" sz="2400" dirty="0" err="1"/>
              <a:t>high</a:t>
            </a:r>
            <a:r>
              <a:rPr lang="fr-FR" sz="2400" dirty="0"/>
              <a:t> </a:t>
            </a:r>
            <a:r>
              <a:rPr lang="fr-FR" sz="2400" dirty="0" err="1"/>
              <a:t>energy</a:t>
            </a:r>
            <a:endParaRPr lang="fr-FR" sz="2400" dirty="0"/>
          </a:p>
          <a:p>
            <a:pPr>
              <a:defRPr/>
            </a:pPr>
            <a:r>
              <a:rPr lang="fr-FR" sz="2400" dirty="0" err="1"/>
              <a:t>Advantages</a:t>
            </a:r>
            <a:r>
              <a:rPr lang="fr-FR" sz="2400" dirty="0"/>
              <a:t>:</a:t>
            </a:r>
          </a:p>
          <a:p>
            <a:pPr lvl="1">
              <a:defRPr/>
            </a:pPr>
            <a:r>
              <a:rPr lang="fr-FR" sz="2000" dirty="0" err="1"/>
              <a:t>Decrease</a:t>
            </a:r>
            <a:r>
              <a:rPr lang="fr-FR" sz="2000" dirty="0"/>
              <a:t> the </a:t>
            </a:r>
            <a:r>
              <a:rPr lang="fr-FR" sz="2000" dirty="0" err="1"/>
              <a:t>uncertainties</a:t>
            </a:r>
            <a:r>
              <a:rPr lang="fr-FR" sz="2000" dirty="0"/>
              <a:t> </a:t>
            </a:r>
            <a:r>
              <a:rPr lang="fr-FR" sz="2000" dirty="0">
                <a:cs typeface="Lucida Grande" charset="0"/>
              </a:rPr>
              <a:t>→</a:t>
            </a:r>
            <a:r>
              <a:rPr lang="fr-FR" sz="2000" dirty="0"/>
              <a:t> </a:t>
            </a:r>
            <a:r>
              <a:rPr lang="fr-FR" sz="2000" dirty="0" err="1"/>
              <a:t>better</a:t>
            </a:r>
            <a:r>
              <a:rPr lang="fr-FR" sz="2000" dirty="0"/>
              <a:t> dose </a:t>
            </a:r>
            <a:r>
              <a:rPr lang="fr-FR" sz="2000" dirty="0" err="1"/>
              <a:t>accuracy</a:t>
            </a:r>
            <a:endParaRPr lang="fr-FR" sz="2000" dirty="0"/>
          </a:p>
          <a:p>
            <a:pPr lvl="1">
              <a:defRPr/>
            </a:pPr>
            <a:r>
              <a:rPr lang="fr-FR" sz="2000" dirty="0" err="1"/>
              <a:t>Reduce</a:t>
            </a:r>
            <a:r>
              <a:rPr lang="fr-FR" sz="2000" dirty="0"/>
              <a:t> the dose </a:t>
            </a:r>
            <a:r>
              <a:rPr lang="fr-FR" sz="2000" dirty="0" err="1"/>
              <a:t>delivered</a:t>
            </a:r>
            <a:r>
              <a:rPr lang="fr-FR" sz="2000" dirty="0"/>
              <a:t> to the patient</a:t>
            </a:r>
          </a:p>
          <a:p>
            <a:pPr>
              <a:defRPr/>
            </a:pPr>
            <a:r>
              <a:rPr lang="fr-FR" sz="2400" dirty="0">
                <a:solidFill>
                  <a:srgbClr val="FFFF00"/>
                </a:solidFill>
              </a:rPr>
              <a:t>Challenge </a:t>
            </a:r>
            <a:r>
              <a:rPr lang="fr-FR" sz="2400" dirty="0">
                <a:solidFill>
                  <a:srgbClr val="FFFF00"/>
                </a:solidFill>
                <a:sym typeface="Wingdings"/>
              </a:rPr>
              <a:t> </a:t>
            </a:r>
            <a:r>
              <a:rPr lang="fr-FR" sz="2400" dirty="0">
                <a:solidFill>
                  <a:srgbClr val="FFFF00"/>
                </a:solidFill>
              </a:rPr>
              <a:t>the data reconstruction</a:t>
            </a:r>
          </a:p>
          <a:p>
            <a:pPr lvl="1">
              <a:defRPr/>
            </a:pPr>
            <a:r>
              <a:rPr lang="en-US" sz="2000" dirty="0">
                <a:solidFill>
                  <a:srgbClr val="FFFF00"/>
                </a:solidFill>
                <a:latin typeface="Calibri" charset="0"/>
              </a:rPr>
              <a:t>correctly reconstruct the path of the proton</a:t>
            </a:r>
            <a:endParaRPr lang="fr-FR" sz="2000" dirty="0"/>
          </a:p>
        </p:txBody>
      </p:sp>
      <p:pic>
        <p:nvPicPr>
          <p:cNvPr id="158737"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2550" y="4221163"/>
            <a:ext cx="2016125" cy="1708150"/>
          </a:xfrm>
          <a:prstGeom prst="rect">
            <a:avLst/>
          </a:prstGeom>
          <a:noFill/>
          <a:ln>
            <a:noFill/>
          </a:ln>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8738" name="Text Box 9"/>
          <p:cNvSpPr txBox="1">
            <a:spLocks noChangeArrowheads="1"/>
          </p:cNvSpPr>
          <p:nvPr/>
        </p:nvSpPr>
        <p:spPr bwMode="auto">
          <a:xfrm>
            <a:off x="920750" y="5949950"/>
            <a:ext cx="296545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cs typeface="ＭＳ Ｐゴシック"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5pPr>
            <a:lvl6pPr marL="25146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6pPr>
            <a:lvl7pPr marL="29718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7pPr>
            <a:lvl8pPr marL="34290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8pPr>
            <a:lvl9pPr marL="3886200" indent="-228600"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3600" i="1">
                <a:solidFill>
                  <a:schemeClr val="tx1"/>
                </a:solidFill>
                <a:latin typeface="Comic Sans MS" charset="0"/>
                <a:ea typeface="ＭＳ Ｐゴシック" charset="0"/>
              </a:defRPr>
            </a:lvl9pPr>
          </a:lstStyle>
          <a:p>
            <a:pPr algn="ctr" eaLnBrk="1">
              <a:lnSpc>
                <a:spcPct val="94000"/>
              </a:lnSpc>
              <a:buClr>
                <a:srgbClr val="000000"/>
              </a:buClr>
              <a:buSzPct val="37000"/>
              <a:buFont typeface="StarSymbol" charset="0"/>
              <a:buNone/>
            </a:pPr>
            <a:r>
              <a:rPr lang="en-GB" sz="1400" i="0" dirty="0">
                <a:solidFill>
                  <a:schemeClr val="tx2"/>
                </a:solidFill>
              </a:rPr>
              <a:t>Radiograph of a phantom</a:t>
            </a:r>
          </a:p>
          <a:p>
            <a:pPr algn="ctr" eaLnBrk="1">
              <a:lnSpc>
                <a:spcPct val="94000"/>
              </a:lnSpc>
              <a:buClr>
                <a:srgbClr val="000000"/>
              </a:buClr>
              <a:buSzPct val="37000"/>
              <a:buFont typeface="StarSymbol" charset="0"/>
              <a:buNone/>
            </a:pPr>
            <a:r>
              <a:rPr lang="en-GB" sz="1400" i="0" dirty="0">
                <a:solidFill>
                  <a:schemeClr val="tx2"/>
                </a:solidFill>
              </a:rPr>
              <a:t>Uwe Schneider PhD thesis (1978,PSI)</a:t>
            </a:r>
          </a:p>
        </p:txBody>
      </p:sp>
      <p:sp>
        <p:nvSpPr>
          <p:cNvPr id="24" name="Text Box 10"/>
          <p:cNvSpPr txBox="1">
            <a:spLocks noChangeArrowheads="1"/>
          </p:cNvSpPr>
          <p:nvPr/>
        </p:nvSpPr>
        <p:spPr bwMode="auto">
          <a:xfrm>
            <a:off x="1136650" y="6513513"/>
            <a:ext cx="2449513" cy="338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fr-FR" sz="1600" dirty="0">
                <a:solidFill>
                  <a:srgbClr val="FFFF00"/>
                </a:solidFill>
                <a:cs typeface="+mn-cs"/>
              </a:rPr>
              <a:t>A tribute to </a:t>
            </a:r>
            <a:r>
              <a:rPr lang="fr-FR" sz="1600" dirty="0" err="1">
                <a:solidFill>
                  <a:srgbClr val="FFFF00"/>
                </a:solidFill>
                <a:cs typeface="+mn-cs"/>
              </a:rPr>
              <a:t>G.Charpak</a:t>
            </a:r>
            <a:endParaRPr lang="fr-FR" sz="1600" dirty="0">
              <a:solidFill>
                <a:srgbClr val="FFFF00"/>
              </a:solidFill>
              <a:cs typeface="+mn-cs"/>
            </a:endParaRPr>
          </a:p>
        </p:txBody>
      </p:sp>
      <p:sp>
        <p:nvSpPr>
          <p:cNvPr id="25" name="Rectangle 45"/>
          <p:cNvSpPr>
            <a:spLocks noChangeArrowheads="1"/>
          </p:cNvSpPr>
          <p:nvPr/>
        </p:nvSpPr>
        <p:spPr bwMode="auto">
          <a:xfrm>
            <a:off x="3873500" y="4292600"/>
            <a:ext cx="2736850" cy="2160588"/>
          </a:xfrm>
          <a:prstGeom prst="rect">
            <a:avLst/>
          </a:prstGeom>
          <a:solidFill>
            <a:srgbClr val="FF0000"/>
          </a:solidFill>
          <a:ln w="9525">
            <a:solidFill>
              <a:srgbClr val="D60093"/>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lgn="ctr">
              <a:lnSpc>
                <a:spcPct val="90000"/>
              </a:lnSpc>
              <a:spcBef>
                <a:spcPct val="20000"/>
              </a:spcBef>
              <a:defRPr/>
            </a:pPr>
            <a:r>
              <a:rPr lang="en-US" sz="1800" i="0" dirty="0">
                <a:solidFill>
                  <a:srgbClr val="FFFF00"/>
                </a:solidFill>
              </a:rPr>
              <a:t>Proton CT:</a:t>
            </a:r>
          </a:p>
          <a:p>
            <a:pPr algn="ctr">
              <a:lnSpc>
                <a:spcPct val="90000"/>
              </a:lnSpc>
              <a:spcBef>
                <a:spcPct val="20000"/>
              </a:spcBef>
              <a:defRPr/>
            </a:pPr>
            <a:r>
              <a:rPr lang="en-US" sz="1800" i="0" dirty="0">
                <a:solidFill>
                  <a:srgbClr val="FFFF00"/>
                </a:solidFill>
              </a:rPr>
              <a:t>1) replaces X-ray absorption with proton energy loss </a:t>
            </a:r>
          </a:p>
          <a:p>
            <a:pPr algn="ctr">
              <a:lnSpc>
                <a:spcPct val="90000"/>
              </a:lnSpc>
              <a:spcBef>
                <a:spcPct val="20000"/>
              </a:spcBef>
              <a:defRPr/>
            </a:pPr>
            <a:r>
              <a:rPr lang="en-US" sz="1800" i="0" dirty="0">
                <a:solidFill>
                  <a:srgbClr val="FFFF00"/>
                </a:solidFill>
              </a:rPr>
              <a:t>2) reconstruct mass density distribution instead of electron distribution</a:t>
            </a:r>
            <a:endParaRPr lang="en-US" sz="1800" i="0" dirty="0">
              <a:solidFill>
                <a:srgbClr val="FF0000"/>
              </a:solidFill>
            </a:endParaRPr>
          </a:p>
        </p:txBody>
      </p:sp>
      <p:sp>
        <p:nvSpPr>
          <p:cNvPr id="2" name="Espace réservé de la date 1"/>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38849151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Espace réservé du pied de page 4">
            <a:extLst>
              <a:ext uri="{FF2B5EF4-FFF2-40B4-BE49-F238E27FC236}">
                <a16:creationId xmlns:a16="http://schemas.microsoft.com/office/drawing/2014/main" id="{B1A864E9-CFFB-7003-775F-3BDD053F5EE9}"/>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t>EDUCOM PEISS JULY 2025</a:t>
            </a:r>
          </a:p>
        </p:txBody>
      </p:sp>
      <p:sp>
        <p:nvSpPr>
          <p:cNvPr id="45" name="Espace réservé du numéro de diapositive 5">
            <a:extLst>
              <a:ext uri="{FF2B5EF4-FFF2-40B4-BE49-F238E27FC236}">
                <a16:creationId xmlns:a16="http://schemas.microsoft.com/office/drawing/2014/main" id="{6F98D6AA-81B2-0742-43E3-34A855527133}"/>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85860F0B-DCFA-4042-97AD-19657B58D58D}" type="slidenum">
              <a:rPr kumimoji="0" lang="fr-FR" altLang="fr-FR" sz="1200" b="0" i="0" u="none" strike="noStrike" kern="1200" cap="none" spc="0" normalizeH="0" baseline="0" noProof="0" smtClean="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69</a:t>
            </a:fld>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sp>
        <p:nvSpPr>
          <p:cNvPr id="586754" name="Rectangle 2">
            <a:extLst>
              <a:ext uri="{FF2B5EF4-FFF2-40B4-BE49-F238E27FC236}">
                <a16:creationId xmlns:a16="http://schemas.microsoft.com/office/drawing/2014/main" id="{1AB56D20-3BB0-B391-5BFD-7D4AAEEB69F5}"/>
              </a:ext>
            </a:extLst>
          </p:cNvPr>
          <p:cNvSpPr>
            <a:spLocks noChangeArrowheads="1"/>
          </p:cNvSpPr>
          <p:nvPr/>
        </p:nvSpPr>
        <p:spPr bwMode="auto">
          <a:xfrm>
            <a:off x="1447800" y="2971800"/>
            <a:ext cx="6362700" cy="838200"/>
          </a:xfrm>
          <a:prstGeom prst="rect">
            <a:avLst/>
          </a:prstGeom>
          <a:noFill/>
          <a:ln>
            <a:noFill/>
          </a:ln>
          <a:effectLst/>
        </p:spPr>
        <p:txBody>
          <a:bodyPr anchor="ct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3600" b="1" i="0" u="none" strike="noStrike" kern="1200" cap="none" spc="0" normalizeH="0" baseline="0" noProof="0">
                <a:ln>
                  <a:noFill/>
                </a:ln>
                <a:solidFill>
                  <a:srgbClr val="FF0000"/>
                </a:solidFill>
                <a:effectLst>
                  <a:outerShdw blurRad="38100" dist="38100" dir="2700000" algn="tl">
                    <a:srgbClr val="000000"/>
                  </a:outerShdw>
                </a:effectLst>
                <a:uLnTx/>
                <a:uFillTx/>
                <a:latin typeface="Comic Sans MS" panose="030F0902030302020204" pitchFamily="66" charset="0"/>
                <a:ea typeface="ＭＳ Ｐゴシック" panose="020B0600070205080204" pitchFamily="34" charset="-128"/>
                <a:cs typeface="+mn-cs"/>
              </a:rPr>
              <a:t>Questions?</a:t>
            </a:r>
          </a:p>
        </p:txBody>
      </p:sp>
      <p:sp>
        <p:nvSpPr>
          <p:cNvPr id="167940" name="Line 3">
            <a:extLst>
              <a:ext uri="{FF2B5EF4-FFF2-40B4-BE49-F238E27FC236}">
                <a16:creationId xmlns:a16="http://schemas.microsoft.com/office/drawing/2014/main" id="{4CD957FB-4D7E-73C7-55C0-1159708780BD}"/>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1" name="Line 4">
            <a:extLst>
              <a:ext uri="{FF2B5EF4-FFF2-40B4-BE49-F238E27FC236}">
                <a16:creationId xmlns:a16="http://schemas.microsoft.com/office/drawing/2014/main" id="{BA84F7A4-9842-4254-9242-4558821CECBA}"/>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2" name="Line 5">
            <a:extLst>
              <a:ext uri="{FF2B5EF4-FFF2-40B4-BE49-F238E27FC236}">
                <a16:creationId xmlns:a16="http://schemas.microsoft.com/office/drawing/2014/main" id="{7CCF0E23-1F7A-42E2-BE82-4D0D4838BCC3}"/>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3" name="Line 6">
            <a:extLst>
              <a:ext uri="{FF2B5EF4-FFF2-40B4-BE49-F238E27FC236}">
                <a16:creationId xmlns:a16="http://schemas.microsoft.com/office/drawing/2014/main" id="{9443CE58-7165-F3F3-4414-AF8CC4B6D033}"/>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4" name="Line 7">
            <a:extLst>
              <a:ext uri="{FF2B5EF4-FFF2-40B4-BE49-F238E27FC236}">
                <a16:creationId xmlns:a16="http://schemas.microsoft.com/office/drawing/2014/main" id="{34BAD4CD-0837-4F9C-B503-649A770BAFED}"/>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5" name="Line 8">
            <a:extLst>
              <a:ext uri="{FF2B5EF4-FFF2-40B4-BE49-F238E27FC236}">
                <a16:creationId xmlns:a16="http://schemas.microsoft.com/office/drawing/2014/main" id="{83DAAF57-B7F8-7208-48D5-FCBC87550D2C}"/>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6" name="Line 9">
            <a:extLst>
              <a:ext uri="{FF2B5EF4-FFF2-40B4-BE49-F238E27FC236}">
                <a16:creationId xmlns:a16="http://schemas.microsoft.com/office/drawing/2014/main" id="{B10AA377-48F8-205B-1D8F-17FC4E227F33}"/>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7" name="Line 10">
            <a:extLst>
              <a:ext uri="{FF2B5EF4-FFF2-40B4-BE49-F238E27FC236}">
                <a16:creationId xmlns:a16="http://schemas.microsoft.com/office/drawing/2014/main" id="{A2085315-E8AC-D3F4-B866-2FE78430F0B5}"/>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8" name="Line 11">
            <a:extLst>
              <a:ext uri="{FF2B5EF4-FFF2-40B4-BE49-F238E27FC236}">
                <a16:creationId xmlns:a16="http://schemas.microsoft.com/office/drawing/2014/main" id="{C758D6C1-A783-A364-56DB-0C351C909041}"/>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49" name="Line 12">
            <a:extLst>
              <a:ext uri="{FF2B5EF4-FFF2-40B4-BE49-F238E27FC236}">
                <a16:creationId xmlns:a16="http://schemas.microsoft.com/office/drawing/2014/main" id="{A8A5B8F4-FCF3-7B7C-C905-07624DA4360F}"/>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0" name="Line 13">
            <a:extLst>
              <a:ext uri="{FF2B5EF4-FFF2-40B4-BE49-F238E27FC236}">
                <a16:creationId xmlns:a16="http://schemas.microsoft.com/office/drawing/2014/main" id="{33AF58DA-CD0E-A9F6-B3B8-6E6E5FDDD6D0}"/>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1" name="Line 14">
            <a:extLst>
              <a:ext uri="{FF2B5EF4-FFF2-40B4-BE49-F238E27FC236}">
                <a16:creationId xmlns:a16="http://schemas.microsoft.com/office/drawing/2014/main" id="{C9FE265C-6F66-A11F-2D78-4E1914DA5CF2}"/>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2" name="Line 15">
            <a:extLst>
              <a:ext uri="{FF2B5EF4-FFF2-40B4-BE49-F238E27FC236}">
                <a16:creationId xmlns:a16="http://schemas.microsoft.com/office/drawing/2014/main" id="{79D09953-140C-2824-C56C-7A6FFE371B76}"/>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3" name="Line 16">
            <a:extLst>
              <a:ext uri="{FF2B5EF4-FFF2-40B4-BE49-F238E27FC236}">
                <a16:creationId xmlns:a16="http://schemas.microsoft.com/office/drawing/2014/main" id="{E24CCCD6-EB04-28D3-A652-BFA77A0D2BA8}"/>
              </a:ext>
            </a:extLst>
          </p:cNvPr>
          <p:cNvSpPr>
            <a:spLocks noChangeShapeType="1"/>
          </p:cNvSpPr>
          <p:nvPr/>
        </p:nvSpPr>
        <p:spPr bwMode="auto">
          <a:xfrm flipV="1">
            <a:off x="2432050" y="2276475"/>
            <a:ext cx="0" cy="2220913"/>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4" name="Line 17">
            <a:extLst>
              <a:ext uri="{FF2B5EF4-FFF2-40B4-BE49-F238E27FC236}">
                <a16:creationId xmlns:a16="http://schemas.microsoft.com/office/drawing/2014/main" id="{7E9D3B40-8430-9336-36FA-7324261CA793}"/>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5" name="Line 18">
            <a:extLst>
              <a:ext uri="{FF2B5EF4-FFF2-40B4-BE49-F238E27FC236}">
                <a16:creationId xmlns:a16="http://schemas.microsoft.com/office/drawing/2014/main" id="{F86F1CCC-8C02-D203-FEB0-EB8B768CBC1A}"/>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6" name="Line 19">
            <a:extLst>
              <a:ext uri="{FF2B5EF4-FFF2-40B4-BE49-F238E27FC236}">
                <a16:creationId xmlns:a16="http://schemas.microsoft.com/office/drawing/2014/main" id="{AD0F6592-1EA7-A3D8-1B29-CDCA7E86D32E}"/>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7" name="Line 20">
            <a:extLst>
              <a:ext uri="{FF2B5EF4-FFF2-40B4-BE49-F238E27FC236}">
                <a16:creationId xmlns:a16="http://schemas.microsoft.com/office/drawing/2014/main" id="{612031C7-7730-F144-2D14-BED4DDC7EC64}"/>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8" name="Line 21">
            <a:extLst>
              <a:ext uri="{FF2B5EF4-FFF2-40B4-BE49-F238E27FC236}">
                <a16:creationId xmlns:a16="http://schemas.microsoft.com/office/drawing/2014/main" id="{A347789C-B764-DFEF-C8FC-A5C5F86A162F}"/>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59" name="Line 22">
            <a:extLst>
              <a:ext uri="{FF2B5EF4-FFF2-40B4-BE49-F238E27FC236}">
                <a16:creationId xmlns:a16="http://schemas.microsoft.com/office/drawing/2014/main" id="{CC135FBC-7CD2-5F4D-121D-3571DF62C4CB}"/>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0" name="Line 23">
            <a:extLst>
              <a:ext uri="{FF2B5EF4-FFF2-40B4-BE49-F238E27FC236}">
                <a16:creationId xmlns:a16="http://schemas.microsoft.com/office/drawing/2014/main" id="{55DA3EE3-5103-84F8-C917-FFC5D940AFBD}"/>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1" name="Line 24">
            <a:extLst>
              <a:ext uri="{FF2B5EF4-FFF2-40B4-BE49-F238E27FC236}">
                <a16:creationId xmlns:a16="http://schemas.microsoft.com/office/drawing/2014/main" id="{07277EEB-06F1-3B30-DD5C-F139941AF12A}"/>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2" name="Line 25">
            <a:extLst>
              <a:ext uri="{FF2B5EF4-FFF2-40B4-BE49-F238E27FC236}">
                <a16:creationId xmlns:a16="http://schemas.microsoft.com/office/drawing/2014/main" id="{584B9013-2B05-BB3C-70C5-318FBA6E1925}"/>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3" name="Line 26">
            <a:extLst>
              <a:ext uri="{FF2B5EF4-FFF2-40B4-BE49-F238E27FC236}">
                <a16:creationId xmlns:a16="http://schemas.microsoft.com/office/drawing/2014/main" id="{DFA8FC34-E682-85E6-F6FD-F267837B8EC7}"/>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4" name="Line 27">
            <a:extLst>
              <a:ext uri="{FF2B5EF4-FFF2-40B4-BE49-F238E27FC236}">
                <a16:creationId xmlns:a16="http://schemas.microsoft.com/office/drawing/2014/main" id="{5701A2C0-F5A5-8DF1-B40E-19B5162B6F35}"/>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5" name="Line 28">
            <a:extLst>
              <a:ext uri="{FF2B5EF4-FFF2-40B4-BE49-F238E27FC236}">
                <a16:creationId xmlns:a16="http://schemas.microsoft.com/office/drawing/2014/main" id="{40E7FEEE-3C88-7981-47B1-25BEEBF71492}"/>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6" name="Line 29">
            <a:extLst>
              <a:ext uri="{FF2B5EF4-FFF2-40B4-BE49-F238E27FC236}">
                <a16:creationId xmlns:a16="http://schemas.microsoft.com/office/drawing/2014/main" id="{1F5F3EC0-4815-BFDD-9E93-38D48B6543F3}"/>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7" name="Line 30">
            <a:extLst>
              <a:ext uri="{FF2B5EF4-FFF2-40B4-BE49-F238E27FC236}">
                <a16:creationId xmlns:a16="http://schemas.microsoft.com/office/drawing/2014/main" id="{05193E20-EE12-067C-6BDC-3AA81E78A06A}"/>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8" name="Line 31">
            <a:extLst>
              <a:ext uri="{FF2B5EF4-FFF2-40B4-BE49-F238E27FC236}">
                <a16:creationId xmlns:a16="http://schemas.microsoft.com/office/drawing/2014/main" id="{26F332FD-2C20-5DDE-FCC7-D1B48A3190BC}"/>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69" name="Line 32">
            <a:extLst>
              <a:ext uri="{FF2B5EF4-FFF2-40B4-BE49-F238E27FC236}">
                <a16:creationId xmlns:a16="http://schemas.microsoft.com/office/drawing/2014/main" id="{F09D0C79-1984-8F50-632C-D5901F6A46EA}"/>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0" name="Line 33">
            <a:extLst>
              <a:ext uri="{FF2B5EF4-FFF2-40B4-BE49-F238E27FC236}">
                <a16:creationId xmlns:a16="http://schemas.microsoft.com/office/drawing/2014/main" id="{5BE107CD-FA8C-0537-2EBC-81BDB89FB7B9}"/>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1" name="Line 34">
            <a:extLst>
              <a:ext uri="{FF2B5EF4-FFF2-40B4-BE49-F238E27FC236}">
                <a16:creationId xmlns:a16="http://schemas.microsoft.com/office/drawing/2014/main" id="{4D4FB9A7-3259-1483-E7B0-E7863BA5A117}"/>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2" name="Line 35">
            <a:extLst>
              <a:ext uri="{FF2B5EF4-FFF2-40B4-BE49-F238E27FC236}">
                <a16:creationId xmlns:a16="http://schemas.microsoft.com/office/drawing/2014/main" id="{CB36CF99-559E-516A-C2D9-E66A3B17E2ED}"/>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3" name="Line 36">
            <a:extLst>
              <a:ext uri="{FF2B5EF4-FFF2-40B4-BE49-F238E27FC236}">
                <a16:creationId xmlns:a16="http://schemas.microsoft.com/office/drawing/2014/main" id="{2E57A447-1B3D-1B9D-EAF9-D64BC744711A}"/>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4" name="Line 37">
            <a:extLst>
              <a:ext uri="{FF2B5EF4-FFF2-40B4-BE49-F238E27FC236}">
                <a16:creationId xmlns:a16="http://schemas.microsoft.com/office/drawing/2014/main" id="{D01A8DE6-271D-6DE5-2BD4-A8A107431A2C}"/>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5" name="Line 38">
            <a:extLst>
              <a:ext uri="{FF2B5EF4-FFF2-40B4-BE49-F238E27FC236}">
                <a16:creationId xmlns:a16="http://schemas.microsoft.com/office/drawing/2014/main" id="{99F98FCE-84E4-29F5-794D-7B1AFC9CD74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6" name="Line 39">
            <a:extLst>
              <a:ext uri="{FF2B5EF4-FFF2-40B4-BE49-F238E27FC236}">
                <a16:creationId xmlns:a16="http://schemas.microsoft.com/office/drawing/2014/main" id="{633AF157-DAD3-F776-AAD3-3CF57F06CB6A}"/>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7" name="Line 40">
            <a:extLst>
              <a:ext uri="{FF2B5EF4-FFF2-40B4-BE49-F238E27FC236}">
                <a16:creationId xmlns:a16="http://schemas.microsoft.com/office/drawing/2014/main" id="{BF04314C-D6B5-62B6-058D-215700D6A50B}"/>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8" name="Line 41">
            <a:extLst>
              <a:ext uri="{FF2B5EF4-FFF2-40B4-BE49-F238E27FC236}">
                <a16:creationId xmlns:a16="http://schemas.microsoft.com/office/drawing/2014/main" id="{3B439B04-1D6D-ED65-AE6A-A016E5F10892}"/>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79" name="Line 42">
            <a:extLst>
              <a:ext uri="{FF2B5EF4-FFF2-40B4-BE49-F238E27FC236}">
                <a16:creationId xmlns:a16="http://schemas.microsoft.com/office/drawing/2014/main" id="{A7BC5881-CCE8-64FB-014F-52A93CEF33AD}"/>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67980" name="Line 43">
            <a:extLst>
              <a:ext uri="{FF2B5EF4-FFF2-40B4-BE49-F238E27FC236}">
                <a16:creationId xmlns:a16="http://schemas.microsoft.com/office/drawing/2014/main" id="{ADA2CC6A-6F2C-1BEC-AA3C-38494E995F04}"/>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 name="Espace réservé de la date 1">
            <a:extLst>
              <a:ext uri="{FF2B5EF4-FFF2-40B4-BE49-F238E27FC236}">
                <a16:creationId xmlns:a16="http://schemas.microsoft.com/office/drawing/2014/main" id="{A5489827-A055-C005-EA59-826CFA02C53B}"/>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200" b="0" i="0" u="none" strike="noStrike" kern="1200" cap="none" spc="0" normalizeH="0" baseline="0" noProof="0">
              <a:ln>
                <a:noFill/>
              </a:ln>
              <a:solidFill>
                <a:srgbClr val="000000"/>
              </a:solidFill>
              <a:effectLst>
                <a:outerShdw blurRad="38100" dist="38100" dir="2700000" algn="tl">
                  <a:srgbClr val="FFFFFF"/>
                </a:outerShdw>
              </a:effectLst>
              <a:uLnTx/>
              <a:uFillTx/>
              <a:latin typeface="Arial" panose="020B0604020202020204" pitchFamily="34" charset="0"/>
              <a:ea typeface="ＭＳ Ｐゴシック" panose="020B0600070205080204" pitchFamily="34" charset="-128"/>
              <a:cs typeface="+mn-cs"/>
            </a:endParaRPr>
          </a:p>
        </p:txBody>
      </p:sp>
      <p:graphicFrame>
        <p:nvGraphicFramePr>
          <p:cNvPr id="167982" name="Object 4">
            <a:hlinkClick r:id="" action="ppaction://ole?verb=0"/>
            <a:extLst>
              <a:ext uri="{FF2B5EF4-FFF2-40B4-BE49-F238E27FC236}">
                <a16:creationId xmlns:a16="http://schemas.microsoft.com/office/drawing/2014/main" id="{8B8C03C2-E522-046E-A1B9-03EE229DAEC9}"/>
              </a:ext>
            </a:extLst>
          </p:cNvPr>
          <p:cNvGraphicFramePr>
            <a:graphicFrameLocks/>
          </p:cNvGraphicFramePr>
          <p:nvPr>
            <p:extLst>
              <p:ext uri="{D42A27DB-BD31-4B8C-83A1-F6EECF244321}">
                <p14:modId xmlns:p14="http://schemas.microsoft.com/office/powerpoint/2010/main" val="2251179088"/>
              </p:ext>
            </p:extLst>
          </p:nvPr>
        </p:nvGraphicFramePr>
        <p:xfrm>
          <a:off x="6326186" y="1255545"/>
          <a:ext cx="2828925" cy="4405313"/>
        </p:xfrm>
        <a:graphic>
          <a:graphicData uri="http://schemas.openxmlformats.org/presentationml/2006/ole">
            <mc:AlternateContent xmlns:mc="http://schemas.openxmlformats.org/markup-compatibility/2006">
              <mc:Choice xmlns:v="urn:schemas-microsoft-com:vml" Requires="v">
                <p:oleObj name="Microsoft ClipArt Gallery" r:id="rId7" imgW="22161500" imgH="31546800" progId="MS_ClipArt_Gallery">
                  <p:embed/>
                </p:oleObj>
              </mc:Choice>
              <mc:Fallback>
                <p:oleObj name="Microsoft ClipArt Gallery" r:id="rId7" imgW="22161500" imgH="31546800" progId="MS_ClipArt_Gallery">
                  <p:embed/>
                  <p:pic>
                    <p:nvPicPr>
                      <p:cNvPr id="167982" name="Object 4">
                        <a:hlinkClick r:id="" action="ppaction://ole?verb=0"/>
                        <a:extLst>
                          <a:ext uri="{FF2B5EF4-FFF2-40B4-BE49-F238E27FC236}">
                            <a16:creationId xmlns:a16="http://schemas.microsoft.com/office/drawing/2014/main" id="{8B8C03C2-E522-046E-A1B9-03EE229DAEC9}"/>
                          </a:ext>
                        </a:extLst>
                      </p:cNvPr>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6186" y="1255545"/>
                        <a:ext cx="2828925" cy="4405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7983" name="ZoneTexte 2">
            <a:extLst>
              <a:ext uri="{FF2B5EF4-FFF2-40B4-BE49-F238E27FC236}">
                <a16:creationId xmlns:a16="http://schemas.microsoft.com/office/drawing/2014/main" id="{83310F8F-07E6-F333-8216-287D4B3C8A08}"/>
              </a:ext>
            </a:extLst>
          </p:cNvPr>
          <p:cNvSpPr txBox="1">
            <a:spLocks noChangeArrowheads="1"/>
          </p:cNvSpPr>
          <p:nvPr/>
        </p:nvSpPr>
        <p:spPr bwMode="auto">
          <a:xfrm rot="10800000" flipV="1">
            <a:off x="2287588" y="3937000"/>
            <a:ext cx="44608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rPr>
              <a:t>Or send  me an email</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fr-FR" sz="3200" b="1" i="1" u="sng" strike="noStrike" kern="1200" cap="none" spc="0" normalizeH="0" baseline="0" noProof="0">
                <a:ln>
                  <a:noFill/>
                </a:ln>
                <a:solidFill>
                  <a:srgbClr val="0070C0"/>
                </a:solidFill>
                <a:effectLst/>
                <a:uLnTx/>
                <a:uFillTx/>
                <a:latin typeface="Comic Sans MS" panose="030F0902030302020204" pitchFamily="66" charset="0"/>
                <a:ea typeface="ＭＳ Ｐゴシック" panose="020B0600070205080204" pitchFamily="34" charset="-128"/>
                <a:cs typeface="+mn-cs"/>
              </a:rPr>
              <a:t>patrickledu@me.com</a:t>
            </a:r>
          </a:p>
        </p:txBody>
      </p:sp>
      <p:sp>
        <p:nvSpPr>
          <p:cNvPr id="3" name="TextBox 12">
            <a:extLst>
              <a:ext uri="{FF2B5EF4-FFF2-40B4-BE49-F238E27FC236}">
                <a16:creationId xmlns:a16="http://schemas.microsoft.com/office/drawing/2014/main" id="{0D65EF06-7DA3-325C-C59E-62386C6189A7}"/>
              </a:ext>
            </a:extLst>
          </p:cNvPr>
          <p:cNvSpPr txBox="1"/>
          <p:nvPr/>
        </p:nvSpPr>
        <p:spPr>
          <a:xfrm>
            <a:off x="210429" y="363707"/>
            <a:ext cx="8247771" cy="1015663"/>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6000" b="1" i="0" u="none" strike="noStrike" kern="1200" cap="none" spc="0" normalizeH="0" baseline="0" noProof="0" dirty="0">
                <a:ln>
                  <a:noFill/>
                </a:ln>
                <a:solidFill>
                  <a:srgbClr val="FF0000"/>
                </a:solidFill>
                <a:effectLst/>
                <a:uLnTx/>
                <a:uFillTx/>
                <a:latin typeface="Monotype Corsiva" pitchFamily="66" charset="0"/>
                <a:ea typeface="+mn-ea"/>
                <a:cs typeface="+mn-cs"/>
              </a:rPr>
              <a:t>Thank  you for your attention</a:t>
            </a:r>
            <a:endParaRPr kumimoji="0" lang="en-SG" sz="6000" b="1" i="0" u="none" strike="noStrike" kern="1200" cap="none" spc="0" normalizeH="0" baseline="0" noProof="0" dirty="0">
              <a:ln>
                <a:noFill/>
              </a:ln>
              <a:solidFill>
                <a:srgbClr val="FF0000"/>
              </a:solidFill>
              <a:effectLst/>
              <a:uLnTx/>
              <a:uFillTx/>
              <a:latin typeface="Monotype Corsiva" pitchFamily="66" charset="0"/>
              <a:ea typeface="+mn-ea"/>
              <a:cs typeface="+mn-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46BABC3-FFF7-C1C9-A24B-CBCF8CF8F9CF}"/>
              </a:ext>
            </a:extLst>
          </p:cNvPr>
          <p:cNvSpPr>
            <a:spLocks noGrp="1"/>
          </p:cNvSpPr>
          <p:nvPr>
            <p:ph type="title"/>
          </p:nvPr>
        </p:nvSpPr>
        <p:spPr>
          <a:xfrm>
            <a:off x="495300" y="152400"/>
            <a:ext cx="8994775" cy="836712"/>
          </a:xfrm>
        </p:spPr>
        <p:txBody>
          <a:bodyPr/>
          <a:lstStyle/>
          <a:p>
            <a:r>
              <a:rPr lang="fr-FR" dirty="0" err="1"/>
              <a:t>Historical</a:t>
            </a:r>
            <a:r>
              <a:rPr lang="fr-FR" dirty="0"/>
              <a:t> </a:t>
            </a:r>
            <a:r>
              <a:rPr lang="fr-FR" dirty="0" err="1"/>
              <a:t>Context</a:t>
            </a:r>
            <a:r>
              <a:rPr lang="fr-FR" dirty="0"/>
              <a:t> and Discover</a:t>
            </a:r>
          </a:p>
        </p:txBody>
      </p:sp>
      <p:sp>
        <p:nvSpPr>
          <p:cNvPr id="3" name="Espace réservé du contenu 2">
            <a:extLst>
              <a:ext uri="{FF2B5EF4-FFF2-40B4-BE49-F238E27FC236}">
                <a16:creationId xmlns:a16="http://schemas.microsoft.com/office/drawing/2014/main" id="{C92743CD-BC69-867B-81FA-FB782523E0E1}"/>
              </a:ext>
            </a:extLst>
          </p:cNvPr>
          <p:cNvSpPr>
            <a:spLocks noGrp="1"/>
          </p:cNvSpPr>
          <p:nvPr>
            <p:ph idx="1"/>
          </p:nvPr>
        </p:nvSpPr>
        <p:spPr>
          <a:xfrm>
            <a:off x="152399" y="1125538"/>
            <a:ext cx="8994775" cy="4607718"/>
          </a:xfrm>
        </p:spPr>
        <p:txBody>
          <a:bodyPr/>
          <a:lstStyle/>
          <a:p>
            <a:r>
              <a:rPr lang="fr-FR" sz="3200" dirty="0"/>
              <a:t>The </a:t>
            </a:r>
            <a:r>
              <a:rPr lang="fr-FR" sz="3200" dirty="0" err="1"/>
              <a:t>discovery</a:t>
            </a:r>
            <a:r>
              <a:rPr lang="fr-FR" sz="3200" dirty="0"/>
              <a:t> of </a:t>
            </a:r>
            <a:r>
              <a:rPr lang="fr-FR" sz="3200" dirty="0" err="1"/>
              <a:t>nuclear</a:t>
            </a:r>
            <a:r>
              <a:rPr lang="fr-FR" sz="3200" dirty="0"/>
              <a:t> radiation dates back to the </a:t>
            </a:r>
            <a:r>
              <a:rPr lang="fr-FR" sz="3200" dirty="0" err="1"/>
              <a:t>late</a:t>
            </a:r>
            <a:r>
              <a:rPr lang="fr-FR" sz="3200" dirty="0"/>
              <a:t> 19th century. Short </a:t>
            </a:r>
            <a:r>
              <a:rPr lang="fr-FR" sz="3200" dirty="0" err="1"/>
              <a:t>history</a:t>
            </a:r>
            <a:r>
              <a:rPr lang="fr-FR" sz="3200" dirty="0"/>
              <a:t> </a:t>
            </a:r>
            <a:r>
              <a:rPr lang="fr-FR" sz="3200" dirty="0" err="1"/>
              <a:t>will</a:t>
            </a:r>
            <a:r>
              <a:rPr lang="fr-FR" sz="3200" dirty="0"/>
              <a:t> </a:t>
            </a:r>
            <a:r>
              <a:rPr lang="fr-FR" sz="3200" dirty="0" err="1"/>
              <a:t>be</a:t>
            </a:r>
            <a:r>
              <a:rPr lang="fr-FR" sz="3200" dirty="0"/>
              <a:t> </a:t>
            </a:r>
            <a:r>
              <a:rPr lang="fr-FR" sz="3200" dirty="0" err="1"/>
              <a:t>presented</a:t>
            </a:r>
            <a:r>
              <a:rPr lang="fr-FR" sz="3200" dirty="0"/>
              <a:t> </a:t>
            </a:r>
            <a:r>
              <a:rPr lang="fr-FR" sz="3200" dirty="0" err="1"/>
              <a:t>from</a:t>
            </a:r>
            <a:r>
              <a:rPr lang="fr-FR" sz="3200" dirty="0"/>
              <a:t> the </a:t>
            </a:r>
            <a:r>
              <a:rPr lang="fr-FR" sz="3200" dirty="0" err="1"/>
              <a:t>radioactivity</a:t>
            </a:r>
            <a:r>
              <a:rPr lang="fr-FR" sz="3200" dirty="0"/>
              <a:t> to </a:t>
            </a:r>
            <a:r>
              <a:rPr lang="fr-FR" sz="3200" dirty="0" err="1"/>
              <a:t>many</a:t>
            </a:r>
            <a:r>
              <a:rPr lang="fr-FR" sz="3200" dirty="0"/>
              <a:t> technologies (Tracer </a:t>
            </a:r>
            <a:r>
              <a:rPr lang="fr-FR" sz="3200" dirty="0" err="1"/>
              <a:t>principle</a:t>
            </a:r>
            <a:r>
              <a:rPr lang="fr-FR" sz="3200" dirty="0"/>
              <a:t>, Invention of the Cyclotron, </a:t>
            </a:r>
            <a:r>
              <a:rPr lang="fr-FR" sz="3200" dirty="0" err="1"/>
              <a:t>artificial</a:t>
            </a:r>
            <a:r>
              <a:rPr lang="fr-FR" sz="3200" dirty="0"/>
              <a:t> </a:t>
            </a:r>
            <a:r>
              <a:rPr lang="fr-FR" sz="3200" dirty="0" err="1"/>
              <a:t>radioactivity</a:t>
            </a:r>
            <a:r>
              <a:rPr lang="fr-FR" sz="3200" dirty="0"/>
              <a:t> to vision and first graphite </a:t>
            </a:r>
            <a:r>
              <a:rPr lang="fr-FR" sz="3200" dirty="0" err="1"/>
              <a:t>miller</a:t>
            </a:r>
            <a:r>
              <a:rPr lang="fr-FR" sz="3200" dirty="0"/>
              <a:t>)</a:t>
            </a:r>
          </a:p>
          <a:p>
            <a:r>
              <a:rPr lang="fr-FR" sz="3200" dirty="0"/>
              <a:t>Importance of </a:t>
            </a:r>
            <a:r>
              <a:rPr lang="fr-FR" sz="3200" dirty="0" err="1"/>
              <a:t>Nuclear</a:t>
            </a:r>
            <a:r>
              <a:rPr lang="fr-FR" sz="3200" dirty="0"/>
              <a:t> Radiation in Modern Society  </a:t>
            </a:r>
            <a:r>
              <a:rPr lang="fr-FR" sz="3200" dirty="0" err="1"/>
              <a:t>with</a:t>
            </a:r>
            <a:r>
              <a:rPr lang="fr-FR" sz="3200" dirty="0"/>
              <a:t> applications </a:t>
            </a:r>
            <a:r>
              <a:rPr lang="fr-FR" sz="3200" dirty="0" err="1"/>
              <a:t>spanning</a:t>
            </a:r>
            <a:r>
              <a:rPr lang="fr-FR" sz="3200" dirty="0"/>
              <a:t> </a:t>
            </a:r>
            <a:r>
              <a:rPr lang="fr-FR" sz="3200" dirty="0" err="1"/>
              <a:t>various</a:t>
            </a:r>
            <a:r>
              <a:rPr lang="fr-FR" sz="3200" dirty="0"/>
              <a:t> </a:t>
            </a:r>
            <a:r>
              <a:rPr lang="fr-FR" sz="3200" dirty="0" err="1"/>
              <a:t>fields</a:t>
            </a:r>
            <a:r>
              <a:rPr lang="fr-FR" sz="3200" dirty="0"/>
              <a:t> </a:t>
            </a:r>
            <a:r>
              <a:rPr lang="fr-FR" sz="3200" dirty="0" err="1"/>
              <a:t>will</a:t>
            </a:r>
            <a:r>
              <a:rPr lang="fr-FR" sz="3200" dirty="0"/>
              <a:t> </a:t>
            </a:r>
            <a:r>
              <a:rPr lang="fr-FR" sz="3200" dirty="0" err="1"/>
              <a:t>be</a:t>
            </a:r>
            <a:r>
              <a:rPr lang="fr-FR" sz="3200" dirty="0"/>
              <a:t> </a:t>
            </a:r>
            <a:r>
              <a:rPr lang="fr-FR" sz="3200" dirty="0" err="1"/>
              <a:t>presented</a:t>
            </a:r>
            <a:r>
              <a:rPr lang="fr-FR" sz="3200" dirty="0"/>
              <a:t>.</a:t>
            </a:r>
          </a:p>
          <a:p>
            <a:endParaRPr lang="fr-FR" sz="3200" dirty="0"/>
          </a:p>
          <a:p>
            <a:endParaRPr lang="fr-FR" sz="3200" dirty="0"/>
          </a:p>
          <a:p>
            <a:endParaRPr lang="fr-FR" dirty="0"/>
          </a:p>
        </p:txBody>
      </p:sp>
      <p:sp>
        <p:nvSpPr>
          <p:cNvPr id="4" name="Espace réservé de la date 3">
            <a:extLst>
              <a:ext uri="{FF2B5EF4-FFF2-40B4-BE49-F238E27FC236}">
                <a16:creationId xmlns:a16="http://schemas.microsoft.com/office/drawing/2014/main" id="{F80A9D8D-94BF-C952-56EF-30DAB0C989AB}"/>
              </a:ext>
            </a:extLst>
          </p:cNvPr>
          <p:cNvSpPr>
            <a:spLocks noGrp="1"/>
          </p:cNvSpPr>
          <p:nvPr>
            <p:ph type="dt" sz="half" idx="10"/>
          </p:nvPr>
        </p:nvSpPr>
        <p:spPr/>
        <p:txBody>
          <a:bodyPr/>
          <a:lstStyle/>
          <a:p>
            <a:pPr>
              <a:defRPr/>
            </a:pPr>
            <a:endParaRPr lang="fr-FR"/>
          </a:p>
        </p:txBody>
      </p:sp>
      <p:sp>
        <p:nvSpPr>
          <p:cNvPr id="5" name="Espace réservé du pied de page 4">
            <a:extLst>
              <a:ext uri="{FF2B5EF4-FFF2-40B4-BE49-F238E27FC236}">
                <a16:creationId xmlns:a16="http://schemas.microsoft.com/office/drawing/2014/main" id="{D601E271-5689-D98B-65C9-BA8D553E9F6A}"/>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25F484BB-3017-6A2A-91A4-084F1D9BF6B9}"/>
              </a:ext>
            </a:extLst>
          </p:cNvPr>
          <p:cNvSpPr>
            <a:spLocks noGrp="1"/>
          </p:cNvSpPr>
          <p:nvPr>
            <p:ph type="sldNum" sz="quarter" idx="12"/>
          </p:nvPr>
        </p:nvSpPr>
        <p:spPr/>
        <p:txBody>
          <a:bodyPr/>
          <a:lstStyle/>
          <a:p>
            <a:pPr>
              <a:defRPr/>
            </a:pPr>
            <a:fld id="{F238CFB6-D344-744A-ACE9-829E237FC0BC}" type="slidenum">
              <a:rPr lang="fr-FR" altLang="fr-FR" smtClean="0"/>
              <a:pPr>
                <a:defRPr/>
              </a:pPr>
              <a:t>7</a:t>
            </a:fld>
            <a:endParaRPr lang="fr-FR" altLang="fr-FR"/>
          </a:p>
        </p:txBody>
      </p:sp>
    </p:spTree>
    <p:extLst>
      <p:ext uri="{BB962C8B-B14F-4D97-AF65-F5344CB8AC3E}">
        <p14:creationId xmlns:p14="http://schemas.microsoft.com/office/powerpoint/2010/main" val="21957255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Espace réservé du numéro de diapositive 5">
            <a:extLst>
              <a:ext uri="{FF2B5EF4-FFF2-40B4-BE49-F238E27FC236}">
                <a16:creationId xmlns:a16="http://schemas.microsoft.com/office/drawing/2014/main" id="{A857E515-D0C3-FCAA-A428-1B7B8A6C388D}"/>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4"/>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5"/>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6"/>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4C92BE6B-5BBE-464A-AC09-4DE8A7F642B4}" type="slidenum">
              <a:rPr kumimoji="0" lang="fr-FR" altLang="fr-FR" sz="1200" b="0" i="1" u="sng" strike="noStrike" kern="1200" cap="none" spc="0" normalizeH="0" baseline="0" noProof="0" smtClean="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70</a:t>
            </a:fld>
            <a:endParaRPr kumimoji="0" lang="fr-FR" altLang="fr-FR" sz="1200" b="0" i="1" u="sng" strike="noStrike" kern="1200" cap="none" spc="0" normalizeH="0" baseline="0" noProof="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endParaRPr>
          </a:p>
        </p:txBody>
      </p:sp>
      <p:sp>
        <p:nvSpPr>
          <p:cNvPr id="1262594" name="Rectangle 2">
            <a:extLst>
              <a:ext uri="{FF2B5EF4-FFF2-40B4-BE49-F238E27FC236}">
                <a16:creationId xmlns:a16="http://schemas.microsoft.com/office/drawing/2014/main" id="{B36877F8-4B5C-694B-785A-B553465DC4EE}"/>
              </a:ext>
            </a:extLst>
          </p:cNvPr>
          <p:cNvSpPr>
            <a:spLocks noChangeArrowheads="1"/>
          </p:cNvSpPr>
          <p:nvPr/>
        </p:nvSpPr>
        <p:spPr bwMode="auto">
          <a:xfrm>
            <a:off x="2144713" y="3357563"/>
            <a:ext cx="5715000" cy="1800225"/>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ＭＳ Ｐゴシック" charset="0"/>
              </a:rPr>
              <a:t>Few words about Radiation Detectors</a:t>
            </a:r>
          </a:p>
          <a:p>
            <a:pPr marL="0" marR="0" lvl="0" indent="0" algn="ctr" defTabSz="914400" rtl="0" eaLnBrk="1" fontAlgn="base" latinLnBrk="0" hangingPunct="1">
              <a:lnSpc>
                <a:spcPct val="100000"/>
              </a:lnSpc>
              <a:spcBef>
                <a:spcPct val="0"/>
              </a:spcBef>
              <a:spcAft>
                <a:spcPct val="0"/>
              </a:spcAft>
              <a:buClrTx/>
              <a:buSzTx/>
              <a:buFontTx/>
              <a:buNone/>
              <a:tabLst/>
              <a:defRPr/>
            </a:pPr>
            <a:br>
              <a:rPr kumimoji="0" lang="en-US" sz="44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ＭＳ Ｐゴシック" charset="0"/>
              </a:rPr>
            </a:br>
            <a:endParaRPr kumimoji="0" lang="en-US" sz="28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Radiation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 Instrumentation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 THE Book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rPr>
              <a:t>Glenn Knoll</a:t>
            </a:r>
            <a:endParaRPr kumimoji="0" lang="en-GB" sz="2800" b="1" i="0" u="none" strike="noStrike" kern="1200" cap="none" spc="0" normalizeH="0" baseline="0" noProof="0" dirty="0">
              <a:ln>
                <a:noFill/>
              </a:ln>
              <a:solidFill>
                <a:srgbClr val="0000FF"/>
              </a:solidFill>
              <a:effectLst>
                <a:outerShdw blurRad="38100" dist="38100" dir="2700000" algn="tl">
                  <a:srgbClr val="DDDDDD"/>
                </a:outerShdw>
              </a:effectLst>
              <a:uLnTx/>
              <a:uFillTx/>
              <a:latin typeface="Comic Sans MS" charset="0"/>
              <a:ea typeface="ＭＳ Ｐゴシック" charset="0"/>
              <a:cs typeface="ＭＳ Ｐゴシック" charset="0"/>
            </a:endParaRPr>
          </a:p>
        </p:txBody>
      </p:sp>
      <p:sp>
        <p:nvSpPr>
          <p:cNvPr id="118787" name="Line 3">
            <a:extLst>
              <a:ext uri="{FF2B5EF4-FFF2-40B4-BE49-F238E27FC236}">
                <a16:creationId xmlns:a16="http://schemas.microsoft.com/office/drawing/2014/main" id="{130AF7E3-884E-73A8-BE1B-DBE3E6545164}"/>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88" name="Line 4">
            <a:extLst>
              <a:ext uri="{FF2B5EF4-FFF2-40B4-BE49-F238E27FC236}">
                <a16:creationId xmlns:a16="http://schemas.microsoft.com/office/drawing/2014/main" id="{3727EE99-A0E2-89AE-5BA3-492A458A5D7F}"/>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89" name="Line 5">
            <a:extLst>
              <a:ext uri="{FF2B5EF4-FFF2-40B4-BE49-F238E27FC236}">
                <a16:creationId xmlns:a16="http://schemas.microsoft.com/office/drawing/2014/main" id="{554DB066-0D52-082E-6141-DF63889193E9}"/>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0" name="Line 6">
            <a:extLst>
              <a:ext uri="{FF2B5EF4-FFF2-40B4-BE49-F238E27FC236}">
                <a16:creationId xmlns:a16="http://schemas.microsoft.com/office/drawing/2014/main" id="{A74329F4-9CE3-38AF-434A-7850CD3550AA}"/>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1" name="Line 7">
            <a:extLst>
              <a:ext uri="{FF2B5EF4-FFF2-40B4-BE49-F238E27FC236}">
                <a16:creationId xmlns:a16="http://schemas.microsoft.com/office/drawing/2014/main" id="{B69EFCF2-EA5B-3EEC-2406-58CA6AEED6FA}"/>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2" name="Line 8">
            <a:extLst>
              <a:ext uri="{FF2B5EF4-FFF2-40B4-BE49-F238E27FC236}">
                <a16:creationId xmlns:a16="http://schemas.microsoft.com/office/drawing/2014/main" id="{B413CC59-F400-2BAC-A6D3-8A2817C22DF3}"/>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3" name="Line 9">
            <a:extLst>
              <a:ext uri="{FF2B5EF4-FFF2-40B4-BE49-F238E27FC236}">
                <a16:creationId xmlns:a16="http://schemas.microsoft.com/office/drawing/2014/main" id="{EA21557F-6D18-8D85-E3E0-44C01C334C94}"/>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4" name="Line 10">
            <a:extLst>
              <a:ext uri="{FF2B5EF4-FFF2-40B4-BE49-F238E27FC236}">
                <a16:creationId xmlns:a16="http://schemas.microsoft.com/office/drawing/2014/main" id="{D0109AFD-BB75-1625-8EB0-CA1B6E2CBABD}"/>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5" name="Line 11">
            <a:extLst>
              <a:ext uri="{FF2B5EF4-FFF2-40B4-BE49-F238E27FC236}">
                <a16:creationId xmlns:a16="http://schemas.microsoft.com/office/drawing/2014/main" id="{B0684C99-CDD7-2915-E92E-AA67016DA789}"/>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6" name="Line 12">
            <a:extLst>
              <a:ext uri="{FF2B5EF4-FFF2-40B4-BE49-F238E27FC236}">
                <a16:creationId xmlns:a16="http://schemas.microsoft.com/office/drawing/2014/main" id="{3C555C9D-3E76-25E2-E86A-DEDD596D0349}"/>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7" name="Line 13">
            <a:extLst>
              <a:ext uri="{FF2B5EF4-FFF2-40B4-BE49-F238E27FC236}">
                <a16:creationId xmlns:a16="http://schemas.microsoft.com/office/drawing/2014/main" id="{5CE96466-525C-F52F-4E9E-A5B93DE45512}"/>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8" name="Line 14">
            <a:extLst>
              <a:ext uri="{FF2B5EF4-FFF2-40B4-BE49-F238E27FC236}">
                <a16:creationId xmlns:a16="http://schemas.microsoft.com/office/drawing/2014/main" id="{F165547C-A681-2A17-857C-8ED325721D33}"/>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799" name="Line 15">
            <a:extLst>
              <a:ext uri="{FF2B5EF4-FFF2-40B4-BE49-F238E27FC236}">
                <a16:creationId xmlns:a16="http://schemas.microsoft.com/office/drawing/2014/main" id="{F6CB0FC0-E69F-40D5-5903-A3FC009A43A9}"/>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0" name="Line 16">
            <a:extLst>
              <a:ext uri="{FF2B5EF4-FFF2-40B4-BE49-F238E27FC236}">
                <a16:creationId xmlns:a16="http://schemas.microsoft.com/office/drawing/2014/main" id="{D6FA4A32-35DF-2862-E1B3-9D5A427D2984}"/>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1" name="Line 17">
            <a:extLst>
              <a:ext uri="{FF2B5EF4-FFF2-40B4-BE49-F238E27FC236}">
                <a16:creationId xmlns:a16="http://schemas.microsoft.com/office/drawing/2014/main" id="{3FFD8F33-AAD1-9645-D3C3-05B2EE488BEF}"/>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2" name="Line 18">
            <a:extLst>
              <a:ext uri="{FF2B5EF4-FFF2-40B4-BE49-F238E27FC236}">
                <a16:creationId xmlns:a16="http://schemas.microsoft.com/office/drawing/2014/main" id="{D00B589A-01F1-F6FB-F990-6BE8B23C9D1E}"/>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3" name="Line 19">
            <a:extLst>
              <a:ext uri="{FF2B5EF4-FFF2-40B4-BE49-F238E27FC236}">
                <a16:creationId xmlns:a16="http://schemas.microsoft.com/office/drawing/2014/main" id="{10B685BB-C350-D23A-9C02-76F435AC81B4}"/>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4" name="Line 20">
            <a:extLst>
              <a:ext uri="{FF2B5EF4-FFF2-40B4-BE49-F238E27FC236}">
                <a16:creationId xmlns:a16="http://schemas.microsoft.com/office/drawing/2014/main" id="{5EC30900-33BF-58F4-2081-4A70D01880EE}"/>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5" name="Line 21">
            <a:extLst>
              <a:ext uri="{FF2B5EF4-FFF2-40B4-BE49-F238E27FC236}">
                <a16:creationId xmlns:a16="http://schemas.microsoft.com/office/drawing/2014/main" id="{7D7CD2AD-4623-39ED-04FB-6C2A96379DEA}"/>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6" name="Line 22">
            <a:extLst>
              <a:ext uri="{FF2B5EF4-FFF2-40B4-BE49-F238E27FC236}">
                <a16:creationId xmlns:a16="http://schemas.microsoft.com/office/drawing/2014/main" id="{2D45028E-019F-8027-7D9B-8BA05C7806F2}"/>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7" name="Line 23">
            <a:extLst>
              <a:ext uri="{FF2B5EF4-FFF2-40B4-BE49-F238E27FC236}">
                <a16:creationId xmlns:a16="http://schemas.microsoft.com/office/drawing/2014/main" id="{5DDBC6AB-9EB8-6518-0673-171050549964}"/>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8" name="Line 24">
            <a:extLst>
              <a:ext uri="{FF2B5EF4-FFF2-40B4-BE49-F238E27FC236}">
                <a16:creationId xmlns:a16="http://schemas.microsoft.com/office/drawing/2014/main" id="{FD586A4A-12C5-427F-781A-EED1C99C700D}"/>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09" name="Line 25">
            <a:extLst>
              <a:ext uri="{FF2B5EF4-FFF2-40B4-BE49-F238E27FC236}">
                <a16:creationId xmlns:a16="http://schemas.microsoft.com/office/drawing/2014/main" id="{80649396-8E78-52CB-54D4-7F9AE3C69B05}"/>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0" name="Line 26">
            <a:extLst>
              <a:ext uri="{FF2B5EF4-FFF2-40B4-BE49-F238E27FC236}">
                <a16:creationId xmlns:a16="http://schemas.microsoft.com/office/drawing/2014/main" id="{D5CA2FF7-E9F1-C0E7-1A33-C634ACC6EF70}"/>
              </a:ext>
            </a:extLst>
          </p:cNvPr>
          <p:cNvSpPr>
            <a:spLocks noChangeShapeType="1"/>
          </p:cNvSpPr>
          <p:nvPr/>
        </p:nvSpPr>
        <p:spPr bwMode="auto">
          <a:xfrm>
            <a:off x="8610600" y="1227138"/>
            <a:ext cx="0" cy="747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1" name="Line 27">
            <a:extLst>
              <a:ext uri="{FF2B5EF4-FFF2-40B4-BE49-F238E27FC236}">
                <a16:creationId xmlns:a16="http://schemas.microsoft.com/office/drawing/2014/main" id="{4524F04E-7FEC-C489-207F-5AEA3D54C606}"/>
              </a:ext>
            </a:extLst>
          </p:cNvPr>
          <p:cNvSpPr>
            <a:spLocks noChangeShapeType="1"/>
          </p:cNvSpPr>
          <p:nvPr/>
        </p:nvSpPr>
        <p:spPr bwMode="auto">
          <a:xfrm>
            <a:off x="84582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2" name="Line 28">
            <a:extLst>
              <a:ext uri="{FF2B5EF4-FFF2-40B4-BE49-F238E27FC236}">
                <a16:creationId xmlns:a16="http://schemas.microsoft.com/office/drawing/2014/main" id="{C5FBE2FB-CC66-40C1-DCFB-4333130A0A03}"/>
              </a:ext>
            </a:extLst>
          </p:cNvPr>
          <p:cNvSpPr>
            <a:spLocks noChangeShapeType="1"/>
          </p:cNvSpPr>
          <p:nvPr/>
        </p:nvSpPr>
        <p:spPr bwMode="auto">
          <a:xfrm>
            <a:off x="7848600" y="1227138"/>
            <a:ext cx="0" cy="5953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3" name="Line 29">
            <a:extLst>
              <a:ext uri="{FF2B5EF4-FFF2-40B4-BE49-F238E27FC236}">
                <a16:creationId xmlns:a16="http://schemas.microsoft.com/office/drawing/2014/main" id="{51309D61-CEC1-B292-2E96-9993AF225046}"/>
              </a:ext>
            </a:extLst>
          </p:cNvPr>
          <p:cNvSpPr>
            <a:spLocks noChangeShapeType="1"/>
          </p:cNvSpPr>
          <p:nvPr/>
        </p:nvSpPr>
        <p:spPr bwMode="auto">
          <a:xfrm flipH="1">
            <a:off x="78438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4" name="Line 30">
            <a:extLst>
              <a:ext uri="{FF2B5EF4-FFF2-40B4-BE49-F238E27FC236}">
                <a16:creationId xmlns:a16="http://schemas.microsoft.com/office/drawing/2014/main" id="{B7DD6FB7-97F7-EFD4-0624-F04D2054FFAC}"/>
              </a:ext>
            </a:extLst>
          </p:cNvPr>
          <p:cNvSpPr>
            <a:spLocks noChangeShapeType="1"/>
          </p:cNvSpPr>
          <p:nvPr/>
        </p:nvSpPr>
        <p:spPr bwMode="auto">
          <a:xfrm>
            <a:off x="80089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5" name="Line 31">
            <a:extLst>
              <a:ext uri="{FF2B5EF4-FFF2-40B4-BE49-F238E27FC236}">
                <a16:creationId xmlns:a16="http://schemas.microsoft.com/office/drawing/2014/main" id="{BD3B54D4-E695-F712-D6B4-2484903D4C43}"/>
              </a:ext>
            </a:extLst>
          </p:cNvPr>
          <p:cNvSpPr>
            <a:spLocks noChangeShapeType="1"/>
          </p:cNvSpPr>
          <p:nvPr/>
        </p:nvSpPr>
        <p:spPr bwMode="auto">
          <a:xfrm>
            <a:off x="7848600" y="2133600"/>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6" name="Line 32">
            <a:extLst>
              <a:ext uri="{FF2B5EF4-FFF2-40B4-BE49-F238E27FC236}">
                <a16:creationId xmlns:a16="http://schemas.microsoft.com/office/drawing/2014/main" id="{F98AF44E-53D1-7DB0-1B9B-4C9BD3496798}"/>
              </a:ext>
            </a:extLst>
          </p:cNvPr>
          <p:cNvSpPr>
            <a:spLocks noChangeShapeType="1"/>
          </p:cNvSpPr>
          <p:nvPr/>
        </p:nvSpPr>
        <p:spPr bwMode="auto">
          <a:xfrm>
            <a:off x="78486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7" name="Line 33">
            <a:extLst>
              <a:ext uri="{FF2B5EF4-FFF2-40B4-BE49-F238E27FC236}">
                <a16:creationId xmlns:a16="http://schemas.microsoft.com/office/drawing/2014/main" id="{F6140EC5-B5E8-7399-46AB-FB3484A75682}"/>
              </a:ext>
            </a:extLst>
          </p:cNvPr>
          <p:cNvSpPr>
            <a:spLocks noChangeShapeType="1"/>
          </p:cNvSpPr>
          <p:nvPr/>
        </p:nvSpPr>
        <p:spPr bwMode="auto">
          <a:xfrm>
            <a:off x="80089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8" name="Line 34">
            <a:extLst>
              <a:ext uri="{FF2B5EF4-FFF2-40B4-BE49-F238E27FC236}">
                <a16:creationId xmlns:a16="http://schemas.microsoft.com/office/drawing/2014/main" id="{507C01DE-4DBA-2A17-41A0-8932560C69EF}"/>
              </a:ext>
            </a:extLst>
          </p:cNvPr>
          <p:cNvSpPr>
            <a:spLocks noChangeShapeType="1"/>
          </p:cNvSpPr>
          <p:nvPr/>
        </p:nvSpPr>
        <p:spPr bwMode="auto">
          <a:xfrm>
            <a:off x="80010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19" name="Line 35">
            <a:extLst>
              <a:ext uri="{FF2B5EF4-FFF2-40B4-BE49-F238E27FC236}">
                <a16:creationId xmlns:a16="http://schemas.microsoft.com/office/drawing/2014/main" id="{A4943D85-4F36-53AB-BDAD-E136B5F05C58}"/>
              </a:ext>
            </a:extLst>
          </p:cNvPr>
          <p:cNvSpPr>
            <a:spLocks noChangeShapeType="1"/>
          </p:cNvSpPr>
          <p:nvPr/>
        </p:nvSpPr>
        <p:spPr bwMode="auto">
          <a:xfrm>
            <a:off x="80089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0" name="Line 36">
            <a:extLst>
              <a:ext uri="{FF2B5EF4-FFF2-40B4-BE49-F238E27FC236}">
                <a16:creationId xmlns:a16="http://schemas.microsoft.com/office/drawing/2014/main" id="{B6131919-57A9-8C86-A805-52F08A2BB9C6}"/>
              </a:ext>
            </a:extLst>
          </p:cNvPr>
          <p:cNvSpPr>
            <a:spLocks noChangeShapeType="1"/>
          </p:cNvSpPr>
          <p:nvPr/>
        </p:nvSpPr>
        <p:spPr bwMode="auto">
          <a:xfrm>
            <a:off x="80089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1" name="Line 37">
            <a:extLst>
              <a:ext uri="{FF2B5EF4-FFF2-40B4-BE49-F238E27FC236}">
                <a16:creationId xmlns:a16="http://schemas.microsoft.com/office/drawing/2014/main" id="{852B0CEC-DF63-C486-AF21-19EF2AE10ED9}"/>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2" name="Line 38">
            <a:extLst>
              <a:ext uri="{FF2B5EF4-FFF2-40B4-BE49-F238E27FC236}">
                <a16:creationId xmlns:a16="http://schemas.microsoft.com/office/drawing/2014/main" id="{3AE4390E-1B94-1D94-74C9-C8D081F5B583}"/>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3" name="Line 39">
            <a:extLst>
              <a:ext uri="{FF2B5EF4-FFF2-40B4-BE49-F238E27FC236}">
                <a16:creationId xmlns:a16="http://schemas.microsoft.com/office/drawing/2014/main" id="{69382B6B-8819-5720-AF39-FB1429854616}"/>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4" name="Line 40">
            <a:extLst>
              <a:ext uri="{FF2B5EF4-FFF2-40B4-BE49-F238E27FC236}">
                <a16:creationId xmlns:a16="http://schemas.microsoft.com/office/drawing/2014/main" id="{8E972956-4726-B355-DAA2-18CF701D1DD2}"/>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5" name="Line 41">
            <a:extLst>
              <a:ext uri="{FF2B5EF4-FFF2-40B4-BE49-F238E27FC236}">
                <a16:creationId xmlns:a16="http://schemas.microsoft.com/office/drawing/2014/main" id="{79DEFA7B-784E-9E2F-6FE9-5F81D89DF513}"/>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6" name="Line 42">
            <a:extLst>
              <a:ext uri="{FF2B5EF4-FFF2-40B4-BE49-F238E27FC236}">
                <a16:creationId xmlns:a16="http://schemas.microsoft.com/office/drawing/2014/main" id="{F0E1A64D-300B-6B3E-22EB-38A5436F066B}"/>
              </a:ext>
            </a:extLst>
          </p:cNvPr>
          <p:cNvSpPr>
            <a:spLocks noChangeShapeType="1"/>
          </p:cNvSpPr>
          <p:nvPr/>
        </p:nvSpPr>
        <p:spPr bwMode="auto">
          <a:xfrm>
            <a:off x="80010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118827" name="Line 43">
            <a:extLst>
              <a:ext uri="{FF2B5EF4-FFF2-40B4-BE49-F238E27FC236}">
                <a16:creationId xmlns:a16="http://schemas.microsoft.com/office/drawing/2014/main" id="{4E6A86C2-8244-B4C5-FE77-90D350D4097C}"/>
              </a:ext>
            </a:extLst>
          </p:cNvPr>
          <p:cNvSpPr>
            <a:spLocks noChangeShapeType="1"/>
          </p:cNvSpPr>
          <p:nvPr/>
        </p:nvSpPr>
        <p:spPr bwMode="auto">
          <a:xfrm>
            <a:off x="80089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pic>
        <p:nvPicPr>
          <p:cNvPr id="118828" name="Picture 59">
            <a:extLst>
              <a:ext uri="{FF2B5EF4-FFF2-40B4-BE49-F238E27FC236}">
                <a16:creationId xmlns:a16="http://schemas.microsoft.com/office/drawing/2014/main" id="{2BBF241C-777F-A6BC-C0C9-C5CDCFC96285}"/>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2338" y="1268413"/>
            <a:ext cx="1168400" cy="207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829" name="Image 2" descr="Capture d’écran 2014-06-01 à 08.01.54.png">
            <a:extLst>
              <a:ext uri="{FF2B5EF4-FFF2-40B4-BE49-F238E27FC236}">
                <a16:creationId xmlns:a16="http://schemas.microsoft.com/office/drawing/2014/main" id="{02F2B1E3-8BEB-E38A-5C71-D1B0627A9F5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2225" y="3582988"/>
            <a:ext cx="3387725" cy="282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830" name="Image 3" descr="Capture d’écran 2014-06-01 à 08.02.08.png">
            <a:extLst>
              <a:ext uri="{FF2B5EF4-FFF2-40B4-BE49-F238E27FC236}">
                <a16:creationId xmlns:a16="http://schemas.microsoft.com/office/drawing/2014/main" id="{788DFA7F-69CA-A674-1EC1-46901061D374}"/>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035800" y="3573463"/>
            <a:ext cx="2711450"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EA5A80A0-3E01-283B-F665-DF0640A834B2}"/>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1200" b="0" i="1" u="sng" strike="noStrike" kern="1200" cap="none" spc="0" normalizeH="0" baseline="0" noProof="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endParaRPr>
          </a:p>
        </p:txBody>
      </p:sp>
      <p:sp>
        <p:nvSpPr>
          <p:cNvPr id="3" name="Espace réservé du pied de page 2">
            <a:extLst>
              <a:ext uri="{FF2B5EF4-FFF2-40B4-BE49-F238E27FC236}">
                <a16:creationId xmlns:a16="http://schemas.microsoft.com/office/drawing/2014/main" id="{327BD4A5-C14C-F1E5-72BE-9CF5ECC92626}"/>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altLang="fr-FR" sz="1200" b="0" i="1" u="sng" strike="noStrike" kern="1200" cap="none" spc="0" normalizeH="0" baseline="0" noProof="0">
                <a:ln>
                  <a:noFill/>
                </a:ln>
                <a:solidFill>
                  <a:srgbClr val="000000"/>
                </a:solidFill>
                <a:effectLst>
                  <a:outerShdw blurRad="38100" dist="38100" dir="2700000" algn="tl">
                    <a:srgbClr val="FFFFFF"/>
                  </a:outerShdw>
                </a:effectLst>
                <a:uLnTx/>
                <a:uFillTx/>
                <a:latin typeface="Comic Sans MS" panose="030F0902030302020204" pitchFamily="66" charset="0"/>
                <a:ea typeface="ＭＳ Ｐゴシック" panose="020B0600070205080204" pitchFamily="34" charset="-128"/>
                <a:cs typeface="+mn-cs"/>
              </a:rPr>
              <a:t>EDUCOM PEISS JULY 2025</a:t>
            </a:r>
          </a:p>
        </p:txBody>
      </p:sp>
      <p:pic>
        <p:nvPicPr>
          <p:cNvPr id="118833" name="Picture 5">
            <a:extLst>
              <a:ext uri="{FF2B5EF4-FFF2-40B4-BE49-F238E27FC236}">
                <a16:creationId xmlns:a16="http://schemas.microsoft.com/office/drawing/2014/main" id="{18FF2A50-D95F-397A-FA45-DBB34AAA34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42088" y="282575"/>
            <a:ext cx="2057400" cy="179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4DB4F55-0FEA-266C-A40B-478DE108C300}"/>
              </a:ext>
            </a:extLst>
          </p:cNvPr>
          <p:cNvSpPr>
            <a:spLocks noGrp="1"/>
          </p:cNvSpPr>
          <p:nvPr>
            <p:ph type="title"/>
          </p:nvPr>
        </p:nvSpPr>
        <p:spPr>
          <a:xfrm>
            <a:off x="495300" y="0"/>
            <a:ext cx="8137525" cy="641350"/>
          </a:xfrm>
        </p:spPr>
        <p:txBody>
          <a:bodyPr/>
          <a:lstStyle/>
          <a:p>
            <a:pPr>
              <a:defRPr/>
            </a:pPr>
            <a:r>
              <a:rPr lang="fr-FR" dirty="0">
                <a:ea typeface="+mj-ea"/>
              </a:rPr>
              <a:t>Instrumentation </a:t>
            </a:r>
            <a:r>
              <a:rPr lang="fr-FR" dirty="0" err="1">
                <a:ea typeface="+mj-ea"/>
              </a:rPr>
              <a:t>schools</a:t>
            </a:r>
            <a:r>
              <a:rPr lang="fr-FR" dirty="0">
                <a:ea typeface="+mj-ea"/>
              </a:rPr>
              <a:t> </a:t>
            </a:r>
            <a:r>
              <a:rPr lang="fr-FR" dirty="0" err="1">
                <a:ea typeface="+mj-ea"/>
              </a:rPr>
              <a:t>References</a:t>
            </a:r>
            <a:r>
              <a:rPr lang="fr-FR" dirty="0">
                <a:ea typeface="+mj-ea"/>
              </a:rPr>
              <a:t> </a:t>
            </a:r>
          </a:p>
        </p:txBody>
      </p:sp>
      <p:sp>
        <p:nvSpPr>
          <p:cNvPr id="12" name="Espace réservé du contenu 11">
            <a:extLst>
              <a:ext uri="{FF2B5EF4-FFF2-40B4-BE49-F238E27FC236}">
                <a16:creationId xmlns:a16="http://schemas.microsoft.com/office/drawing/2014/main" id="{6E8E1607-8ABA-4581-1314-A80EA90DCB47}"/>
              </a:ext>
            </a:extLst>
          </p:cNvPr>
          <p:cNvSpPr>
            <a:spLocks noGrp="1"/>
          </p:cNvSpPr>
          <p:nvPr>
            <p:ph idx="1"/>
          </p:nvPr>
        </p:nvSpPr>
        <p:spPr>
          <a:xfrm>
            <a:off x="312738" y="641350"/>
            <a:ext cx="9393237" cy="4732338"/>
          </a:xfrm>
        </p:spPr>
        <p:txBody>
          <a:bodyPr/>
          <a:lstStyle/>
          <a:p>
            <a:pPr>
              <a:defRPr/>
            </a:pPr>
            <a:r>
              <a:rPr lang="fr-FR" sz="2000" dirty="0">
                <a:effectLst/>
                <a:ea typeface="+mn-ea"/>
              </a:rPr>
              <a:t>IRSTS 14 Osaka</a:t>
            </a:r>
          </a:p>
          <a:p>
            <a:pPr marL="0" indent="0">
              <a:buFont typeface="Wingdings" pitchFamily="2" charset="2"/>
              <a:buNone/>
              <a:defRPr/>
            </a:pPr>
            <a:r>
              <a:rPr lang="fr-FR" sz="2000" dirty="0">
                <a:ea typeface="+mn-ea"/>
                <a:hlinkClick r:id="rId2"/>
              </a:rPr>
              <a:t> http://rt2014.rcnp.osaka-u.ac.jp/rt2014-school/index.html </a:t>
            </a:r>
            <a:endParaRPr lang="fr-FR" sz="2000" dirty="0">
              <a:effectLst/>
              <a:ea typeface="+mn-ea"/>
            </a:endParaRPr>
          </a:p>
          <a:p>
            <a:pPr>
              <a:defRPr/>
            </a:pPr>
            <a:r>
              <a:rPr lang="fr-FR" sz="2000" dirty="0">
                <a:effectLst/>
                <a:ea typeface="+mn-ea"/>
              </a:rPr>
              <a:t>IRTS 16 </a:t>
            </a:r>
            <a:r>
              <a:rPr lang="fr-FR" sz="2000" dirty="0" err="1">
                <a:effectLst/>
                <a:ea typeface="+mn-ea"/>
              </a:rPr>
              <a:t>HoChiMinh</a:t>
            </a:r>
            <a:r>
              <a:rPr lang="fr-FR" sz="2000" dirty="0">
                <a:effectLst/>
                <a:ea typeface="+mn-ea"/>
              </a:rPr>
              <a:t> City </a:t>
            </a:r>
          </a:p>
          <a:p>
            <a:pPr marL="0" indent="0">
              <a:buFont typeface="Wingdings" pitchFamily="2" charset="2"/>
              <a:buNone/>
              <a:defRPr/>
            </a:pPr>
            <a:r>
              <a:rPr lang="fr-FR" sz="2000" dirty="0">
                <a:ea typeface="+mn-ea"/>
                <a:hlinkClick r:id="rId3"/>
              </a:rPr>
              <a:t>http://ntlab.hcmus.edu.vn/en/rt2016-school/</a:t>
            </a:r>
            <a:endParaRPr lang="fr-FR" sz="2000" dirty="0">
              <a:effectLst/>
              <a:ea typeface="+mn-ea"/>
            </a:endParaRPr>
          </a:p>
          <a:p>
            <a:pPr>
              <a:defRPr/>
            </a:pPr>
            <a:r>
              <a:rPr lang="fr-FR" sz="2000" dirty="0">
                <a:effectLst/>
                <a:ea typeface="+mn-ea"/>
              </a:rPr>
              <a:t>Le Cap South Africa.18</a:t>
            </a:r>
            <a:br>
              <a:rPr lang="fr-FR" sz="2000" dirty="0">
                <a:effectLst/>
                <a:ea typeface="+mn-ea"/>
              </a:rPr>
            </a:br>
            <a:r>
              <a:rPr lang="fr-FR" sz="2000" dirty="0">
                <a:effectLst/>
                <a:ea typeface="+mn-ea"/>
                <a:hlinkClick r:id="rId4"/>
              </a:rPr>
              <a:t>https://indico.cern.ch/event/661919/overview</a:t>
            </a:r>
            <a:endParaRPr lang="fr-FR" sz="2000" dirty="0">
              <a:effectLst/>
              <a:ea typeface="+mn-ea"/>
            </a:endParaRPr>
          </a:p>
          <a:p>
            <a:pPr>
              <a:defRPr/>
            </a:pPr>
            <a:r>
              <a:rPr lang="fr-FR" sz="2000" dirty="0">
                <a:effectLst/>
                <a:ea typeface="+mn-ea"/>
              </a:rPr>
              <a:t>ICISE July 19</a:t>
            </a:r>
            <a:br>
              <a:rPr lang="fr-FR" sz="2000" dirty="0">
                <a:ea typeface="+mn-ea"/>
              </a:rPr>
            </a:br>
            <a:r>
              <a:rPr lang="fr-FR" sz="2000" dirty="0">
                <a:effectLst/>
                <a:ea typeface="+mn-ea"/>
                <a:hlinkClick r:id="rId5"/>
              </a:rPr>
              <a:t>https://indico.in2p3.fr/event/19513/</a:t>
            </a:r>
            <a:endParaRPr lang="fr-FR" sz="2000" dirty="0">
              <a:effectLst/>
              <a:ea typeface="+mn-ea"/>
            </a:endParaRPr>
          </a:p>
          <a:p>
            <a:pPr>
              <a:defRPr/>
            </a:pPr>
            <a:r>
              <a:rPr lang="fr-FR" sz="2000" dirty="0">
                <a:effectLst/>
                <a:ea typeface="+mn-ea"/>
              </a:rPr>
              <a:t>IRSTS Kuala Lumpur (Malaysia) </a:t>
            </a:r>
            <a:r>
              <a:rPr lang="fr-FR" sz="2000" dirty="0" err="1">
                <a:effectLst/>
                <a:ea typeface="+mn-ea"/>
              </a:rPr>
              <a:t>Nov</a:t>
            </a:r>
            <a:r>
              <a:rPr lang="fr-FR" sz="2000" dirty="0">
                <a:effectLst/>
                <a:ea typeface="+mn-ea"/>
              </a:rPr>
              <a:t> 2019 </a:t>
            </a:r>
            <a:r>
              <a:rPr lang="fr-FR" sz="2000" dirty="0">
                <a:effectLst/>
                <a:ea typeface="+mn-ea"/>
                <a:hlinkClick r:id="rId6"/>
              </a:rPr>
              <a:t>https://indico.cern.ch/event/854879/surveys/1178</a:t>
            </a:r>
            <a:endParaRPr lang="fr-FR" sz="2000" dirty="0">
              <a:effectLst/>
              <a:ea typeface="+mn-ea"/>
            </a:endParaRPr>
          </a:p>
          <a:p>
            <a:pPr>
              <a:defRPr/>
            </a:pPr>
            <a:r>
              <a:rPr lang="fr-FR" sz="2000" dirty="0">
                <a:effectLst/>
                <a:ea typeface="+mn-ea"/>
              </a:rPr>
              <a:t>IEEE NPSS Workshop on Radiation Instrumentation – </a:t>
            </a:r>
            <a:r>
              <a:rPr lang="fr-FR" sz="2000" dirty="0" err="1">
                <a:effectLst/>
                <a:ea typeface="+mn-ea"/>
              </a:rPr>
              <a:t>Dec</a:t>
            </a:r>
            <a:r>
              <a:rPr lang="fr-FR" sz="2000" dirty="0">
                <a:effectLst/>
                <a:ea typeface="+mn-ea"/>
              </a:rPr>
              <a:t> 2021</a:t>
            </a:r>
          </a:p>
          <a:p>
            <a:pPr marL="0" indent="0">
              <a:buFont typeface="Wingdings" pitchFamily="2" charset="2"/>
              <a:buNone/>
              <a:defRPr/>
            </a:pPr>
            <a:r>
              <a:rPr lang="fr-FR" sz="2000" dirty="0">
                <a:effectLst/>
                <a:ea typeface="+mn-ea"/>
              </a:rPr>
              <a:t>    Dakar </a:t>
            </a:r>
            <a:r>
              <a:rPr lang="fr-FR" sz="2000" dirty="0" err="1">
                <a:effectLst/>
                <a:ea typeface="+mn-ea"/>
              </a:rPr>
              <a:t>Senegal</a:t>
            </a:r>
            <a:endParaRPr lang="fr-FR" sz="2000" dirty="0">
              <a:effectLst/>
              <a:ea typeface="+mn-ea"/>
            </a:endParaRPr>
          </a:p>
          <a:p>
            <a:pPr marL="0" indent="0">
              <a:buFont typeface="Wingdings" pitchFamily="2" charset="2"/>
              <a:buNone/>
              <a:defRPr/>
            </a:pPr>
            <a:r>
              <a:rPr lang="fr-FR" sz="2000" dirty="0">
                <a:ea typeface="+mn-ea"/>
                <a:hlinkClick r:id="rId7"/>
              </a:rPr>
              <a:t>   https://indico.cern.ch/event/954194/</a:t>
            </a:r>
            <a:endParaRPr lang="fr-FR" sz="2000" dirty="0">
              <a:effectLst/>
              <a:ea typeface="+mn-ea"/>
            </a:endParaRPr>
          </a:p>
          <a:p>
            <a:pPr>
              <a:defRPr/>
            </a:pPr>
            <a:r>
              <a:rPr lang="fr-FR" sz="2000" dirty="0">
                <a:effectLst/>
                <a:ea typeface="+mn-ea"/>
              </a:rPr>
              <a:t>IEEE NPSS Workshop on Radiation Instrumentation – </a:t>
            </a:r>
            <a:r>
              <a:rPr lang="fr-FR" sz="2000" dirty="0" err="1">
                <a:effectLst/>
                <a:ea typeface="+mn-ea"/>
              </a:rPr>
              <a:t>Nov</a:t>
            </a:r>
            <a:r>
              <a:rPr lang="fr-FR" sz="2000" dirty="0">
                <a:effectLst/>
                <a:ea typeface="+mn-ea"/>
              </a:rPr>
              <a:t> 2020</a:t>
            </a:r>
          </a:p>
          <a:p>
            <a:pPr marL="0" indent="0">
              <a:buFont typeface="Wingdings" pitchFamily="2" charset="2"/>
              <a:buNone/>
              <a:defRPr/>
            </a:pPr>
            <a:r>
              <a:rPr lang="fr-FR" sz="2000" dirty="0">
                <a:effectLst/>
                <a:ea typeface="+mn-ea"/>
              </a:rPr>
              <a:t>    Jakarta </a:t>
            </a:r>
            <a:r>
              <a:rPr lang="fr-FR" sz="2000" dirty="0" err="1">
                <a:effectLst/>
                <a:ea typeface="+mn-ea"/>
              </a:rPr>
              <a:t>Indonesia</a:t>
            </a:r>
            <a:endParaRPr lang="fr-FR" sz="2000" dirty="0">
              <a:effectLst/>
              <a:ea typeface="+mn-ea"/>
            </a:endParaRPr>
          </a:p>
          <a:p>
            <a:pPr marL="457200" lvl="1" indent="0">
              <a:buFontTx/>
              <a:buNone/>
              <a:defRPr/>
            </a:pPr>
            <a:endParaRPr lang="fr-FR" sz="2000" dirty="0">
              <a:ea typeface="+mn-ea"/>
            </a:endParaRPr>
          </a:p>
          <a:p>
            <a:pPr marL="457200" lvl="1" indent="0">
              <a:buFontTx/>
              <a:buNone/>
              <a:defRPr/>
            </a:pPr>
            <a:endParaRPr lang="fr-FR" sz="2000" dirty="0">
              <a:effectLst/>
              <a:ea typeface="+mn-ea"/>
            </a:endParaRPr>
          </a:p>
          <a:p>
            <a:pPr marL="457200" lvl="1" indent="0">
              <a:buFontTx/>
              <a:buNone/>
              <a:defRPr/>
            </a:pPr>
            <a:endParaRPr lang="fr-FR" sz="2000" dirty="0">
              <a:effectLst/>
              <a:ea typeface="+mn-ea"/>
            </a:endParaRPr>
          </a:p>
          <a:p>
            <a:pPr marL="457200" lvl="1" indent="0">
              <a:buFontTx/>
              <a:buNone/>
              <a:defRPr/>
            </a:pPr>
            <a:endParaRPr lang="fr-FR" sz="2000" dirty="0">
              <a:effectLst/>
              <a:ea typeface="+mn-ea"/>
            </a:endParaRPr>
          </a:p>
          <a:p>
            <a:pPr marL="457200" lvl="1" indent="0">
              <a:buFontTx/>
              <a:buNone/>
              <a:defRPr/>
            </a:pPr>
            <a:endParaRPr lang="fr-FR" sz="2000" dirty="0">
              <a:effectLst/>
              <a:ea typeface="+mn-ea"/>
            </a:endParaRPr>
          </a:p>
          <a:p>
            <a:pPr lvl="1">
              <a:defRPr/>
            </a:pPr>
            <a:endParaRPr lang="fr-FR" sz="2000" dirty="0">
              <a:effectLst/>
              <a:ea typeface="+mn-ea"/>
            </a:endParaRPr>
          </a:p>
          <a:p>
            <a:pPr marL="0" indent="0">
              <a:buFont typeface="Wingdings" pitchFamily="2" charset="2"/>
              <a:buNone/>
              <a:defRPr/>
            </a:pPr>
            <a:endParaRPr lang="fr-FR" sz="2000" dirty="0">
              <a:effectLst/>
              <a:ea typeface="+mn-ea"/>
            </a:endParaRPr>
          </a:p>
          <a:p>
            <a:pPr marL="0" indent="0">
              <a:buFont typeface="Wingdings" pitchFamily="2" charset="2"/>
              <a:buNone/>
              <a:defRPr/>
            </a:pPr>
            <a:endParaRPr lang="fr-FR" sz="2000" dirty="0">
              <a:effectLst/>
              <a:ea typeface="+mn-ea"/>
            </a:endParaRPr>
          </a:p>
          <a:p>
            <a:pPr marL="0" indent="0">
              <a:buFont typeface="Wingdings" pitchFamily="2" charset="2"/>
              <a:buNone/>
              <a:defRPr/>
            </a:pPr>
            <a:endParaRPr lang="fr-FR" sz="2000" dirty="0">
              <a:effectLst/>
              <a:ea typeface="+mn-ea"/>
            </a:endParaRPr>
          </a:p>
          <a:p>
            <a:pPr marL="457200" lvl="1" indent="0">
              <a:buFontTx/>
              <a:buNone/>
              <a:defRPr/>
            </a:pPr>
            <a:br>
              <a:rPr lang="fr-FR" sz="2000" dirty="0">
                <a:effectLst/>
                <a:ea typeface="+mn-ea"/>
              </a:rPr>
            </a:br>
            <a:endParaRPr lang="fr-FR" sz="2000" dirty="0">
              <a:effectLst/>
              <a:ea typeface="+mn-ea"/>
            </a:endParaRPr>
          </a:p>
          <a:p>
            <a:pPr>
              <a:defRPr/>
            </a:pPr>
            <a:endParaRPr lang="fr-FR" sz="2000" dirty="0">
              <a:ea typeface="+mn-ea"/>
            </a:endParaRPr>
          </a:p>
        </p:txBody>
      </p:sp>
      <p:sp>
        <p:nvSpPr>
          <p:cNvPr id="4" name="Espace réservé de la date 3">
            <a:extLst>
              <a:ext uri="{FF2B5EF4-FFF2-40B4-BE49-F238E27FC236}">
                <a16:creationId xmlns:a16="http://schemas.microsoft.com/office/drawing/2014/main" id="{AEE23062-F8AF-7CEF-802A-4542D3C8973A}"/>
              </a:ext>
            </a:extLst>
          </p:cNvPr>
          <p:cNvSpPr>
            <a:spLocks noGrp="1"/>
          </p:cNvSpPr>
          <p:nvPr>
            <p:ph type="dt" sz="quarter" idx="10"/>
          </p:nvPr>
        </p:nvSpPr>
        <p:spPr/>
        <p:txBody>
          <a:bodyPr/>
          <a:lstStyle/>
          <a:p>
            <a:pPr>
              <a:defRPr/>
            </a:pPr>
            <a:endParaRPr lang="fr-FR" altLang="sv-SE" dirty="0"/>
          </a:p>
        </p:txBody>
      </p:sp>
      <p:sp>
        <p:nvSpPr>
          <p:cNvPr id="5" name="Espace réservé du pied de page 4">
            <a:extLst>
              <a:ext uri="{FF2B5EF4-FFF2-40B4-BE49-F238E27FC236}">
                <a16:creationId xmlns:a16="http://schemas.microsoft.com/office/drawing/2014/main" id="{CB4EB04E-79C3-5344-EF1E-DC38560E95F0}"/>
              </a:ext>
            </a:extLst>
          </p:cNvPr>
          <p:cNvSpPr>
            <a:spLocks noGrp="1"/>
          </p:cNvSpPr>
          <p:nvPr>
            <p:ph type="ftr" sz="quarter" idx="11"/>
          </p:nvPr>
        </p:nvSpPr>
        <p:spPr/>
        <p:txBody>
          <a:bodyPr/>
          <a:lstStyle/>
          <a:p>
            <a:pPr>
              <a:defRPr/>
            </a:pPr>
            <a:r>
              <a:rPr lang="fr-FR" altLang="fr-FR"/>
              <a:t>EDUCOM PEISS JULY 2025</a:t>
            </a:r>
            <a:endParaRPr lang="fr-FR" altLang="fr-FR" dirty="0"/>
          </a:p>
        </p:txBody>
      </p:sp>
      <p:sp>
        <p:nvSpPr>
          <p:cNvPr id="6" name="Espace réservé du numéro de diapositive 5">
            <a:extLst>
              <a:ext uri="{FF2B5EF4-FFF2-40B4-BE49-F238E27FC236}">
                <a16:creationId xmlns:a16="http://schemas.microsoft.com/office/drawing/2014/main" id="{80B4D27E-EC3F-16FD-7627-2952689EDFD5}"/>
              </a:ext>
            </a:extLst>
          </p:cNvPr>
          <p:cNvSpPr>
            <a:spLocks noGrp="1"/>
          </p:cNvSpPr>
          <p:nvPr>
            <p:ph type="sldNum" sz="quarter" idx="12"/>
          </p:nvPr>
        </p:nvSpPr>
        <p:spPr/>
        <p:txBody>
          <a:bodyPr/>
          <a:lstStyle>
            <a:lvl1pPr>
              <a:defRPr sz="2400">
                <a:solidFill>
                  <a:schemeClr val="tx1"/>
                </a:solidFill>
                <a:latin typeface="Comic Sans MS" panose="030F0702030302020204" pitchFamily="66" charset="0"/>
                <a:ea typeface="MS PGothic" panose="020B0600070205080204" pitchFamily="34" charset="-128"/>
              </a:defRPr>
            </a:lvl1pPr>
            <a:lvl2pPr marL="742950" indent="-285750">
              <a:defRPr sz="2400">
                <a:solidFill>
                  <a:schemeClr val="tx1"/>
                </a:solidFill>
                <a:latin typeface="Comic Sans MS" panose="030F0702030302020204" pitchFamily="66" charset="0"/>
                <a:ea typeface="MS PGothic" panose="020B0600070205080204" pitchFamily="34" charset="-128"/>
              </a:defRPr>
            </a:lvl2pPr>
            <a:lvl3pPr marL="1143000" indent="-228600">
              <a:defRPr sz="2400">
                <a:solidFill>
                  <a:schemeClr val="tx1"/>
                </a:solidFill>
                <a:latin typeface="Comic Sans MS" panose="030F0702030302020204" pitchFamily="66" charset="0"/>
                <a:ea typeface="MS PGothic" panose="020B0600070205080204" pitchFamily="34" charset="-128"/>
              </a:defRPr>
            </a:lvl3pPr>
            <a:lvl4pPr marL="1600200" indent="-228600">
              <a:defRPr sz="2400">
                <a:solidFill>
                  <a:schemeClr val="tx1"/>
                </a:solidFill>
                <a:latin typeface="Comic Sans MS" panose="030F0702030302020204" pitchFamily="66" charset="0"/>
                <a:ea typeface="MS PGothic" panose="020B0600070205080204" pitchFamily="34" charset="-128"/>
              </a:defRPr>
            </a:lvl4pPr>
            <a:lvl5pPr marL="2057400" indent="-228600">
              <a:defRPr sz="2400">
                <a:solidFill>
                  <a:schemeClr val="tx1"/>
                </a:solidFill>
                <a:latin typeface="Comic Sans MS" panose="030F0702030302020204" pitchFamily="66"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omic Sans MS" panose="030F0702030302020204" pitchFamily="66" charset="0"/>
                <a:ea typeface="MS PGothic" panose="020B0600070205080204" pitchFamily="34" charset="-128"/>
              </a:defRPr>
            </a:lvl9pPr>
          </a:lstStyle>
          <a:p>
            <a:pPr>
              <a:defRPr/>
            </a:pPr>
            <a:fld id="{D0C6BDEE-656D-3841-A877-120F29A7B029}" type="slidenum">
              <a:rPr lang="fr-FR" altLang="fr-FR" sz="1200" smtClean="0">
                <a:latin typeface="Arial" panose="020B0604020202020204" pitchFamily="34" charset="0"/>
              </a:rPr>
              <a:pPr>
                <a:defRPr/>
              </a:pPr>
              <a:t>71</a:t>
            </a:fld>
            <a:endParaRPr lang="fr-FR" altLang="fr-FR" sz="1200" dirty="0">
              <a:latin typeface="Arial" panose="020B0604020202020204" pitchFamily="34" charset="0"/>
            </a:endParaRPr>
          </a:p>
        </p:txBody>
      </p:sp>
      <p:sp>
        <p:nvSpPr>
          <p:cNvPr id="288774" name="ZoneTexte 20">
            <a:extLst>
              <a:ext uri="{FF2B5EF4-FFF2-40B4-BE49-F238E27FC236}">
                <a16:creationId xmlns:a16="http://schemas.microsoft.com/office/drawing/2014/main" id="{322F1F17-601F-5CE8-CB67-CFC3F8955C9D}"/>
              </a:ext>
            </a:extLst>
          </p:cNvPr>
          <p:cNvSpPr txBox="1">
            <a:spLocks noChangeArrowheads="1"/>
          </p:cNvSpPr>
          <p:nvPr/>
        </p:nvSpPr>
        <p:spPr bwMode="auto">
          <a:xfrm>
            <a:off x="793750" y="6013450"/>
            <a:ext cx="60166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SzPct val="90000"/>
              <a:buFont typeface="Wingdings" pitchFamily="2" charset="2"/>
              <a:buBlip>
                <a:blip r:embed="rId8"/>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9"/>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pPr>
            <a:r>
              <a:rPr lang="fr-FR" altLang="fr-FR" sz="2000">
                <a:hlinkClick r:id="rId11"/>
              </a:rPr>
              <a:t>https://indico.cern.ch/event/954199/</a:t>
            </a:r>
            <a:endParaRPr lang="fr-FR" altLang="fr-FR" sz="2000"/>
          </a:p>
        </p:txBody>
      </p:sp>
      <p:pic>
        <p:nvPicPr>
          <p:cNvPr id="288775" name="Picture 7">
            <a:extLst>
              <a:ext uri="{FF2B5EF4-FFF2-40B4-BE49-F238E27FC236}">
                <a16:creationId xmlns:a16="http://schemas.microsoft.com/office/drawing/2014/main" id="{96116D96-AE0E-9A37-BFDF-BB8C94647CE6}"/>
              </a:ext>
            </a:extLst>
          </p:cNvPr>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91500" y="468313"/>
            <a:ext cx="730250" cy="208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8776" name="Text Box 8">
            <a:extLst>
              <a:ext uri="{FF2B5EF4-FFF2-40B4-BE49-F238E27FC236}">
                <a16:creationId xmlns:a16="http://schemas.microsoft.com/office/drawing/2014/main" id="{A8228FFD-069B-E15B-7B3C-7A189FF93D15}"/>
              </a:ext>
            </a:extLst>
          </p:cNvPr>
          <p:cNvSpPr txBox="1">
            <a:spLocks noChangeArrowheads="1"/>
          </p:cNvSpPr>
          <p:nvPr/>
        </p:nvSpPr>
        <p:spPr bwMode="auto">
          <a:xfrm>
            <a:off x="6413500" y="2554288"/>
            <a:ext cx="33575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8"/>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9"/>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10"/>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800" i="0" u="none">
                <a:solidFill>
                  <a:srgbClr val="FFFF00"/>
                </a:solidFill>
              </a:rPr>
              <a:t>Thank you</a:t>
            </a:r>
          </a:p>
          <a:p>
            <a:pPr algn="ctr" eaLnBrk="1" hangingPunct="1">
              <a:spcBef>
                <a:spcPct val="0"/>
              </a:spcBef>
              <a:buClrTx/>
              <a:buSzTx/>
              <a:buFontTx/>
              <a:buNone/>
            </a:pPr>
            <a:r>
              <a:rPr lang="fr-FR" altLang="fr-FR" sz="2800" i="0" u="none">
                <a:solidFill>
                  <a:srgbClr val="FFFF00"/>
                </a:solidFill>
              </a:rPr>
              <a:t>for your attention</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BFFCAD74-181D-EEE2-14E5-CF1C8660BEDE}"/>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a:solidFill>
                  <a:srgbClr val="FFFFFF"/>
                </a:solidFill>
              </a:rPr>
              <a:t>EDUCOM PEISS JULY 2025</a:t>
            </a:r>
          </a:p>
        </p:txBody>
      </p:sp>
      <p:sp>
        <p:nvSpPr>
          <p:cNvPr id="7" name="Espace réservé du numéro de diapositive 5">
            <a:extLst>
              <a:ext uri="{FF2B5EF4-FFF2-40B4-BE49-F238E27FC236}">
                <a16:creationId xmlns:a16="http://schemas.microsoft.com/office/drawing/2014/main" id="{B92005E6-9422-448B-3385-7580FB75271B}"/>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6C4657F-8F5C-F946-9592-A16DCD8BF979}" type="slidenum">
              <a:rPr lang="fr-FR" altLang="fr-FR" sz="1200" smtClean="0">
                <a:solidFill>
                  <a:srgbClr val="FFFFFF"/>
                </a:solidFill>
              </a:rPr>
              <a:pPr>
                <a:spcBef>
                  <a:spcPct val="0"/>
                </a:spcBef>
                <a:buClrTx/>
                <a:buSzTx/>
                <a:buFontTx/>
                <a:buNone/>
                <a:defRPr/>
              </a:pPr>
              <a:t>72</a:t>
            </a:fld>
            <a:endParaRPr lang="fr-FR" altLang="fr-FR" sz="1200">
              <a:solidFill>
                <a:srgbClr val="FFFFFF"/>
              </a:solidFill>
            </a:endParaRPr>
          </a:p>
        </p:txBody>
      </p:sp>
      <p:sp>
        <p:nvSpPr>
          <p:cNvPr id="637954" name="Rectangle 2">
            <a:extLst>
              <a:ext uri="{FF2B5EF4-FFF2-40B4-BE49-F238E27FC236}">
                <a16:creationId xmlns:a16="http://schemas.microsoft.com/office/drawing/2014/main" id="{483AA22A-C7BF-AD37-1DA2-05DA99A9EECB}"/>
              </a:ext>
            </a:extLst>
          </p:cNvPr>
          <p:cNvSpPr>
            <a:spLocks noGrp="1" noChangeArrowheads="1"/>
          </p:cNvSpPr>
          <p:nvPr>
            <p:ph type="title"/>
          </p:nvPr>
        </p:nvSpPr>
        <p:spPr>
          <a:xfrm>
            <a:off x="920750" y="12700"/>
            <a:ext cx="8193088" cy="539750"/>
          </a:xfrm>
        </p:spPr>
        <p:txBody>
          <a:bodyPr/>
          <a:lstStyle/>
          <a:p>
            <a:pPr>
              <a:defRPr/>
            </a:pPr>
            <a:r>
              <a:rPr lang="fr-FR" altLang="fr-FR"/>
              <a:t>Thanks to</a:t>
            </a:r>
          </a:p>
        </p:txBody>
      </p:sp>
      <p:sp>
        <p:nvSpPr>
          <p:cNvPr id="637955" name="Rectangle 3">
            <a:extLst>
              <a:ext uri="{FF2B5EF4-FFF2-40B4-BE49-F238E27FC236}">
                <a16:creationId xmlns:a16="http://schemas.microsoft.com/office/drawing/2014/main" id="{3524D766-18B9-CE54-91E3-9495C4AF0D88}"/>
              </a:ext>
            </a:extLst>
          </p:cNvPr>
          <p:cNvSpPr>
            <a:spLocks noGrp="1" noChangeArrowheads="1"/>
          </p:cNvSpPr>
          <p:nvPr>
            <p:ph type="body" idx="1"/>
          </p:nvPr>
        </p:nvSpPr>
        <p:spPr>
          <a:xfrm>
            <a:off x="488950" y="620713"/>
            <a:ext cx="7059613" cy="5183187"/>
          </a:xfrm>
        </p:spPr>
        <p:txBody>
          <a:bodyPr/>
          <a:lstStyle/>
          <a:p>
            <a:pPr>
              <a:lnSpc>
                <a:spcPct val="90000"/>
              </a:lnSpc>
              <a:defRPr/>
            </a:pPr>
            <a:r>
              <a:rPr lang="fr-FR" altLang="fr-FR" sz="2400" dirty="0"/>
              <a:t>C. </a:t>
            </a:r>
            <a:r>
              <a:rPr lang="fr-FR" altLang="fr-FR" sz="2400" dirty="0" err="1"/>
              <a:t>DaVia</a:t>
            </a:r>
            <a:r>
              <a:rPr lang="fr-FR" altLang="fr-FR" sz="2400" dirty="0"/>
              <a:t> (Manchester ).</a:t>
            </a:r>
          </a:p>
          <a:p>
            <a:pPr>
              <a:lnSpc>
                <a:spcPct val="90000"/>
              </a:lnSpc>
              <a:defRPr/>
            </a:pPr>
            <a:r>
              <a:rPr lang="fr-FR" altLang="fr-FR" sz="2400" dirty="0" err="1"/>
              <a:t>D.Townsend</a:t>
            </a:r>
            <a:r>
              <a:rPr lang="fr-FR" altLang="fr-FR" sz="2400" dirty="0"/>
              <a:t> (U. </a:t>
            </a:r>
            <a:r>
              <a:rPr lang="fr-FR" altLang="fr-FR" sz="2400" dirty="0" err="1"/>
              <a:t>Singuapor</a:t>
            </a:r>
            <a:r>
              <a:rPr lang="fr-FR" altLang="fr-FR" sz="2400" dirty="0"/>
              <a:t>)</a:t>
            </a:r>
          </a:p>
          <a:p>
            <a:pPr>
              <a:lnSpc>
                <a:spcPct val="90000"/>
              </a:lnSpc>
              <a:defRPr/>
            </a:pPr>
            <a:r>
              <a:rPr lang="fr-FR" altLang="fr-FR" sz="2400" dirty="0"/>
              <a:t>H. Frisch ( U. Chicago)</a:t>
            </a:r>
          </a:p>
          <a:p>
            <a:pPr>
              <a:lnSpc>
                <a:spcPct val="90000"/>
              </a:lnSpc>
              <a:defRPr/>
            </a:pPr>
            <a:r>
              <a:rPr lang="fr-FR" altLang="fr-FR" sz="2400" dirty="0"/>
              <a:t> P. Lecoq ( CERN)</a:t>
            </a:r>
          </a:p>
          <a:p>
            <a:pPr>
              <a:lnSpc>
                <a:spcPct val="90000"/>
              </a:lnSpc>
              <a:defRPr/>
            </a:pPr>
            <a:r>
              <a:rPr lang="fr-FR" altLang="fr-FR" sz="2400" dirty="0"/>
              <a:t>R. Lecomte (</a:t>
            </a:r>
            <a:r>
              <a:rPr lang="fr-FR" altLang="fr-FR" sz="2400" dirty="0" err="1"/>
              <a:t>Sherbrook</a:t>
            </a:r>
            <a:r>
              <a:rPr lang="fr-FR" altLang="fr-FR" sz="2400" dirty="0"/>
              <a:t>)</a:t>
            </a:r>
          </a:p>
          <a:p>
            <a:pPr>
              <a:lnSpc>
                <a:spcPct val="90000"/>
              </a:lnSpc>
              <a:defRPr/>
            </a:pPr>
            <a:r>
              <a:rPr lang="fr-FR" altLang="fr-FR" sz="2400" dirty="0"/>
              <a:t>W. Moses ( LBL)</a:t>
            </a:r>
          </a:p>
          <a:p>
            <a:pPr>
              <a:lnSpc>
                <a:spcPct val="90000"/>
              </a:lnSpc>
              <a:defRPr/>
            </a:pPr>
            <a:r>
              <a:rPr lang="fr-FR" altLang="fr-FR" sz="2400" dirty="0"/>
              <a:t>S. Cherry </a:t>
            </a:r>
            <a:r>
              <a:rPr lang="fr-FR" altLang="fr-FR" sz="2400"/>
              <a:t>(Davis)</a:t>
            </a:r>
            <a:endParaRPr lang="fr-FR" altLang="fr-FR" sz="2400" dirty="0"/>
          </a:p>
          <a:p>
            <a:pPr>
              <a:lnSpc>
                <a:spcPct val="90000"/>
              </a:lnSpc>
              <a:defRPr/>
            </a:pPr>
            <a:r>
              <a:rPr lang="fr-FR" altLang="fr-FR" sz="2400" dirty="0"/>
              <a:t>K. Parodi (HIT)</a:t>
            </a:r>
          </a:p>
          <a:p>
            <a:pPr>
              <a:lnSpc>
                <a:spcPct val="90000"/>
              </a:lnSpc>
              <a:defRPr/>
            </a:pPr>
            <a:r>
              <a:rPr lang="fr-FR" altLang="fr-FR" sz="2400" dirty="0"/>
              <a:t>Pr. J.N. Talbot (</a:t>
            </a:r>
            <a:r>
              <a:rPr lang="fr-FR" altLang="fr-FR" sz="2400" dirty="0" err="1"/>
              <a:t>Hopital</a:t>
            </a:r>
            <a:r>
              <a:rPr lang="fr-FR" altLang="fr-FR" sz="2400" dirty="0"/>
              <a:t> Tenon - Paris)</a:t>
            </a:r>
          </a:p>
          <a:p>
            <a:pPr>
              <a:lnSpc>
                <a:spcPct val="90000"/>
              </a:lnSpc>
              <a:defRPr/>
            </a:pPr>
            <a:r>
              <a:rPr lang="fr-FR" altLang="fr-FR" dirty="0">
                <a:solidFill>
                  <a:srgbClr val="66FFFF"/>
                </a:solidFill>
              </a:rPr>
              <a:t>… and </a:t>
            </a:r>
            <a:r>
              <a:rPr lang="fr-FR" altLang="fr-FR" dirty="0" err="1">
                <a:solidFill>
                  <a:srgbClr val="66FFFF"/>
                </a:solidFill>
              </a:rPr>
              <a:t>many</a:t>
            </a:r>
            <a:r>
              <a:rPr lang="fr-FR" altLang="fr-FR" dirty="0">
                <a:solidFill>
                  <a:srgbClr val="66FFFF"/>
                </a:solidFill>
              </a:rPr>
              <a:t> </a:t>
            </a:r>
            <a:r>
              <a:rPr lang="fr-FR" altLang="fr-FR" dirty="0" err="1">
                <a:solidFill>
                  <a:srgbClr val="66FFFF"/>
                </a:solidFill>
              </a:rPr>
              <a:t>others</a:t>
            </a:r>
            <a:endParaRPr lang="fr-FR" altLang="fr-FR" sz="2400" dirty="0"/>
          </a:p>
        </p:txBody>
      </p:sp>
      <p:pic>
        <p:nvPicPr>
          <p:cNvPr id="172037" name="Picture 7">
            <a:extLst>
              <a:ext uri="{FF2B5EF4-FFF2-40B4-BE49-F238E27FC236}">
                <a16:creationId xmlns:a16="http://schemas.microsoft.com/office/drawing/2014/main" id="{33C170F3-FE9B-49D1-4089-189EEEA14C35}"/>
              </a:ext>
            </a:extLst>
          </p:cNvPr>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1000" y="3048000"/>
            <a:ext cx="7302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2038" name="Text Box 8">
            <a:extLst>
              <a:ext uri="{FF2B5EF4-FFF2-40B4-BE49-F238E27FC236}">
                <a16:creationId xmlns:a16="http://schemas.microsoft.com/office/drawing/2014/main" id="{F40215DE-8844-0DD1-F953-B640D3E8033F}"/>
              </a:ext>
            </a:extLst>
          </p:cNvPr>
          <p:cNvSpPr txBox="1">
            <a:spLocks noChangeArrowheads="1"/>
          </p:cNvSpPr>
          <p:nvPr/>
        </p:nvSpPr>
        <p:spPr bwMode="auto">
          <a:xfrm>
            <a:off x="6608763" y="5334000"/>
            <a:ext cx="33575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eaLnBrk="1" hangingPunct="1">
              <a:spcBef>
                <a:spcPct val="0"/>
              </a:spcBef>
              <a:buClrTx/>
              <a:buSzTx/>
              <a:buFontTx/>
              <a:buNone/>
            </a:pPr>
            <a:r>
              <a:rPr lang="fr-FR" altLang="fr-FR" sz="2800">
                <a:solidFill>
                  <a:srgbClr val="FFFF00"/>
                </a:solidFill>
              </a:rPr>
              <a:t>Thank you</a:t>
            </a:r>
          </a:p>
          <a:p>
            <a:pPr algn="ctr" eaLnBrk="1" hangingPunct="1">
              <a:spcBef>
                <a:spcPct val="0"/>
              </a:spcBef>
              <a:buClrTx/>
              <a:buSzTx/>
              <a:buFontTx/>
              <a:buNone/>
            </a:pPr>
            <a:r>
              <a:rPr lang="fr-FR" altLang="fr-FR" sz="2800">
                <a:solidFill>
                  <a:srgbClr val="FFFF00"/>
                </a:solidFill>
              </a:rPr>
              <a:t>for your attention</a:t>
            </a:r>
          </a:p>
        </p:txBody>
      </p:sp>
      <p:sp>
        <p:nvSpPr>
          <p:cNvPr id="2" name="Espace réservé de la date 1">
            <a:extLst>
              <a:ext uri="{FF2B5EF4-FFF2-40B4-BE49-F238E27FC236}">
                <a16:creationId xmlns:a16="http://schemas.microsoft.com/office/drawing/2014/main" id="{2F98BB67-8FE9-168F-B449-E4A801C286A2}"/>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a:solidFill>
                <a:srgbClr val="FFFFFF"/>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Espace réservé du pied de page 4">
            <a:extLst>
              <a:ext uri="{FF2B5EF4-FFF2-40B4-BE49-F238E27FC236}">
                <a16:creationId xmlns:a16="http://schemas.microsoft.com/office/drawing/2014/main" id="{005BEA06-B957-DE00-4BAD-8E6FDBFE9862}"/>
              </a:ext>
            </a:extLst>
          </p:cNvPr>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t>EDUCOM PEISS JULY 2025</a:t>
            </a:r>
          </a:p>
        </p:txBody>
      </p:sp>
      <p:sp>
        <p:nvSpPr>
          <p:cNvPr id="68" name="Espace réservé du numéro de diapositive 5">
            <a:extLst>
              <a:ext uri="{FF2B5EF4-FFF2-40B4-BE49-F238E27FC236}">
                <a16:creationId xmlns:a16="http://schemas.microsoft.com/office/drawing/2014/main" id="{C45099C1-1BAF-9524-808D-66EF58950D38}"/>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23513254-8DEE-E348-A1B5-C83C90CE0B18}" type="slidenum">
              <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73</a:t>
            </a:fld>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sp>
        <p:nvSpPr>
          <p:cNvPr id="627714" name="Rectangle 2">
            <a:extLst>
              <a:ext uri="{FF2B5EF4-FFF2-40B4-BE49-F238E27FC236}">
                <a16:creationId xmlns:a16="http://schemas.microsoft.com/office/drawing/2014/main" id="{429A502A-11B2-FC77-2D02-6C47F5FA6767}"/>
              </a:ext>
            </a:extLst>
          </p:cNvPr>
          <p:cNvSpPr>
            <a:spLocks noChangeArrowheads="1"/>
          </p:cNvSpPr>
          <p:nvPr/>
        </p:nvSpPr>
        <p:spPr bwMode="auto">
          <a:xfrm>
            <a:off x="2057400" y="2362200"/>
            <a:ext cx="5486400" cy="1752600"/>
          </a:xfrm>
          <a:prstGeom prst="rect">
            <a:avLst/>
          </a:prstGeom>
          <a:noFill/>
          <a:ln>
            <a:noFill/>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rPr>
              <a:t>Back up &amp; extra slides</a:t>
            </a:r>
            <a:endParaRPr kumimoji="0" lang="en-GB" sz="3600" b="1" i="0" u="none" strike="noStrike" kern="1200" cap="none" spc="0" normalizeH="0" baseline="0" noProof="0" dirty="0">
              <a:ln>
                <a:noFill/>
              </a:ln>
              <a:solidFill>
                <a:srgbClr val="FF0000"/>
              </a:solidFill>
              <a:effectLst>
                <a:outerShdw blurRad="38100" dist="38100" dir="2700000" algn="tl">
                  <a:srgbClr val="DDDDDD"/>
                </a:outerShdw>
              </a:effectLst>
              <a:uLnTx/>
              <a:uFillTx/>
              <a:latin typeface="Comic Sans MS" charset="0"/>
              <a:ea typeface="ＭＳ Ｐゴシック" charset="0"/>
              <a:cs typeface="+mn-cs"/>
            </a:endParaRPr>
          </a:p>
        </p:txBody>
      </p:sp>
      <p:sp>
        <p:nvSpPr>
          <p:cNvPr id="294916" name="Line 3">
            <a:extLst>
              <a:ext uri="{FF2B5EF4-FFF2-40B4-BE49-F238E27FC236}">
                <a16:creationId xmlns:a16="http://schemas.microsoft.com/office/drawing/2014/main" id="{8FF7ACC7-B2C9-170C-B9B2-FF9098D2B1A9}"/>
              </a:ext>
            </a:extLst>
          </p:cNvPr>
          <p:cNvSpPr>
            <a:spLocks noChangeShapeType="1"/>
          </p:cNvSpPr>
          <p:nvPr/>
        </p:nvSpPr>
        <p:spPr bwMode="auto">
          <a:xfrm>
            <a:off x="2057400" y="1227138"/>
            <a:ext cx="0" cy="5953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17" name="Line 4">
            <a:extLst>
              <a:ext uri="{FF2B5EF4-FFF2-40B4-BE49-F238E27FC236}">
                <a16:creationId xmlns:a16="http://schemas.microsoft.com/office/drawing/2014/main" id="{81DF42C5-22F6-2DED-4C12-7E01A448382D}"/>
              </a:ext>
            </a:extLst>
          </p:cNvPr>
          <p:cNvSpPr>
            <a:spLocks noChangeShapeType="1"/>
          </p:cNvSpPr>
          <p:nvPr/>
        </p:nvSpPr>
        <p:spPr bwMode="auto">
          <a:xfrm>
            <a:off x="1905000" y="1379538"/>
            <a:ext cx="0" cy="442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18" name="Line 5">
            <a:extLst>
              <a:ext uri="{FF2B5EF4-FFF2-40B4-BE49-F238E27FC236}">
                <a16:creationId xmlns:a16="http://schemas.microsoft.com/office/drawing/2014/main" id="{7923ADD8-AF3A-F867-D7F7-DDB0393BAA39}"/>
              </a:ext>
            </a:extLst>
          </p:cNvPr>
          <p:cNvSpPr>
            <a:spLocks noChangeShapeType="1"/>
          </p:cNvSpPr>
          <p:nvPr/>
        </p:nvSpPr>
        <p:spPr bwMode="auto">
          <a:xfrm>
            <a:off x="1295400" y="1227138"/>
            <a:ext cx="0" cy="7477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19" name="Line 6">
            <a:extLst>
              <a:ext uri="{FF2B5EF4-FFF2-40B4-BE49-F238E27FC236}">
                <a16:creationId xmlns:a16="http://schemas.microsoft.com/office/drawing/2014/main" id="{FA5D21B6-E58B-81AD-F120-9E0D5FD4C716}"/>
              </a:ext>
            </a:extLst>
          </p:cNvPr>
          <p:cNvSpPr>
            <a:spLocks noChangeShapeType="1"/>
          </p:cNvSpPr>
          <p:nvPr/>
        </p:nvSpPr>
        <p:spPr bwMode="auto">
          <a:xfrm flipH="1">
            <a:off x="1290638" y="1219200"/>
            <a:ext cx="7731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0" name="Line 7">
            <a:extLst>
              <a:ext uri="{FF2B5EF4-FFF2-40B4-BE49-F238E27FC236}">
                <a16:creationId xmlns:a16="http://schemas.microsoft.com/office/drawing/2014/main" id="{1F315816-F456-F01D-6808-88F13119079B}"/>
              </a:ext>
            </a:extLst>
          </p:cNvPr>
          <p:cNvSpPr>
            <a:spLocks noChangeShapeType="1"/>
          </p:cNvSpPr>
          <p:nvPr/>
        </p:nvSpPr>
        <p:spPr bwMode="auto">
          <a:xfrm>
            <a:off x="1455738" y="1828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1" name="Line 8">
            <a:extLst>
              <a:ext uri="{FF2B5EF4-FFF2-40B4-BE49-F238E27FC236}">
                <a16:creationId xmlns:a16="http://schemas.microsoft.com/office/drawing/2014/main" id="{DF0270EB-BC22-6770-0316-7AFB2642FA89}"/>
              </a:ext>
            </a:extLst>
          </p:cNvPr>
          <p:cNvSpPr>
            <a:spLocks noChangeShapeType="1"/>
          </p:cNvSpPr>
          <p:nvPr/>
        </p:nvSpPr>
        <p:spPr bwMode="auto">
          <a:xfrm>
            <a:off x="1303338" y="2133600"/>
            <a:ext cx="5953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2" name="Line 9">
            <a:extLst>
              <a:ext uri="{FF2B5EF4-FFF2-40B4-BE49-F238E27FC236}">
                <a16:creationId xmlns:a16="http://schemas.microsoft.com/office/drawing/2014/main" id="{6EA1E7B2-AAFA-9906-48E1-9A1D3A6CE773}"/>
              </a:ext>
            </a:extLst>
          </p:cNvPr>
          <p:cNvSpPr>
            <a:spLocks noChangeShapeType="1"/>
          </p:cNvSpPr>
          <p:nvPr/>
        </p:nvSpPr>
        <p:spPr bwMode="auto">
          <a:xfrm>
            <a:off x="2065338" y="21336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3" name="Line 10">
            <a:extLst>
              <a:ext uri="{FF2B5EF4-FFF2-40B4-BE49-F238E27FC236}">
                <a16:creationId xmlns:a16="http://schemas.microsoft.com/office/drawing/2014/main" id="{AB9DAB9E-CFDB-9757-48D8-71F92C9EA92E}"/>
              </a:ext>
            </a:extLst>
          </p:cNvPr>
          <p:cNvSpPr>
            <a:spLocks noChangeShapeType="1"/>
          </p:cNvSpPr>
          <p:nvPr/>
        </p:nvSpPr>
        <p:spPr bwMode="auto">
          <a:xfrm>
            <a:off x="2065338" y="1828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4" name="Line 11">
            <a:extLst>
              <a:ext uri="{FF2B5EF4-FFF2-40B4-BE49-F238E27FC236}">
                <a16:creationId xmlns:a16="http://schemas.microsoft.com/office/drawing/2014/main" id="{7A744E59-D53F-2503-198E-5D6523B8433A}"/>
              </a:ext>
            </a:extLst>
          </p:cNvPr>
          <p:cNvSpPr>
            <a:spLocks noChangeShapeType="1"/>
          </p:cNvSpPr>
          <p:nvPr/>
        </p:nvSpPr>
        <p:spPr bwMode="auto">
          <a:xfrm>
            <a:off x="1905000" y="1989138"/>
            <a:ext cx="0" cy="1381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5" name="Line 12">
            <a:extLst>
              <a:ext uri="{FF2B5EF4-FFF2-40B4-BE49-F238E27FC236}">
                <a16:creationId xmlns:a16="http://schemas.microsoft.com/office/drawing/2014/main" id="{1CEDD0C5-B197-2935-0B73-8490C0C3E8EC}"/>
              </a:ext>
            </a:extLst>
          </p:cNvPr>
          <p:cNvSpPr>
            <a:spLocks noChangeShapeType="1"/>
          </p:cNvSpPr>
          <p:nvPr/>
        </p:nvSpPr>
        <p:spPr bwMode="auto">
          <a:xfrm>
            <a:off x="1455738" y="13716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6" name="Line 13">
            <a:extLst>
              <a:ext uri="{FF2B5EF4-FFF2-40B4-BE49-F238E27FC236}">
                <a16:creationId xmlns:a16="http://schemas.microsoft.com/office/drawing/2014/main" id="{5498A9AA-8CB9-BDD5-54BA-9BCD3810EA7F}"/>
              </a:ext>
            </a:extLst>
          </p:cNvPr>
          <p:cNvSpPr>
            <a:spLocks noChangeShapeType="1"/>
          </p:cNvSpPr>
          <p:nvPr/>
        </p:nvSpPr>
        <p:spPr bwMode="auto">
          <a:xfrm>
            <a:off x="1447800" y="1379538"/>
            <a:ext cx="0" cy="442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7" name="Line 14">
            <a:extLst>
              <a:ext uri="{FF2B5EF4-FFF2-40B4-BE49-F238E27FC236}">
                <a16:creationId xmlns:a16="http://schemas.microsoft.com/office/drawing/2014/main" id="{8D515E01-8688-D1D2-6AE8-79357C92BD19}"/>
              </a:ext>
            </a:extLst>
          </p:cNvPr>
          <p:cNvSpPr>
            <a:spLocks noChangeShapeType="1"/>
          </p:cNvSpPr>
          <p:nvPr/>
        </p:nvSpPr>
        <p:spPr bwMode="auto">
          <a:xfrm>
            <a:off x="1303338" y="1981200"/>
            <a:ext cx="5953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8" name="Line 15">
            <a:extLst>
              <a:ext uri="{FF2B5EF4-FFF2-40B4-BE49-F238E27FC236}">
                <a16:creationId xmlns:a16="http://schemas.microsoft.com/office/drawing/2014/main" id="{9FD4DAEB-1F34-431C-F1D3-51A836AAD1E2}"/>
              </a:ext>
            </a:extLst>
          </p:cNvPr>
          <p:cNvSpPr>
            <a:spLocks noChangeShapeType="1"/>
          </p:cNvSpPr>
          <p:nvPr/>
        </p:nvSpPr>
        <p:spPr bwMode="auto">
          <a:xfrm>
            <a:off x="1455738" y="2286000"/>
            <a:ext cx="442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29" name="Line 16">
            <a:extLst>
              <a:ext uri="{FF2B5EF4-FFF2-40B4-BE49-F238E27FC236}">
                <a16:creationId xmlns:a16="http://schemas.microsoft.com/office/drawing/2014/main" id="{A12C1430-5247-9F0C-B40E-2F35B5A218CA}"/>
              </a:ext>
            </a:extLst>
          </p:cNvPr>
          <p:cNvSpPr>
            <a:spLocks noChangeShapeType="1"/>
          </p:cNvSpPr>
          <p:nvPr/>
        </p:nvSpPr>
        <p:spPr bwMode="auto">
          <a:xfrm flipV="1">
            <a:off x="20574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0" name="Line 17">
            <a:extLst>
              <a:ext uri="{FF2B5EF4-FFF2-40B4-BE49-F238E27FC236}">
                <a16:creationId xmlns:a16="http://schemas.microsoft.com/office/drawing/2014/main" id="{63F413AF-68C4-7268-9F53-9355B7ED881D}"/>
              </a:ext>
            </a:extLst>
          </p:cNvPr>
          <p:cNvSpPr>
            <a:spLocks noChangeShapeType="1"/>
          </p:cNvSpPr>
          <p:nvPr/>
        </p:nvSpPr>
        <p:spPr bwMode="auto">
          <a:xfrm>
            <a:off x="2065338" y="22860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1" name="Line 18">
            <a:extLst>
              <a:ext uri="{FF2B5EF4-FFF2-40B4-BE49-F238E27FC236}">
                <a16:creationId xmlns:a16="http://schemas.microsoft.com/office/drawing/2014/main" id="{5B882601-003F-E002-C704-417291235211}"/>
              </a:ext>
            </a:extLst>
          </p:cNvPr>
          <p:cNvSpPr>
            <a:spLocks noChangeShapeType="1"/>
          </p:cNvSpPr>
          <p:nvPr/>
        </p:nvSpPr>
        <p:spPr bwMode="auto">
          <a:xfrm>
            <a:off x="2065338" y="1981200"/>
            <a:ext cx="577691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2" name="Line 19">
            <a:extLst>
              <a:ext uri="{FF2B5EF4-FFF2-40B4-BE49-F238E27FC236}">
                <a16:creationId xmlns:a16="http://schemas.microsoft.com/office/drawing/2014/main" id="{F5816360-1D74-CCBA-3947-2C4A2385087C}"/>
              </a:ext>
            </a:extLst>
          </p:cNvPr>
          <p:cNvSpPr>
            <a:spLocks noChangeShapeType="1"/>
          </p:cNvSpPr>
          <p:nvPr/>
        </p:nvSpPr>
        <p:spPr bwMode="auto">
          <a:xfrm>
            <a:off x="2065338" y="4495800"/>
            <a:ext cx="5776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3" name="Line 20">
            <a:extLst>
              <a:ext uri="{FF2B5EF4-FFF2-40B4-BE49-F238E27FC236}">
                <a16:creationId xmlns:a16="http://schemas.microsoft.com/office/drawing/2014/main" id="{7BF23740-9BF5-6F51-3A24-A7F052880D8C}"/>
              </a:ext>
            </a:extLst>
          </p:cNvPr>
          <p:cNvSpPr>
            <a:spLocks noChangeShapeType="1"/>
          </p:cNvSpPr>
          <p:nvPr/>
        </p:nvSpPr>
        <p:spPr bwMode="auto">
          <a:xfrm>
            <a:off x="14557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4" name="Line 21">
            <a:extLst>
              <a:ext uri="{FF2B5EF4-FFF2-40B4-BE49-F238E27FC236}">
                <a16:creationId xmlns:a16="http://schemas.microsoft.com/office/drawing/2014/main" id="{D088ACD6-AA60-AF06-D166-B22B76043D98}"/>
              </a:ext>
            </a:extLst>
          </p:cNvPr>
          <p:cNvSpPr>
            <a:spLocks noChangeShapeType="1"/>
          </p:cNvSpPr>
          <p:nvPr/>
        </p:nvSpPr>
        <p:spPr bwMode="auto">
          <a:xfrm flipV="1">
            <a:off x="19050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5" name="Line 22">
            <a:extLst>
              <a:ext uri="{FF2B5EF4-FFF2-40B4-BE49-F238E27FC236}">
                <a16:creationId xmlns:a16="http://schemas.microsoft.com/office/drawing/2014/main" id="{50BBBF60-E8A2-FEC0-601C-FAF22C77D8A2}"/>
              </a:ext>
            </a:extLst>
          </p:cNvPr>
          <p:cNvSpPr>
            <a:spLocks noChangeShapeType="1"/>
          </p:cNvSpPr>
          <p:nvPr/>
        </p:nvSpPr>
        <p:spPr bwMode="auto">
          <a:xfrm flipV="1">
            <a:off x="14478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6" name="Line 23">
            <a:extLst>
              <a:ext uri="{FF2B5EF4-FFF2-40B4-BE49-F238E27FC236}">
                <a16:creationId xmlns:a16="http://schemas.microsoft.com/office/drawing/2014/main" id="{5C1B088C-8742-E6E6-0077-12DD0C766861}"/>
              </a:ext>
            </a:extLst>
          </p:cNvPr>
          <p:cNvSpPr>
            <a:spLocks noChangeShapeType="1"/>
          </p:cNvSpPr>
          <p:nvPr/>
        </p:nvSpPr>
        <p:spPr bwMode="auto">
          <a:xfrm flipV="1">
            <a:off x="1295400" y="2128838"/>
            <a:ext cx="0" cy="25130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7" name="Line 24">
            <a:extLst>
              <a:ext uri="{FF2B5EF4-FFF2-40B4-BE49-F238E27FC236}">
                <a16:creationId xmlns:a16="http://schemas.microsoft.com/office/drawing/2014/main" id="{70270F0E-0DD2-4879-19AA-4BA9523DB796}"/>
              </a:ext>
            </a:extLst>
          </p:cNvPr>
          <p:cNvSpPr>
            <a:spLocks noChangeShapeType="1"/>
          </p:cNvSpPr>
          <p:nvPr/>
        </p:nvSpPr>
        <p:spPr bwMode="auto">
          <a:xfrm>
            <a:off x="1295400" y="4648200"/>
            <a:ext cx="7300913"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8" name="Line 25">
            <a:extLst>
              <a:ext uri="{FF2B5EF4-FFF2-40B4-BE49-F238E27FC236}">
                <a16:creationId xmlns:a16="http://schemas.microsoft.com/office/drawing/2014/main" id="{EF6B10C7-54B4-9620-B87D-0EEADF4ADE4E}"/>
              </a:ext>
            </a:extLst>
          </p:cNvPr>
          <p:cNvSpPr>
            <a:spLocks noChangeShapeType="1"/>
          </p:cNvSpPr>
          <p:nvPr/>
        </p:nvSpPr>
        <p:spPr bwMode="auto">
          <a:xfrm>
            <a:off x="2057400" y="1989138"/>
            <a:ext cx="0" cy="1381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39" name="Line 37">
            <a:extLst>
              <a:ext uri="{FF2B5EF4-FFF2-40B4-BE49-F238E27FC236}">
                <a16:creationId xmlns:a16="http://schemas.microsoft.com/office/drawing/2014/main" id="{7E6172BE-F3AB-3F12-F1A4-D4288DA9A0FB}"/>
              </a:ext>
            </a:extLst>
          </p:cNvPr>
          <p:cNvSpPr>
            <a:spLocks noChangeShapeType="1"/>
          </p:cNvSpPr>
          <p:nvPr/>
        </p:nvSpPr>
        <p:spPr bwMode="auto">
          <a:xfrm flipV="1">
            <a:off x="8610600" y="2128838"/>
            <a:ext cx="0" cy="25257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0" name="Line 38">
            <a:extLst>
              <a:ext uri="{FF2B5EF4-FFF2-40B4-BE49-F238E27FC236}">
                <a16:creationId xmlns:a16="http://schemas.microsoft.com/office/drawing/2014/main" id="{4659ED6A-FD26-49B2-95A2-797FF9CB8550}"/>
              </a:ext>
            </a:extLst>
          </p:cNvPr>
          <p:cNvSpPr>
            <a:spLocks noChangeShapeType="1"/>
          </p:cNvSpPr>
          <p:nvPr/>
        </p:nvSpPr>
        <p:spPr bwMode="auto">
          <a:xfrm>
            <a:off x="8008938" y="4495800"/>
            <a:ext cx="442912"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1" name="Line 39">
            <a:extLst>
              <a:ext uri="{FF2B5EF4-FFF2-40B4-BE49-F238E27FC236}">
                <a16:creationId xmlns:a16="http://schemas.microsoft.com/office/drawing/2014/main" id="{B8A6B542-91BE-DBD5-CBBA-E57AA91D9CC4}"/>
              </a:ext>
            </a:extLst>
          </p:cNvPr>
          <p:cNvSpPr>
            <a:spLocks noChangeShapeType="1"/>
          </p:cNvSpPr>
          <p:nvPr/>
        </p:nvSpPr>
        <p:spPr bwMode="auto">
          <a:xfrm flipV="1">
            <a:off x="84582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2" name="Line 40">
            <a:extLst>
              <a:ext uri="{FF2B5EF4-FFF2-40B4-BE49-F238E27FC236}">
                <a16:creationId xmlns:a16="http://schemas.microsoft.com/office/drawing/2014/main" id="{4E6A2DE4-8178-5954-3C91-6574B50779BF}"/>
              </a:ext>
            </a:extLst>
          </p:cNvPr>
          <p:cNvSpPr>
            <a:spLocks noChangeShapeType="1"/>
          </p:cNvSpPr>
          <p:nvPr/>
        </p:nvSpPr>
        <p:spPr bwMode="auto">
          <a:xfrm flipV="1">
            <a:off x="8001000" y="2281238"/>
            <a:ext cx="0" cy="222091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3" name="Line 41">
            <a:extLst>
              <a:ext uri="{FF2B5EF4-FFF2-40B4-BE49-F238E27FC236}">
                <a16:creationId xmlns:a16="http://schemas.microsoft.com/office/drawing/2014/main" id="{5CB0C3F7-0F0A-B0C8-5EEF-6BDF20CB7BD3}"/>
              </a:ext>
            </a:extLst>
          </p:cNvPr>
          <p:cNvSpPr>
            <a:spLocks noChangeShapeType="1"/>
          </p:cNvSpPr>
          <p:nvPr/>
        </p:nvSpPr>
        <p:spPr bwMode="auto">
          <a:xfrm flipV="1">
            <a:off x="7848600" y="2281238"/>
            <a:ext cx="0" cy="222091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94944" name="Group 94">
            <a:extLst>
              <a:ext uri="{FF2B5EF4-FFF2-40B4-BE49-F238E27FC236}">
                <a16:creationId xmlns:a16="http://schemas.microsoft.com/office/drawing/2014/main" id="{29A1263C-BC15-1A89-C346-E95856C66491}"/>
              </a:ext>
            </a:extLst>
          </p:cNvPr>
          <p:cNvGrpSpPr>
            <a:grpSpLocks/>
          </p:cNvGrpSpPr>
          <p:nvPr/>
        </p:nvGrpSpPr>
        <p:grpSpPr bwMode="auto">
          <a:xfrm>
            <a:off x="7162800" y="152400"/>
            <a:ext cx="2743200" cy="5664200"/>
            <a:chOff x="4512" y="96"/>
            <a:chExt cx="1728" cy="3568"/>
          </a:xfrm>
        </p:grpSpPr>
        <p:pic>
          <p:nvPicPr>
            <p:cNvPr id="294946" name="Picture 95">
              <a:extLst>
                <a:ext uri="{FF2B5EF4-FFF2-40B4-BE49-F238E27FC236}">
                  <a16:creationId xmlns:a16="http://schemas.microsoft.com/office/drawing/2014/main" id="{C7C75636-B87B-033A-9CF7-72345E425FC4}"/>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71" y="2480"/>
              <a:ext cx="1469" cy="1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4947" name="Line 96">
              <a:extLst>
                <a:ext uri="{FF2B5EF4-FFF2-40B4-BE49-F238E27FC236}">
                  <a16:creationId xmlns:a16="http://schemas.microsoft.com/office/drawing/2014/main" id="{32BFF29A-878E-1CCC-2130-5A0FA51ED03C}"/>
                </a:ext>
              </a:extLst>
            </p:cNvPr>
            <p:cNvSpPr>
              <a:spLocks noChangeShapeType="1"/>
            </p:cNvSpPr>
            <p:nvPr/>
          </p:nvSpPr>
          <p:spPr bwMode="auto">
            <a:xfrm flipV="1">
              <a:off x="5424" y="1341"/>
              <a:ext cx="0" cy="1591"/>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8" name="Line 97">
              <a:extLst>
                <a:ext uri="{FF2B5EF4-FFF2-40B4-BE49-F238E27FC236}">
                  <a16:creationId xmlns:a16="http://schemas.microsoft.com/office/drawing/2014/main" id="{222CA0EC-F450-C327-9672-9828F44ADE78}"/>
                </a:ext>
              </a:extLst>
            </p:cNvPr>
            <p:cNvSpPr>
              <a:spLocks noChangeShapeType="1"/>
            </p:cNvSpPr>
            <p:nvPr/>
          </p:nvSpPr>
          <p:spPr bwMode="auto">
            <a:xfrm>
              <a:off x="5045" y="2832"/>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49" name="Line 98">
              <a:extLst>
                <a:ext uri="{FF2B5EF4-FFF2-40B4-BE49-F238E27FC236}">
                  <a16:creationId xmlns:a16="http://schemas.microsoft.com/office/drawing/2014/main" id="{5242E90C-88EC-3B96-F59A-1105E252E162}"/>
                </a:ext>
              </a:extLst>
            </p:cNvPr>
            <p:cNvSpPr>
              <a:spLocks noChangeShapeType="1"/>
            </p:cNvSpPr>
            <p:nvPr/>
          </p:nvSpPr>
          <p:spPr bwMode="auto">
            <a:xfrm flipV="1">
              <a:off x="5328" y="1437"/>
              <a:ext cx="0" cy="1399"/>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0" name="Line 99">
              <a:extLst>
                <a:ext uri="{FF2B5EF4-FFF2-40B4-BE49-F238E27FC236}">
                  <a16:creationId xmlns:a16="http://schemas.microsoft.com/office/drawing/2014/main" id="{95AFB06D-2F8A-0622-7B83-1F09E8C03CD1}"/>
                </a:ext>
              </a:extLst>
            </p:cNvPr>
            <p:cNvSpPr>
              <a:spLocks noChangeShapeType="1"/>
            </p:cNvSpPr>
            <p:nvPr/>
          </p:nvSpPr>
          <p:spPr bwMode="auto">
            <a:xfrm flipV="1">
              <a:off x="5040" y="1437"/>
              <a:ext cx="0" cy="1399"/>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1" name="Line 100">
              <a:extLst>
                <a:ext uri="{FF2B5EF4-FFF2-40B4-BE49-F238E27FC236}">
                  <a16:creationId xmlns:a16="http://schemas.microsoft.com/office/drawing/2014/main" id="{B4429AB1-131B-D129-FBBC-D5CE3814ADFD}"/>
                </a:ext>
              </a:extLst>
            </p:cNvPr>
            <p:cNvSpPr>
              <a:spLocks noChangeShapeType="1"/>
            </p:cNvSpPr>
            <p:nvPr/>
          </p:nvSpPr>
          <p:spPr bwMode="auto">
            <a:xfrm flipV="1">
              <a:off x="4944" y="1437"/>
              <a:ext cx="0" cy="1399"/>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2" name="Line 101">
              <a:extLst>
                <a:ext uri="{FF2B5EF4-FFF2-40B4-BE49-F238E27FC236}">
                  <a16:creationId xmlns:a16="http://schemas.microsoft.com/office/drawing/2014/main" id="{467A2AE4-3372-E41D-C2DC-C2CAFE428AE3}"/>
                </a:ext>
              </a:extLst>
            </p:cNvPr>
            <p:cNvSpPr>
              <a:spLocks noChangeShapeType="1"/>
            </p:cNvSpPr>
            <p:nvPr/>
          </p:nvSpPr>
          <p:spPr bwMode="auto">
            <a:xfrm>
              <a:off x="5424" y="755"/>
              <a:ext cx="0" cy="459"/>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3" name="Line 102">
              <a:extLst>
                <a:ext uri="{FF2B5EF4-FFF2-40B4-BE49-F238E27FC236}">
                  <a16:creationId xmlns:a16="http://schemas.microsoft.com/office/drawing/2014/main" id="{C6E0C44E-F10C-9DF9-69D0-B663A6FDF0D1}"/>
                </a:ext>
              </a:extLst>
            </p:cNvPr>
            <p:cNvSpPr>
              <a:spLocks noChangeShapeType="1"/>
            </p:cNvSpPr>
            <p:nvPr/>
          </p:nvSpPr>
          <p:spPr bwMode="auto">
            <a:xfrm>
              <a:off x="5328" y="849"/>
              <a:ext cx="0" cy="271"/>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4" name="Line 103">
              <a:extLst>
                <a:ext uri="{FF2B5EF4-FFF2-40B4-BE49-F238E27FC236}">
                  <a16:creationId xmlns:a16="http://schemas.microsoft.com/office/drawing/2014/main" id="{5C5A76F8-7B32-7830-E418-C3FD6C3652DA}"/>
                </a:ext>
              </a:extLst>
            </p:cNvPr>
            <p:cNvSpPr>
              <a:spLocks noChangeShapeType="1"/>
            </p:cNvSpPr>
            <p:nvPr/>
          </p:nvSpPr>
          <p:spPr bwMode="auto">
            <a:xfrm>
              <a:off x="4944" y="755"/>
              <a:ext cx="0" cy="365"/>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5" name="Line 104">
              <a:extLst>
                <a:ext uri="{FF2B5EF4-FFF2-40B4-BE49-F238E27FC236}">
                  <a16:creationId xmlns:a16="http://schemas.microsoft.com/office/drawing/2014/main" id="{5DDB99E9-9C22-BE57-8D04-9F1FC3965681}"/>
                </a:ext>
              </a:extLst>
            </p:cNvPr>
            <p:cNvSpPr>
              <a:spLocks noChangeShapeType="1"/>
            </p:cNvSpPr>
            <p:nvPr/>
          </p:nvSpPr>
          <p:spPr bwMode="auto">
            <a:xfrm flipH="1">
              <a:off x="4941" y="750"/>
              <a:ext cx="487"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6" name="Line 105">
              <a:extLst>
                <a:ext uri="{FF2B5EF4-FFF2-40B4-BE49-F238E27FC236}">
                  <a16:creationId xmlns:a16="http://schemas.microsoft.com/office/drawing/2014/main" id="{5D0CDA50-7391-BC11-46D9-943273F7F823}"/>
                </a:ext>
              </a:extLst>
            </p:cNvPr>
            <p:cNvSpPr>
              <a:spLocks noChangeShapeType="1"/>
            </p:cNvSpPr>
            <p:nvPr/>
          </p:nvSpPr>
          <p:spPr bwMode="auto">
            <a:xfrm>
              <a:off x="5045" y="1124"/>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7" name="Line 106">
              <a:extLst>
                <a:ext uri="{FF2B5EF4-FFF2-40B4-BE49-F238E27FC236}">
                  <a16:creationId xmlns:a16="http://schemas.microsoft.com/office/drawing/2014/main" id="{E1D957D0-2A25-41AB-067B-4FD92BF572AB}"/>
                </a:ext>
              </a:extLst>
            </p:cNvPr>
            <p:cNvSpPr>
              <a:spLocks noChangeShapeType="1"/>
            </p:cNvSpPr>
            <p:nvPr/>
          </p:nvSpPr>
          <p:spPr bwMode="auto">
            <a:xfrm>
              <a:off x="4944" y="1311"/>
              <a:ext cx="0" cy="0"/>
            </a:xfrm>
            <a:prstGeom prst="line">
              <a:avLst/>
            </a:prstGeom>
            <a:noFill/>
            <a:ln w="12700">
              <a:solidFill>
                <a:schemeClr val="bg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8" name="Line 107">
              <a:extLst>
                <a:ext uri="{FF2B5EF4-FFF2-40B4-BE49-F238E27FC236}">
                  <a16:creationId xmlns:a16="http://schemas.microsoft.com/office/drawing/2014/main" id="{F47C912C-8153-0FEF-4081-D1DD3E99ADF9}"/>
                </a:ext>
              </a:extLst>
            </p:cNvPr>
            <p:cNvSpPr>
              <a:spLocks noChangeShapeType="1"/>
            </p:cNvSpPr>
            <p:nvPr/>
          </p:nvSpPr>
          <p:spPr bwMode="auto">
            <a:xfrm>
              <a:off x="4944" y="1223"/>
              <a:ext cx="0" cy="84"/>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59" name="Line 108">
              <a:extLst>
                <a:ext uri="{FF2B5EF4-FFF2-40B4-BE49-F238E27FC236}">
                  <a16:creationId xmlns:a16="http://schemas.microsoft.com/office/drawing/2014/main" id="{2E66CD65-7FB9-25F8-C540-A7E4CFCFD658}"/>
                </a:ext>
              </a:extLst>
            </p:cNvPr>
            <p:cNvSpPr>
              <a:spLocks noChangeShapeType="1"/>
            </p:cNvSpPr>
            <p:nvPr/>
          </p:nvSpPr>
          <p:spPr bwMode="auto">
            <a:xfrm>
              <a:off x="5045" y="844"/>
              <a:ext cx="279"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0" name="Line 109">
              <a:extLst>
                <a:ext uri="{FF2B5EF4-FFF2-40B4-BE49-F238E27FC236}">
                  <a16:creationId xmlns:a16="http://schemas.microsoft.com/office/drawing/2014/main" id="{1838BB27-52B7-2047-B32D-E3868228AA63}"/>
                </a:ext>
              </a:extLst>
            </p:cNvPr>
            <p:cNvSpPr>
              <a:spLocks noChangeShapeType="1"/>
            </p:cNvSpPr>
            <p:nvPr/>
          </p:nvSpPr>
          <p:spPr bwMode="auto">
            <a:xfrm>
              <a:off x="5040" y="849"/>
              <a:ext cx="0" cy="271"/>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1" name="Line 110">
              <a:extLst>
                <a:ext uri="{FF2B5EF4-FFF2-40B4-BE49-F238E27FC236}">
                  <a16:creationId xmlns:a16="http://schemas.microsoft.com/office/drawing/2014/main" id="{F85CF840-0F6D-0CC6-5374-637975B9128B}"/>
                </a:ext>
              </a:extLst>
            </p:cNvPr>
            <p:cNvSpPr>
              <a:spLocks noChangeShapeType="1"/>
            </p:cNvSpPr>
            <p:nvPr/>
          </p:nvSpPr>
          <p:spPr bwMode="auto">
            <a:xfrm>
              <a:off x="5045" y="1218"/>
              <a:ext cx="375"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2" name="Line 111">
              <a:extLst>
                <a:ext uri="{FF2B5EF4-FFF2-40B4-BE49-F238E27FC236}">
                  <a16:creationId xmlns:a16="http://schemas.microsoft.com/office/drawing/2014/main" id="{D03488E5-2A7E-01B0-A9A2-C9A14167AE7B}"/>
                </a:ext>
              </a:extLst>
            </p:cNvPr>
            <p:cNvSpPr>
              <a:spLocks noChangeShapeType="1"/>
            </p:cNvSpPr>
            <p:nvPr/>
          </p:nvSpPr>
          <p:spPr bwMode="auto">
            <a:xfrm>
              <a:off x="5045" y="1405"/>
              <a:ext cx="279"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3" name="Line 112">
              <a:extLst>
                <a:ext uri="{FF2B5EF4-FFF2-40B4-BE49-F238E27FC236}">
                  <a16:creationId xmlns:a16="http://schemas.microsoft.com/office/drawing/2014/main" id="{52DD869A-6C34-475C-63F6-E596EDE36460}"/>
                </a:ext>
              </a:extLst>
            </p:cNvPr>
            <p:cNvSpPr>
              <a:spLocks noChangeShapeType="1"/>
            </p:cNvSpPr>
            <p:nvPr/>
          </p:nvSpPr>
          <p:spPr bwMode="auto">
            <a:xfrm flipV="1">
              <a:off x="5424" y="1308"/>
              <a:ext cx="0" cy="155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4" name="Line 113">
              <a:extLst>
                <a:ext uri="{FF2B5EF4-FFF2-40B4-BE49-F238E27FC236}">
                  <a16:creationId xmlns:a16="http://schemas.microsoft.com/office/drawing/2014/main" id="{3B91C501-977D-CA57-0E35-E3E5E90B49B1}"/>
                </a:ext>
              </a:extLst>
            </p:cNvPr>
            <p:cNvSpPr>
              <a:spLocks noChangeShapeType="1"/>
            </p:cNvSpPr>
            <p:nvPr/>
          </p:nvSpPr>
          <p:spPr bwMode="auto">
            <a:xfrm>
              <a:off x="5045" y="2760"/>
              <a:ext cx="279"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5" name="Line 114">
              <a:extLst>
                <a:ext uri="{FF2B5EF4-FFF2-40B4-BE49-F238E27FC236}">
                  <a16:creationId xmlns:a16="http://schemas.microsoft.com/office/drawing/2014/main" id="{1EA909B7-2B85-1B75-B47B-1D5CA3B88DBE}"/>
                </a:ext>
              </a:extLst>
            </p:cNvPr>
            <p:cNvSpPr>
              <a:spLocks noChangeShapeType="1"/>
            </p:cNvSpPr>
            <p:nvPr/>
          </p:nvSpPr>
          <p:spPr bwMode="auto">
            <a:xfrm flipV="1">
              <a:off x="5328" y="1402"/>
              <a:ext cx="0" cy="136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6" name="Line 115">
              <a:extLst>
                <a:ext uri="{FF2B5EF4-FFF2-40B4-BE49-F238E27FC236}">
                  <a16:creationId xmlns:a16="http://schemas.microsoft.com/office/drawing/2014/main" id="{41CE3AC0-09BE-629D-201D-B752E24A08DA}"/>
                </a:ext>
              </a:extLst>
            </p:cNvPr>
            <p:cNvSpPr>
              <a:spLocks noChangeShapeType="1"/>
            </p:cNvSpPr>
            <p:nvPr/>
          </p:nvSpPr>
          <p:spPr bwMode="auto">
            <a:xfrm flipV="1">
              <a:off x="5040" y="1402"/>
              <a:ext cx="0" cy="1362"/>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7" name="Line 116">
              <a:extLst>
                <a:ext uri="{FF2B5EF4-FFF2-40B4-BE49-F238E27FC236}">
                  <a16:creationId xmlns:a16="http://schemas.microsoft.com/office/drawing/2014/main" id="{9B565572-BFD5-0076-DBF7-7823460E6400}"/>
                </a:ext>
              </a:extLst>
            </p:cNvPr>
            <p:cNvSpPr>
              <a:spLocks noChangeShapeType="1"/>
            </p:cNvSpPr>
            <p:nvPr/>
          </p:nvSpPr>
          <p:spPr bwMode="auto">
            <a:xfrm flipV="1">
              <a:off x="4944" y="1402"/>
              <a:ext cx="0" cy="1362"/>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8" name="Line 117">
              <a:extLst>
                <a:ext uri="{FF2B5EF4-FFF2-40B4-BE49-F238E27FC236}">
                  <a16:creationId xmlns:a16="http://schemas.microsoft.com/office/drawing/2014/main" id="{8C805293-0540-69D0-7B74-7514ED67EE03}"/>
                </a:ext>
              </a:extLst>
            </p:cNvPr>
            <p:cNvSpPr>
              <a:spLocks noChangeShapeType="1"/>
            </p:cNvSpPr>
            <p:nvPr/>
          </p:nvSpPr>
          <p:spPr bwMode="auto">
            <a:xfrm>
              <a:off x="5040" y="1223"/>
              <a:ext cx="0" cy="84"/>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69" name="Line 118">
              <a:extLst>
                <a:ext uri="{FF2B5EF4-FFF2-40B4-BE49-F238E27FC236}">
                  <a16:creationId xmlns:a16="http://schemas.microsoft.com/office/drawing/2014/main" id="{2571E4F2-6D6A-2161-A86F-44881E8D7733}"/>
                </a:ext>
              </a:extLst>
            </p:cNvPr>
            <p:cNvSpPr>
              <a:spLocks noChangeShapeType="1"/>
            </p:cNvSpPr>
            <p:nvPr/>
          </p:nvSpPr>
          <p:spPr bwMode="auto">
            <a:xfrm>
              <a:off x="5045" y="1311"/>
              <a:ext cx="375" cy="0"/>
            </a:xfrm>
            <a:prstGeom prst="line">
              <a:avLst/>
            </a:prstGeom>
            <a:noFill/>
            <a:ln w="12700">
              <a:solidFill>
                <a:schemeClr val="folHlink"/>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0" name="Oval 119">
              <a:extLst>
                <a:ext uri="{FF2B5EF4-FFF2-40B4-BE49-F238E27FC236}">
                  <a16:creationId xmlns:a16="http://schemas.microsoft.com/office/drawing/2014/main" id="{908937CD-A409-058B-2608-E68B54D5EBEC}"/>
                </a:ext>
              </a:extLst>
            </p:cNvPr>
            <p:cNvSpPr>
              <a:spLocks noChangeArrowheads="1"/>
            </p:cNvSpPr>
            <p:nvPr/>
          </p:nvSpPr>
          <p:spPr bwMode="auto">
            <a:xfrm>
              <a:off x="5409" y="1428"/>
              <a:ext cx="184" cy="156"/>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1" name="Oval 120">
              <a:extLst>
                <a:ext uri="{FF2B5EF4-FFF2-40B4-BE49-F238E27FC236}">
                  <a16:creationId xmlns:a16="http://schemas.microsoft.com/office/drawing/2014/main" id="{B6D73520-DAEB-3EE2-5769-D0B4A24D5FE1}"/>
                </a:ext>
              </a:extLst>
            </p:cNvPr>
            <p:cNvSpPr>
              <a:spLocks noChangeArrowheads="1"/>
            </p:cNvSpPr>
            <p:nvPr/>
          </p:nvSpPr>
          <p:spPr bwMode="auto">
            <a:xfrm>
              <a:off x="5505" y="1701"/>
              <a:ext cx="120" cy="109"/>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2" name="Oval 121">
              <a:extLst>
                <a:ext uri="{FF2B5EF4-FFF2-40B4-BE49-F238E27FC236}">
                  <a16:creationId xmlns:a16="http://schemas.microsoft.com/office/drawing/2014/main" id="{F94365BC-3F76-B7DC-587F-2EB011F136B0}"/>
                </a:ext>
              </a:extLst>
            </p:cNvPr>
            <p:cNvSpPr>
              <a:spLocks noChangeArrowheads="1"/>
            </p:cNvSpPr>
            <p:nvPr/>
          </p:nvSpPr>
          <p:spPr bwMode="auto">
            <a:xfrm>
              <a:off x="5573" y="1970"/>
              <a:ext cx="72" cy="62"/>
            </a:xfrm>
            <a:prstGeom prst="ellipse">
              <a:avLst/>
            </a:prstGeom>
            <a:solidFill>
              <a:srgbClr val="A2FFA3"/>
            </a:solidFill>
            <a:ln w="12700">
              <a:solidFill>
                <a:srgbClr val="000000"/>
              </a:solidFill>
              <a:round/>
              <a:headEnd/>
              <a:tailEnd/>
            </a:ln>
          </p:spPr>
          <p:txBody>
            <a:bodyPr wrap="none" anchor="ctr"/>
            <a:lstStyle>
              <a:lvl1pPr>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altLang="fr-FR" sz="3200" b="0" i="1"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grpSp>
          <p:nvGrpSpPr>
            <p:cNvPr id="294973" name="Group 122">
              <a:extLst>
                <a:ext uri="{FF2B5EF4-FFF2-40B4-BE49-F238E27FC236}">
                  <a16:creationId xmlns:a16="http://schemas.microsoft.com/office/drawing/2014/main" id="{70B0B33C-052C-800B-F19F-E8B29EE1FC3F}"/>
                </a:ext>
              </a:extLst>
            </p:cNvPr>
            <p:cNvGrpSpPr>
              <a:grpSpLocks/>
            </p:cNvGrpSpPr>
            <p:nvPr/>
          </p:nvGrpSpPr>
          <p:grpSpPr bwMode="auto">
            <a:xfrm>
              <a:off x="4512" y="96"/>
              <a:ext cx="1505" cy="1167"/>
              <a:chOff x="4596" y="100"/>
              <a:chExt cx="1505" cy="1297"/>
            </a:xfrm>
          </p:grpSpPr>
          <p:sp>
            <p:nvSpPr>
              <p:cNvPr id="294974" name="Freeform 123">
                <a:extLst>
                  <a:ext uri="{FF2B5EF4-FFF2-40B4-BE49-F238E27FC236}">
                    <a16:creationId xmlns:a16="http://schemas.microsoft.com/office/drawing/2014/main" id="{80FB2CDA-88A3-D91A-FC70-ABAADEB3014E}"/>
                  </a:ext>
                </a:extLst>
              </p:cNvPr>
              <p:cNvSpPr>
                <a:spLocks/>
              </p:cNvSpPr>
              <p:nvPr/>
            </p:nvSpPr>
            <p:spPr bwMode="auto">
              <a:xfrm>
                <a:off x="4596" y="100"/>
                <a:ext cx="1449" cy="1297"/>
              </a:xfrm>
              <a:custGeom>
                <a:avLst/>
                <a:gdLst>
                  <a:gd name="T0" fmla="*/ 1448 w 1449"/>
                  <a:gd name="T1" fmla="*/ 1000 h 1297"/>
                  <a:gd name="T2" fmla="*/ 1448 w 1449"/>
                  <a:gd name="T3" fmla="*/ 1000 h 1297"/>
                  <a:gd name="T4" fmla="*/ 1416 w 1449"/>
                  <a:gd name="T5" fmla="*/ 1032 h 1297"/>
                  <a:gd name="T6" fmla="*/ 1344 w 1449"/>
                  <a:gd name="T7" fmla="*/ 1072 h 1297"/>
                  <a:gd name="T8" fmla="*/ 1272 w 1449"/>
                  <a:gd name="T9" fmla="*/ 1096 h 1297"/>
                  <a:gd name="T10" fmla="*/ 1208 w 1449"/>
                  <a:gd name="T11" fmla="*/ 1096 h 1297"/>
                  <a:gd name="T12" fmla="*/ 1184 w 1449"/>
                  <a:gd name="T13" fmla="*/ 1176 h 1297"/>
                  <a:gd name="T14" fmla="*/ 1128 w 1449"/>
                  <a:gd name="T15" fmla="*/ 1232 h 1297"/>
                  <a:gd name="T16" fmla="*/ 1048 w 1449"/>
                  <a:gd name="T17" fmla="*/ 1272 h 1297"/>
                  <a:gd name="T18" fmla="*/ 968 w 1449"/>
                  <a:gd name="T19" fmla="*/ 1288 h 1297"/>
                  <a:gd name="T20" fmla="*/ 904 w 1449"/>
                  <a:gd name="T21" fmla="*/ 1280 h 1297"/>
                  <a:gd name="T22" fmla="*/ 832 w 1449"/>
                  <a:gd name="T23" fmla="*/ 1240 h 1297"/>
                  <a:gd name="T24" fmla="*/ 792 w 1449"/>
                  <a:gd name="T25" fmla="*/ 1200 h 1297"/>
                  <a:gd name="T26" fmla="*/ 728 w 1449"/>
                  <a:gd name="T27" fmla="*/ 1248 h 1297"/>
                  <a:gd name="T28" fmla="*/ 656 w 1449"/>
                  <a:gd name="T29" fmla="*/ 1280 h 1297"/>
                  <a:gd name="T30" fmla="*/ 552 w 1449"/>
                  <a:gd name="T31" fmla="*/ 1296 h 1297"/>
                  <a:gd name="T32" fmla="*/ 456 w 1449"/>
                  <a:gd name="T33" fmla="*/ 1280 h 1297"/>
                  <a:gd name="T34" fmla="*/ 376 w 1449"/>
                  <a:gd name="T35" fmla="*/ 1240 h 1297"/>
                  <a:gd name="T36" fmla="*/ 312 w 1449"/>
                  <a:gd name="T37" fmla="*/ 1192 h 1297"/>
                  <a:gd name="T38" fmla="*/ 280 w 1449"/>
                  <a:gd name="T39" fmla="*/ 1136 h 1297"/>
                  <a:gd name="T40" fmla="*/ 272 w 1449"/>
                  <a:gd name="T41" fmla="*/ 1088 h 1297"/>
                  <a:gd name="T42" fmla="*/ 256 w 1449"/>
                  <a:gd name="T43" fmla="*/ 1032 h 1297"/>
                  <a:gd name="T44" fmla="*/ 184 w 1449"/>
                  <a:gd name="T45" fmla="*/ 1008 h 1297"/>
                  <a:gd name="T46" fmla="*/ 120 w 1449"/>
                  <a:gd name="T47" fmla="*/ 976 h 1297"/>
                  <a:gd name="T48" fmla="*/ 64 w 1449"/>
                  <a:gd name="T49" fmla="*/ 920 h 1297"/>
                  <a:gd name="T50" fmla="*/ 32 w 1449"/>
                  <a:gd name="T51" fmla="*/ 856 h 1297"/>
                  <a:gd name="T52" fmla="*/ 16 w 1449"/>
                  <a:gd name="T53" fmla="*/ 776 h 1297"/>
                  <a:gd name="T54" fmla="*/ 24 w 1449"/>
                  <a:gd name="T55" fmla="*/ 704 h 1297"/>
                  <a:gd name="T56" fmla="*/ 48 w 1449"/>
                  <a:gd name="T57" fmla="*/ 616 h 1297"/>
                  <a:gd name="T58" fmla="*/ 8 w 1449"/>
                  <a:gd name="T59" fmla="*/ 552 h 1297"/>
                  <a:gd name="T60" fmla="*/ 0 w 1449"/>
                  <a:gd name="T61" fmla="*/ 464 h 1297"/>
                  <a:gd name="T62" fmla="*/ 24 w 1449"/>
                  <a:gd name="T63" fmla="*/ 400 h 1297"/>
                  <a:gd name="T64" fmla="*/ 56 w 1449"/>
                  <a:gd name="T65" fmla="*/ 352 h 1297"/>
                  <a:gd name="T66" fmla="*/ 96 w 1449"/>
                  <a:gd name="T67" fmla="*/ 320 h 1297"/>
                  <a:gd name="T68" fmla="*/ 144 w 1449"/>
                  <a:gd name="T69" fmla="*/ 304 h 1297"/>
                  <a:gd name="T70" fmla="*/ 168 w 1449"/>
                  <a:gd name="T71" fmla="*/ 240 h 1297"/>
                  <a:gd name="T72" fmla="*/ 200 w 1449"/>
                  <a:gd name="T73" fmla="*/ 192 h 1297"/>
                  <a:gd name="T74" fmla="*/ 224 w 1449"/>
                  <a:gd name="T75" fmla="*/ 152 h 1297"/>
                  <a:gd name="T76" fmla="*/ 264 w 1449"/>
                  <a:gd name="T77" fmla="*/ 128 h 1297"/>
                  <a:gd name="T78" fmla="*/ 304 w 1449"/>
                  <a:gd name="T79" fmla="*/ 104 h 1297"/>
                  <a:gd name="T80" fmla="*/ 360 w 1449"/>
                  <a:gd name="T81" fmla="*/ 96 h 1297"/>
                  <a:gd name="T82" fmla="*/ 416 w 1449"/>
                  <a:gd name="T83" fmla="*/ 96 h 1297"/>
                  <a:gd name="T84" fmla="*/ 448 w 1449"/>
                  <a:gd name="T85" fmla="*/ 48 h 1297"/>
                  <a:gd name="T86" fmla="*/ 512 w 1449"/>
                  <a:gd name="T87" fmla="*/ 8 h 1297"/>
                  <a:gd name="T88" fmla="*/ 576 w 1449"/>
                  <a:gd name="T89" fmla="*/ 0 h 1297"/>
                  <a:gd name="T90" fmla="*/ 632 w 1449"/>
                  <a:gd name="T91" fmla="*/ 0 h 1297"/>
                  <a:gd name="T92" fmla="*/ 696 w 1449"/>
                  <a:gd name="T93" fmla="*/ 24 h 1297"/>
                  <a:gd name="T94" fmla="*/ 736 w 1449"/>
                  <a:gd name="T95" fmla="*/ 48 h 1297"/>
                  <a:gd name="T96" fmla="*/ 792 w 1449"/>
                  <a:gd name="T97" fmla="*/ 16 h 1297"/>
                  <a:gd name="T98" fmla="*/ 848 w 1449"/>
                  <a:gd name="T99" fmla="*/ 0 h 1297"/>
                  <a:gd name="T100" fmla="*/ 904 w 1449"/>
                  <a:gd name="T101" fmla="*/ 0 h 1297"/>
                  <a:gd name="T102" fmla="*/ 976 w 1449"/>
                  <a:gd name="T103" fmla="*/ 24 h 1297"/>
                  <a:gd name="T104" fmla="*/ 1016 w 1449"/>
                  <a:gd name="T105" fmla="*/ 64 h 129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449" h="1297">
                    <a:moveTo>
                      <a:pt x="1448" y="1000"/>
                    </a:moveTo>
                    <a:lnTo>
                      <a:pt x="1448" y="1000"/>
                    </a:lnTo>
                    <a:lnTo>
                      <a:pt x="1416" y="1032"/>
                    </a:lnTo>
                    <a:lnTo>
                      <a:pt x="1344" y="1072"/>
                    </a:lnTo>
                    <a:lnTo>
                      <a:pt x="1272" y="1096"/>
                    </a:lnTo>
                    <a:lnTo>
                      <a:pt x="1208" y="1096"/>
                    </a:lnTo>
                    <a:lnTo>
                      <a:pt x="1184" y="1176"/>
                    </a:lnTo>
                    <a:lnTo>
                      <a:pt x="1128" y="1232"/>
                    </a:lnTo>
                    <a:lnTo>
                      <a:pt x="1048" y="1272"/>
                    </a:lnTo>
                    <a:lnTo>
                      <a:pt x="968" y="1288"/>
                    </a:lnTo>
                    <a:lnTo>
                      <a:pt x="904" y="1280"/>
                    </a:lnTo>
                    <a:lnTo>
                      <a:pt x="832" y="1240"/>
                    </a:lnTo>
                    <a:lnTo>
                      <a:pt x="792" y="1200"/>
                    </a:lnTo>
                    <a:lnTo>
                      <a:pt x="728" y="1248"/>
                    </a:lnTo>
                    <a:lnTo>
                      <a:pt x="656" y="1280"/>
                    </a:lnTo>
                    <a:lnTo>
                      <a:pt x="552" y="1296"/>
                    </a:lnTo>
                    <a:lnTo>
                      <a:pt x="456" y="1280"/>
                    </a:lnTo>
                    <a:lnTo>
                      <a:pt x="376" y="1240"/>
                    </a:lnTo>
                    <a:lnTo>
                      <a:pt x="312" y="1192"/>
                    </a:lnTo>
                    <a:lnTo>
                      <a:pt x="280" y="1136"/>
                    </a:lnTo>
                    <a:lnTo>
                      <a:pt x="272" y="1088"/>
                    </a:lnTo>
                    <a:lnTo>
                      <a:pt x="256" y="1032"/>
                    </a:lnTo>
                    <a:lnTo>
                      <a:pt x="184" y="1008"/>
                    </a:lnTo>
                    <a:lnTo>
                      <a:pt x="120" y="976"/>
                    </a:lnTo>
                    <a:lnTo>
                      <a:pt x="64" y="920"/>
                    </a:lnTo>
                    <a:lnTo>
                      <a:pt x="32" y="856"/>
                    </a:lnTo>
                    <a:lnTo>
                      <a:pt x="16" y="776"/>
                    </a:lnTo>
                    <a:lnTo>
                      <a:pt x="24" y="704"/>
                    </a:lnTo>
                    <a:lnTo>
                      <a:pt x="48" y="616"/>
                    </a:lnTo>
                    <a:lnTo>
                      <a:pt x="8" y="552"/>
                    </a:lnTo>
                    <a:lnTo>
                      <a:pt x="0" y="464"/>
                    </a:lnTo>
                    <a:lnTo>
                      <a:pt x="24" y="400"/>
                    </a:lnTo>
                    <a:lnTo>
                      <a:pt x="56" y="352"/>
                    </a:lnTo>
                    <a:lnTo>
                      <a:pt x="96" y="320"/>
                    </a:lnTo>
                    <a:lnTo>
                      <a:pt x="144" y="304"/>
                    </a:lnTo>
                    <a:lnTo>
                      <a:pt x="168" y="240"/>
                    </a:lnTo>
                    <a:lnTo>
                      <a:pt x="200" y="192"/>
                    </a:lnTo>
                    <a:lnTo>
                      <a:pt x="224" y="152"/>
                    </a:lnTo>
                    <a:lnTo>
                      <a:pt x="264" y="128"/>
                    </a:lnTo>
                    <a:lnTo>
                      <a:pt x="304" y="104"/>
                    </a:lnTo>
                    <a:lnTo>
                      <a:pt x="360" y="96"/>
                    </a:lnTo>
                    <a:lnTo>
                      <a:pt x="416" y="96"/>
                    </a:lnTo>
                    <a:lnTo>
                      <a:pt x="448" y="48"/>
                    </a:lnTo>
                    <a:lnTo>
                      <a:pt x="512" y="8"/>
                    </a:lnTo>
                    <a:lnTo>
                      <a:pt x="576" y="0"/>
                    </a:lnTo>
                    <a:lnTo>
                      <a:pt x="632" y="0"/>
                    </a:lnTo>
                    <a:lnTo>
                      <a:pt x="696" y="24"/>
                    </a:lnTo>
                    <a:lnTo>
                      <a:pt x="736" y="48"/>
                    </a:lnTo>
                    <a:lnTo>
                      <a:pt x="792" y="16"/>
                    </a:lnTo>
                    <a:lnTo>
                      <a:pt x="848" y="0"/>
                    </a:lnTo>
                    <a:lnTo>
                      <a:pt x="904" y="0"/>
                    </a:lnTo>
                    <a:lnTo>
                      <a:pt x="976" y="24"/>
                    </a:lnTo>
                    <a:lnTo>
                      <a:pt x="1016" y="64"/>
                    </a:lnTo>
                  </a:path>
                </a:pathLst>
              </a:custGeom>
              <a:solidFill>
                <a:srgbClr val="A2FFA3"/>
              </a:solidFill>
              <a:ln w="12700" cap="rnd" cmpd="sng">
                <a:solidFill>
                  <a:srgbClr val="000000"/>
                </a:solidFill>
                <a:prstDash val="solid"/>
                <a:round/>
                <a:headEnd type="none" w="sm" len="sm"/>
                <a:tailEnd type="none" w="sm" len="sm"/>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5" name="Freeform 124">
                <a:extLst>
                  <a:ext uri="{FF2B5EF4-FFF2-40B4-BE49-F238E27FC236}">
                    <a16:creationId xmlns:a16="http://schemas.microsoft.com/office/drawing/2014/main" id="{128812CE-F672-3DFD-7E53-ED2EFCA501FA}"/>
                  </a:ext>
                </a:extLst>
              </p:cNvPr>
              <p:cNvSpPr>
                <a:spLocks/>
              </p:cNvSpPr>
              <p:nvPr/>
            </p:nvSpPr>
            <p:spPr bwMode="auto">
              <a:xfrm>
                <a:off x="4596" y="100"/>
                <a:ext cx="1497" cy="1289"/>
              </a:xfrm>
              <a:custGeom>
                <a:avLst/>
                <a:gdLst>
                  <a:gd name="T0" fmla="*/ 446 w 1497"/>
                  <a:gd name="T1" fmla="*/ 48 h 1289"/>
                  <a:gd name="T2" fmla="*/ 573 w 1497"/>
                  <a:gd name="T3" fmla="*/ 0 h 1289"/>
                  <a:gd name="T4" fmla="*/ 692 w 1497"/>
                  <a:gd name="T5" fmla="*/ 24 h 1289"/>
                  <a:gd name="T6" fmla="*/ 788 w 1497"/>
                  <a:gd name="T7" fmla="*/ 16 h 1289"/>
                  <a:gd name="T8" fmla="*/ 899 w 1497"/>
                  <a:gd name="T9" fmla="*/ 0 h 1289"/>
                  <a:gd name="T10" fmla="*/ 1011 w 1497"/>
                  <a:gd name="T11" fmla="*/ 64 h 1289"/>
                  <a:gd name="T12" fmla="*/ 1098 w 1497"/>
                  <a:gd name="T13" fmla="*/ 87 h 1289"/>
                  <a:gd name="T14" fmla="*/ 1186 w 1497"/>
                  <a:gd name="T15" fmla="*/ 103 h 1289"/>
                  <a:gd name="T16" fmla="*/ 1265 w 1497"/>
                  <a:gd name="T17" fmla="*/ 199 h 1289"/>
                  <a:gd name="T18" fmla="*/ 1313 w 1497"/>
                  <a:gd name="T19" fmla="*/ 278 h 1289"/>
                  <a:gd name="T20" fmla="*/ 1416 w 1497"/>
                  <a:gd name="T21" fmla="*/ 358 h 1289"/>
                  <a:gd name="T22" fmla="*/ 1472 w 1497"/>
                  <a:gd name="T23" fmla="*/ 485 h 1289"/>
                  <a:gd name="T24" fmla="*/ 1448 w 1497"/>
                  <a:gd name="T25" fmla="*/ 636 h 1289"/>
                  <a:gd name="T26" fmla="*/ 1464 w 1497"/>
                  <a:gd name="T27" fmla="*/ 739 h 1289"/>
                  <a:gd name="T28" fmla="*/ 1496 w 1497"/>
                  <a:gd name="T29" fmla="*/ 883 h 1289"/>
                  <a:gd name="T30" fmla="*/ 1440 w 1497"/>
                  <a:gd name="T31" fmla="*/ 994 h 1289"/>
                  <a:gd name="T32" fmla="*/ 1337 w 1497"/>
                  <a:gd name="T33" fmla="*/ 1065 h 1289"/>
                  <a:gd name="T34" fmla="*/ 1202 w 1497"/>
                  <a:gd name="T35" fmla="*/ 1089 h 1289"/>
                  <a:gd name="T36" fmla="*/ 1122 w 1497"/>
                  <a:gd name="T37" fmla="*/ 1224 h 1289"/>
                  <a:gd name="T38" fmla="*/ 963 w 1497"/>
                  <a:gd name="T39" fmla="*/ 1280 h 1289"/>
                  <a:gd name="T40" fmla="*/ 828 w 1497"/>
                  <a:gd name="T41" fmla="*/ 1232 h 1289"/>
                  <a:gd name="T42" fmla="*/ 724 w 1497"/>
                  <a:gd name="T43" fmla="*/ 1240 h 1289"/>
                  <a:gd name="T44" fmla="*/ 549 w 1497"/>
                  <a:gd name="T45" fmla="*/ 1288 h 1289"/>
                  <a:gd name="T46" fmla="*/ 374 w 1497"/>
                  <a:gd name="T47" fmla="*/ 1232 h 1289"/>
                  <a:gd name="T48" fmla="*/ 279 w 1497"/>
                  <a:gd name="T49" fmla="*/ 1129 h 1289"/>
                  <a:gd name="T50" fmla="*/ 255 w 1497"/>
                  <a:gd name="T51" fmla="*/ 1026 h 1289"/>
                  <a:gd name="T52" fmla="*/ 119 w 1497"/>
                  <a:gd name="T53" fmla="*/ 970 h 1289"/>
                  <a:gd name="T54" fmla="*/ 32 w 1497"/>
                  <a:gd name="T55" fmla="*/ 851 h 1289"/>
                  <a:gd name="T56" fmla="*/ 24 w 1497"/>
                  <a:gd name="T57" fmla="*/ 700 h 1289"/>
                  <a:gd name="T58" fmla="*/ 8 w 1497"/>
                  <a:gd name="T59" fmla="*/ 549 h 1289"/>
                  <a:gd name="T60" fmla="*/ 24 w 1497"/>
                  <a:gd name="T61" fmla="*/ 398 h 1289"/>
                  <a:gd name="T62" fmla="*/ 95 w 1497"/>
                  <a:gd name="T63" fmla="*/ 318 h 1289"/>
                  <a:gd name="T64" fmla="*/ 167 w 1497"/>
                  <a:gd name="T65" fmla="*/ 239 h 1289"/>
                  <a:gd name="T66" fmla="*/ 223 w 1497"/>
                  <a:gd name="T67" fmla="*/ 151 h 1289"/>
                  <a:gd name="T68" fmla="*/ 302 w 1497"/>
                  <a:gd name="T69" fmla="*/ 103 h 1289"/>
                  <a:gd name="T70" fmla="*/ 414 w 1497"/>
                  <a:gd name="T71" fmla="*/ 95 h 128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497" h="1289">
                    <a:moveTo>
                      <a:pt x="414" y="95"/>
                    </a:moveTo>
                    <a:lnTo>
                      <a:pt x="446" y="48"/>
                    </a:lnTo>
                    <a:lnTo>
                      <a:pt x="509" y="8"/>
                    </a:lnTo>
                    <a:lnTo>
                      <a:pt x="573" y="0"/>
                    </a:lnTo>
                    <a:lnTo>
                      <a:pt x="629" y="0"/>
                    </a:lnTo>
                    <a:lnTo>
                      <a:pt x="692" y="24"/>
                    </a:lnTo>
                    <a:lnTo>
                      <a:pt x="732" y="48"/>
                    </a:lnTo>
                    <a:lnTo>
                      <a:pt x="788" y="16"/>
                    </a:lnTo>
                    <a:lnTo>
                      <a:pt x="843" y="0"/>
                    </a:lnTo>
                    <a:lnTo>
                      <a:pt x="899" y="0"/>
                    </a:lnTo>
                    <a:lnTo>
                      <a:pt x="971" y="24"/>
                    </a:lnTo>
                    <a:lnTo>
                      <a:pt x="1011" y="64"/>
                    </a:lnTo>
                    <a:lnTo>
                      <a:pt x="1042" y="111"/>
                    </a:lnTo>
                    <a:lnTo>
                      <a:pt x="1098" y="87"/>
                    </a:lnTo>
                    <a:lnTo>
                      <a:pt x="1130" y="87"/>
                    </a:lnTo>
                    <a:lnTo>
                      <a:pt x="1186" y="103"/>
                    </a:lnTo>
                    <a:lnTo>
                      <a:pt x="1233" y="135"/>
                    </a:lnTo>
                    <a:lnTo>
                      <a:pt x="1265" y="199"/>
                    </a:lnTo>
                    <a:lnTo>
                      <a:pt x="1265" y="262"/>
                    </a:lnTo>
                    <a:lnTo>
                      <a:pt x="1313" y="278"/>
                    </a:lnTo>
                    <a:lnTo>
                      <a:pt x="1377" y="310"/>
                    </a:lnTo>
                    <a:lnTo>
                      <a:pt x="1416" y="358"/>
                    </a:lnTo>
                    <a:lnTo>
                      <a:pt x="1448" y="413"/>
                    </a:lnTo>
                    <a:lnTo>
                      <a:pt x="1472" y="485"/>
                    </a:lnTo>
                    <a:lnTo>
                      <a:pt x="1472" y="564"/>
                    </a:lnTo>
                    <a:lnTo>
                      <a:pt x="1448" y="636"/>
                    </a:lnTo>
                    <a:lnTo>
                      <a:pt x="1416" y="684"/>
                    </a:lnTo>
                    <a:lnTo>
                      <a:pt x="1464" y="739"/>
                    </a:lnTo>
                    <a:lnTo>
                      <a:pt x="1488" y="811"/>
                    </a:lnTo>
                    <a:lnTo>
                      <a:pt x="1496" y="883"/>
                    </a:lnTo>
                    <a:lnTo>
                      <a:pt x="1472" y="946"/>
                    </a:lnTo>
                    <a:lnTo>
                      <a:pt x="1440" y="994"/>
                    </a:lnTo>
                    <a:lnTo>
                      <a:pt x="1408" y="1026"/>
                    </a:lnTo>
                    <a:lnTo>
                      <a:pt x="1337" y="1065"/>
                    </a:lnTo>
                    <a:lnTo>
                      <a:pt x="1265" y="1089"/>
                    </a:lnTo>
                    <a:lnTo>
                      <a:pt x="1202" y="1089"/>
                    </a:lnTo>
                    <a:lnTo>
                      <a:pt x="1178" y="1169"/>
                    </a:lnTo>
                    <a:lnTo>
                      <a:pt x="1122" y="1224"/>
                    </a:lnTo>
                    <a:lnTo>
                      <a:pt x="1042" y="1264"/>
                    </a:lnTo>
                    <a:lnTo>
                      <a:pt x="963" y="1280"/>
                    </a:lnTo>
                    <a:lnTo>
                      <a:pt x="899" y="1272"/>
                    </a:lnTo>
                    <a:lnTo>
                      <a:pt x="828" y="1232"/>
                    </a:lnTo>
                    <a:lnTo>
                      <a:pt x="788" y="1193"/>
                    </a:lnTo>
                    <a:lnTo>
                      <a:pt x="724" y="1240"/>
                    </a:lnTo>
                    <a:lnTo>
                      <a:pt x="653" y="1272"/>
                    </a:lnTo>
                    <a:lnTo>
                      <a:pt x="549" y="1288"/>
                    </a:lnTo>
                    <a:lnTo>
                      <a:pt x="454" y="1272"/>
                    </a:lnTo>
                    <a:lnTo>
                      <a:pt x="374" y="1232"/>
                    </a:lnTo>
                    <a:lnTo>
                      <a:pt x="310" y="1185"/>
                    </a:lnTo>
                    <a:lnTo>
                      <a:pt x="279" y="1129"/>
                    </a:lnTo>
                    <a:lnTo>
                      <a:pt x="271" y="1081"/>
                    </a:lnTo>
                    <a:lnTo>
                      <a:pt x="255" y="1026"/>
                    </a:lnTo>
                    <a:lnTo>
                      <a:pt x="183" y="1002"/>
                    </a:lnTo>
                    <a:lnTo>
                      <a:pt x="119" y="970"/>
                    </a:lnTo>
                    <a:lnTo>
                      <a:pt x="64" y="914"/>
                    </a:lnTo>
                    <a:lnTo>
                      <a:pt x="32" y="851"/>
                    </a:lnTo>
                    <a:lnTo>
                      <a:pt x="16" y="771"/>
                    </a:lnTo>
                    <a:lnTo>
                      <a:pt x="24" y="700"/>
                    </a:lnTo>
                    <a:lnTo>
                      <a:pt x="48" y="612"/>
                    </a:lnTo>
                    <a:lnTo>
                      <a:pt x="8" y="549"/>
                    </a:lnTo>
                    <a:lnTo>
                      <a:pt x="0" y="461"/>
                    </a:lnTo>
                    <a:lnTo>
                      <a:pt x="24" y="398"/>
                    </a:lnTo>
                    <a:lnTo>
                      <a:pt x="56" y="350"/>
                    </a:lnTo>
                    <a:lnTo>
                      <a:pt x="95" y="318"/>
                    </a:lnTo>
                    <a:lnTo>
                      <a:pt x="143" y="302"/>
                    </a:lnTo>
                    <a:lnTo>
                      <a:pt x="167" y="239"/>
                    </a:lnTo>
                    <a:lnTo>
                      <a:pt x="199" y="191"/>
                    </a:lnTo>
                    <a:lnTo>
                      <a:pt x="223" y="151"/>
                    </a:lnTo>
                    <a:lnTo>
                      <a:pt x="263" y="127"/>
                    </a:lnTo>
                    <a:lnTo>
                      <a:pt x="302" y="103"/>
                    </a:lnTo>
                    <a:lnTo>
                      <a:pt x="358" y="95"/>
                    </a:lnTo>
                    <a:lnTo>
                      <a:pt x="414"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6" name="Freeform 125">
                <a:extLst>
                  <a:ext uri="{FF2B5EF4-FFF2-40B4-BE49-F238E27FC236}">
                    <a16:creationId xmlns:a16="http://schemas.microsoft.com/office/drawing/2014/main" id="{3F5AD8EC-5512-499D-ECF3-4FD8BAE70F3B}"/>
                  </a:ext>
                </a:extLst>
              </p:cNvPr>
              <p:cNvSpPr>
                <a:spLocks/>
              </p:cNvSpPr>
              <p:nvPr/>
            </p:nvSpPr>
            <p:spPr bwMode="auto">
              <a:xfrm>
                <a:off x="5012" y="100"/>
                <a:ext cx="1089" cy="1001"/>
              </a:xfrm>
              <a:custGeom>
                <a:avLst/>
                <a:gdLst>
                  <a:gd name="T0" fmla="*/ 0 w 1089"/>
                  <a:gd name="T1" fmla="*/ 96 h 1001"/>
                  <a:gd name="T2" fmla="*/ 32 w 1089"/>
                  <a:gd name="T3" fmla="*/ 48 h 1001"/>
                  <a:gd name="T4" fmla="*/ 96 w 1089"/>
                  <a:gd name="T5" fmla="*/ 8 h 1001"/>
                  <a:gd name="T6" fmla="*/ 160 w 1089"/>
                  <a:gd name="T7" fmla="*/ 0 h 1001"/>
                  <a:gd name="T8" fmla="*/ 216 w 1089"/>
                  <a:gd name="T9" fmla="*/ 0 h 1001"/>
                  <a:gd name="T10" fmla="*/ 280 w 1089"/>
                  <a:gd name="T11" fmla="*/ 24 h 1001"/>
                  <a:gd name="T12" fmla="*/ 320 w 1089"/>
                  <a:gd name="T13" fmla="*/ 48 h 1001"/>
                  <a:gd name="T14" fmla="*/ 376 w 1089"/>
                  <a:gd name="T15" fmla="*/ 16 h 1001"/>
                  <a:gd name="T16" fmla="*/ 432 w 1089"/>
                  <a:gd name="T17" fmla="*/ 0 h 1001"/>
                  <a:gd name="T18" fmla="*/ 488 w 1089"/>
                  <a:gd name="T19" fmla="*/ 0 h 1001"/>
                  <a:gd name="T20" fmla="*/ 560 w 1089"/>
                  <a:gd name="T21" fmla="*/ 24 h 1001"/>
                  <a:gd name="T22" fmla="*/ 600 w 1089"/>
                  <a:gd name="T23" fmla="*/ 64 h 1001"/>
                  <a:gd name="T24" fmla="*/ 632 w 1089"/>
                  <a:gd name="T25" fmla="*/ 112 h 1001"/>
                  <a:gd name="T26" fmla="*/ 688 w 1089"/>
                  <a:gd name="T27" fmla="*/ 88 h 1001"/>
                  <a:gd name="T28" fmla="*/ 720 w 1089"/>
                  <a:gd name="T29" fmla="*/ 88 h 1001"/>
                  <a:gd name="T30" fmla="*/ 776 w 1089"/>
                  <a:gd name="T31" fmla="*/ 104 h 1001"/>
                  <a:gd name="T32" fmla="*/ 824 w 1089"/>
                  <a:gd name="T33" fmla="*/ 136 h 1001"/>
                  <a:gd name="T34" fmla="*/ 856 w 1089"/>
                  <a:gd name="T35" fmla="*/ 200 h 1001"/>
                  <a:gd name="T36" fmla="*/ 856 w 1089"/>
                  <a:gd name="T37" fmla="*/ 264 h 1001"/>
                  <a:gd name="T38" fmla="*/ 904 w 1089"/>
                  <a:gd name="T39" fmla="*/ 280 h 1001"/>
                  <a:gd name="T40" fmla="*/ 968 w 1089"/>
                  <a:gd name="T41" fmla="*/ 312 h 1001"/>
                  <a:gd name="T42" fmla="*/ 1008 w 1089"/>
                  <a:gd name="T43" fmla="*/ 360 h 1001"/>
                  <a:gd name="T44" fmla="*/ 1040 w 1089"/>
                  <a:gd name="T45" fmla="*/ 416 h 1001"/>
                  <a:gd name="T46" fmla="*/ 1064 w 1089"/>
                  <a:gd name="T47" fmla="*/ 488 h 1001"/>
                  <a:gd name="T48" fmla="*/ 1064 w 1089"/>
                  <a:gd name="T49" fmla="*/ 568 h 1001"/>
                  <a:gd name="T50" fmla="*/ 1040 w 1089"/>
                  <a:gd name="T51" fmla="*/ 640 h 1001"/>
                  <a:gd name="T52" fmla="*/ 1008 w 1089"/>
                  <a:gd name="T53" fmla="*/ 688 h 1001"/>
                  <a:gd name="T54" fmla="*/ 1056 w 1089"/>
                  <a:gd name="T55" fmla="*/ 744 h 1001"/>
                  <a:gd name="T56" fmla="*/ 1080 w 1089"/>
                  <a:gd name="T57" fmla="*/ 816 h 1001"/>
                  <a:gd name="T58" fmla="*/ 1088 w 1089"/>
                  <a:gd name="T59" fmla="*/ 888 h 1001"/>
                  <a:gd name="T60" fmla="*/ 1064 w 1089"/>
                  <a:gd name="T61" fmla="*/ 952 h 1001"/>
                  <a:gd name="T62" fmla="*/ 1032 w 1089"/>
                  <a:gd name="T63" fmla="*/ 1000 h 100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89" h="1001">
                    <a:moveTo>
                      <a:pt x="0" y="96"/>
                    </a:moveTo>
                    <a:lnTo>
                      <a:pt x="32" y="48"/>
                    </a:lnTo>
                    <a:lnTo>
                      <a:pt x="96" y="8"/>
                    </a:lnTo>
                    <a:lnTo>
                      <a:pt x="160" y="0"/>
                    </a:lnTo>
                    <a:lnTo>
                      <a:pt x="216" y="0"/>
                    </a:lnTo>
                    <a:lnTo>
                      <a:pt x="280" y="24"/>
                    </a:lnTo>
                    <a:lnTo>
                      <a:pt x="320" y="48"/>
                    </a:lnTo>
                    <a:lnTo>
                      <a:pt x="376" y="16"/>
                    </a:lnTo>
                    <a:lnTo>
                      <a:pt x="432" y="0"/>
                    </a:lnTo>
                    <a:lnTo>
                      <a:pt x="488" y="0"/>
                    </a:lnTo>
                    <a:lnTo>
                      <a:pt x="560" y="24"/>
                    </a:lnTo>
                    <a:lnTo>
                      <a:pt x="600" y="64"/>
                    </a:lnTo>
                    <a:lnTo>
                      <a:pt x="632" y="112"/>
                    </a:lnTo>
                    <a:lnTo>
                      <a:pt x="688" y="88"/>
                    </a:lnTo>
                    <a:lnTo>
                      <a:pt x="720" y="88"/>
                    </a:lnTo>
                    <a:lnTo>
                      <a:pt x="776" y="104"/>
                    </a:lnTo>
                    <a:lnTo>
                      <a:pt x="824" y="136"/>
                    </a:lnTo>
                    <a:lnTo>
                      <a:pt x="856" y="200"/>
                    </a:lnTo>
                    <a:lnTo>
                      <a:pt x="856" y="264"/>
                    </a:lnTo>
                    <a:lnTo>
                      <a:pt x="904" y="280"/>
                    </a:lnTo>
                    <a:lnTo>
                      <a:pt x="968" y="312"/>
                    </a:lnTo>
                    <a:lnTo>
                      <a:pt x="1008" y="360"/>
                    </a:lnTo>
                    <a:lnTo>
                      <a:pt x="1040" y="416"/>
                    </a:lnTo>
                    <a:lnTo>
                      <a:pt x="1064" y="488"/>
                    </a:lnTo>
                    <a:lnTo>
                      <a:pt x="1064" y="568"/>
                    </a:lnTo>
                    <a:lnTo>
                      <a:pt x="1040" y="640"/>
                    </a:lnTo>
                    <a:lnTo>
                      <a:pt x="1008" y="688"/>
                    </a:lnTo>
                    <a:lnTo>
                      <a:pt x="1056" y="744"/>
                    </a:lnTo>
                    <a:lnTo>
                      <a:pt x="1080" y="816"/>
                    </a:lnTo>
                    <a:lnTo>
                      <a:pt x="1088" y="888"/>
                    </a:lnTo>
                    <a:lnTo>
                      <a:pt x="1064" y="952"/>
                    </a:lnTo>
                    <a:lnTo>
                      <a:pt x="1032" y="1000"/>
                    </a:lnTo>
                  </a:path>
                </a:pathLst>
              </a:custGeom>
              <a:solidFill>
                <a:srgbClr val="A2FFA3"/>
              </a:solidFill>
              <a:ln w="12700" cap="rnd" cmpd="sng">
                <a:solidFill>
                  <a:srgbClr val="000000"/>
                </a:solidFill>
                <a:prstDash val="solid"/>
                <a:round/>
                <a:headEnd type="none" w="sm" len="sm"/>
                <a:tailEnd type="none" w="sm" len="sm"/>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7" name="Freeform 126">
                <a:extLst>
                  <a:ext uri="{FF2B5EF4-FFF2-40B4-BE49-F238E27FC236}">
                    <a16:creationId xmlns:a16="http://schemas.microsoft.com/office/drawing/2014/main" id="{312E741D-35D4-1218-8786-35923FB962B6}"/>
                  </a:ext>
                </a:extLst>
              </p:cNvPr>
              <p:cNvSpPr>
                <a:spLocks/>
              </p:cNvSpPr>
              <p:nvPr/>
            </p:nvSpPr>
            <p:spPr bwMode="auto">
              <a:xfrm>
                <a:off x="5612" y="164"/>
                <a:ext cx="121" cy="49"/>
              </a:xfrm>
              <a:custGeom>
                <a:avLst/>
                <a:gdLst>
                  <a:gd name="T0" fmla="*/ 0 w 121"/>
                  <a:gd name="T1" fmla="*/ 0 h 49"/>
                  <a:gd name="T2" fmla="*/ 32 w 121"/>
                  <a:gd name="T3" fmla="*/ 48 h 49"/>
                  <a:gd name="T4" fmla="*/ 88 w 121"/>
                  <a:gd name="T5" fmla="*/ 24 h 49"/>
                  <a:gd name="T6" fmla="*/ 120 w 121"/>
                  <a:gd name="T7" fmla="*/ 24 h 4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1" h="49">
                    <a:moveTo>
                      <a:pt x="0" y="0"/>
                    </a:moveTo>
                    <a:lnTo>
                      <a:pt x="32" y="48"/>
                    </a:lnTo>
                    <a:lnTo>
                      <a:pt x="88" y="24"/>
                    </a:lnTo>
                    <a:lnTo>
                      <a:pt x="120" y="24"/>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8" name="Freeform 127">
                <a:extLst>
                  <a:ext uri="{FF2B5EF4-FFF2-40B4-BE49-F238E27FC236}">
                    <a16:creationId xmlns:a16="http://schemas.microsoft.com/office/drawing/2014/main" id="{F97AB8B2-7E28-1009-0064-1BA799B9DDA9}"/>
                  </a:ext>
                </a:extLst>
              </p:cNvPr>
              <p:cNvSpPr>
                <a:spLocks/>
              </p:cNvSpPr>
              <p:nvPr/>
            </p:nvSpPr>
            <p:spPr bwMode="auto">
              <a:xfrm>
                <a:off x="5148" y="844"/>
                <a:ext cx="953" cy="553"/>
              </a:xfrm>
              <a:custGeom>
                <a:avLst/>
                <a:gdLst>
                  <a:gd name="T0" fmla="*/ 920 w 953"/>
                  <a:gd name="T1" fmla="*/ 0 h 553"/>
                  <a:gd name="T2" fmla="*/ 944 w 953"/>
                  <a:gd name="T3" fmla="*/ 72 h 553"/>
                  <a:gd name="T4" fmla="*/ 952 w 953"/>
                  <a:gd name="T5" fmla="*/ 144 h 553"/>
                  <a:gd name="T6" fmla="*/ 928 w 953"/>
                  <a:gd name="T7" fmla="*/ 208 h 553"/>
                  <a:gd name="T8" fmla="*/ 896 w 953"/>
                  <a:gd name="T9" fmla="*/ 256 h 553"/>
                  <a:gd name="T10" fmla="*/ 864 w 953"/>
                  <a:gd name="T11" fmla="*/ 288 h 553"/>
                  <a:gd name="T12" fmla="*/ 792 w 953"/>
                  <a:gd name="T13" fmla="*/ 328 h 553"/>
                  <a:gd name="T14" fmla="*/ 720 w 953"/>
                  <a:gd name="T15" fmla="*/ 352 h 553"/>
                  <a:gd name="T16" fmla="*/ 656 w 953"/>
                  <a:gd name="T17" fmla="*/ 352 h 553"/>
                  <a:gd name="T18" fmla="*/ 632 w 953"/>
                  <a:gd name="T19" fmla="*/ 432 h 553"/>
                  <a:gd name="T20" fmla="*/ 576 w 953"/>
                  <a:gd name="T21" fmla="*/ 488 h 553"/>
                  <a:gd name="T22" fmla="*/ 496 w 953"/>
                  <a:gd name="T23" fmla="*/ 528 h 553"/>
                  <a:gd name="T24" fmla="*/ 416 w 953"/>
                  <a:gd name="T25" fmla="*/ 544 h 553"/>
                  <a:gd name="T26" fmla="*/ 352 w 953"/>
                  <a:gd name="T27" fmla="*/ 536 h 553"/>
                  <a:gd name="T28" fmla="*/ 280 w 953"/>
                  <a:gd name="T29" fmla="*/ 496 h 553"/>
                  <a:gd name="T30" fmla="*/ 240 w 953"/>
                  <a:gd name="T31" fmla="*/ 456 h 553"/>
                  <a:gd name="T32" fmla="*/ 176 w 953"/>
                  <a:gd name="T33" fmla="*/ 504 h 553"/>
                  <a:gd name="T34" fmla="*/ 104 w 953"/>
                  <a:gd name="T35" fmla="*/ 536 h 553"/>
                  <a:gd name="T36" fmla="*/ 0 w 953"/>
                  <a:gd name="T37" fmla="*/ 552 h 5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53" h="553">
                    <a:moveTo>
                      <a:pt x="920" y="0"/>
                    </a:moveTo>
                    <a:lnTo>
                      <a:pt x="944" y="72"/>
                    </a:lnTo>
                    <a:lnTo>
                      <a:pt x="952" y="144"/>
                    </a:lnTo>
                    <a:lnTo>
                      <a:pt x="928" y="208"/>
                    </a:lnTo>
                    <a:lnTo>
                      <a:pt x="896" y="256"/>
                    </a:lnTo>
                    <a:lnTo>
                      <a:pt x="864" y="288"/>
                    </a:lnTo>
                    <a:lnTo>
                      <a:pt x="792" y="328"/>
                    </a:lnTo>
                    <a:lnTo>
                      <a:pt x="720" y="352"/>
                    </a:lnTo>
                    <a:lnTo>
                      <a:pt x="656" y="352"/>
                    </a:lnTo>
                    <a:lnTo>
                      <a:pt x="632" y="432"/>
                    </a:lnTo>
                    <a:lnTo>
                      <a:pt x="576" y="488"/>
                    </a:lnTo>
                    <a:lnTo>
                      <a:pt x="496" y="528"/>
                    </a:lnTo>
                    <a:lnTo>
                      <a:pt x="416" y="544"/>
                    </a:lnTo>
                    <a:lnTo>
                      <a:pt x="352" y="536"/>
                    </a:lnTo>
                    <a:lnTo>
                      <a:pt x="280" y="496"/>
                    </a:lnTo>
                    <a:lnTo>
                      <a:pt x="240" y="456"/>
                    </a:lnTo>
                    <a:lnTo>
                      <a:pt x="176" y="504"/>
                    </a:lnTo>
                    <a:lnTo>
                      <a:pt x="104" y="536"/>
                    </a:lnTo>
                    <a:lnTo>
                      <a:pt x="0" y="552"/>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79" name="Freeform 128">
                <a:extLst>
                  <a:ext uri="{FF2B5EF4-FFF2-40B4-BE49-F238E27FC236}">
                    <a16:creationId xmlns:a16="http://schemas.microsoft.com/office/drawing/2014/main" id="{870A7D30-B4FC-734E-F685-4F9AB9F4D796}"/>
                  </a:ext>
                </a:extLst>
              </p:cNvPr>
              <p:cNvSpPr>
                <a:spLocks/>
              </p:cNvSpPr>
              <p:nvPr/>
            </p:nvSpPr>
            <p:spPr bwMode="auto">
              <a:xfrm>
                <a:off x="4652" y="196"/>
                <a:ext cx="361" cy="257"/>
              </a:xfrm>
              <a:custGeom>
                <a:avLst/>
                <a:gdLst>
                  <a:gd name="T0" fmla="*/ 0 w 361"/>
                  <a:gd name="T1" fmla="*/ 256 h 257"/>
                  <a:gd name="T2" fmla="*/ 40 w 361"/>
                  <a:gd name="T3" fmla="*/ 224 h 257"/>
                  <a:gd name="T4" fmla="*/ 88 w 361"/>
                  <a:gd name="T5" fmla="*/ 208 h 257"/>
                  <a:gd name="T6" fmla="*/ 112 w 361"/>
                  <a:gd name="T7" fmla="*/ 144 h 257"/>
                  <a:gd name="T8" fmla="*/ 144 w 361"/>
                  <a:gd name="T9" fmla="*/ 96 h 257"/>
                  <a:gd name="T10" fmla="*/ 168 w 361"/>
                  <a:gd name="T11" fmla="*/ 56 h 257"/>
                  <a:gd name="T12" fmla="*/ 208 w 361"/>
                  <a:gd name="T13" fmla="*/ 32 h 257"/>
                  <a:gd name="T14" fmla="*/ 248 w 361"/>
                  <a:gd name="T15" fmla="*/ 8 h 257"/>
                  <a:gd name="T16" fmla="*/ 304 w 361"/>
                  <a:gd name="T17" fmla="*/ 0 h 257"/>
                  <a:gd name="T18" fmla="*/ 360 w 361"/>
                  <a:gd name="T19" fmla="*/ 0 h 2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1" h="257">
                    <a:moveTo>
                      <a:pt x="0" y="256"/>
                    </a:moveTo>
                    <a:lnTo>
                      <a:pt x="40" y="224"/>
                    </a:lnTo>
                    <a:lnTo>
                      <a:pt x="88" y="208"/>
                    </a:lnTo>
                    <a:lnTo>
                      <a:pt x="112" y="144"/>
                    </a:lnTo>
                    <a:lnTo>
                      <a:pt x="144" y="96"/>
                    </a:lnTo>
                    <a:lnTo>
                      <a:pt x="168" y="56"/>
                    </a:lnTo>
                    <a:lnTo>
                      <a:pt x="208" y="32"/>
                    </a:lnTo>
                    <a:lnTo>
                      <a:pt x="248" y="8"/>
                    </a:lnTo>
                    <a:lnTo>
                      <a:pt x="304" y="0"/>
                    </a:lnTo>
                    <a:lnTo>
                      <a:pt x="360" y="0"/>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400" b="0" i="1" u="sng"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endParaRPr>
              </a:p>
            </p:txBody>
          </p:sp>
          <p:sp>
            <p:nvSpPr>
              <p:cNvPr id="294980" name="Rectangle 129">
                <a:extLst>
                  <a:ext uri="{FF2B5EF4-FFF2-40B4-BE49-F238E27FC236}">
                    <a16:creationId xmlns:a16="http://schemas.microsoft.com/office/drawing/2014/main" id="{26A5DC19-AA5A-2149-DEB8-F7DBE8F5FF49}"/>
                  </a:ext>
                </a:extLst>
              </p:cNvPr>
              <p:cNvSpPr>
                <a:spLocks noChangeArrowheads="1"/>
              </p:cNvSpPr>
              <p:nvPr/>
            </p:nvSpPr>
            <p:spPr bwMode="auto">
              <a:xfrm>
                <a:off x="4663" y="445"/>
                <a:ext cx="1426" cy="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3500" tIns="25400" rIns="63500" bIns="25400">
                <a:spAutoFit/>
              </a:bodyPr>
              <a:lstStyle>
                <a:lvl1pPr defTabSz="762000">
                  <a:spcBef>
                    <a:spcPct val="20000"/>
                  </a:spcBef>
                  <a:buClr>
                    <a:schemeClr val="hlink"/>
                  </a:buClr>
                  <a:buSzPct val="90000"/>
                  <a:buFont typeface="Wingdings" pitchFamily="2" charset="2"/>
                  <a:buBlip>
                    <a:blip r:embed="rId5"/>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76200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762000">
                  <a:spcBef>
                    <a:spcPct val="20000"/>
                  </a:spcBef>
                  <a:buClr>
                    <a:schemeClr val="accent2"/>
                  </a:buClr>
                  <a:buSzPct val="90000"/>
                  <a:buFont typeface="Wingdings" pitchFamily="2" charset="2"/>
                  <a:buBlip>
                    <a:blip r:embed="rId6"/>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7620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762000">
                  <a:spcBef>
                    <a:spcPct val="20000"/>
                  </a:spcBef>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762000" eaLnBrk="0" fontAlgn="base" hangingPunct="0">
                  <a:spcBef>
                    <a:spcPct val="20000"/>
                  </a:spcBef>
                  <a:spcAft>
                    <a:spcPct val="0"/>
                  </a:spcAft>
                  <a:buClr>
                    <a:schemeClr val="folHlink"/>
                  </a:buClr>
                  <a:buSzPct val="90000"/>
                  <a:buFont typeface="Wingdings" pitchFamily="2" charset="2"/>
                  <a:buBlip>
                    <a:blip r:embed="rId7"/>
                  </a:buBlip>
                  <a:defRPr sz="2000">
                    <a:solidFill>
                      <a:schemeClr val="tx1"/>
                    </a:solidFill>
                    <a:latin typeface="Comic Sans MS" panose="030F0902030302020204" pitchFamily="66" charset="0"/>
                    <a:ea typeface="ＭＳ Ｐゴシック" panose="020B0600070205080204" pitchFamily="34" charset="-128"/>
                  </a:defRPr>
                </a:lvl9pPr>
              </a:lstStyle>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rPr>
                  <a:t>May be</a:t>
                </a:r>
              </a:p>
              <a:p>
                <a:pPr marL="0" marR="0" lvl="0" indent="0" algn="ctr" defTabSz="762000" rtl="0" eaLnBrk="0" fontAlgn="base" latinLnBrk="0" hangingPunct="0">
                  <a:lnSpc>
                    <a:spcPct val="87000"/>
                  </a:lnSpc>
                  <a:spcBef>
                    <a:spcPct val="0"/>
                  </a:spcBef>
                  <a:spcAft>
                    <a:spcPct val="0"/>
                  </a:spcAft>
                  <a:buClrTx/>
                  <a:buSzTx/>
                  <a:buFontTx/>
                  <a:buNone/>
                  <a:tabLst/>
                  <a:defRPr/>
                </a:pPr>
                <a:r>
                  <a:rPr kumimoji="0" lang="fr-FR" altLang="fr-FR" sz="2800" b="0" i="0" u="none" strike="noStrike" kern="1200" cap="none" spc="0" normalizeH="0" baseline="0" noProof="0">
                    <a:ln>
                      <a:noFill/>
                    </a:ln>
                    <a:solidFill>
                      <a:srgbClr val="000000"/>
                    </a:solidFill>
                    <a:effectLst/>
                    <a:uLnTx/>
                    <a:uFillTx/>
                    <a:latin typeface="Comic Sans MS" panose="030F0902030302020204" pitchFamily="66" charset="0"/>
                    <a:ea typeface="ＭＳ Ｐゴシック" panose="020B0600070205080204" pitchFamily="34" charset="-128"/>
                    <a:cs typeface="+mn-cs"/>
                  </a:rPr>
                  <a:t>Interest you</a:t>
                </a:r>
              </a:p>
            </p:txBody>
          </p:sp>
        </p:grpSp>
      </p:grpSp>
      <p:sp>
        <p:nvSpPr>
          <p:cNvPr id="2" name="Espace réservé de la date 1">
            <a:extLst>
              <a:ext uri="{FF2B5EF4-FFF2-40B4-BE49-F238E27FC236}">
                <a16:creationId xmlns:a16="http://schemas.microsoft.com/office/drawing/2014/main" id="{91D5F9A3-A044-E3E5-49F3-F4AA79010F36}"/>
              </a:ext>
            </a:extLst>
          </p:cNvPr>
          <p:cNvSpPr>
            <a:spLocks noGrp="1"/>
          </p:cNvSpPr>
          <p:nvPr>
            <p:ph type="dt" sz="quarter"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outerShdw blurRad="38100" dist="38100" dir="2700000" algn="tl">
                  <a:srgbClr val="000000"/>
                </a:outerShdw>
              </a:effectLst>
              <a:uLnTx/>
              <a:uFillTx/>
              <a:latin typeface="Arial" charset="0"/>
              <a:ea typeface="ＭＳ Ｐゴシック" charset="0"/>
              <a:cs typeface="+mn-cs"/>
            </a:endParaRPr>
          </a:p>
        </p:txBody>
      </p:sp>
    </p:spTree>
  </p:cSld>
  <p:clrMapOvr>
    <a:overrideClrMapping bg1="lt1" tx1="dk1" bg2="lt2" tx2="dk2" accent1="accent1" accent2="accent2" accent3="accent3" accent4="accent4" accent5="accent5" accent6="accent6" hlink="hlink" folHlink="folHlink"/>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4">
            <a:extLst>
              <a:ext uri="{FF2B5EF4-FFF2-40B4-BE49-F238E27FC236}">
                <a16:creationId xmlns:a16="http://schemas.microsoft.com/office/drawing/2014/main" id="{AF3BB7F6-2F2C-4593-5994-88CF7690AFCB}"/>
              </a:ext>
            </a:extLst>
          </p:cNvPr>
          <p:cNvSpPr>
            <a:spLocks noGrp="1"/>
          </p:cNvSpPr>
          <p:nvPr>
            <p:ph type="ftr" sz="quarter" idx="11"/>
          </p:nvPr>
        </p:nvSpPr>
        <p:spPr/>
        <p:txBody>
          <a:bodyPr/>
          <a:lstStyle/>
          <a:p>
            <a:pPr>
              <a:defRPr/>
            </a:pPr>
            <a:r>
              <a:rPr lang="fr-FR"/>
              <a:t>EDUCOM PEISS JULY 2025</a:t>
            </a:r>
          </a:p>
        </p:txBody>
      </p:sp>
      <p:sp>
        <p:nvSpPr>
          <p:cNvPr id="5" name="Espace réservé du numéro de diapositive 5">
            <a:extLst>
              <a:ext uri="{FF2B5EF4-FFF2-40B4-BE49-F238E27FC236}">
                <a16:creationId xmlns:a16="http://schemas.microsoft.com/office/drawing/2014/main" id="{8900F572-B1B9-6867-7AAB-412964D8166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27AE2010-4A12-2549-8376-4A79C0DEA8E9}" type="slidenum">
              <a:rPr lang="fr-FR" altLang="fr-FR" sz="1200" smtClean="0">
                <a:latin typeface="Arial" panose="020B0604020202020204" pitchFamily="34" charset="0"/>
              </a:rPr>
              <a:pPr>
                <a:spcBef>
                  <a:spcPct val="0"/>
                </a:spcBef>
                <a:buClrTx/>
                <a:buSzTx/>
                <a:buFontTx/>
                <a:buNone/>
                <a:defRPr/>
              </a:pPr>
              <a:t>74</a:t>
            </a:fld>
            <a:endParaRPr lang="fr-FR" altLang="fr-FR" sz="1200">
              <a:latin typeface="Arial" panose="020B0604020202020204" pitchFamily="34" charset="0"/>
            </a:endParaRPr>
          </a:p>
        </p:txBody>
      </p:sp>
      <p:sp>
        <p:nvSpPr>
          <p:cNvPr id="782338" name="Rectangle 2">
            <a:extLst>
              <a:ext uri="{FF2B5EF4-FFF2-40B4-BE49-F238E27FC236}">
                <a16:creationId xmlns:a16="http://schemas.microsoft.com/office/drawing/2014/main" id="{A8BF418E-6F34-8A40-5665-17030D32AE31}"/>
              </a:ext>
            </a:extLst>
          </p:cNvPr>
          <p:cNvSpPr>
            <a:spLocks noGrp="1" noChangeArrowheads="1"/>
          </p:cNvSpPr>
          <p:nvPr>
            <p:ph type="title"/>
          </p:nvPr>
        </p:nvSpPr>
        <p:spPr>
          <a:xfrm>
            <a:off x="415925" y="0"/>
            <a:ext cx="9185275" cy="838200"/>
          </a:xfrm>
        </p:spPr>
        <p:txBody>
          <a:bodyPr/>
          <a:lstStyle/>
          <a:p>
            <a:pPr eaLnBrk="1" hangingPunct="1">
              <a:defRPr/>
            </a:pPr>
            <a:r>
              <a:rPr lang="fr-FR">
                <a:cs typeface="ＭＳ Ｐゴシック" pitchFamily="1" charset="-128"/>
              </a:rPr>
              <a:t>18 Nov, 1895 W.C. Rontgen discovers Xrays </a:t>
            </a:r>
          </a:p>
        </p:txBody>
      </p:sp>
      <p:pic>
        <p:nvPicPr>
          <p:cNvPr id="27652" name="Picture 4" descr="Image 2">
            <a:extLst>
              <a:ext uri="{FF2B5EF4-FFF2-40B4-BE49-F238E27FC236}">
                <a16:creationId xmlns:a16="http://schemas.microsoft.com/office/drawing/2014/main" id="{BF36F729-C583-83E8-4852-61C1B5BAF9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8925" y="838200"/>
            <a:ext cx="948055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B7697252-DCF2-84CF-5ABE-436C7D99C8FE}"/>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269168163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7EE3918F-95ED-DF19-3B7C-AAB9937C6A20}"/>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5">
            <a:extLst>
              <a:ext uri="{FF2B5EF4-FFF2-40B4-BE49-F238E27FC236}">
                <a16:creationId xmlns:a16="http://schemas.microsoft.com/office/drawing/2014/main" id="{AEBC00D4-7A5E-1DFF-15DE-77EE125CF9C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0BAF277D-A935-D149-92EB-32DEB94D6AA2}" type="slidenum">
              <a:rPr lang="fr-FR" altLang="fr-FR" sz="1200" smtClean="0">
                <a:latin typeface="Arial" panose="020B0604020202020204" pitchFamily="34" charset="0"/>
              </a:rPr>
              <a:pPr>
                <a:spcBef>
                  <a:spcPct val="0"/>
                </a:spcBef>
                <a:buClrTx/>
                <a:buSzTx/>
                <a:buFontTx/>
                <a:buNone/>
                <a:defRPr/>
              </a:pPr>
              <a:t>75</a:t>
            </a:fld>
            <a:endParaRPr lang="fr-FR" altLang="fr-FR" sz="1200">
              <a:latin typeface="Arial" panose="020B0604020202020204" pitchFamily="34" charset="0"/>
            </a:endParaRPr>
          </a:p>
        </p:txBody>
      </p:sp>
      <p:sp>
        <p:nvSpPr>
          <p:cNvPr id="783362" name="Rectangle 2">
            <a:extLst>
              <a:ext uri="{FF2B5EF4-FFF2-40B4-BE49-F238E27FC236}">
                <a16:creationId xmlns:a16="http://schemas.microsoft.com/office/drawing/2014/main" id="{982CCB60-FB91-B00B-35FE-2F1E7800B1F0}"/>
              </a:ext>
            </a:extLst>
          </p:cNvPr>
          <p:cNvSpPr>
            <a:spLocks noGrp="1" noChangeArrowheads="1"/>
          </p:cNvSpPr>
          <p:nvPr>
            <p:ph type="title"/>
          </p:nvPr>
        </p:nvSpPr>
        <p:spPr>
          <a:xfrm>
            <a:off x="685800" y="0"/>
            <a:ext cx="8137525" cy="1196975"/>
          </a:xfrm>
        </p:spPr>
        <p:txBody>
          <a:bodyPr/>
          <a:lstStyle/>
          <a:p>
            <a:pPr eaLnBrk="1" hangingPunct="1">
              <a:defRPr/>
            </a:pPr>
            <a:r>
              <a:rPr lang="fr-FR">
                <a:cs typeface="ＭＳ Ｐゴシック" pitchFamily="1" charset="-128"/>
              </a:rPr>
              <a:t>1996 - Discovery of the natural radioactivity by Henri Becquerel</a:t>
            </a:r>
          </a:p>
        </p:txBody>
      </p:sp>
      <p:sp>
        <p:nvSpPr>
          <p:cNvPr id="783363" name="Rectangle 3">
            <a:extLst>
              <a:ext uri="{FF2B5EF4-FFF2-40B4-BE49-F238E27FC236}">
                <a16:creationId xmlns:a16="http://schemas.microsoft.com/office/drawing/2014/main" id="{88C20E49-EEDB-AAE8-199B-F7A5210C37F2}"/>
              </a:ext>
            </a:extLst>
          </p:cNvPr>
          <p:cNvSpPr>
            <a:spLocks noGrp="1" noChangeArrowheads="1"/>
          </p:cNvSpPr>
          <p:nvPr>
            <p:ph type="body" idx="1"/>
          </p:nvPr>
        </p:nvSpPr>
        <p:spPr>
          <a:xfrm>
            <a:off x="5410200" y="4419600"/>
            <a:ext cx="3810000" cy="1447800"/>
          </a:xfrm>
        </p:spPr>
        <p:txBody>
          <a:bodyPr/>
          <a:lstStyle/>
          <a:p>
            <a:pPr algn="ctr" eaLnBrk="1" hangingPunct="1">
              <a:lnSpc>
                <a:spcPct val="90000"/>
              </a:lnSpc>
              <a:buFont typeface="Wingdings" pitchFamily="1" charset="2"/>
              <a:buBlip>
                <a:blip r:embed="rId2"/>
              </a:buBlip>
              <a:defRPr/>
            </a:pPr>
            <a:r>
              <a:rPr lang="fr-FR">
                <a:cs typeface="ＭＳ Ｐゴシック" pitchFamily="1" charset="-128"/>
              </a:rPr>
              <a:t>First image of  potassium uranyl disulfide</a:t>
            </a:r>
          </a:p>
        </p:txBody>
      </p:sp>
      <p:pic>
        <p:nvPicPr>
          <p:cNvPr id="28677" name="Picture 5" descr="Image 4">
            <a:extLst>
              <a:ext uri="{FF2B5EF4-FFF2-40B4-BE49-F238E27FC236}">
                <a16:creationId xmlns:a16="http://schemas.microsoft.com/office/drawing/2014/main" id="{5EB09AB2-7CF7-16E5-EF88-A390405F6C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1524000"/>
            <a:ext cx="375285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8" name="Picture 6" descr="Image 2">
            <a:extLst>
              <a:ext uri="{FF2B5EF4-FFF2-40B4-BE49-F238E27FC236}">
                <a16:creationId xmlns:a16="http://schemas.microsoft.com/office/drawing/2014/main" id="{10916F4F-378A-A9A1-AE90-CCBBEB30A49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1371600"/>
            <a:ext cx="45720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3E60626A-5D95-2A99-95A6-8B2A9CD8DE84}"/>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7579917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CEBC76E0-C6C4-34EA-73D2-60F35B053049}"/>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5">
            <a:extLst>
              <a:ext uri="{FF2B5EF4-FFF2-40B4-BE49-F238E27FC236}">
                <a16:creationId xmlns:a16="http://schemas.microsoft.com/office/drawing/2014/main" id="{40123816-13A1-30E8-B827-9F62D681DC8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1D699DFE-0407-354B-B834-A56621B5A043}" type="slidenum">
              <a:rPr lang="fr-FR" altLang="fr-FR" sz="1200" smtClean="0">
                <a:latin typeface="Arial" panose="020B0604020202020204" pitchFamily="34" charset="0"/>
              </a:rPr>
              <a:pPr>
                <a:spcBef>
                  <a:spcPct val="0"/>
                </a:spcBef>
                <a:buClrTx/>
                <a:buSzTx/>
                <a:buFontTx/>
                <a:buNone/>
                <a:defRPr/>
              </a:pPr>
              <a:t>76</a:t>
            </a:fld>
            <a:endParaRPr lang="fr-FR" altLang="fr-FR" sz="1200">
              <a:latin typeface="Arial" panose="020B0604020202020204" pitchFamily="34" charset="0"/>
            </a:endParaRPr>
          </a:p>
        </p:txBody>
      </p:sp>
      <p:sp>
        <p:nvSpPr>
          <p:cNvPr id="784386" name="Rectangle 2">
            <a:extLst>
              <a:ext uri="{FF2B5EF4-FFF2-40B4-BE49-F238E27FC236}">
                <a16:creationId xmlns:a16="http://schemas.microsoft.com/office/drawing/2014/main" id="{1543C9C7-1C29-282E-69C3-2387F71328BA}"/>
              </a:ext>
            </a:extLst>
          </p:cNvPr>
          <p:cNvSpPr>
            <a:spLocks noGrp="1" noChangeArrowheads="1"/>
          </p:cNvSpPr>
          <p:nvPr>
            <p:ph type="title"/>
          </p:nvPr>
        </p:nvSpPr>
        <p:spPr>
          <a:xfrm>
            <a:off x="415925" y="0"/>
            <a:ext cx="8270875" cy="762000"/>
          </a:xfrm>
        </p:spPr>
        <p:txBody>
          <a:bodyPr/>
          <a:lstStyle/>
          <a:p>
            <a:pPr eaLnBrk="1" hangingPunct="1">
              <a:defRPr/>
            </a:pPr>
            <a:r>
              <a:rPr lang="fr-FR">
                <a:cs typeface="ＭＳ Ｐゴシック" pitchFamily="1" charset="-128"/>
              </a:rPr>
              <a:t> 1898 the Radioactivity</a:t>
            </a:r>
          </a:p>
        </p:txBody>
      </p:sp>
      <p:pic>
        <p:nvPicPr>
          <p:cNvPr id="29700" name="Picture 4" descr="Image 5">
            <a:extLst>
              <a:ext uri="{FF2B5EF4-FFF2-40B4-BE49-F238E27FC236}">
                <a16:creationId xmlns:a16="http://schemas.microsoft.com/office/drawing/2014/main" id="{967DCA94-6DB4-D5CC-DD51-D48E9FECDE0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6188" y="762000"/>
            <a:ext cx="7566025" cy="317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5" descr="Image 2">
            <a:extLst>
              <a:ext uri="{FF2B5EF4-FFF2-40B4-BE49-F238E27FC236}">
                <a16:creationId xmlns:a16="http://schemas.microsoft.com/office/drawing/2014/main" id="{9AA52D7D-1419-D2D1-B7C7-9731BFD21C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4054475"/>
            <a:ext cx="9906000" cy="277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6">
            <a:extLst>
              <a:ext uri="{FF2B5EF4-FFF2-40B4-BE49-F238E27FC236}">
                <a16:creationId xmlns:a16="http://schemas.microsoft.com/office/drawing/2014/main" id="{41DC3180-6B5B-9E8C-35A1-AC0CB5CAC78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762000"/>
            <a:ext cx="3352800" cy="31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140AE3B0-9490-723C-ED58-CB1ED1CED622}"/>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234485509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764B92C5-8350-4C07-2C1E-C213321A2998}"/>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FCFB30B4-9569-3923-2F8C-193E11B824F4}"/>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D6D4A19-F6BD-E540-A3E7-D55F46DECA07}" type="slidenum">
              <a:rPr lang="fr-FR" altLang="fr-FR" sz="1200" smtClean="0">
                <a:latin typeface="Arial" panose="020B0604020202020204" pitchFamily="34" charset="0"/>
              </a:rPr>
              <a:pPr>
                <a:spcBef>
                  <a:spcPct val="0"/>
                </a:spcBef>
                <a:buClrTx/>
                <a:buSzTx/>
                <a:buFontTx/>
                <a:buNone/>
                <a:defRPr/>
              </a:pPr>
              <a:t>77</a:t>
            </a:fld>
            <a:endParaRPr lang="fr-FR" altLang="fr-FR" sz="1200">
              <a:latin typeface="Arial" panose="020B0604020202020204" pitchFamily="34" charset="0"/>
            </a:endParaRPr>
          </a:p>
        </p:txBody>
      </p:sp>
      <p:sp>
        <p:nvSpPr>
          <p:cNvPr id="785410" name="Rectangle 2">
            <a:extLst>
              <a:ext uri="{FF2B5EF4-FFF2-40B4-BE49-F238E27FC236}">
                <a16:creationId xmlns:a16="http://schemas.microsoft.com/office/drawing/2014/main" id="{E4FE5837-42D9-1957-51BC-FBA8BD737CE5}"/>
              </a:ext>
            </a:extLst>
          </p:cNvPr>
          <p:cNvSpPr>
            <a:spLocks noGrp="1" noChangeArrowheads="1"/>
          </p:cNvSpPr>
          <p:nvPr>
            <p:ph type="title"/>
          </p:nvPr>
        </p:nvSpPr>
        <p:spPr>
          <a:xfrm>
            <a:off x="415925" y="0"/>
            <a:ext cx="8194675" cy="762000"/>
          </a:xfrm>
        </p:spPr>
        <p:txBody>
          <a:bodyPr/>
          <a:lstStyle/>
          <a:p>
            <a:pPr eaLnBrk="1" hangingPunct="1">
              <a:defRPr/>
            </a:pPr>
            <a:r>
              <a:rPr lang="fr-FR">
                <a:cs typeface="ＭＳ Ｐゴシック" pitchFamily="1" charset="-128"/>
              </a:rPr>
              <a:t>1923 - The Tracer principle</a:t>
            </a:r>
          </a:p>
        </p:txBody>
      </p:sp>
      <p:sp>
        <p:nvSpPr>
          <p:cNvPr id="785411" name="Rectangle 3">
            <a:extLst>
              <a:ext uri="{FF2B5EF4-FFF2-40B4-BE49-F238E27FC236}">
                <a16:creationId xmlns:a16="http://schemas.microsoft.com/office/drawing/2014/main" id="{E1B4C41E-D18F-6503-9DEE-C23CC4A82961}"/>
              </a:ext>
            </a:extLst>
          </p:cNvPr>
          <p:cNvSpPr>
            <a:spLocks noGrp="1" noChangeArrowheads="1"/>
          </p:cNvSpPr>
          <p:nvPr>
            <p:ph type="body" idx="1"/>
          </p:nvPr>
        </p:nvSpPr>
        <p:spPr>
          <a:xfrm>
            <a:off x="1752600" y="5943600"/>
            <a:ext cx="7848600" cy="304800"/>
          </a:xfrm>
        </p:spPr>
        <p:txBody>
          <a:bodyPr/>
          <a:lstStyle/>
          <a:p>
            <a:pPr eaLnBrk="1" hangingPunct="1">
              <a:lnSpc>
                <a:spcPct val="90000"/>
              </a:lnSpc>
              <a:buFont typeface="Wingdings" charset="0"/>
              <a:buBlip>
                <a:blip r:embed="rId2"/>
              </a:buBlip>
              <a:defRPr/>
            </a:pPr>
            <a:endParaRPr lang="fr-FR" sz="2800">
              <a:cs typeface="+mn-cs"/>
            </a:endParaRPr>
          </a:p>
        </p:txBody>
      </p:sp>
      <p:pic>
        <p:nvPicPr>
          <p:cNvPr id="30725" name="Picture 4" descr="Image 3">
            <a:extLst>
              <a:ext uri="{FF2B5EF4-FFF2-40B4-BE49-F238E27FC236}">
                <a16:creationId xmlns:a16="http://schemas.microsoft.com/office/drawing/2014/main" id="{38238127-EBC1-66DF-EA4A-7C3FD98F6F4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762000"/>
            <a:ext cx="8836025" cy="560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192F30C7-1F18-2A2C-0A70-438B6DF95BE1}"/>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23768004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4BAD9AF-E3EC-491B-6D50-E90EE7B397D3}"/>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4DF30A79-F6D0-2C5F-D554-89901EA16752}"/>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60E5532-D419-E946-8F8A-397DB19EF8F2}" type="slidenum">
              <a:rPr lang="fr-FR" altLang="fr-FR" sz="1200" smtClean="0">
                <a:latin typeface="Arial" panose="020B0604020202020204" pitchFamily="34" charset="0"/>
              </a:rPr>
              <a:pPr>
                <a:spcBef>
                  <a:spcPct val="0"/>
                </a:spcBef>
                <a:buClrTx/>
                <a:buSzTx/>
                <a:buFontTx/>
                <a:buNone/>
                <a:defRPr/>
              </a:pPr>
              <a:t>78</a:t>
            </a:fld>
            <a:endParaRPr lang="fr-FR" altLang="fr-FR" sz="1200">
              <a:latin typeface="Arial" panose="020B0604020202020204" pitchFamily="34" charset="0"/>
            </a:endParaRPr>
          </a:p>
        </p:txBody>
      </p:sp>
      <p:sp>
        <p:nvSpPr>
          <p:cNvPr id="786434" name="Rectangle 2">
            <a:extLst>
              <a:ext uri="{FF2B5EF4-FFF2-40B4-BE49-F238E27FC236}">
                <a16:creationId xmlns:a16="http://schemas.microsoft.com/office/drawing/2014/main" id="{DA2ACF31-840F-922B-CDF3-4AED169F99C5}"/>
              </a:ext>
            </a:extLst>
          </p:cNvPr>
          <p:cNvSpPr>
            <a:spLocks noGrp="1" noChangeArrowheads="1"/>
          </p:cNvSpPr>
          <p:nvPr>
            <p:ph type="title"/>
          </p:nvPr>
        </p:nvSpPr>
        <p:spPr>
          <a:xfrm>
            <a:off x="893763" y="0"/>
            <a:ext cx="8270875" cy="838200"/>
          </a:xfrm>
        </p:spPr>
        <p:txBody>
          <a:bodyPr/>
          <a:lstStyle/>
          <a:p>
            <a:pPr eaLnBrk="1" hangingPunct="1">
              <a:defRPr/>
            </a:pPr>
            <a:r>
              <a:rPr lang="fr-FR">
                <a:cs typeface="ＭＳ Ｐゴシック" pitchFamily="1" charset="-128"/>
              </a:rPr>
              <a:t>1934 - Artificial radioactivity</a:t>
            </a:r>
          </a:p>
        </p:txBody>
      </p:sp>
      <p:pic>
        <p:nvPicPr>
          <p:cNvPr id="33796" name="Picture 4" descr="Image 4">
            <a:extLst>
              <a:ext uri="{FF2B5EF4-FFF2-40B4-BE49-F238E27FC236}">
                <a16:creationId xmlns:a16="http://schemas.microsoft.com/office/drawing/2014/main" id="{3CF5AC15-CC7C-626B-8C63-154A3F2D42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200" y="1295400"/>
            <a:ext cx="9575800" cy="503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Text Box 5">
            <a:extLst>
              <a:ext uri="{FF2B5EF4-FFF2-40B4-BE49-F238E27FC236}">
                <a16:creationId xmlns:a16="http://schemas.microsoft.com/office/drawing/2014/main" id="{47C2C4A8-AAD9-366B-4171-953CC70F2EC1}"/>
              </a:ext>
            </a:extLst>
          </p:cNvPr>
          <p:cNvSpPr txBox="1">
            <a:spLocks noChangeArrowheads="1"/>
          </p:cNvSpPr>
          <p:nvPr/>
        </p:nvSpPr>
        <p:spPr bwMode="auto">
          <a:xfrm>
            <a:off x="2366963" y="685800"/>
            <a:ext cx="580548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u="none"/>
              <a:t>Irène &amp; Frederic Joliot-Curie</a:t>
            </a:r>
          </a:p>
        </p:txBody>
      </p:sp>
      <p:sp>
        <p:nvSpPr>
          <p:cNvPr id="2" name="Espace réservé de la date 1">
            <a:extLst>
              <a:ext uri="{FF2B5EF4-FFF2-40B4-BE49-F238E27FC236}">
                <a16:creationId xmlns:a16="http://schemas.microsoft.com/office/drawing/2014/main" id="{CFF19C8C-AAFA-299C-71CD-F1F728C74299}"/>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304496056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10CB8FF7-1168-FB61-2A68-0FB08AA85D02}"/>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1FF3EF30-41FC-C8E7-FEEF-6D37DB60CC73}"/>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BF94CC89-AF4D-5A43-9629-59D831E43CE5}" type="slidenum">
              <a:rPr lang="fr-FR" altLang="fr-FR" sz="1200" smtClean="0">
                <a:latin typeface="Arial" panose="020B0604020202020204" pitchFamily="34" charset="0"/>
              </a:rPr>
              <a:pPr>
                <a:spcBef>
                  <a:spcPct val="0"/>
                </a:spcBef>
                <a:buClrTx/>
                <a:buSzTx/>
                <a:buFontTx/>
                <a:buNone/>
                <a:defRPr/>
              </a:pPr>
              <a:t>79</a:t>
            </a:fld>
            <a:endParaRPr lang="fr-FR" altLang="fr-FR" sz="1200">
              <a:latin typeface="Arial" panose="020B0604020202020204" pitchFamily="34" charset="0"/>
            </a:endParaRPr>
          </a:p>
        </p:txBody>
      </p:sp>
      <p:sp>
        <p:nvSpPr>
          <p:cNvPr id="787458" name="Rectangle 2">
            <a:extLst>
              <a:ext uri="{FF2B5EF4-FFF2-40B4-BE49-F238E27FC236}">
                <a16:creationId xmlns:a16="http://schemas.microsoft.com/office/drawing/2014/main" id="{B885EFE2-7F51-F17C-3362-4D4E07F3910F}"/>
              </a:ext>
            </a:extLst>
          </p:cNvPr>
          <p:cNvSpPr>
            <a:spLocks noGrp="1" noChangeArrowheads="1"/>
          </p:cNvSpPr>
          <p:nvPr>
            <p:ph type="title"/>
          </p:nvPr>
        </p:nvSpPr>
        <p:spPr>
          <a:xfrm>
            <a:off x="533400" y="0"/>
            <a:ext cx="8194675" cy="990600"/>
          </a:xfrm>
        </p:spPr>
        <p:txBody>
          <a:bodyPr/>
          <a:lstStyle/>
          <a:p>
            <a:pPr eaLnBrk="1" hangingPunct="1">
              <a:defRPr/>
            </a:pPr>
            <a:r>
              <a:rPr lang="fr-FR">
                <a:cs typeface="ＭＳ Ｐゴシック" pitchFamily="1" charset="-128"/>
              </a:rPr>
              <a:t>1932 - The Invention of the cyclotron</a:t>
            </a:r>
          </a:p>
        </p:txBody>
      </p:sp>
      <p:pic>
        <p:nvPicPr>
          <p:cNvPr id="32772" name="Picture 4" descr="Image 6">
            <a:extLst>
              <a:ext uri="{FF2B5EF4-FFF2-40B4-BE49-F238E27FC236}">
                <a16:creationId xmlns:a16="http://schemas.microsoft.com/office/drawing/2014/main" id="{BAA637AB-0559-7E4A-BFF3-3020B487EAF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143000"/>
            <a:ext cx="3300413"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5" descr="Image 9">
            <a:extLst>
              <a:ext uri="{FF2B5EF4-FFF2-40B4-BE49-F238E27FC236}">
                <a16:creationId xmlns:a16="http://schemas.microsoft.com/office/drawing/2014/main" id="{B11BDCFB-C2DF-45DD-DA76-0EC475DB26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1143000"/>
            <a:ext cx="5562600"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4F410D42-90F4-8E46-0DAF-5421F88B690B}"/>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1521422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AEBC901-46F9-0E75-AB25-952B3C409DF2}"/>
              </a:ext>
            </a:extLst>
          </p:cNvPr>
          <p:cNvSpPr>
            <a:spLocks noGrp="1"/>
          </p:cNvSpPr>
          <p:nvPr>
            <p:ph type="title"/>
          </p:nvPr>
        </p:nvSpPr>
        <p:spPr>
          <a:xfrm>
            <a:off x="415925" y="0"/>
            <a:ext cx="9145587" cy="1700808"/>
          </a:xfrm>
        </p:spPr>
        <p:txBody>
          <a:bodyPr/>
          <a:lstStyle/>
          <a:p>
            <a:r>
              <a:rPr lang="fr-FR" dirty="0"/>
              <a:t>Basics types of  Radiation  :an Introduction </a:t>
            </a:r>
            <a:br>
              <a:rPr lang="fr-FR" dirty="0"/>
            </a:br>
            <a:br>
              <a:rPr lang="fr-FR" dirty="0"/>
            </a:br>
            <a:endParaRPr lang="fr-FR" dirty="0"/>
          </a:p>
        </p:txBody>
      </p:sp>
      <p:sp>
        <p:nvSpPr>
          <p:cNvPr id="3" name="Espace réservé du contenu 2">
            <a:extLst>
              <a:ext uri="{FF2B5EF4-FFF2-40B4-BE49-F238E27FC236}">
                <a16:creationId xmlns:a16="http://schemas.microsoft.com/office/drawing/2014/main" id="{A31701ED-E6A9-3B61-8AAC-52F28ABF3596}"/>
              </a:ext>
            </a:extLst>
          </p:cNvPr>
          <p:cNvSpPr>
            <a:spLocks noGrp="1"/>
          </p:cNvSpPr>
          <p:nvPr>
            <p:ph idx="1"/>
          </p:nvPr>
        </p:nvSpPr>
        <p:spPr>
          <a:xfrm>
            <a:off x="176150" y="764704"/>
            <a:ext cx="9625136" cy="4535710"/>
          </a:xfrm>
        </p:spPr>
        <p:txBody>
          <a:bodyPr/>
          <a:lstStyle/>
          <a:p>
            <a:r>
              <a:rPr lang="fr-FR" sz="2800" dirty="0"/>
              <a:t>2.2 </a:t>
            </a:r>
            <a:r>
              <a:rPr lang="fr-FR" sz="2800" dirty="0" err="1"/>
              <a:t>Measuring</a:t>
            </a:r>
            <a:r>
              <a:rPr lang="fr-FR" sz="2800" dirty="0"/>
              <a:t> and </a:t>
            </a:r>
            <a:r>
              <a:rPr lang="fr-FR" sz="2800" dirty="0" err="1"/>
              <a:t>Detecting</a:t>
            </a:r>
            <a:r>
              <a:rPr lang="fr-FR" sz="2800" dirty="0"/>
              <a:t> Radiation Radiation </a:t>
            </a:r>
            <a:r>
              <a:rPr lang="fr-FR" sz="2800" dirty="0" err="1"/>
              <a:t>Units</a:t>
            </a:r>
            <a:r>
              <a:rPr lang="fr-FR" sz="2800" dirty="0"/>
              <a:t> </a:t>
            </a:r>
            <a:r>
              <a:rPr lang="fr-FR" sz="2800" dirty="0" err="1"/>
              <a:t>is</a:t>
            </a:r>
            <a:r>
              <a:rPr lang="fr-FR" sz="2800" dirty="0"/>
              <a:t> the </a:t>
            </a:r>
            <a:r>
              <a:rPr lang="fr-FR" sz="2800" dirty="0" err="1"/>
              <a:t>way</a:t>
            </a:r>
            <a:r>
              <a:rPr lang="fr-FR" sz="2800" dirty="0"/>
              <a:t> to </a:t>
            </a:r>
            <a:r>
              <a:rPr lang="fr-FR" sz="2800" dirty="0" err="1"/>
              <a:t>measure</a:t>
            </a:r>
            <a:r>
              <a:rPr lang="fr-FR" sz="2800" dirty="0"/>
              <a:t> and </a:t>
            </a:r>
            <a:r>
              <a:rPr lang="fr-FR" sz="2800" dirty="0" err="1"/>
              <a:t>quantify</a:t>
            </a:r>
            <a:r>
              <a:rPr lang="fr-FR" sz="2800" dirty="0"/>
              <a:t> the </a:t>
            </a:r>
            <a:r>
              <a:rPr lang="fr-FR" sz="2800" dirty="0" err="1"/>
              <a:t>degree</a:t>
            </a:r>
            <a:r>
              <a:rPr lang="fr-FR" sz="2800" dirty="0"/>
              <a:t> of radiation a short description of Curie, Becquerel, Gray, </a:t>
            </a:r>
            <a:r>
              <a:rPr lang="fr-FR" sz="2800" dirty="0" err="1"/>
              <a:t>Seivert</a:t>
            </a:r>
            <a:r>
              <a:rPr lang="fr-FR" sz="2800" dirty="0"/>
              <a:t> </a:t>
            </a:r>
          </a:p>
          <a:p>
            <a:r>
              <a:rPr lang="fr-FR" sz="2800" dirty="0"/>
              <a:t>•2.3 Example of Sources of Radiation over the world</a:t>
            </a:r>
          </a:p>
          <a:p>
            <a:r>
              <a:rPr lang="fr-FR" sz="2800" dirty="0"/>
              <a:t>•2.3.1 Example of Natural Sources -</a:t>
            </a:r>
          </a:p>
          <a:p>
            <a:r>
              <a:rPr lang="fr-FR" sz="2800" dirty="0" err="1"/>
              <a:t>Cosmic</a:t>
            </a:r>
            <a:r>
              <a:rPr lang="fr-FR" sz="2800" dirty="0"/>
              <a:t> rays variation of </a:t>
            </a:r>
            <a:r>
              <a:rPr lang="fr-FR" sz="2800" dirty="0" err="1"/>
              <a:t>natural</a:t>
            </a:r>
            <a:r>
              <a:rPr lang="fr-FR" sz="2800" dirty="0"/>
              <a:t> </a:t>
            </a:r>
            <a:r>
              <a:rPr lang="fr-FR" sz="2800" dirty="0" err="1"/>
              <a:t>radioactivity</a:t>
            </a:r>
            <a:endParaRPr lang="fr-FR" sz="2800" dirty="0"/>
          </a:p>
          <a:p>
            <a:r>
              <a:rPr lang="fr-FR" sz="2800" dirty="0"/>
              <a:t>•2.4 .</a:t>
            </a:r>
            <a:r>
              <a:rPr lang="fr-FR" sz="2800" dirty="0" err="1"/>
              <a:t>Exposure</a:t>
            </a:r>
            <a:r>
              <a:rPr lang="fr-FR" sz="2800" dirty="0"/>
              <a:t> for </a:t>
            </a:r>
            <a:r>
              <a:rPr lang="fr-FR" sz="2800" dirty="0" err="1"/>
              <a:t>radiological</a:t>
            </a:r>
            <a:r>
              <a:rPr lang="fr-FR" sz="2800" dirty="0"/>
              <a:t> X ray </a:t>
            </a:r>
            <a:r>
              <a:rPr lang="fr-FR" sz="2800" dirty="0" err="1"/>
              <a:t>exposure</a:t>
            </a:r>
            <a:r>
              <a:rPr lang="fr-FR" sz="2800" dirty="0"/>
              <a:t> </a:t>
            </a:r>
            <a:r>
              <a:rPr lang="fr-FR" sz="2800" dirty="0" err="1"/>
              <a:t>examples</a:t>
            </a:r>
            <a:r>
              <a:rPr lang="fr-FR" sz="2800" dirty="0"/>
              <a:t> </a:t>
            </a:r>
          </a:p>
          <a:p>
            <a:r>
              <a:rPr lang="fr-FR" sz="2800" dirty="0" err="1">
                <a:solidFill>
                  <a:srgbClr val="FFFF00"/>
                </a:solidFill>
              </a:rPr>
              <a:t>Then</a:t>
            </a:r>
            <a:r>
              <a:rPr lang="fr-FR" sz="2800" dirty="0">
                <a:solidFill>
                  <a:srgbClr val="FFFF00"/>
                </a:solidFill>
              </a:rPr>
              <a:t> I </a:t>
            </a:r>
            <a:r>
              <a:rPr lang="fr-FR" sz="2800" dirty="0" err="1">
                <a:solidFill>
                  <a:srgbClr val="FFFF00"/>
                </a:solidFill>
              </a:rPr>
              <a:t>will</a:t>
            </a:r>
            <a:r>
              <a:rPr lang="fr-FR" sz="2800" dirty="0">
                <a:solidFill>
                  <a:srgbClr val="FFFF00"/>
                </a:solidFill>
              </a:rPr>
              <a:t> </a:t>
            </a:r>
            <a:r>
              <a:rPr lang="fr-FR" sz="2800" dirty="0" err="1">
                <a:solidFill>
                  <a:srgbClr val="FFFF00"/>
                </a:solidFill>
              </a:rPr>
              <a:t>be</a:t>
            </a:r>
            <a:r>
              <a:rPr lang="fr-FR" sz="2800" dirty="0">
                <a:solidFill>
                  <a:srgbClr val="FFFF00"/>
                </a:solidFill>
              </a:rPr>
              <a:t> </a:t>
            </a:r>
            <a:r>
              <a:rPr lang="fr-FR" sz="2800" dirty="0" err="1">
                <a:solidFill>
                  <a:srgbClr val="FFFF00"/>
                </a:solidFill>
              </a:rPr>
              <a:t>describe</a:t>
            </a:r>
            <a:r>
              <a:rPr lang="fr-FR" sz="2800" dirty="0">
                <a:solidFill>
                  <a:srgbClr val="FFFF00"/>
                </a:solidFill>
              </a:rPr>
              <a:t> the application of the </a:t>
            </a:r>
            <a:r>
              <a:rPr lang="fr-FR" sz="2800" dirty="0" err="1">
                <a:solidFill>
                  <a:srgbClr val="FFFF00"/>
                </a:solidFill>
              </a:rPr>
              <a:t>common</a:t>
            </a:r>
            <a:r>
              <a:rPr lang="fr-FR" sz="2800" dirty="0">
                <a:solidFill>
                  <a:srgbClr val="FFFF00"/>
                </a:solidFill>
              </a:rPr>
              <a:t> exam : the </a:t>
            </a:r>
            <a:r>
              <a:rPr lang="fr-FR" sz="2800" dirty="0" err="1">
                <a:solidFill>
                  <a:srgbClr val="FFFF00"/>
                </a:solidFill>
              </a:rPr>
              <a:t>radiography</a:t>
            </a:r>
            <a:r>
              <a:rPr lang="fr-FR" sz="2800" dirty="0">
                <a:solidFill>
                  <a:srgbClr val="FFFF00"/>
                </a:solidFill>
              </a:rPr>
              <a:t> X</a:t>
            </a:r>
          </a:p>
          <a:p>
            <a:endParaRPr lang="fr-FR" sz="1600" dirty="0"/>
          </a:p>
          <a:p>
            <a:endParaRPr lang="fr-FR" sz="2800" dirty="0"/>
          </a:p>
          <a:p>
            <a:endParaRPr lang="fr-FR" sz="2800" dirty="0"/>
          </a:p>
          <a:p>
            <a:endParaRPr lang="fr-FR" dirty="0"/>
          </a:p>
          <a:p>
            <a:endParaRPr lang="fr-FR" dirty="0"/>
          </a:p>
        </p:txBody>
      </p:sp>
      <p:sp>
        <p:nvSpPr>
          <p:cNvPr id="4" name="Espace réservé de la date 3">
            <a:extLst>
              <a:ext uri="{FF2B5EF4-FFF2-40B4-BE49-F238E27FC236}">
                <a16:creationId xmlns:a16="http://schemas.microsoft.com/office/drawing/2014/main" id="{089EF7A8-D11E-D0BB-8777-5CA1F220B252}"/>
              </a:ext>
            </a:extLst>
          </p:cNvPr>
          <p:cNvSpPr>
            <a:spLocks noGrp="1"/>
          </p:cNvSpPr>
          <p:nvPr>
            <p:ph type="dt" sz="half" idx="10"/>
          </p:nvPr>
        </p:nvSpPr>
        <p:spPr/>
        <p:txBody>
          <a:bodyPr/>
          <a:lstStyle/>
          <a:p>
            <a:pPr>
              <a:defRPr/>
            </a:pPr>
            <a:endParaRPr lang="fr-FR" dirty="0"/>
          </a:p>
        </p:txBody>
      </p:sp>
      <p:sp>
        <p:nvSpPr>
          <p:cNvPr id="5" name="Espace réservé du pied de page 4">
            <a:extLst>
              <a:ext uri="{FF2B5EF4-FFF2-40B4-BE49-F238E27FC236}">
                <a16:creationId xmlns:a16="http://schemas.microsoft.com/office/drawing/2014/main" id="{A4FDC0A0-B574-8D15-2FA3-772D900AC173}"/>
              </a:ext>
            </a:extLst>
          </p:cNvPr>
          <p:cNvSpPr>
            <a:spLocks noGrp="1"/>
          </p:cNvSpPr>
          <p:nvPr>
            <p:ph type="ftr" sz="quarter" idx="11"/>
          </p:nvPr>
        </p:nvSpPr>
        <p:spPr/>
        <p:txBody>
          <a:bodyPr/>
          <a:lstStyle/>
          <a:p>
            <a:pPr>
              <a:defRPr/>
            </a:pPr>
            <a:r>
              <a:rPr lang="fr-FR"/>
              <a:t>EDUCOM PEISS JULY 2025</a:t>
            </a:r>
            <a:endParaRPr lang="fr-FR" dirty="0"/>
          </a:p>
        </p:txBody>
      </p:sp>
      <p:sp>
        <p:nvSpPr>
          <p:cNvPr id="6" name="Espace réservé du numéro de diapositive 5">
            <a:extLst>
              <a:ext uri="{FF2B5EF4-FFF2-40B4-BE49-F238E27FC236}">
                <a16:creationId xmlns:a16="http://schemas.microsoft.com/office/drawing/2014/main" id="{D7829801-E498-5057-DD86-D787313D1AEB}"/>
              </a:ext>
            </a:extLst>
          </p:cNvPr>
          <p:cNvSpPr>
            <a:spLocks noGrp="1"/>
          </p:cNvSpPr>
          <p:nvPr>
            <p:ph type="sldNum" sz="quarter" idx="12"/>
          </p:nvPr>
        </p:nvSpPr>
        <p:spPr/>
        <p:txBody>
          <a:bodyPr/>
          <a:lstStyle/>
          <a:p>
            <a:pPr>
              <a:defRPr/>
            </a:pPr>
            <a:fld id="{F238CFB6-D344-744A-ACE9-829E237FC0BC}" type="slidenum">
              <a:rPr lang="fr-FR" altLang="fr-FR" smtClean="0"/>
              <a:pPr>
                <a:defRPr/>
              </a:pPr>
              <a:t>8</a:t>
            </a:fld>
            <a:endParaRPr lang="fr-FR" altLang="fr-FR"/>
          </a:p>
        </p:txBody>
      </p:sp>
    </p:spTree>
    <p:extLst>
      <p:ext uri="{BB962C8B-B14F-4D97-AF65-F5344CB8AC3E}">
        <p14:creationId xmlns:p14="http://schemas.microsoft.com/office/powerpoint/2010/main" val="212227263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A0FDC4EE-C6A1-E83F-0FB4-39DE78DEAB6D}"/>
              </a:ext>
            </a:extLst>
          </p:cNvPr>
          <p:cNvSpPr>
            <a:spLocks noGrp="1"/>
          </p:cNvSpPr>
          <p:nvPr>
            <p:ph type="ftr" sz="quarter" idx="11"/>
          </p:nvPr>
        </p:nvSpPr>
        <p:spPr/>
        <p:txBody>
          <a:bodyPr/>
          <a:lstStyle/>
          <a:p>
            <a:pPr>
              <a:defRPr/>
            </a:pPr>
            <a:r>
              <a:rPr lang="fr-FR"/>
              <a:t>EDUCOM PEISS JULY 2025</a:t>
            </a:r>
          </a:p>
        </p:txBody>
      </p:sp>
      <p:sp>
        <p:nvSpPr>
          <p:cNvPr id="6" name="Espace réservé du numéro de diapositive 5">
            <a:extLst>
              <a:ext uri="{FF2B5EF4-FFF2-40B4-BE49-F238E27FC236}">
                <a16:creationId xmlns:a16="http://schemas.microsoft.com/office/drawing/2014/main" id="{621BD696-68A4-C548-E7F5-1AAF44BBA2C1}"/>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E67009DC-8763-D74B-8D64-7D73ED6BEA07}" type="slidenum">
              <a:rPr lang="fr-FR" altLang="fr-FR" sz="1200" smtClean="0">
                <a:latin typeface="Arial" panose="020B0604020202020204" pitchFamily="34" charset="0"/>
              </a:rPr>
              <a:pPr>
                <a:spcBef>
                  <a:spcPct val="0"/>
                </a:spcBef>
                <a:buClrTx/>
                <a:buSzTx/>
                <a:buFontTx/>
                <a:buNone/>
                <a:defRPr/>
              </a:pPr>
              <a:t>80</a:t>
            </a:fld>
            <a:endParaRPr lang="fr-FR" altLang="fr-FR" sz="1200">
              <a:latin typeface="Arial" panose="020B0604020202020204" pitchFamily="34" charset="0"/>
            </a:endParaRPr>
          </a:p>
        </p:txBody>
      </p:sp>
      <p:sp>
        <p:nvSpPr>
          <p:cNvPr id="824322" name="Rectangle 2">
            <a:extLst>
              <a:ext uri="{FF2B5EF4-FFF2-40B4-BE49-F238E27FC236}">
                <a16:creationId xmlns:a16="http://schemas.microsoft.com/office/drawing/2014/main" id="{338AFE19-4B20-9DF4-8A35-EE298CBF47D8}"/>
              </a:ext>
            </a:extLst>
          </p:cNvPr>
          <p:cNvSpPr>
            <a:spLocks noGrp="1" noChangeArrowheads="1"/>
          </p:cNvSpPr>
          <p:nvPr>
            <p:ph type="title"/>
          </p:nvPr>
        </p:nvSpPr>
        <p:spPr>
          <a:xfrm>
            <a:off x="609600" y="0"/>
            <a:ext cx="8137525" cy="1196975"/>
          </a:xfrm>
        </p:spPr>
        <p:txBody>
          <a:bodyPr/>
          <a:lstStyle/>
          <a:p>
            <a:pPr eaLnBrk="1" hangingPunct="1">
              <a:defRPr/>
            </a:pPr>
            <a:r>
              <a:rPr lang="fr-FR">
                <a:cs typeface="ＭＳ Ｐゴシック" pitchFamily="1" charset="-128"/>
              </a:rPr>
              <a:t>Radiology survey of electronically readable detectors</a:t>
            </a:r>
          </a:p>
        </p:txBody>
      </p:sp>
      <p:sp>
        <p:nvSpPr>
          <p:cNvPr id="824323" name="Rectangle 3">
            <a:extLst>
              <a:ext uri="{FF2B5EF4-FFF2-40B4-BE49-F238E27FC236}">
                <a16:creationId xmlns:a16="http://schemas.microsoft.com/office/drawing/2014/main" id="{664A6389-0E03-2C1B-57BC-4AF921462515}"/>
              </a:ext>
            </a:extLst>
          </p:cNvPr>
          <p:cNvSpPr>
            <a:spLocks noGrp="1" noChangeArrowheads="1"/>
          </p:cNvSpPr>
          <p:nvPr>
            <p:ph type="body" idx="1"/>
          </p:nvPr>
        </p:nvSpPr>
        <p:spPr>
          <a:xfrm>
            <a:off x="152400" y="1125538"/>
            <a:ext cx="8153400" cy="322262"/>
          </a:xfrm>
        </p:spPr>
        <p:txBody>
          <a:bodyPr/>
          <a:lstStyle/>
          <a:p>
            <a:pPr eaLnBrk="1" hangingPunct="1">
              <a:buFont typeface="Wingdings" charset="0"/>
              <a:buBlip>
                <a:blip r:embed="rId2"/>
              </a:buBlip>
              <a:defRPr/>
            </a:pPr>
            <a:endParaRPr lang="fr-FR">
              <a:cs typeface="+mn-cs"/>
            </a:endParaRPr>
          </a:p>
        </p:txBody>
      </p:sp>
      <p:pic>
        <p:nvPicPr>
          <p:cNvPr id="51205" name="Picture 5" descr="Image 2">
            <a:extLst>
              <a:ext uri="{FF2B5EF4-FFF2-40B4-BE49-F238E27FC236}">
                <a16:creationId xmlns:a16="http://schemas.microsoft.com/office/drawing/2014/main" id="{4EF47BA1-51F5-6DC8-C658-4BC73BFD67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120799"/>
            <a:ext cx="9632950" cy="511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35BD91A4-76C0-A2CC-2255-2CD200FACF04}"/>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35427338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a:extLst>
              <a:ext uri="{FF2B5EF4-FFF2-40B4-BE49-F238E27FC236}">
                <a16:creationId xmlns:a16="http://schemas.microsoft.com/office/drawing/2014/main" id="{273A2F62-8626-884B-ADF2-0E9D554AF9E6}"/>
              </a:ext>
            </a:extLst>
          </p:cNvPr>
          <p:cNvSpPr>
            <a:spLocks noGrp="1"/>
          </p:cNvSpPr>
          <p:nvPr>
            <p:ph type="ftr" sz="quarter" idx="11"/>
          </p:nvPr>
        </p:nvSpPr>
        <p:spPr/>
        <p:txBody>
          <a:bodyPr/>
          <a:lstStyle/>
          <a:p>
            <a:pPr>
              <a:defRPr/>
            </a:pPr>
            <a:r>
              <a:rPr lang="fr-FR"/>
              <a:t>EDUCOM PEISS JULY 2025</a:t>
            </a:r>
          </a:p>
        </p:txBody>
      </p:sp>
      <p:sp>
        <p:nvSpPr>
          <p:cNvPr id="8" name="Espace réservé du numéro de diapositive 5">
            <a:extLst>
              <a:ext uri="{FF2B5EF4-FFF2-40B4-BE49-F238E27FC236}">
                <a16:creationId xmlns:a16="http://schemas.microsoft.com/office/drawing/2014/main" id="{439AA9F4-41B4-98B0-7D21-71C048D2EF1E}"/>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7A459DA8-4BD9-6C42-89CE-21DE5FD4B826}" type="slidenum">
              <a:rPr lang="fr-FR" altLang="fr-FR" sz="1200" smtClean="0">
                <a:latin typeface="Arial" panose="020B0604020202020204" pitchFamily="34" charset="0"/>
              </a:rPr>
              <a:pPr>
                <a:spcBef>
                  <a:spcPct val="0"/>
                </a:spcBef>
                <a:buClrTx/>
                <a:buSzTx/>
                <a:buFontTx/>
                <a:buNone/>
                <a:defRPr/>
              </a:pPr>
              <a:t>81</a:t>
            </a:fld>
            <a:endParaRPr lang="fr-FR" altLang="fr-FR" sz="1200">
              <a:latin typeface="Arial" panose="020B0604020202020204" pitchFamily="34" charset="0"/>
            </a:endParaRPr>
          </a:p>
        </p:txBody>
      </p:sp>
      <p:pic>
        <p:nvPicPr>
          <p:cNvPr id="52227" name="Picture 11">
            <a:extLst>
              <a:ext uri="{FF2B5EF4-FFF2-40B4-BE49-F238E27FC236}">
                <a16:creationId xmlns:a16="http://schemas.microsoft.com/office/drawing/2014/main" id="{8F0C10E8-6737-85FB-4D09-9EFFD9B9F5D6}"/>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0770" name="Rectangle 2">
            <a:extLst>
              <a:ext uri="{FF2B5EF4-FFF2-40B4-BE49-F238E27FC236}">
                <a16:creationId xmlns:a16="http://schemas.microsoft.com/office/drawing/2014/main" id="{0456727D-8E0F-417B-ECCA-2789D3AA6810}"/>
              </a:ext>
            </a:extLst>
          </p:cNvPr>
          <p:cNvSpPr>
            <a:spLocks noGrp="1" noChangeArrowheads="1"/>
          </p:cNvSpPr>
          <p:nvPr>
            <p:ph type="title"/>
          </p:nvPr>
        </p:nvSpPr>
        <p:spPr>
          <a:xfrm>
            <a:off x="990600" y="114300"/>
            <a:ext cx="8651875" cy="838200"/>
          </a:xfrm>
        </p:spPr>
        <p:txBody>
          <a:bodyPr/>
          <a:lstStyle/>
          <a:p>
            <a:pPr eaLnBrk="1" hangingPunct="1">
              <a:defRPr/>
            </a:pPr>
            <a:r>
              <a:rPr lang="fr-FR" altLang="fr-FR" sz="3600"/>
              <a:t>Radiology:  Flat panel </a:t>
            </a:r>
            <a:r>
              <a:rPr lang="fr-FR" altLang="fr-FR"/>
              <a:t>direct</a:t>
            </a:r>
            <a:r>
              <a:rPr lang="fr-FR" altLang="fr-FR" sz="3600"/>
              <a:t> detection</a:t>
            </a:r>
            <a:endParaRPr lang="fr-FR" altLang="fr-FR"/>
          </a:p>
        </p:txBody>
      </p:sp>
      <p:sp>
        <p:nvSpPr>
          <p:cNvPr id="800771" name="Rectangle 3">
            <a:extLst>
              <a:ext uri="{FF2B5EF4-FFF2-40B4-BE49-F238E27FC236}">
                <a16:creationId xmlns:a16="http://schemas.microsoft.com/office/drawing/2014/main" id="{39193A10-A400-167C-E2F7-C2DAE6ED9DC4}"/>
              </a:ext>
            </a:extLst>
          </p:cNvPr>
          <p:cNvSpPr>
            <a:spLocks noGrp="1" noChangeArrowheads="1"/>
          </p:cNvSpPr>
          <p:nvPr>
            <p:ph type="body" idx="1"/>
          </p:nvPr>
        </p:nvSpPr>
        <p:spPr>
          <a:xfrm>
            <a:off x="1371600" y="1447800"/>
            <a:ext cx="7696200" cy="609600"/>
          </a:xfrm>
        </p:spPr>
        <p:txBody>
          <a:bodyPr/>
          <a:lstStyle/>
          <a:p>
            <a:pPr eaLnBrk="1" hangingPunct="1">
              <a:lnSpc>
                <a:spcPct val="90000"/>
              </a:lnSpc>
              <a:defRPr/>
            </a:pPr>
            <a:r>
              <a:rPr lang="fr-FR" altLang="fr-FR" sz="2800" dirty="0"/>
              <a:t> </a:t>
            </a:r>
            <a:r>
              <a:rPr lang="fr-FR" altLang="fr-FR" sz="2800" dirty="0" err="1"/>
              <a:t>Xray</a:t>
            </a:r>
            <a:r>
              <a:rPr lang="fr-FR" altLang="fr-FR" sz="2800" dirty="0"/>
              <a:t> ---&gt; </a:t>
            </a:r>
            <a:r>
              <a:rPr lang="fr-FR" altLang="fr-FR" sz="2800" dirty="0" err="1"/>
              <a:t>electron</a:t>
            </a:r>
            <a:r>
              <a:rPr lang="fr-FR" altLang="fr-FR" sz="2800" dirty="0"/>
              <a:t> --&gt; </a:t>
            </a:r>
            <a:r>
              <a:rPr lang="fr-FR" altLang="fr-FR" sz="2800" dirty="0" err="1"/>
              <a:t>electric</a:t>
            </a:r>
            <a:r>
              <a:rPr lang="fr-FR" altLang="fr-FR" sz="2800" dirty="0"/>
              <a:t> signal</a:t>
            </a:r>
            <a:endParaRPr lang="fr-FR" altLang="fr-FR" sz="2400" dirty="0"/>
          </a:p>
          <a:p>
            <a:pPr lvl="1" eaLnBrk="1" hangingPunct="1">
              <a:lnSpc>
                <a:spcPct val="90000"/>
              </a:lnSpc>
              <a:defRPr/>
            </a:pPr>
            <a:endParaRPr lang="fr-FR" altLang="fr-FR" sz="2400" dirty="0"/>
          </a:p>
        </p:txBody>
      </p:sp>
      <p:pic>
        <p:nvPicPr>
          <p:cNvPr id="52230" name="Picture 12">
            <a:extLst>
              <a:ext uri="{FF2B5EF4-FFF2-40B4-BE49-F238E27FC236}">
                <a16:creationId xmlns:a16="http://schemas.microsoft.com/office/drawing/2014/main" id="{7C66C3D8-40B3-AD48-DC7F-190F133D5E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2514600"/>
            <a:ext cx="8305800" cy="356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1" name="Text Box 13">
            <a:extLst>
              <a:ext uri="{FF2B5EF4-FFF2-40B4-BE49-F238E27FC236}">
                <a16:creationId xmlns:a16="http://schemas.microsoft.com/office/drawing/2014/main" id="{FAA7CFD3-385C-8369-2A22-64221B0063B4}"/>
              </a:ext>
            </a:extLst>
          </p:cNvPr>
          <p:cNvSpPr txBox="1">
            <a:spLocks noChangeArrowheads="1"/>
          </p:cNvSpPr>
          <p:nvPr/>
        </p:nvSpPr>
        <p:spPr bwMode="auto">
          <a:xfrm>
            <a:off x="8153400" y="1905000"/>
            <a:ext cx="15446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eaLnBrk="1" hangingPunct="1">
              <a:spcBef>
                <a:spcPct val="0"/>
              </a:spcBef>
              <a:buClrTx/>
              <a:buSzTx/>
              <a:buFontTx/>
              <a:buNone/>
            </a:pPr>
            <a:r>
              <a:rPr lang="fr-FR" altLang="fr-FR" sz="2400"/>
              <a:t>Selenium </a:t>
            </a:r>
          </a:p>
        </p:txBody>
      </p:sp>
      <p:sp>
        <p:nvSpPr>
          <p:cNvPr id="2" name="Espace réservé de la date 1">
            <a:extLst>
              <a:ext uri="{FF2B5EF4-FFF2-40B4-BE49-F238E27FC236}">
                <a16:creationId xmlns:a16="http://schemas.microsoft.com/office/drawing/2014/main" id="{A0D1E051-AE58-4262-C240-9B31BC916F0A}"/>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345558666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4">
            <a:extLst>
              <a:ext uri="{FF2B5EF4-FFF2-40B4-BE49-F238E27FC236}">
                <a16:creationId xmlns:a16="http://schemas.microsoft.com/office/drawing/2014/main" id="{991F2344-DD19-D402-C61F-B0A641D7E3CA}"/>
              </a:ext>
            </a:extLst>
          </p:cNvPr>
          <p:cNvSpPr>
            <a:spLocks noGrp="1"/>
          </p:cNvSpPr>
          <p:nvPr>
            <p:ph type="ftr" sz="quarter" idx="11"/>
          </p:nvPr>
        </p:nvSpPr>
        <p:spPr/>
        <p:txBody>
          <a:bodyPr/>
          <a:lstStyle/>
          <a:p>
            <a:pPr>
              <a:defRPr/>
            </a:pPr>
            <a:r>
              <a:rPr lang="fr-FR"/>
              <a:t>EDUCOM PEISS JULY 2025</a:t>
            </a:r>
          </a:p>
        </p:txBody>
      </p:sp>
      <p:sp>
        <p:nvSpPr>
          <p:cNvPr id="7" name="Espace réservé du numéro de diapositive 5">
            <a:extLst>
              <a:ext uri="{FF2B5EF4-FFF2-40B4-BE49-F238E27FC236}">
                <a16:creationId xmlns:a16="http://schemas.microsoft.com/office/drawing/2014/main" id="{842E899A-AD02-8284-32E4-0E135F3D929C}"/>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2"/>
              </a:buBlip>
              <a:defRPr sz="3200">
                <a:solidFill>
                  <a:schemeClr val="tx1"/>
                </a:solidFill>
                <a:latin typeface="Comic Sans MS" panose="030F0902030302020204" pitchFamily="66" charset="0"/>
                <a:ea typeface="ＭＳ Ｐゴシック" panose="020B0600070205080204" pitchFamily="34" charset="-128"/>
              </a:defRPr>
            </a:lvl1pPr>
            <a:lvl2pPr marL="37931725" indent="-374745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3"/>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4"/>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8F25F896-CE37-8A43-A950-32B7A639C787}" type="slidenum">
              <a:rPr lang="fr-FR" altLang="fr-FR" sz="1200" smtClean="0">
                <a:latin typeface="Arial" panose="020B0604020202020204" pitchFamily="34" charset="0"/>
              </a:rPr>
              <a:pPr>
                <a:spcBef>
                  <a:spcPct val="0"/>
                </a:spcBef>
                <a:buClrTx/>
                <a:buSzTx/>
                <a:buFontTx/>
                <a:buNone/>
                <a:defRPr/>
              </a:pPr>
              <a:t>82</a:t>
            </a:fld>
            <a:endParaRPr lang="fr-FR" altLang="fr-FR" sz="1200">
              <a:latin typeface="Arial" panose="020B0604020202020204" pitchFamily="34" charset="0"/>
            </a:endParaRPr>
          </a:p>
        </p:txBody>
      </p:sp>
      <p:pic>
        <p:nvPicPr>
          <p:cNvPr id="53251" name="Picture 6">
            <a:extLst>
              <a:ext uri="{FF2B5EF4-FFF2-40B4-BE49-F238E27FC236}">
                <a16:creationId xmlns:a16="http://schemas.microsoft.com/office/drawing/2014/main" id="{CCF6FF01-C995-0078-886C-D0A1A5F668AC}"/>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53600" cy="670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3298" name="Rectangle 2">
            <a:extLst>
              <a:ext uri="{FF2B5EF4-FFF2-40B4-BE49-F238E27FC236}">
                <a16:creationId xmlns:a16="http://schemas.microsoft.com/office/drawing/2014/main" id="{19ED3194-F5B3-D0F7-8787-E5E43B3CCFF5}"/>
              </a:ext>
            </a:extLst>
          </p:cNvPr>
          <p:cNvSpPr>
            <a:spLocks noGrp="1" noChangeArrowheads="1"/>
          </p:cNvSpPr>
          <p:nvPr>
            <p:ph type="title"/>
          </p:nvPr>
        </p:nvSpPr>
        <p:spPr>
          <a:xfrm>
            <a:off x="1371600" y="190500"/>
            <a:ext cx="8270875" cy="685800"/>
          </a:xfrm>
        </p:spPr>
        <p:txBody>
          <a:bodyPr/>
          <a:lstStyle/>
          <a:p>
            <a:pPr eaLnBrk="1" hangingPunct="1">
              <a:defRPr/>
            </a:pPr>
            <a:r>
              <a:rPr lang="fr-FR">
                <a:cs typeface="ＭＳ Ｐゴシック" pitchFamily="1" charset="-128"/>
              </a:rPr>
              <a:t>Radiology :Flat panel indirect detection</a:t>
            </a:r>
          </a:p>
        </p:txBody>
      </p:sp>
      <p:sp>
        <p:nvSpPr>
          <p:cNvPr id="823299" name="Rectangle 3">
            <a:extLst>
              <a:ext uri="{FF2B5EF4-FFF2-40B4-BE49-F238E27FC236}">
                <a16:creationId xmlns:a16="http://schemas.microsoft.com/office/drawing/2014/main" id="{5ABBE3C1-F41D-EA93-67DC-F63491C33679}"/>
              </a:ext>
            </a:extLst>
          </p:cNvPr>
          <p:cNvSpPr>
            <a:spLocks noGrp="1" noChangeArrowheads="1"/>
          </p:cNvSpPr>
          <p:nvPr>
            <p:ph type="body" idx="1"/>
          </p:nvPr>
        </p:nvSpPr>
        <p:spPr>
          <a:xfrm>
            <a:off x="1295400" y="1447800"/>
            <a:ext cx="8305800" cy="685800"/>
          </a:xfrm>
        </p:spPr>
        <p:txBody>
          <a:bodyPr/>
          <a:lstStyle/>
          <a:p>
            <a:pPr eaLnBrk="1" hangingPunct="1">
              <a:buFont typeface="Wingdings" pitchFamily="1" charset="2"/>
              <a:buBlip>
                <a:blip r:embed="rId2"/>
              </a:buBlip>
              <a:defRPr/>
            </a:pPr>
            <a:r>
              <a:rPr lang="fr-FR" sz="2800" dirty="0" err="1">
                <a:cs typeface="ＭＳ Ｐゴシック" pitchFamily="1" charset="-128"/>
              </a:rPr>
              <a:t>Xray</a:t>
            </a:r>
            <a:r>
              <a:rPr lang="fr-FR" sz="2800" dirty="0">
                <a:cs typeface="ＭＳ Ｐゴシック" pitchFamily="1" charset="-128"/>
              </a:rPr>
              <a:t> --&gt;</a:t>
            </a:r>
            <a:r>
              <a:rPr lang="fr-FR" sz="2800" dirty="0">
                <a:solidFill>
                  <a:srgbClr val="FFFF00"/>
                </a:solidFill>
                <a:cs typeface="ＭＳ Ｐゴシック" pitchFamily="1" charset="-128"/>
              </a:rPr>
              <a:t>Light</a:t>
            </a:r>
            <a:r>
              <a:rPr lang="fr-FR" sz="2800" dirty="0">
                <a:cs typeface="ＭＳ Ｐゴシック" pitchFamily="1" charset="-128"/>
              </a:rPr>
              <a:t>--&gt; </a:t>
            </a:r>
            <a:r>
              <a:rPr lang="fr-FR" sz="2800" dirty="0" err="1">
                <a:cs typeface="ＭＳ Ｐゴシック" pitchFamily="1" charset="-128"/>
              </a:rPr>
              <a:t>electron</a:t>
            </a:r>
            <a:r>
              <a:rPr lang="fr-FR" sz="2800" dirty="0">
                <a:cs typeface="ＭＳ Ｐゴシック" pitchFamily="1" charset="-128"/>
              </a:rPr>
              <a:t> ---&gt; </a:t>
            </a:r>
            <a:r>
              <a:rPr lang="fr-FR" sz="2800" dirty="0" err="1">
                <a:cs typeface="ＭＳ Ｐゴシック" pitchFamily="1" charset="-128"/>
              </a:rPr>
              <a:t>electronic</a:t>
            </a:r>
            <a:r>
              <a:rPr lang="fr-FR" sz="2800" dirty="0">
                <a:cs typeface="ＭＳ Ｐゴシック" pitchFamily="1" charset="-128"/>
              </a:rPr>
              <a:t> signal</a:t>
            </a:r>
          </a:p>
        </p:txBody>
      </p:sp>
      <p:pic>
        <p:nvPicPr>
          <p:cNvPr id="53254" name="Picture 5">
            <a:extLst>
              <a:ext uri="{FF2B5EF4-FFF2-40B4-BE49-F238E27FC236}">
                <a16:creationId xmlns:a16="http://schemas.microsoft.com/office/drawing/2014/main" id="{9DCDB887-51C5-1712-CD81-57132D1D78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19200" y="2286000"/>
            <a:ext cx="8458200"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ce réservé de la date 1">
            <a:extLst>
              <a:ext uri="{FF2B5EF4-FFF2-40B4-BE49-F238E27FC236}">
                <a16:creationId xmlns:a16="http://schemas.microsoft.com/office/drawing/2014/main" id="{AC0DD74D-8462-A42B-2080-BFF7D3B8C5F2}"/>
              </a:ext>
            </a:extLst>
          </p:cNvPr>
          <p:cNvSpPr>
            <a:spLocks noGrp="1"/>
          </p:cNvSpPr>
          <p:nvPr>
            <p:ph type="dt" sz="quarter" idx="10"/>
          </p:nvPr>
        </p:nvSpPr>
        <p:spPr/>
        <p:txBody>
          <a:bodyPr/>
          <a:lstStyle/>
          <a:p>
            <a:pPr>
              <a:defRPr/>
            </a:pPr>
            <a:endParaRPr lang="fr-FR"/>
          </a:p>
        </p:txBody>
      </p:sp>
    </p:spTree>
    <p:extLst>
      <p:ext uri="{BB962C8B-B14F-4D97-AF65-F5344CB8AC3E}">
        <p14:creationId xmlns:p14="http://schemas.microsoft.com/office/powerpoint/2010/main" val="32616604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a:extLst>
              <a:ext uri="{FF2B5EF4-FFF2-40B4-BE49-F238E27FC236}">
                <a16:creationId xmlns:a16="http://schemas.microsoft.com/office/drawing/2014/main" id="{D9CE8D8D-1C6C-8426-1054-10A015D52F7A}"/>
              </a:ext>
            </a:extLst>
          </p:cNvPr>
          <p:cNvSpPr>
            <a:spLocks noGrp="1"/>
          </p:cNvSpPr>
          <p:nvPr>
            <p:ph type="ftr" sz="quarter" idx="11"/>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r>
              <a:rPr lang="fr-FR" altLang="fr-FR" sz="1200" i="0" u="none">
                <a:solidFill>
                  <a:srgbClr val="FFFFFF"/>
                </a:solidFill>
                <a:latin typeface="Arial" panose="020B0604020202020204" pitchFamily="34" charset="0"/>
              </a:rPr>
              <a:t>EDUCOM PEISS JULY 2025</a:t>
            </a:r>
          </a:p>
        </p:txBody>
      </p:sp>
      <p:sp>
        <p:nvSpPr>
          <p:cNvPr id="6" name="Espace réservé du numéro de diapositive 5">
            <a:extLst>
              <a:ext uri="{FF2B5EF4-FFF2-40B4-BE49-F238E27FC236}">
                <a16:creationId xmlns:a16="http://schemas.microsoft.com/office/drawing/2014/main" id="{24FC0201-E180-D550-B229-5D6912230DA5}"/>
              </a:ext>
            </a:extLst>
          </p:cNvPr>
          <p:cNvSpPr>
            <a:spLocks noGrp="1"/>
          </p:cNvSpPr>
          <p:nvPr>
            <p:ph type="sldNum" sz="quarter" idx="12"/>
          </p:nvPr>
        </p:nvSpPr>
        <p:spPr/>
        <p:txBody>
          <a:bodyPr/>
          <a:lstStyle>
            <a:lvl1pPr>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spcBef>
                <a:spcPct val="0"/>
              </a:spcBef>
              <a:buClrTx/>
              <a:buSzTx/>
              <a:buFontTx/>
              <a:buNone/>
              <a:defRPr/>
            </a:pPr>
            <a:fld id="{D4449A9C-A971-744E-B6BF-2885E396AA5D}" type="slidenum">
              <a:rPr lang="fr-FR" altLang="fr-FR" sz="1200" smtClean="0">
                <a:solidFill>
                  <a:srgbClr val="FFFFFF"/>
                </a:solidFill>
                <a:latin typeface="Arial" panose="020B0604020202020204" pitchFamily="34" charset="0"/>
              </a:rPr>
              <a:pPr>
                <a:spcBef>
                  <a:spcPct val="0"/>
                </a:spcBef>
                <a:buClrTx/>
                <a:buSzTx/>
                <a:buFontTx/>
                <a:buNone/>
                <a:defRPr/>
              </a:pPr>
              <a:t>9</a:t>
            </a:fld>
            <a:endParaRPr lang="fr-FR" altLang="fr-FR" sz="1200">
              <a:solidFill>
                <a:srgbClr val="FFFFFF"/>
              </a:solidFill>
              <a:latin typeface="Arial" panose="020B0604020202020204" pitchFamily="34" charset="0"/>
            </a:endParaRPr>
          </a:p>
        </p:txBody>
      </p:sp>
      <p:sp>
        <p:nvSpPr>
          <p:cNvPr id="3" name="Espace réservé de la date 2">
            <a:extLst>
              <a:ext uri="{FF2B5EF4-FFF2-40B4-BE49-F238E27FC236}">
                <a16:creationId xmlns:a16="http://schemas.microsoft.com/office/drawing/2014/main" id="{FA0E9B4D-862E-D804-ED7F-1E0CBBC87C73}"/>
              </a:ext>
            </a:extLst>
          </p:cNvPr>
          <p:cNvSpPr>
            <a:spLocks noGrp="1"/>
          </p:cNvSpPr>
          <p:nvPr>
            <p:ph type="dt" sz="quarter" idx="10"/>
          </p:nvPr>
        </p:nvSpPr>
        <p:spPr/>
        <p:txBody>
          <a:bodyPr/>
          <a:lstStyle>
            <a:lvl1pPr eaLnBrk="0" hangingPunct="0">
              <a:defRPr sz="2400" i="1" u="sng">
                <a:solidFill>
                  <a:schemeClr val="tx1"/>
                </a:solidFill>
                <a:latin typeface="Comic Sans MS" panose="030F0902030302020204" pitchFamily="66" charset="0"/>
                <a:ea typeface="ＭＳ Ｐゴシック" panose="020B0600070205080204" pitchFamily="34" charset="-128"/>
              </a:defRPr>
            </a:lvl1pPr>
            <a:lvl2pPr marL="742950" indent="-285750" eaLnBrk="0" hangingPunct="0">
              <a:defRPr sz="2400" i="1" u="sng">
                <a:solidFill>
                  <a:schemeClr val="tx1"/>
                </a:solidFill>
                <a:latin typeface="Comic Sans MS" panose="030F0902030302020204" pitchFamily="66" charset="0"/>
                <a:ea typeface="ＭＳ Ｐゴシック" panose="020B0600070205080204" pitchFamily="34" charset="-128"/>
              </a:defRPr>
            </a:lvl2pPr>
            <a:lvl3pPr marL="11430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3pPr>
            <a:lvl4pPr marL="16002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4pPr>
            <a:lvl5pPr marL="2057400" indent="-228600" eaLnBrk="0" hangingPunct="0">
              <a:defRPr sz="2400" i="1" u="sng">
                <a:solidFill>
                  <a:schemeClr val="tx1"/>
                </a:solidFill>
                <a:latin typeface="Comic Sans MS" panose="030F0902030302020204" pitchFamily="66" charset="0"/>
                <a:ea typeface="ＭＳ Ｐゴシック" panose="020B0600070205080204" pitchFamily="34" charset="-128"/>
              </a:defRPr>
            </a:lvl5pPr>
            <a:lvl6pPr marL="25146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6pPr>
            <a:lvl7pPr marL="29718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7pPr>
            <a:lvl8pPr marL="34290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8pPr>
            <a:lvl9pPr marL="3886200" indent="-228600" eaLnBrk="0" fontAlgn="base" hangingPunct="0">
              <a:spcBef>
                <a:spcPct val="0"/>
              </a:spcBef>
              <a:spcAft>
                <a:spcPct val="0"/>
              </a:spcAft>
              <a:defRPr sz="2400" i="1" u="sng">
                <a:solidFill>
                  <a:schemeClr val="tx1"/>
                </a:solidFill>
                <a:latin typeface="Comic Sans MS" panose="030F0902030302020204" pitchFamily="66" charset="0"/>
                <a:ea typeface="ＭＳ Ｐゴシック" panose="020B0600070205080204" pitchFamily="34" charset="-128"/>
              </a:defRPr>
            </a:lvl9pPr>
          </a:lstStyle>
          <a:p>
            <a:pPr eaLnBrk="1" hangingPunct="1">
              <a:defRPr/>
            </a:pPr>
            <a:endParaRPr lang="fr-FR" altLang="fr-FR" sz="1200" i="0" u="none">
              <a:solidFill>
                <a:srgbClr val="FFFFFF"/>
              </a:solidFill>
              <a:latin typeface="Arial" panose="020B0604020202020204" pitchFamily="34" charset="0"/>
            </a:endParaRPr>
          </a:p>
        </p:txBody>
      </p:sp>
      <p:sp>
        <p:nvSpPr>
          <p:cNvPr id="8" name="TextBox 1">
            <a:extLst>
              <a:ext uri="{FF2B5EF4-FFF2-40B4-BE49-F238E27FC236}">
                <a16:creationId xmlns:a16="http://schemas.microsoft.com/office/drawing/2014/main" id="{8E6F3A97-8FF8-D62B-EF6A-5AC8F4FF9A8C}"/>
              </a:ext>
            </a:extLst>
          </p:cNvPr>
          <p:cNvSpPr txBox="1">
            <a:spLocks noGrp="1"/>
          </p:cNvSpPr>
          <p:nvPr>
            <p:ph type="title"/>
          </p:nvPr>
        </p:nvSpPr>
        <p:spPr>
          <a:xfrm>
            <a:off x="729804" y="152400"/>
            <a:ext cx="8928992" cy="954107"/>
          </a:xfrm>
        </p:spPr>
        <p:txBody>
          <a:bodyPr wrap="square">
            <a:spAutoFit/>
          </a:bodyPr>
          <a:lstStyle/>
          <a:p>
            <a:pPr>
              <a:defRPr/>
            </a:pPr>
            <a:r>
              <a:rPr lang="fr-FR" sz="2800"/>
              <a:t>OUR </a:t>
            </a:r>
            <a:r>
              <a:rPr lang="fr-FR" sz="2800" dirty="0"/>
              <a:t>WORLD IS BATHED IN RADIATION </a:t>
            </a:r>
            <a:br>
              <a:rPr lang="fr-FR" sz="2800" dirty="0"/>
            </a:br>
            <a:endParaRPr lang="en-US" altLang="fr-FR" sz="2800" dirty="0"/>
          </a:p>
        </p:txBody>
      </p:sp>
      <p:sp>
        <p:nvSpPr>
          <p:cNvPr id="18" name="Espace réservé du contenu 17">
            <a:extLst>
              <a:ext uri="{FF2B5EF4-FFF2-40B4-BE49-F238E27FC236}">
                <a16:creationId xmlns:a16="http://schemas.microsoft.com/office/drawing/2014/main" id="{ECED8632-A6F6-D05B-5611-4F8BB01A92F1}"/>
              </a:ext>
            </a:extLst>
          </p:cNvPr>
          <p:cNvSpPr>
            <a:spLocks noGrp="1"/>
          </p:cNvSpPr>
          <p:nvPr>
            <p:ph idx="1"/>
          </p:nvPr>
        </p:nvSpPr>
        <p:spPr>
          <a:xfrm>
            <a:off x="5600700" y="981075"/>
            <a:ext cx="3960813" cy="4832350"/>
          </a:xfrm>
          <a:ln>
            <a:solidFill>
              <a:schemeClr val="accent2"/>
            </a:solidFill>
          </a:ln>
        </p:spPr>
        <p:txBody>
          <a:bodyPr>
            <a:spAutoFit/>
          </a:bodyPr>
          <a:lstStyle/>
          <a:p>
            <a:pPr algn="just">
              <a:defRPr/>
            </a:pPr>
            <a:r>
              <a:rPr lang="en-US" altLang="fr-FR" sz="2800" dirty="0"/>
              <a:t>Earth has been radioactive ever since its formation into a solid mass over 4½ billion years ago. However, we have only known about radiation and </a:t>
            </a:r>
            <a:r>
              <a:rPr lang="en-US" altLang="fr-FR" sz="2800" dirty="0">
                <a:solidFill>
                  <a:srgbClr val="66FFFF"/>
                </a:solidFill>
              </a:rPr>
              <a:t>radioactivity </a:t>
            </a:r>
            <a:r>
              <a:rPr lang="en-US" altLang="fr-FR" sz="2800" b="1" dirty="0">
                <a:solidFill>
                  <a:srgbClr val="66FFFF"/>
                </a:solidFill>
              </a:rPr>
              <a:t>for jus</a:t>
            </a:r>
            <a:r>
              <a:rPr lang="en-US" altLang="fr-FR" sz="2800" b="1" dirty="0">
                <a:solidFill>
                  <a:srgbClr val="00B050"/>
                </a:solidFill>
              </a:rPr>
              <a:t>t </a:t>
            </a:r>
            <a:r>
              <a:rPr lang="en-US" altLang="fr-FR" sz="2800" b="1" dirty="0">
                <a:solidFill>
                  <a:srgbClr val="66FFFF"/>
                </a:solidFill>
              </a:rPr>
              <a:t>over one hundred years...</a:t>
            </a:r>
          </a:p>
        </p:txBody>
      </p:sp>
      <p:graphicFrame>
        <p:nvGraphicFramePr>
          <p:cNvPr id="73734" name="Object 5">
            <a:extLst>
              <a:ext uri="{FF2B5EF4-FFF2-40B4-BE49-F238E27FC236}">
                <a16:creationId xmlns:a16="http://schemas.microsoft.com/office/drawing/2014/main" id="{45E7AC75-94AE-EA5D-0E05-B9F66C9ECC58}"/>
              </a:ext>
            </a:extLst>
          </p:cNvPr>
          <p:cNvGraphicFramePr>
            <a:graphicFrameLocks/>
          </p:cNvGraphicFramePr>
          <p:nvPr/>
        </p:nvGraphicFramePr>
        <p:xfrm>
          <a:off x="344488" y="2133600"/>
          <a:ext cx="5543550" cy="3671888"/>
        </p:xfrm>
        <a:graphic>
          <a:graphicData uri="http://schemas.openxmlformats.org/presentationml/2006/ole">
            <mc:AlternateContent xmlns:mc="http://schemas.openxmlformats.org/markup-compatibility/2006">
              <mc:Choice xmlns:v="urn:schemas-microsoft-com:vml" Requires="v">
                <p:oleObj name="Graphique" r:id="rId6" imgW="7277100" imgH="4292600" progId="MSGraph.Chart.8">
                  <p:embed followColorScheme="full"/>
                </p:oleObj>
              </mc:Choice>
              <mc:Fallback>
                <p:oleObj name="Graphique" r:id="rId6" imgW="7277100" imgH="4292600" progId="MSGraph.Chart.8">
                  <p:embed followColorScheme="full"/>
                  <p:pic>
                    <p:nvPicPr>
                      <p:cNvPr id="73734" name="Object 5">
                        <a:extLst>
                          <a:ext uri="{FF2B5EF4-FFF2-40B4-BE49-F238E27FC236}">
                            <a16:creationId xmlns:a16="http://schemas.microsoft.com/office/drawing/2014/main" id="{45E7AC75-94AE-EA5D-0E05-B9F66C9ECC58}"/>
                          </a:ext>
                        </a:extLst>
                      </p:cNvPr>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4488" y="2133600"/>
                        <a:ext cx="5543550"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4759" name="Rectangle 6">
            <a:extLst>
              <a:ext uri="{FF2B5EF4-FFF2-40B4-BE49-F238E27FC236}">
                <a16:creationId xmlns:a16="http://schemas.microsoft.com/office/drawing/2014/main" id="{67B49826-FEDB-5BFE-6F74-F037E9A2E13E}"/>
              </a:ext>
            </a:extLst>
          </p:cNvPr>
          <p:cNvSpPr>
            <a:spLocks noChangeArrowheads="1"/>
          </p:cNvSpPr>
          <p:nvPr/>
        </p:nvSpPr>
        <p:spPr bwMode="auto">
          <a:xfrm>
            <a:off x="3368675" y="3429000"/>
            <a:ext cx="1825625" cy="1087438"/>
          </a:xfrm>
          <a:prstGeom prst="rect">
            <a:avLst/>
          </a:prstGeom>
          <a:noFill/>
          <a:ln>
            <a:noFill/>
          </a:ln>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defRPr/>
            </a:pPr>
            <a:r>
              <a:rPr lang="fr-FR" altLang="fr-FR" sz="2400" b="1" i="0" u="none" dirty="0" err="1">
                <a:solidFill>
                  <a:schemeClr val="accent2">
                    <a:lumMod val="75000"/>
                  </a:schemeClr>
                </a:solidFill>
              </a:rPr>
              <a:t>Medical</a:t>
            </a:r>
            <a:r>
              <a:rPr lang="fr-FR" altLang="fr-FR" sz="2400" b="1" i="0" u="none" dirty="0">
                <a:solidFill>
                  <a:schemeClr val="accent2">
                    <a:lumMod val="75000"/>
                  </a:schemeClr>
                </a:solidFill>
              </a:rPr>
              <a:t> </a:t>
            </a:r>
          </a:p>
          <a:p>
            <a:pPr algn="ctr">
              <a:lnSpc>
                <a:spcPct val="90000"/>
              </a:lnSpc>
              <a:spcBef>
                <a:spcPct val="0"/>
              </a:spcBef>
              <a:buClrTx/>
              <a:buSzTx/>
              <a:buFontTx/>
              <a:buNone/>
              <a:defRPr/>
            </a:pPr>
            <a:r>
              <a:rPr lang="fr-FR" altLang="fr-FR" sz="2400" b="1" i="0" u="none" dirty="0" err="1">
                <a:solidFill>
                  <a:schemeClr val="accent2">
                    <a:lumMod val="75000"/>
                  </a:schemeClr>
                </a:solidFill>
              </a:rPr>
              <a:t>exposure</a:t>
            </a:r>
            <a:endParaRPr lang="fr-FR" altLang="fr-FR" sz="2400" b="1" i="0" u="none" dirty="0">
              <a:solidFill>
                <a:schemeClr val="accent2">
                  <a:lumMod val="75000"/>
                </a:schemeClr>
              </a:solidFill>
            </a:endParaRPr>
          </a:p>
          <a:p>
            <a:pPr algn="ctr">
              <a:lnSpc>
                <a:spcPct val="90000"/>
              </a:lnSpc>
              <a:spcBef>
                <a:spcPct val="0"/>
              </a:spcBef>
              <a:buClrTx/>
              <a:buSzTx/>
              <a:buFontTx/>
              <a:buNone/>
              <a:defRPr/>
            </a:pPr>
            <a:r>
              <a:rPr lang="fr-FR" altLang="fr-FR" sz="2400" b="1" i="0" u="none" dirty="0">
                <a:solidFill>
                  <a:schemeClr val="accent2">
                    <a:lumMod val="75000"/>
                  </a:schemeClr>
                </a:solidFill>
              </a:rPr>
              <a:t>41 %</a:t>
            </a:r>
          </a:p>
        </p:txBody>
      </p:sp>
      <p:sp>
        <p:nvSpPr>
          <p:cNvPr id="73736" name="Rectangle 7">
            <a:extLst>
              <a:ext uri="{FF2B5EF4-FFF2-40B4-BE49-F238E27FC236}">
                <a16:creationId xmlns:a16="http://schemas.microsoft.com/office/drawing/2014/main" id="{AFA63BA4-F55B-DA93-E061-B4679FF8F15B}"/>
              </a:ext>
            </a:extLst>
          </p:cNvPr>
          <p:cNvSpPr>
            <a:spLocks noChangeArrowheads="1"/>
          </p:cNvSpPr>
          <p:nvPr/>
        </p:nvSpPr>
        <p:spPr bwMode="auto">
          <a:xfrm>
            <a:off x="1208088" y="2997200"/>
            <a:ext cx="1068387"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400" i="0" u="none">
                <a:solidFill>
                  <a:srgbClr val="FFFFFF"/>
                </a:solidFill>
              </a:rPr>
              <a:t>radon</a:t>
            </a:r>
          </a:p>
          <a:p>
            <a:pPr algn="ctr">
              <a:lnSpc>
                <a:spcPct val="90000"/>
              </a:lnSpc>
              <a:spcBef>
                <a:spcPct val="0"/>
              </a:spcBef>
              <a:buClrTx/>
              <a:buSzTx/>
              <a:buFontTx/>
              <a:buNone/>
            </a:pPr>
            <a:r>
              <a:rPr lang="fr-FR" altLang="fr-FR" sz="2400" i="0" u="none">
                <a:solidFill>
                  <a:srgbClr val="FFFFFF"/>
                </a:solidFill>
              </a:rPr>
              <a:t>34%</a:t>
            </a:r>
            <a:r>
              <a:rPr lang="fr-FR" altLang="fr-FR" sz="2400" b="1" i="0" u="none">
                <a:solidFill>
                  <a:srgbClr val="AD6900"/>
                </a:solidFill>
              </a:rPr>
              <a:t>%</a:t>
            </a:r>
          </a:p>
        </p:txBody>
      </p:sp>
      <p:sp>
        <p:nvSpPr>
          <p:cNvPr id="73737" name="Rectangle 8">
            <a:extLst>
              <a:ext uri="{FF2B5EF4-FFF2-40B4-BE49-F238E27FC236}">
                <a16:creationId xmlns:a16="http://schemas.microsoft.com/office/drawing/2014/main" id="{DDC1ABF0-602F-1448-A379-5953DA7098D0}"/>
              </a:ext>
            </a:extLst>
          </p:cNvPr>
          <p:cNvSpPr>
            <a:spLocks noChangeArrowheads="1"/>
          </p:cNvSpPr>
          <p:nvPr/>
        </p:nvSpPr>
        <p:spPr bwMode="auto">
          <a:xfrm>
            <a:off x="1352550" y="1773238"/>
            <a:ext cx="25923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60C900"/>
                </a:solidFill>
              </a:rPr>
              <a:t>Water Food</a:t>
            </a:r>
          </a:p>
          <a:p>
            <a:pPr algn="ctr">
              <a:lnSpc>
                <a:spcPct val="90000"/>
              </a:lnSpc>
              <a:spcBef>
                <a:spcPct val="0"/>
              </a:spcBef>
              <a:buClrTx/>
              <a:buSzTx/>
              <a:buFontTx/>
              <a:buNone/>
            </a:pPr>
            <a:r>
              <a:rPr lang="fr-FR" altLang="fr-FR" sz="2000" b="1" i="0" u="none">
                <a:solidFill>
                  <a:srgbClr val="60C900"/>
                </a:solidFill>
              </a:rPr>
              <a:t>6 %</a:t>
            </a:r>
          </a:p>
        </p:txBody>
      </p:sp>
      <p:sp>
        <p:nvSpPr>
          <p:cNvPr id="73738" name="Rectangle 9">
            <a:extLst>
              <a:ext uri="{FF2B5EF4-FFF2-40B4-BE49-F238E27FC236}">
                <a16:creationId xmlns:a16="http://schemas.microsoft.com/office/drawing/2014/main" id="{F8A7958E-F31C-685B-A0FF-1BDF6921EA89}"/>
              </a:ext>
            </a:extLst>
          </p:cNvPr>
          <p:cNvSpPr>
            <a:spLocks noChangeArrowheads="1"/>
          </p:cNvSpPr>
          <p:nvPr/>
        </p:nvSpPr>
        <p:spPr bwMode="auto">
          <a:xfrm flipH="1">
            <a:off x="2792413" y="2492375"/>
            <a:ext cx="2179637"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FFFFFF"/>
                </a:solidFill>
              </a:rPr>
              <a:t>soils</a:t>
            </a:r>
          </a:p>
          <a:p>
            <a:pPr algn="ctr">
              <a:lnSpc>
                <a:spcPct val="90000"/>
              </a:lnSpc>
              <a:spcBef>
                <a:spcPct val="0"/>
              </a:spcBef>
              <a:buClrTx/>
              <a:buSzTx/>
              <a:buFontTx/>
              <a:buNone/>
            </a:pPr>
            <a:r>
              <a:rPr lang="fr-FR" altLang="fr-FR" sz="2000" b="1" i="0" u="none">
                <a:solidFill>
                  <a:srgbClr val="FFFFFF"/>
                </a:solidFill>
              </a:rPr>
              <a:t>11 %</a:t>
            </a:r>
          </a:p>
        </p:txBody>
      </p:sp>
      <p:sp>
        <p:nvSpPr>
          <p:cNvPr id="73739" name="Rectangle 10">
            <a:extLst>
              <a:ext uri="{FF2B5EF4-FFF2-40B4-BE49-F238E27FC236}">
                <a16:creationId xmlns:a16="http://schemas.microsoft.com/office/drawing/2014/main" id="{7976FC15-161A-F4EE-2605-2A59AAFDFAAE}"/>
              </a:ext>
            </a:extLst>
          </p:cNvPr>
          <p:cNvSpPr>
            <a:spLocks noChangeArrowheads="1"/>
          </p:cNvSpPr>
          <p:nvPr/>
        </p:nvSpPr>
        <p:spPr bwMode="auto">
          <a:xfrm>
            <a:off x="2720975" y="765175"/>
            <a:ext cx="1657350" cy="925513"/>
          </a:xfrm>
          <a:prstGeom prst="rect">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FFFF00"/>
                </a:solidFill>
              </a:rPr>
              <a:t>Nuclear &amp; industry</a:t>
            </a:r>
          </a:p>
          <a:p>
            <a:pPr algn="ctr">
              <a:lnSpc>
                <a:spcPct val="90000"/>
              </a:lnSpc>
              <a:spcBef>
                <a:spcPct val="0"/>
              </a:spcBef>
              <a:buClrTx/>
              <a:buSzTx/>
              <a:buFontTx/>
              <a:buNone/>
            </a:pPr>
            <a:r>
              <a:rPr lang="fr-FR" altLang="fr-FR" sz="2000" b="1" i="0" u="none">
                <a:solidFill>
                  <a:srgbClr val="FFFF00"/>
                </a:solidFill>
              </a:rPr>
              <a:t>1 %</a:t>
            </a:r>
          </a:p>
        </p:txBody>
      </p:sp>
      <p:sp>
        <p:nvSpPr>
          <p:cNvPr id="73740" name="Rectangle 12">
            <a:extLst>
              <a:ext uri="{FF2B5EF4-FFF2-40B4-BE49-F238E27FC236}">
                <a16:creationId xmlns:a16="http://schemas.microsoft.com/office/drawing/2014/main" id="{86721785-C730-271A-A70B-1ED5D295E41C}"/>
              </a:ext>
            </a:extLst>
          </p:cNvPr>
          <p:cNvSpPr>
            <a:spLocks noChangeArrowheads="1"/>
          </p:cNvSpPr>
          <p:nvPr/>
        </p:nvSpPr>
        <p:spPr bwMode="auto">
          <a:xfrm>
            <a:off x="1136650" y="5229225"/>
            <a:ext cx="17097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7" tIns="44450" rIns="90487" bIns="44450">
            <a:spAutoFit/>
          </a:bodyPr>
          <a:lstStyle>
            <a:lvl1pPr defTabSz="987425">
              <a:spcBef>
                <a:spcPct val="20000"/>
              </a:spcBef>
              <a:buClr>
                <a:schemeClr val="hlink"/>
              </a:buClr>
              <a:buSzPct val="90000"/>
              <a:buFont typeface="Wingdings" pitchFamily="2" charset="2"/>
              <a:buBlip>
                <a:blip r:embed="rId3"/>
              </a:buBlip>
              <a:defRPr sz="3200">
                <a:solidFill>
                  <a:schemeClr val="tx1"/>
                </a:solidFill>
                <a:latin typeface="Comic Sans MS" panose="030F0902030302020204" pitchFamily="66" charset="0"/>
                <a:ea typeface="ＭＳ Ｐゴシック" panose="020B0600070205080204" pitchFamily="34" charset="-128"/>
              </a:defRPr>
            </a:lvl1pPr>
            <a:lvl2pPr marL="742950" indent="-285750" defTabSz="987425">
              <a:spcBef>
                <a:spcPct val="20000"/>
              </a:spcBef>
              <a:buChar char="–"/>
              <a:defRPr sz="2800">
                <a:solidFill>
                  <a:schemeClr val="tx1"/>
                </a:solidFill>
                <a:latin typeface="Comic Sans MS" panose="030F0902030302020204" pitchFamily="66" charset="0"/>
                <a:ea typeface="ＭＳ Ｐゴシック" panose="020B0600070205080204" pitchFamily="34" charset="-128"/>
              </a:defRPr>
            </a:lvl2pPr>
            <a:lvl3pPr marL="1143000" indent="-228600" defTabSz="987425">
              <a:spcBef>
                <a:spcPct val="20000"/>
              </a:spcBef>
              <a:buClr>
                <a:schemeClr val="accent2"/>
              </a:buClr>
              <a:buSzPct val="90000"/>
              <a:buFont typeface="Wingdings" pitchFamily="2" charset="2"/>
              <a:buBlip>
                <a:blip r:embed="rId4"/>
              </a:buBlip>
              <a:defRPr sz="2400">
                <a:solidFill>
                  <a:schemeClr val="tx1"/>
                </a:solidFill>
                <a:latin typeface="Comic Sans MS" panose="030F0902030302020204" pitchFamily="66" charset="0"/>
                <a:ea typeface="ＭＳ Ｐゴシック" panose="020B0600070205080204" pitchFamily="34" charset="-128"/>
              </a:defRPr>
            </a:lvl3pPr>
            <a:lvl4pPr marL="1600200" indent="-228600" defTabSz="987425">
              <a:spcBef>
                <a:spcPct val="20000"/>
              </a:spcBef>
              <a:buChar char="–"/>
              <a:defRPr sz="2000">
                <a:solidFill>
                  <a:schemeClr val="tx1"/>
                </a:solidFill>
                <a:latin typeface="Comic Sans MS" panose="030F0902030302020204" pitchFamily="66" charset="0"/>
                <a:ea typeface="ＭＳ Ｐゴシック" panose="020B0600070205080204" pitchFamily="34" charset="-128"/>
              </a:defRPr>
            </a:lvl4pPr>
            <a:lvl5pPr marL="2057400" indent="-228600" defTabSz="987425">
              <a:spcBef>
                <a:spcPct val="20000"/>
              </a:spcBef>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5pPr>
            <a:lvl6pPr marL="25146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6pPr>
            <a:lvl7pPr marL="29718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7pPr>
            <a:lvl8pPr marL="34290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8pPr>
            <a:lvl9pPr marL="3886200" indent="-228600" defTabSz="987425" eaLnBrk="0" fontAlgn="base" hangingPunct="0">
              <a:spcBef>
                <a:spcPct val="20000"/>
              </a:spcBef>
              <a:spcAft>
                <a:spcPct val="0"/>
              </a:spcAft>
              <a:buClr>
                <a:schemeClr val="folHlink"/>
              </a:buClr>
              <a:buSzPct val="90000"/>
              <a:buFont typeface="Wingdings" pitchFamily="2" charset="2"/>
              <a:buBlip>
                <a:blip r:embed="rId5"/>
              </a:buBlip>
              <a:defRPr sz="2000">
                <a:solidFill>
                  <a:schemeClr val="tx1"/>
                </a:solidFill>
                <a:latin typeface="Comic Sans MS" panose="030F0902030302020204" pitchFamily="66" charset="0"/>
                <a:ea typeface="ＭＳ Ｐゴシック" panose="020B0600070205080204" pitchFamily="34" charset="-128"/>
              </a:defRPr>
            </a:lvl9pPr>
          </a:lstStyle>
          <a:p>
            <a:pPr algn="ctr">
              <a:lnSpc>
                <a:spcPct val="90000"/>
              </a:lnSpc>
              <a:spcBef>
                <a:spcPct val="0"/>
              </a:spcBef>
              <a:buClrTx/>
              <a:buSzTx/>
              <a:buFontTx/>
              <a:buNone/>
            </a:pPr>
            <a:r>
              <a:rPr lang="fr-FR" altLang="fr-FR" sz="2000" b="1" i="0" u="none">
                <a:solidFill>
                  <a:srgbClr val="FFFFFF"/>
                </a:solidFill>
                <a:latin typeface="Helvetica" pitchFamily="2" charset="0"/>
              </a:rPr>
              <a:t>Cosmic rays</a:t>
            </a:r>
          </a:p>
          <a:p>
            <a:pPr algn="ctr">
              <a:lnSpc>
                <a:spcPct val="90000"/>
              </a:lnSpc>
              <a:spcBef>
                <a:spcPct val="0"/>
              </a:spcBef>
              <a:buClrTx/>
              <a:buSzTx/>
              <a:buFontTx/>
              <a:buNone/>
            </a:pPr>
            <a:r>
              <a:rPr lang="fr-FR" altLang="fr-FR" sz="2000" b="1" i="0" u="none">
                <a:solidFill>
                  <a:srgbClr val="FFFFFF"/>
                </a:solidFill>
                <a:latin typeface="Helvetica" pitchFamily="2" charset="0"/>
              </a:rPr>
              <a:t>7 %</a:t>
            </a:r>
          </a:p>
        </p:txBody>
      </p:sp>
    </p:spTree>
    <p:extLst>
      <p:ext uri="{BB962C8B-B14F-4D97-AF65-F5344CB8AC3E}">
        <p14:creationId xmlns:p14="http://schemas.microsoft.com/office/powerpoint/2010/main" val="732285230"/>
      </p:ext>
    </p:extLst>
  </p:cSld>
  <p:clrMapOvr>
    <a:masterClrMapping/>
  </p:clrMapOvr>
</p:sld>
</file>

<file path=ppt/theme/theme1.xml><?xml version="1.0" encoding="utf-8"?>
<a:theme xmlns:a="http://schemas.openxmlformats.org/drawingml/2006/main" name="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7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8_Beam">
  <a:themeElements>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Beam">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300" b="0" i="0" u="none" strike="noStrike" cap="none" normalizeH="0" baseline="0">
            <a:ln>
              <a:noFill/>
            </a:ln>
            <a:solidFill>
              <a:srgbClr val="FFFFFF"/>
            </a:solidFill>
            <a:effectLst/>
            <a:latin typeface="Comic Sans MS" charset="0"/>
            <a:ea typeface="ＭＳ Ｐゴシック" charset="0"/>
          </a:defRPr>
        </a:defPPr>
      </a:lstStyle>
    </a:lnDef>
  </a:objectDefaults>
  <a:extraClrSchemeLst>
    <a:extraClrScheme>
      <a:clrScheme name="Beam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Beam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Beam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Beam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Beam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Beam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Beam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Beam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IHEP_Sclool_Trigger">
  <a:themeElements>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fontScheme name="IHEP_Sclool_Trigger">
      <a:majorFont>
        <a:latin typeface="Comic Sans MS"/>
        <a:ea typeface="ＭＳ Ｐゴシック"/>
        <a:cs typeface=""/>
      </a:majorFont>
      <a:minorFont>
        <a:latin typeface="Comic Sans MS"/>
        <a:ea typeface="ＭＳ Ｐゴシック"/>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IHEP_Sclool_Trigger 1">
        <a:dk1>
          <a:srgbClr val="1A006C"/>
        </a:dk1>
        <a:lt1>
          <a:srgbClr val="FFFFFF"/>
        </a:lt1>
        <a:dk2>
          <a:srgbClr val="000066"/>
        </a:dk2>
        <a:lt2>
          <a:srgbClr val="CCCCFF"/>
        </a:lt2>
        <a:accent1>
          <a:srgbClr val="0099CC"/>
        </a:accent1>
        <a:accent2>
          <a:srgbClr val="6600CC"/>
        </a:accent2>
        <a:accent3>
          <a:srgbClr val="AAAAB8"/>
        </a:accent3>
        <a:accent4>
          <a:srgbClr val="DADADA"/>
        </a:accent4>
        <a:accent5>
          <a:srgbClr val="AACAE2"/>
        </a:accent5>
        <a:accent6>
          <a:srgbClr val="5C00B9"/>
        </a:accent6>
        <a:hlink>
          <a:srgbClr val="9999FF"/>
        </a:hlink>
        <a:folHlink>
          <a:srgbClr val="33CCCC"/>
        </a:folHlink>
      </a:clrScheme>
      <a:clrMap bg1="dk2" tx1="lt1" bg2="dk1" tx2="lt2" accent1="accent1" accent2="accent2" accent3="accent3" accent4="accent4" accent5="accent5" accent6="accent6" hlink="hlink" folHlink="folHlink"/>
    </a:extraClrScheme>
    <a:extraClrScheme>
      <a:clrScheme name="IHEP_Sclool_Trigger 2">
        <a:dk1>
          <a:srgbClr val="000080"/>
        </a:dk1>
        <a:lt1>
          <a:srgbClr val="FFFFFF"/>
        </a:lt1>
        <a:dk2>
          <a:srgbClr val="000099"/>
        </a:dk2>
        <a:lt2>
          <a:srgbClr val="FFFFFF"/>
        </a:lt2>
        <a:accent1>
          <a:srgbClr val="3366FF"/>
        </a:accent1>
        <a:accent2>
          <a:srgbClr val="7B46D0"/>
        </a:accent2>
        <a:accent3>
          <a:srgbClr val="AAAACA"/>
        </a:accent3>
        <a:accent4>
          <a:srgbClr val="DADADA"/>
        </a:accent4>
        <a:accent5>
          <a:srgbClr val="ADB8FF"/>
        </a:accent5>
        <a:accent6>
          <a:srgbClr val="6F3FBC"/>
        </a:accent6>
        <a:hlink>
          <a:srgbClr val="86D1EC"/>
        </a:hlink>
        <a:folHlink>
          <a:srgbClr val="45C984"/>
        </a:folHlink>
      </a:clrScheme>
      <a:clrMap bg1="dk2" tx1="lt1" bg2="dk1" tx2="lt2" accent1="accent1" accent2="accent2" accent3="accent3" accent4="accent4" accent5="accent5" accent6="accent6" hlink="hlink" folHlink="folHlink"/>
    </a:extraClrScheme>
    <a:extraClrScheme>
      <a:clrScheme name="IHEP_Sclool_Trigger 3">
        <a:dk1>
          <a:srgbClr val="3F4873"/>
        </a:dk1>
        <a:lt1>
          <a:srgbClr val="FFFFFF"/>
        </a:lt1>
        <a:dk2>
          <a:srgbClr val="4F598D"/>
        </a:dk2>
        <a:lt2>
          <a:srgbClr val="CCECFF"/>
        </a:lt2>
        <a:accent1>
          <a:srgbClr val="0099CC"/>
        </a:accent1>
        <a:accent2>
          <a:srgbClr val="4C8470"/>
        </a:accent2>
        <a:accent3>
          <a:srgbClr val="B2B5C5"/>
        </a:accent3>
        <a:accent4>
          <a:srgbClr val="DADADA"/>
        </a:accent4>
        <a:accent5>
          <a:srgbClr val="AACAE2"/>
        </a:accent5>
        <a:accent6>
          <a:srgbClr val="447765"/>
        </a:accent6>
        <a:hlink>
          <a:srgbClr val="99CC00"/>
        </a:hlink>
        <a:folHlink>
          <a:srgbClr val="96A4C8"/>
        </a:folHlink>
      </a:clrScheme>
      <a:clrMap bg1="dk2" tx1="lt1" bg2="dk1" tx2="lt2" accent1="accent1" accent2="accent2" accent3="accent3" accent4="accent4" accent5="accent5" accent6="accent6" hlink="hlink" folHlink="folHlink"/>
    </a:extraClrScheme>
    <a:extraClrScheme>
      <a:clrScheme name="IHEP_Sclool_Trigger 4">
        <a:dk1>
          <a:srgbClr val="006E6B"/>
        </a:dk1>
        <a:lt1>
          <a:srgbClr val="FFFFFF"/>
        </a:lt1>
        <a:dk2>
          <a:srgbClr val="008080"/>
        </a:dk2>
        <a:lt2>
          <a:srgbClr val="E2EFCD"/>
        </a:lt2>
        <a:accent1>
          <a:srgbClr val="33CCCC"/>
        </a:accent1>
        <a:accent2>
          <a:srgbClr val="6352B8"/>
        </a:accent2>
        <a:accent3>
          <a:srgbClr val="AAC0C0"/>
        </a:accent3>
        <a:accent4>
          <a:srgbClr val="DADADA"/>
        </a:accent4>
        <a:accent5>
          <a:srgbClr val="ADE2E2"/>
        </a:accent5>
        <a:accent6>
          <a:srgbClr val="5949A6"/>
        </a:accent6>
        <a:hlink>
          <a:srgbClr val="CCFFFF"/>
        </a:hlink>
        <a:folHlink>
          <a:srgbClr val="99CCFF"/>
        </a:folHlink>
      </a:clrScheme>
      <a:clrMap bg1="dk2" tx1="lt1" bg2="dk1" tx2="lt2" accent1="accent1" accent2="accent2" accent3="accent3" accent4="accent4" accent5="accent5" accent6="accent6" hlink="hlink" folHlink="folHlink"/>
    </a:extraClrScheme>
    <a:extraClrScheme>
      <a:clrScheme name="IHEP_Sclool_Trigger 5">
        <a:dk1>
          <a:srgbClr val="48562C"/>
        </a:dk1>
        <a:lt1>
          <a:srgbClr val="FFFFFF"/>
        </a:lt1>
        <a:dk2>
          <a:srgbClr val="546434"/>
        </a:dk2>
        <a:lt2>
          <a:srgbClr val="FFFFCC"/>
        </a:lt2>
        <a:accent1>
          <a:srgbClr val="7B8A6E"/>
        </a:accent1>
        <a:accent2>
          <a:srgbClr val="527C3A"/>
        </a:accent2>
        <a:accent3>
          <a:srgbClr val="B3B8AE"/>
        </a:accent3>
        <a:accent4>
          <a:srgbClr val="DADADA"/>
        </a:accent4>
        <a:accent5>
          <a:srgbClr val="BFC4BA"/>
        </a:accent5>
        <a:accent6>
          <a:srgbClr val="497034"/>
        </a:accent6>
        <a:hlink>
          <a:srgbClr val="55B55E"/>
        </a:hlink>
        <a:folHlink>
          <a:srgbClr val="85B3B1"/>
        </a:folHlink>
      </a:clrScheme>
      <a:clrMap bg1="dk2" tx1="lt1" bg2="dk1" tx2="lt2" accent1="accent1" accent2="accent2" accent3="accent3" accent4="accent4" accent5="accent5" accent6="accent6" hlink="hlink" folHlink="folHlink"/>
    </a:extraClrScheme>
    <a:extraClrScheme>
      <a:clrScheme name="IHEP_Sclool_Trigger 6">
        <a:dk1>
          <a:srgbClr val="96B29E"/>
        </a:dk1>
        <a:lt1>
          <a:srgbClr val="FFFFFF"/>
        </a:lt1>
        <a:dk2>
          <a:srgbClr val="A5BDAC"/>
        </a:dk2>
        <a:lt2>
          <a:srgbClr val="FFFFCC"/>
        </a:lt2>
        <a:accent1>
          <a:srgbClr val="4E8880"/>
        </a:accent1>
        <a:accent2>
          <a:srgbClr val="2F71B9"/>
        </a:accent2>
        <a:accent3>
          <a:srgbClr val="CFDBD2"/>
        </a:accent3>
        <a:accent4>
          <a:srgbClr val="DADADA"/>
        </a:accent4>
        <a:accent5>
          <a:srgbClr val="B2C3C0"/>
        </a:accent5>
        <a:accent6>
          <a:srgbClr val="2A66A7"/>
        </a:accent6>
        <a:hlink>
          <a:srgbClr val="9DC0E7"/>
        </a:hlink>
        <a:folHlink>
          <a:srgbClr val="54CA89"/>
        </a:folHlink>
      </a:clrScheme>
      <a:clrMap bg1="dk2" tx1="lt1" bg2="dk1" tx2="lt2" accent1="accent1" accent2="accent2" accent3="accent3" accent4="accent4" accent5="accent5" accent6="accent6" hlink="hlink" folHlink="folHlink"/>
    </a:extraClrScheme>
    <a:extraClrScheme>
      <a:clrScheme name="IHEP_Sclool_Trigger 7">
        <a:dk1>
          <a:srgbClr val="D49C00"/>
        </a:dk1>
        <a:lt1>
          <a:srgbClr val="FFFFFF"/>
        </a:lt1>
        <a:dk2>
          <a:srgbClr val="CC9900"/>
        </a:dk2>
        <a:lt2>
          <a:srgbClr val="CEBD40"/>
        </a:lt2>
        <a:accent1>
          <a:srgbClr val="CC6600"/>
        </a:accent1>
        <a:accent2>
          <a:srgbClr val="808000"/>
        </a:accent2>
        <a:accent3>
          <a:srgbClr val="E2CAAA"/>
        </a:accent3>
        <a:accent4>
          <a:srgbClr val="DADADA"/>
        </a:accent4>
        <a:accent5>
          <a:srgbClr val="E2B8AA"/>
        </a:accent5>
        <a:accent6>
          <a:srgbClr val="737300"/>
        </a:accent6>
        <a:hlink>
          <a:srgbClr val="FF9900"/>
        </a:hlink>
        <a:folHlink>
          <a:srgbClr val="FFFF99"/>
        </a:folHlink>
      </a:clrScheme>
      <a:clrMap bg1="dk2" tx1="lt1" bg2="dk1" tx2="lt2" accent1="accent1" accent2="accent2" accent3="accent3" accent4="accent4" accent5="accent5" accent6="accent6" hlink="hlink" folHlink="folHlink"/>
    </a:extraClrScheme>
    <a:extraClrScheme>
      <a:clrScheme name="IHEP_Sclool_Trigger 8">
        <a:dk1>
          <a:srgbClr val="881700"/>
        </a:dk1>
        <a:lt1>
          <a:srgbClr val="FAF9E6"/>
        </a:lt1>
        <a:dk2>
          <a:srgbClr val="990000"/>
        </a:dk2>
        <a:lt2>
          <a:srgbClr val="EADC78"/>
        </a:lt2>
        <a:accent1>
          <a:srgbClr val="FF6600"/>
        </a:accent1>
        <a:accent2>
          <a:srgbClr val="B86D52"/>
        </a:accent2>
        <a:accent3>
          <a:srgbClr val="CAAAAA"/>
        </a:accent3>
        <a:accent4>
          <a:srgbClr val="D6D5C4"/>
        </a:accent4>
        <a:accent5>
          <a:srgbClr val="FFB8AA"/>
        </a:accent5>
        <a:accent6>
          <a:srgbClr val="A66249"/>
        </a:accent6>
        <a:hlink>
          <a:srgbClr val="D78D15"/>
        </a:hlink>
        <a:folHlink>
          <a:srgbClr val="C6B37E"/>
        </a:folHlink>
      </a:clrScheme>
      <a:clrMap bg1="dk2" tx1="lt1" bg2="dk1" tx2="lt2" accent1="accent1" accent2="accent2" accent3="accent3" accent4="accent4" accent5="accent5" accent6="accent6" hlink="hlink" folHlink="folHlink"/>
    </a:extraClrScheme>
    <a:extraClrScheme>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10.xml><?xml version="1.0" encoding="utf-8"?>
<a:themeOverride xmlns:a="http://schemas.openxmlformats.org/drawingml/2006/main">
  <a:clrScheme name="IHEP_Sclool_Trigger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11.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2.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3.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4.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5.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6.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7.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8.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ppt/theme/themeOverride9.xml><?xml version="1.0" encoding="utf-8"?>
<a:themeOverride xmlns:a="http://schemas.openxmlformats.org/drawingml/2006/main">
  <a:clrScheme name="Beam 9">
    <a:dk1>
      <a:srgbClr val="000000"/>
    </a:dk1>
    <a:lt1>
      <a:srgbClr val="FFFFFF"/>
    </a:lt1>
    <a:dk2>
      <a:srgbClr val="000000"/>
    </a:dk2>
    <a:lt2>
      <a:srgbClr val="DDDDDD"/>
    </a:lt2>
    <a:accent1>
      <a:srgbClr val="E6F5F6"/>
    </a:accent1>
    <a:accent2>
      <a:srgbClr val="A5E1A8"/>
    </a:accent2>
    <a:accent3>
      <a:srgbClr val="FFFFFF"/>
    </a:accent3>
    <a:accent4>
      <a:srgbClr val="000000"/>
    </a:accent4>
    <a:accent5>
      <a:srgbClr val="F0F9FA"/>
    </a:accent5>
    <a:accent6>
      <a:srgbClr val="95CC98"/>
    </a:accent6>
    <a:hlink>
      <a:srgbClr val="5B00B6"/>
    </a:hlink>
    <a:folHlink>
      <a:srgbClr val="34988E"/>
    </a:folHlink>
  </a:clrScheme>
</a:themeOverride>
</file>

<file path=docProps/app.xml><?xml version="1.0" encoding="utf-8"?>
<Properties xmlns="http://schemas.openxmlformats.org/officeDocument/2006/extended-properties" xmlns:vt="http://schemas.openxmlformats.org/officeDocument/2006/docPropsVTypes">
  <Template>Beam</Template>
  <TotalTime>45467</TotalTime>
  <Words>4491</Words>
  <Application>Microsoft Macintosh PowerPoint</Application>
  <PresentationFormat>Format A4 (210 x 297 mm)</PresentationFormat>
  <Paragraphs>792</Paragraphs>
  <Slides>82</Slides>
  <Notes>29</Notes>
  <HiddenSlides>0</HiddenSlides>
  <MMClips>0</MMClips>
  <ScaleCrop>false</ScaleCrop>
  <HeadingPairs>
    <vt:vector size="8" baseType="variant">
      <vt:variant>
        <vt:lpstr>Polices utilisées</vt:lpstr>
      </vt:variant>
      <vt:variant>
        <vt:i4>14</vt:i4>
      </vt:variant>
      <vt:variant>
        <vt:lpstr>Thème</vt:lpstr>
      </vt:variant>
      <vt:variant>
        <vt:i4>8</vt:i4>
      </vt:variant>
      <vt:variant>
        <vt:lpstr>Serveurs OLE incorporés</vt:lpstr>
      </vt:variant>
      <vt:variant>
        <vt:i4>4</vt:i4>
      </vt:variant>
      <vt:variant>
        <vt:lpstr>Titres des diapositives</vt:lpstr>
      </vt:variant>
      <vt:variant>
        <vt:i4>82</vt:i4>
      </vt:variant>
    </vt:vector>
  </HeadingPairs>
  <TitlesOfParts>
    <vt:vector size="108" baseType="lpstr">
      <vt:lpstr>Arial</vt:lpstr>
      <vt:lpstr>Calibri</vt:lpstr>
      <vt:lpstr>Century Gothic</vt:lpstr>
      <vt:lpstr>Comic Sans MS</vt:lpstr>
      <vt:lpstr>Comic Sans MS Bold</vt:lpstr>
      <vt:lpstr>Helvetica</vt:lpstr>
      <vt:lpstr>Lucida Grande</vt:lpstr>
      <vt:lpstr>Monotype Corsiva</vt:lpstr>
      <vt:lpstr>New York</vt:lpstr>
      <vt:lpstr>StarSymbol</vt:lpstr>
      <vt:lpstr>Symbol</vt:lpstr>
      <vt:lpstr>Times</vt:lpstr>
      <vt:lpstr>Times New Roman</vt:lpstr>
      <vt:lpstr>Wingdings</vt:lpstr>
      <vt:lpstr>Beam</vt:lpstr>
      <vt:lpstr>1_Beam</vt:lpstr>
      <vt:lpstr>2_Beam</vt:lpstr>
      <vt:lpstr>7_Beam</vt:lpstr>
      <vt:lpstr>5_Beam</vt:lpstr>
      <vt:lpstr>6_Beam</vt:lpstr>
      <vt:lpstr>8_Beam</vt:lpstr>
      <vt:lpstr>IHEP_Sclool_Trigger</vt:lpstr>
      <vt:lpstr>Image Bitmap</vt:lpstr>
      <vt:lpstr>Graphique</vt:lpstr>
      <vt:lpstr>Microsoft ClipArt Gallery</vt:lpstr>
      <vt:lpstr>Image</vt:lpstr>
      <vt:lpstr>Radiation facts introduction</vt:lpstr>
      <vt:lpstr> The NPSS BOOKLET</vt:lpstr>
      <vt:lpstr>Who I am ? -</vt:lpstr>
      <vt:lpstr>Goals of this lecture</vt:lpstr>
      <vt:lpstr>Présentation PowerPoint</vt:lpstr>
      <vt:lpstr>Objective  </vt:lpstr>
      <vt:lpstr>Historical Context and Discover</vt:lpstr>
      <vt:lpstr>Basics types of  Radiation  :an Introduction   </vt:lpstr>
      <vt:lpstr>OUR WORLD IS BATHED IN RADIATION  </vt:lpstr>
      <vt:lpstr>Présentation PowerPoint</vt:lpstr>
      <vt:lpstr>How physics discoveries have impacted our life (1)</vt:lpstr>
      <vt:lpstr>How physics discoveries impact our life (2)</vt:lpstr>
      <vt:lpstr>Présentation PowerPoint</vt:lpstr>
      <vt:lpstr>The Units - a bit of definition!</vt:lpstr>
      <vt:lpstr>Effective dose values</vt:lpstr>
      <vt:lpstr>Présentation PowerPoint</vt:lpstr>
      <vt:lpstr>Présentation PowerPoint</vt:lpstr>
      <vt:lpstr>Some  simple exemple</vt:lpstr>
      <vt:lpstr>Variation of natural radioactivity</vt:lpstr>
      <vt:lpstr>Présentation PowerPoint</vt:lpstr>
      <vt:lpstr>Conclusion &amp; question ?</vt:lpstr>
      <vt:lpstr>Présentation PowerPoint</vt:lpstr>
      <vt:lpstr>Radiology principle</vt:lpstr>
      <vt:lpstr>Radiology problem = contrast</vt:lpstr>
      <vt:lpstr>Detection techniques</vt:lpstr>
      <vt:lpstr>Exposure for radiological exams</vt:lpstr>
      <vt:lpstr>State of the art :Computed Tomography (CT)</vt:lpstr>
      <vt:lpstr>Contrast (Houndsfield)  units</vt:lpstr>
      <vt:lpstr>CT Scaner principle</vt:lpstr>
      <vt:lpstr>CT Scanner principle (2)</vt:lpstr>
      <vt:lpstr>Computed Tomography  Basic method of Image reconstruction</vt:lpstr>
      <vt:lpstr>From Hounfield units to image</vt:lpstr>
      <vt:lpstr>Computed Tomography  Basic method of Image reconstruction</vt:lpstr>
      <vt:lpstr>Computed Tomography scaner (CT)</vt:lpstr>
      <vt:lpstr>State o the art : 4D CT</vt:lpstr>
      <vt:lpstr>Patient Radiation Dose is Limited!</vt:lpstr>
      <vt:lpstr>Présentation PowerPoint</vt:lpstr>
      <vt:lpstr>The 1970’s dream : Digital radiography with MWPC A tribute to George Charpak </vt:lpstr>
      <vt:lpstr>Présentation PowerPoint</vt:lpstr>
      <vt:lpstr>Présentation PowerPoint</vt:lpstr>
      <vt:lpstr>Présentation PowerPoint</vt:lpstr>
      <vt:lpstr>MPGD</vt:lpstr>
      <vt:lpstr>Présentation PowerPoint</vt:lpstr>
      <vt:lpstr>Exemple with GEM Detector</vt:lpstr>
      <vt:lpstr>Next  INGRID</vt:lpstr>
      <vt:lpstr>Timepix Hybrid detector</vt:lpstr>
      <vt:lpstr>  The Future ?: New Si detector and signal processing  On the way to photon counting?</vt:lpstr>
      <vt:lpstr>More during this school</vt:lpstr>
      <vt:lpstr>What is Nuclear medicine ? Definition</vt:lpstr>
      <vt:lpstr>Présentation PowerPoint</vt:lpstr>
      <vt:lpstr>Isotopes in medicine</vt:lpstr>
      <vt:lpstr>Common DiagnosisTracers</vt:lpstr>
      <vt:lpstr>EU tracer production situation</vt:lpstr>
      <vt:lpstr> RJH Producing radioisotope for nuclear medicine </vt:lpstr>
      <vt:lpstr>The Jules Horowitz MTR Reactor</vt:lpstr>
      <vt:lpstr>Présentation PowerPoint</vt:lpstr>
      <vt:lpstr>Curietherapy/Brachytherapy</vt:lpstr>
      <vt:lpstr>First cancer cure by brachy (ulcus rodens, basal cell carcinoma): Goldberg and London in Moscow, 1903</vt:lpstr>
      <vt:lpstr>First brachy treatment, any disease, generally credited to be Danlos:</vt:lpstr>
      <vt:lpstr>BRT (typically 10-20% of patients)</vt:lpstr>
      <vt:lpstr>Présentation PowerPoint</vt:lpstr>
      <vt:lpstr>The various types (modalities) of imaging</vt:lpstr>
      <vt:lpstr>Medical Imaging Modalities</vt:lpstr>
      <vt:lpstr>Présentation PowerPoint</vt:lpstr>
      <vt:lpstr> From Today ---&gt; Tomorrow Challenge</vt:lpstr>
      <vt:lpstr> From Today ---&gt; Tomorrow Challenge</vt:lpstr>
      <vt:lpstr>Présentation PowerPoint</vt:lpstr>
      <vt:lpstr>Basics of particle imaging</vt:lpstr>
      <vt:lpstr>Présentation PowerPoint</vt:lpstr>
      <vt:lpstr>Présentation PowerPoint</vt:lpstr>
      <vt:lpstr>Instrumentation schools References </vt:lpstr>
      <vt:lpstr>Thanks to</vt:lpstr>
      <vt:lpstr>Présentation PowerPoint</vt:lpstr>
      <vt:lpstr>18 Nov, 1895 W.C. Rontgen discovers Xrays </vt:lpstr>
      <vt:lpstr>1996 - Discovery of the natural radioactivity by Henri Becquerel</vt:lpstr>
      <vt:lpstr> 1898 the Radioactivity</vt:lpstr>
      <vt:lpstr>1923 - The Tracer principle</vt:lpstr>
      <vt:lpstr>1934 - Artificial radioactivity</vt:lpstr>
      <vt:lpstr>1932 - The Invention of the cyclotron</vt:lpstr>
      <vt:lpstr>Radiology survey of electronically readable detectors</vt:lpstr>
      <vt:lpstr>Radiology:  Flat panel direct detection</vt:lpstr>
      <vt:lpstr>Radiology :Flat panel indirect detection</vt:lpstr>
    </vt:vector>
  </TitlesOfParts>
  <Company>CEA/DSM/DAPNIA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ledu</dc:creator>
  <cp:keywords/>
  <cp:lastModifiedBy>Microsoft Office User</cp:lastModifiedBy>
  <cp:revision>1146</cp:revision>
  <dcterms:created xsi:type="dcterms:W3CDTF">2001-11-17T09:22:20Z</dcterms:created>
  <dcterms:modified xsi:type="dcterms:W3CDTF">2025-07-08T05:07:24Z</dcterms:modified>
</cp:coreProperties>
</file>