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6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27CB3F-74D7-4DEC-943E-E859C258874A}" v="45" dt="2025-07-11T11:54:07.1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632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, Zhao-Ming" userId="90325bf7-da7d-46e7-a834-1bc895fa6c51" providerId="ADAL" clId="{9D27CB3F-74D7-4DEC-943E-E859C258874A}"/>
    <pc:docChg chg="undo custSel addSld delSld modSld">
      <pc:chgData name="Pan, Zhao-Ming" userId="90325bf7-da7d-46e7-a834-1bc895fa6c51" providerId="ADAL" clId="{9D27CB3F-74D7-4DEC-943E-E859C258874A}" dt="2025-07-11T11:54:23.181" v="75" actId="1076"/>
      <pc:docMkLst>
        <pc:docMk/>
      </pc:docMkLst>
      <pc:sldChg chg="addSp delSp modSp mod">
        <pc:chgData name="Pan, Zhao-Ming" userId="90325bf7-da7d-46e7-a834-1bc895fa6c51" providerId="ADAL" clId="{9D27CB3F-74D7-4DEC-943E-E859C258874A}" dt="2025-07-11T10:34:10.779" v="61" actId="1076"/>
        <pc:sldMkLst>
          <pc:docMk/>
          <pc:sldMk cId="2014243981" sldId="256"/>
        </pc:sldMkLst>
        <pc:spChg chg="mod">
          <ac:chgData name="Pan, Zhao-Ming" userId="90325bf7-da7d-46e7-a834-1bc895fa6c51" providerId="ADAL" clId="{9D27CB3F-74D7-4DEC-943E-E859C258874A}" dt="2025-07-11T10:32:25.683" v="27" actId="1076"/>
          <ac:spMkLst>
            <pc:docMk/>
            <pc:sldMk cId="2014243981" sldId="256"/>
            <ac:spMk id="2" creationId="{B81A3287-635F-E015-3C7E-31A0712A3297}"/>
          </ac:spMkLst>
        </pc:spChg>
        <pc:spChg chg="mod">
          <ac:chgData name="Pan, Zhao-Ming" userId="90325bf7-da7d-46e7-a834-1bc895fa6c51" providerId="ADAL" clId="{9D27CB3F-74D7-4DEC-943E-E859C258874A}" dt="2025-07-11T10:32:23.261" v="26" actId="1076"/>
          <ac:spMkLst>
            <pc:docMk/>
            <pc:sldMk cId="2014243981" sldId="256"/>
            <ac:spMk id="3" creationId="{8311D86B-CCA5-19EA-54EA-F720339A413D}"/>
          </ac:spMkLst>
        </pc:spChg>
        <pc:picChg chg="mod">
          <ac:chgData name="Pan, Zhao-Ming" userId="90325bf7-da7d-46e7-a834-1bc895fa6c51" providerId="ADAL" clId="{9D27CB3F-74D7-4DEC-943E-E859C258874A}" dt="2025-07-11T10:32:20.644" v="25" actId="1076"/>
          <ac:picMkLst>
            <pc:docMk/>
            <pc:sldMk cId="2014243981" sldId="256"/>
            <ac:picMk id="5" creationId="{73145DED-5602-B545-DF11-01DE548BD863}"/>
          </ac:picMkLst>
        </pc:picChg>
        <pc:picChg chg="add del mod">
          <ac:chgData name="Pan, Zhao-Ming" userId="90325bf7-da7d-46e7-a834-1bc895fa6c51" providerId="ADAL" clId="{9D27CB3F-74D7-4DEC-943E-E859C258874A}" dt="2025-07-11T10:33:35.712" v="48" actId="478"/>
          <ac:picMkLst>
            <pc:docMk/>
            <pc:sldMk cId="2014243981" sldId="256"/>
            <ac:picMk id="6" creationId="{3FAC5174-679D-89BF-8573-2DB8B79C15C6}"/>
          </ac:picMkLst>
        </pc:picChg>
        <pc:picChg chg="add mod">
          <ac:chgData name="Pan, Zhao-Ming" userId="90325bf7-da7d-46e7-a834-1bc895fa6c51" providerId="ADAL" clId="{9D27CB3F-74D7-4DEC-943E-E859C258874A}" dt="2025-07-11T10:34:04.073" v="59" actId="1076"/>
          <ac:picMkLst>
            <pc:docMk/>
            <pc:sldMk cId="2014243981" sldId="256"/>
            <ac:picMk id="7" creationId="{8E1DD55A-0B35-5F74-E7A6-07FA45E0D08A}"/>
          </ac:picMkLst>
        </pc:picChg>
        <pc:picChg chg="add mod">
          <ac:chgData name="Pan, Zhao-Ming" userId="90325bf7-da7d-46e7-a834-1bc895fa6c51" providerId="ADAL" clId="{9D27CB3F-74D7-4DEC-943E-E859C258874A}" dt="2025-07-11T10:34:10.779" v="61" actId="1076"/>
          <ac:picMkLst>
            <pc:docMk/>
            <pc:sldMk cId="2014243981" sldId="256"/>
            <ac:picMk id="8" creationId="{4A01D88D-43A1-18CB-4F49-3B620526D147}"/>
          </ac:picMkLst>
        </pc:picChg>
        <pc:picChg chg="mod">
          <ac:chgData name="Pan, Zhao-Ming" userId="90325bf7-da7d-46e7-a834-1bc895fa6c51" providerId="ADAL" clId="{9D27CB3F-74D7-4DEC-943E-E859C258874A}" dt="2025-07-11T10:32:20.644" v="25" actId="1076"/>
          <ac:picMkLst>
            <pc:docMk/>
            <pc:sldMk cId="2014243981" sldId="256"/>
            <ac:picMk id="2050" creationId="{2F6F9BF2-2728-D1BE-20FA-CD6947FC3929}"/>
          </ac:picMkLst>
        </pc:picChg>
        <pc:picChg chg="mod">
          <ac:chgData name="Pan, Zhao-Ming" userId="90325bf7-da7d-46e7-a834-1bc895fa6c51" providerId="ADAL" clId="{9D27CB3F-74D7-4DEC-943E-E859C258874A}" dt="2025-07-11T10:32:20.644" v="25" actId="1076"/>
          <ac:picMkLst>
            <pc:docMk/>
            <pc:sldMk cId="2014243981" sldId="256"/>
            <ac:picMk id="2052" creationId="{0AA15FCB-D68A-D0DB-B300-64FD8786671D}"/>
          </ac:picMkLst>
        </pc:picChg>
        <pc:picChg chg="add del">
          <ac:chgData name="Pan, Zhao-Ming" userId="90325bf7-da7d-46e7-a834-1bc895fa6c51" providerId="ADAL" clId="{9D27CB3F-74D7-4DEC-943E-E859C258874A}" dt="2025-07-11T10:32:00.492" v="21" actId="478"/>
          <ac:picMkLst>
            <pc:docMk/>
            <pc:sldMk cId="2014243981" sldId="256"/>
            <ac:picMk id="2054" creationId="{C893BAD0-4754-22D1-0208-FDA73D392DCA}"/>
          </ac:picMkLst>
        </pc:picChg>
      </pc:sldChg>
      <pc:sldChg chg="modSp mod">
        <pc:chgData name="Pan, Zhao-Ming" userId="90325bf7-da7d-46e7-a834-1bc895fa6c51" providerId="ADAL" clId="{9D27CB3F-74D7-4DEC-943E-E859C258874A}" dt="2025-07-11T10:23:50.025" v="0" actId="313"/>
        <pc:sldMkLst>
          <pc:docMk/>
          <pc:sldMk cId="2342431999" sldId="258"/>
        </pc:sldMkLst>
        <pc:spChg chg="mod">
          <ac:chgData name="Pan, Zhao-Ming" userId="90325bf7-da7d-46e7-a834-1bc895fa6c51" providerId="ADAL" clId="{9D27CB3F-74D7-4DEC-943E-E859C258874A}" dt="2025-07-11T10:23:50.025" v="0" actId="313"/>
          <ac:spMkLst>
            <pc:docMk/>
            <pc:sldMk cId="2342431999" sldId="258"/>
            <ac:spMk id="3" creationId="{834E6792-21A3-5413-F004-A182EFF41FAD}"/>
          </ac:spMkLst>
        </pc:spChg>
      </pc:sldChg>
      <pc:sldChg chg="addSp modSp mod">
        <pc:chgData name="Pan, Zhao-Ming" userId="90325bf7-da7d-46e7-a834-1bc895fa6c51" providerId="ADAL" clId="{9D27CB3F-74D7-4DEC-943E-E859C258874A}" dt="2025-07-11T11:54:23.181" v="75" actId="1076"/>
        <pc:sldMkLst>
          <pc:docMk/>
          <pc:sldMk cId="4114202573" sldId="262"/>
        </pc:sldMkLst>
        <pc:spChg chg="add mod">
          <ac:chgData name="Pan, Zhao-Ming" userId="90325bf7-da7d-46e7-a834-1bc895fa6c51" providerId="ADAL" clId="{9D27CB3F-74D7-4DEC-943E-E859C258874A}" dt="2025-07-11T11:54:23.181" v="75" actId="1076"/>
          <ac:spMkLst>
            <pc:docMk/>
            <pc:sldMk cId="4114202573" sldId="262"/>
            <ac:spMk id="5" creationId="{CC39A64D-297F-5121-B422-01182FA6C25E}"/>
          </ac:spMkLst>
        </pc:spChg>
        <pc:picChg chg="add mod">
          <ac:chgData name="Pan, Zhao-Ming" userId="90325bf7-da7d-46e7-a834-1bc895fa6c51" providerId="ADAL" clId="{9D27CB3F-74D7-4DEC-943E-E859C258874A}" dt="2025-07-11T11:53:58.816" v="68" actId="1076"/>
          <ac:picMkLst>
            <pc:docMk/>
            <pc:sldMk cId="4114202573" sldId="262"/>
            <ac:picMk id="3" creationId="{FF50FADB-5E1C-1FFB-3876-013AB7FF0434}"/>
          </ac:picMkLst>
        </pc:picChg>
        <pc:picChg chg="mod">
          <ac:chgData name="Pan, Zhao-Ming" userId="90325bf7-da7d-46e7-a834-1bc895fa6c51" providerId="ADAL" clId="{9D27CB3F-74D7-4DEC-943E-E859C258874A}" dt="2025-07-11T11:53:56.332" v="67" actId="1076"/>
          <ac:picMkLst>
            <pc:docMk/>
            <pc:sldMk cId="4114202573" sldId="262"/>
            <ac:picMk id="4" creationId="{880B73DF-1CEF-D7FC-B3D6-2D19E110EFB6}"/>
          </ac:picMkLst>
        </pc:picChg>
      </pc:sldChg>
      <pc:sldChg chg="addSp delSp modSp new del mod">
        <pc:chgData name="Pan, Zhao-Ming" userId="90325bf7-da7d-46e7-a834-1bc895fa6c51" providerId="ADAL" clId="{9D27CB3F-74D7-4DEC-943E-E859C258874A}" dt="2025-07-11T10:32:54.138" v="30" actId="47"/>
        <pc:sldMkLst>
          <pc:docMk/>
          <pc:sldMk cId="3848771052" sldId="269"/>
        </pc:sldMkLst>
        <pc:picChg chg="add del mod">
          <ac:chgData name="Pan, Zhao-Ming" userId="90325bf7-da7d-46e7-a834-1bc895fa6c51" providerId="ADAL" clId="{9D27CB3F-74D7-4DEC-943E-E859C258874A}" dt="2025-07-11T10:31:55.838" v="20" actId="478"/>
          <ac:picMkLst>
            <pc:docMk/>
            <pc:sldMk cId="3848771052" sldId="269"/>
            <ac:picMk id="5" creationId="{3640648A-EF1A-60E5-9B50-8E1E549D1B98}"/>
          </ac:picMkLst>
        </pc:picChg>
        <pc:picChg chg="add mod">
          <ac:chgData name="Pan, Zhao-Ming" userId="90325bf7-da7d-46e7-a834-1bc895fa6c51" providerId="ADAL" clId="{9D27CB3F-74D7-4DEC-943E-E859C258874A}" dt="2025-07-11T10:32:47.471" v="29" actId="732"/>
          <ac:picMkLst>
            <pc:docMk/>
            <pc:sldMk cId="3848771052" sldId="269"/>
            <ac:picMk id="3074" creationId="{FCF4AA11-95D5-95C0-2C81-F7595E689167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campuscvut-my.sharepoint.com/personal/panzhaom_cvut_cz/Documents/PhD/Exp04_DDAA/1.%20expdata/Exp04_DDA_202506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4"/>
          <c:order val="0"/>
          <c:tx>
            <c:strRef>
              <c:f>'rebin and plot'!$AG$1</c:f>
              <c:strCache>
                <c:ptCount val="1"/>
                <c:pt idx="0">
                  <c:v>y</c:v>
                </c:pt>
              </c:strCache>
            </c:strRef>
          </c:tx>
          <c:spPr>
            <a:ln w="317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'rebin and plot'!$AF$2:$AF$5</c:f>
              <c:numCache>
                <c:formatCode>General</c:formatCode>
                <c:ptCount val="4"/>
                <c:pt idx="0">
                  <c:v>110.4</c:v>
                </c:pt>
                <c:pt idx="1">
                  <c:v>110.4</c:v>
                </c:pt>
                <c:pt idx="2">
                  <c:v>402.4</c:v>
                </c:pt>
                <c:pt idx="3">
                  <c:v>402.4</c:v>
                </c:pt>
              </c:numCache>
            </c:numRef>
          </c:xVal>
          <c:yVal>
            <c:numRef>
              <c:f>'rebin and plot'!$AG$2:$AG$5</c:f>
              <c:numCache>
                <c:formatCode>0.00E+00</c:formatCode>
                <c:ptCount val="4"/>
                <c:pt idx="0">
                  <c:v>100</c:v>
                </c:pt>
                <c:pt idx="1">
                  <c:v>9.9999999999999995E-7</c:v>
                </c:pt>
                <c:pt idx="2">
                  <c:v>9.9999999999999995E-7</c:v>
                </c:pt>
                <c:pt idx="3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73-4420-A990-B0A5A4EAB079}"/>
            </c:ext>
          </c:extLst>
        </c:ser>
        <c:ser>
          <c:idx val="0"/>
          <c:order val="1"/>
          <c:tx>
            <c:strRef>
              <c:f>'rebin and plot'!$S$1</c:f>
              <c:strCache>
                <c:ptCount val="1"/>
                <c:pt idx="0">
                  <c:v>Active Bckg.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'rebin and plot'!$R$2:$R$401</c:f>
              <c:numCache>
                <c:formatCode>General</c:formatCode>
                <c:ptCount val="400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7.9999999999999991</c:v>
                </c:pt>
                <c:pt idx="4">
                  <c:v>7.9999999999999991</c:v>
                </c:pt>
                <c:pt idx="5">
                  <c:v>12.000000000000002</c:v>
                </c:pt>
                <c:pt idx="6">
                  <c:v>12.000000000000002</c:v>
                </c:pt>
                <c:pt idx="7">
                  <c:v>16.000000000000004</c:v>
                </c:pt>
                <c:pt idx="8">
                  <c:v>16.000000000000004</c:v>
                </c:pt>
                <c:pt idx="9">
                  <c:v>20.000000000000007</c:v>
                </c:pt>
                <c:pt idx="10">
                  <c:v>20.000000000000007</c:v>
                </c:pt>
                <c:pt idx="11">
                  <c:v>24.000000000000011</c:v>
                </c:pt>
                <c:pt idx="12">
                  <c:v>24.000000000000011</c:v>
                </c:pt>
                <c:pt idx="13">
                  <c:v>28.000000000000014</c:v>
                </c:pt>
                <c:pt idx="14">
                  <c:v>28.000000000000014</c:v>
                </c:pt>
                <c:pt idx="15">
                  <c:v>32.000000000000014</c:v>
                </c:pt>
                <c:pt idx="16">
                  <c:v>32.000000000000014</c:v>
                </c:pt>
                <c:pt idx="17">
                  <c:v>36</c:v>
                </c:pt>
                <c:pt idx="18">
                  <c:v>36</c:v>
                </c:pt>
                <c:pt idx="19">
                  <c:v>39.999999999999986</c:v>
                </c:pt>
                <c:pt idx="20">
                  <c:v>39.999999999999986</c:v>
                </c:pt>
                <c:pt idx="21">
                  <c:v>43.999999999999972</c:v>
                </c:pt>
                <c:pt idx="22">
                  <c:v>43.999999999999972</c:v>
                </c:pt>
                <c:pt idx="23">
                  <c:v>47.999999999999957</c:v>
                </c:pt>
                <c:pt idx="24">
                  <c:v>47.999999999999957</c:v>
                </c:pt>
                <c:pt idx="25">
                  <c:v>51.999999999999943</c:v>
                </c:pt>
                <c:pt idx="26">
                  <c:v>51.999999999999943</c:v>
                </c:pt>
                <c:pt idx="27">
                  <c:v>55.999999999999929</c:v>
                </c:pt>
                <c:pt idx="28">
                  <c:v>55.999999999999929</c:v>
                </c:pt>
                <c:pt idx="29">
                  <c:v>59.999999999999915</c:v>
                </c:pt>
                <c:pt idx="30">
                  <c:v>59.999999999999915</c:v>
                </c:pt>
                <c:pt idx="31">
                  <c:v>63.999999999999901</c:v>
                </c:pt>
                <c:pt idx="32">
                  <c:v>63.999999999999901</c:v>
                </c:pt>
                <c:pt idx="33">
                  <c:v>67.999999999999886</c:v>
                </c:pt>
                <c:pt idx="34">
                  <c:v>67.999999999999886</c:v>
                </c:pt>
                <c:pt idx="35">
                  <c:v>71.999999999999872</c:v>
                </c:pt>
                <c:pt idx="36">
                  <c:v>71.999999999999872</c:v>
                </c:pt>
                <c:pt idx="37">
                  <c:v>75.999999999999858</c:v>
                </c:pt>
                <c:pt idx="38">
                  <c:v>75.999999999999858</c:v>
                </c:pt>
                <c:pt idx="39">
                  <c:v>79.999999999999844</c:v>
                </c:pt>
                <c:pt idx="40">
                  <c:v>79.999999999999844</c:v>
                </c:pt>
                <c:pt idx="41">
                  <c:v>83.999999999999829</c:v>
                </c:pt>
                <c:pt idx="42">
                  <c:v>83.999999999999829</c:v>
                </c:pt>
                <c:pt idx="43">
                  <c:v>87.999999999999815</c:v>
                </c:pt>
                <c:pt idx="44">
                  <c:v>87.999999999999815</c:v>
                </c:pt>
                <c:pt idx="45">
                  <c:v>91.999999999999801</c:v>
                </c:pt>
                <c:pt idx="46">
                  <c:v>91.999999999999801</c:v>
                </c:pt>
                <c:pt idx="47">
                  <c:v>95.999999999999787</c:v>
                </c:pt>
                <c:pt idx="48">
                  <c:v>95.999999999999787</c:v>
                </c:pt>
                <c:pt idx="49">
                  <c:v>99.999999999999773</c:v>
                </c:pt>
                <c:pt idx="50">
                  <c:v>99.999999999999773</c:v>
                </c:pt>
                <c:pt idx="51">
                  <c:v>103.99999999999976</c:v>
                </c:pt>
                <c:pt idx="52">
                  <c:v>103.99999999999976</c:v>
                </c:pt>
                <c:pt idx="53">
                  <c:v>107.99999999999974</c:v>
                </c:pt>
                <c:pt idx="54">
                  <c:v>107.99999999999974</c:v>
                </c:pt>
                <c:pt idx="55">
                  <c:v>111.99999999999973</c:v>
                </c:pt>
                <c:pt idx="56">
                  <c:v>111.99999999999973</c:v>
                </c:pt>
                <c:pt idx="57">
                  <c:v>115.99999999999972</c:v>
                </c:pt>
                <c:pt idx="58">
                  <c:v>115.99999999999972</c:v>
                </c:pt>
                <c:pt idx="59">
                  <c:v>119.9999999999997</c:v>
                </c:pt>
                <c:pt idx="60">
                  <c:v>119.9999999999997</c:v>
                </c:pt>
                <c:pt idx="61">
                  <c:v>123.99999999999969</c:v>
                </c:pt>
                <c:pt idx="62">
                  <c:v>123.99999999999969</c:v>
                </c:pt>
                <c:pt idx="63">
                  <c:v>127.99999999999967</c:v>
                </c:pt>
                <c:pt idx="64">
                  <c:v>127.99999999999967</c:v>
                </c:pt>
                <c:pt idx="65">
                  <c:v>131.99999999999972</c:v>
                </c:pt>
                <c:pt idx="66">
                  <c:v>131.99999999999972</c:v>
                </c:pt>
                <c:pt idx="67">
                  <c:v>135.99999999999977</c:v>
                </c:pt>
                <c:pt idx="68">
                  <c:v>135.99999999999977</c:v>
                </c:pt>
                <c:pt idx="69">
                  <c:v>139.99999999999983</c:v>
                </c:pt>
                <c:pt idx="70">
                  <c:v>139.99999999999983</c:v>
                </c:pt>
                <c:pt idx="71">
                  <c:v>143.99999999999989</c:v>
                </c:pt>
                <c:pt idx="72">
                  <c:v>143.99999999999989</c:v>
                </c:pt>
                <c:pt idx="73">
                  <c:v>147.99999999999994</c:v>
                </c:pt>
                <c:pt idx="74">
                  <c:v>147.99999999999994</c:v>
                </c:pt>
                <c:pt idx="75">
                  <c:v>152</c:v>
                </c:pt>
                <c:pt idx="76">
                  <c:v>152</c:v>
                </c:pt>
                <c:pt idx="77">
                  <c:v>156.00000000000006</c:v>
                </c:pt>
                <c:pt idx="78">
                  <c:v>156.00000000000006</c:v>
                </c:pt>
                <c:pt idx="79">
                  <c:v>160.00000000000011</c:v>
                </c:pt>
                <c:pt idx="80">
                  <c:v>160.00000000000011</c:v>
                </c:pt>
                <c:pt idx="81">
                  <c:v>164.00000000000017</c:v>
                </c:pt>
                <c:pt idx="82">
                  <c:v>164.00000000000017</c:v>
                </c:pt>
                <c:pt idx="83">
                  <c:v>168.00000000000023</c:v>
                </c:pt>
                <c:pt idx="84">
                  <c:v>168.00000000000023</c:v>
                </c:pt>
                <c:pt idx="85">
                  <c:v>172.00000000000028</c:v>
                </c:pt>
                <c:pt idx="86">
                  <c:v>172.00000000000028</c:v>
                </c:pt>
                <c:pt idx="87">
                  <c:v>176.00000000000034</c:v>
                </c:pt>
                <c:pt idx="88">
                  <c:v>176.00000000000034</c:v>
                </c:pt>
                <c:pt idx="89">
                  <c:v>180.0000000000004</c:v>
                </c:pt>
                <c:pt idx="90">
                  <c:v>180.0000000000004</c:v>
                </c:pt>
                <c:pt idx="91">
                  <c:v>184.00000000000045</c:v>
                </c:pt>
                <c:pt idx="92">
                  <c:v>184.00000000000045</c:v>
                </c:pt>
                <c:pt idx="93">
                  <c:v>188.00000000000051</c:v>
                </c:pt>
                <c:pt idx="94">
                  <c:v>188.00000000000051</c:v>
                </c:pt>
                <c:pt idx="95">
                  <c:v>192.00000000000057</c:v>
                </c:pt>
                <c:pt idx="96">
                  <c:v>192.00000000000057</c:v>
                </c:pt>
                <c:pt idx="97">
                  <c:v>196.00000000000063</c:v>
                </c:pt>
                <c:pt idx="98">
                  <c:v>196.00000000000063</c:v>
                </c:pt>
                <c:pt idx="99">
                  <c:v>200.00000000000068</c:v>
                </c:pt>
                <c:pt idx="100">
                  <c:v>200.00000000000068</c:v>
                </c:pt>
                <c:pt idx="101">
                  <c:v>204.00000000000074</c:v>
                </c:pt>
                <c:pt idx="102">
                  <c:v>204.00000000000074</c:v>
                </c:pt>
                <c:pt idx="103">
                  <c:v>208.0000000000008</c:v>
                </c:pt>
                <c:pt idx="104">
                  <c:v>208.0000000000008</c:v>
                </c:pt>
                <c:pt idx="105">
                  <c:v>212.00000000000085</c:v>
                </c:pt>
                <c:pt idx="106">
                  <c:v>212.00000000000085</c:v>
                </c:pt>
                <c:pt idx="107">
                  <c:v>216.00000000000091</c:v>
                </c:pt>
                <c:pt idx="108">
                  <c:v>216.00000000000091</c:v>
                </c:pt>
                <c:pt idx="109">
                  <c:v>220.00000000000097</c:v>
                </c:pt>
                <c:pt idx="110">
                  <c:v>220.00000000000097</c:v>
                </c:pt>
                <c:pt idx="111">
                  <c:v>224.00000000000102</c:v>
                </c:pt>
                <c:pt idx="112">
                  <c:v>224.00000000000102</c:v>
                </c:pt>
                <c:pt idx="113">
                  <c:v>228.00000000000108</c:v>
                </c:pt>
                <c:pt idx="114">
                  <c:v>228.00000000000108</c:v>
                </c:pt>
                <c:pt idx="115">
                  <c:v>232.00000000000114</c:v>
                </c:pt>
                <c:pt idx="116">
                  <c:v>232.00000000000114</c:v>
                </c:pt>
                <c:pt idx="117">
                  <c:v>236.00000000000119</c:v>
                </c:pt>
                <c:pt idx="118">
                  <c:v>236.00000000000119</c:v>
                </c:pt>
                <c:pt idx="119">
                  <c:v>240.00000000000125</c:v>
                </c:pt>
                <c:pt idx="120">
                  <c:v>240.00000000000125</c:v>
                </c:pt>
                <c:pt idx="121">
                  <c:v>244.00000000000131</c:v>
                </c:pt>
                <c:pt idx="122">
                  <c:v>244.00000000000131</c:v>
                </c:pt>
                <c:pt idx="123">
                  <c:v>248.00000000000136</c:v>
                </c:pt>
                <c:pt idx="124">
                  <c:v>248.00000000000136</c:v>
                </c:pt>
                <c:pt idx="125">
                  <c:v>252.00000000000142</c:v>
                </c:pt>
                <c:pt idx="126">
                  <c:v>252.00000000000142</c:v>
                </c:pt>
                <c:pt idx="127">
                  <c:v>256.00000000000148</c:v>
                </c:pt>
                <c:pt idx="128">
                  <c:v>256.00000000000148</c:v>
                </c:pt>
                <c:pt idx="129">
                  <c:v>260.00000000000153</c:v>
                </c:pt>
                <c:pt idx="130">
                  <c:v>260.00000000000153</c:v>
                </c:pt>
                <c:pt idx="131">
                  <c:v>264.00000000000159</c:v>
                </c:pt>
                <c:pt idx="132">
                  <c:v>264.00000000000159</c:v>
                </c:pt>
                <c:pt idx="133">
                  <c:v>268.00000000000165</c:v>
                </c:pt>
                <c:pt idx="134">
                  <c:v>268.00000000000165</c:v>
                </c:pt>
                <c:pt idx="135">
                  <c:v>272.00000000000171</c:v>
                </c:pt>
                <c:pt idx="136">
                  <c:v>272.00000000000171</c:v>
                </c:pt>
                <c:pt idx="137">
                  <c:v>276.00000000000176</c:v>
                </c:pt>
                <c:pt idx="138">
                  <c:v>276.00000000000176</c:v>
                </c:pt>
                <c:pt idx="139">
                  <c:v>280.00000000000182</c:v>
                </c:pt>
                <c:pt idx="140">
                  <c:v>280.00000000000182</c:v>
                </c:pt>
                <c:pt idx="141">
                  <c:v>284.00000000000188</c:v>
                </c:pt>
                <c:pt idx="142">
                  <c:v>284.00000000000188</c:v>
                </c:pt>
                <c:pt idx="143">
                  <c:v>288.00000000000193</c:v>
                </c:pt>
                <c:pt idx="144">
                  <c:v>288.00000000000193</c:v>
                </c:pt>
                <c:pt idx="145">
                  <c:v>292.00000000000199</c:v>
                </c:pt>
                <c:pt idx="146">
                  <c:v>292.00000000000199</c:v>
                </c:pt>
                <c:pt idx="147">
                  <c:v>296.00000000000205</c:v>
                </c:pt>
                <c:pt idx="148">
                  <c:v>296.00000000000205</c:v>
                </c:pt>
                <c:pt idx="149">
                  <c:v>300.0000000000021</c:v>
                </c:pt>
                <c:pt idx="150">
                  <c:v>300.0000000000021</c:v>
                </c:pt>
                <c:pt idx="151">
                  <c:v>304.00000000000216</c:v>
                </c:pt>
                <c:pt idx="152">
                  <c:v>304.00000000000216</c:v>
                </c:pt>
                <c:pt idx="153">
                  <c:v>308.00000000000222</c:v>
                </c:pt>
                <c:pt idx="154">
                  <c:v>308.00000000000222</c:v>
                </c:pt>
                <c:pt idx="155">
                  <c:v>312.00000000000227</c:v>
                </c:pt>
                <c:pt idx="156">
                  <c:v>312.00000000000227</c:v>
                </c:pt>
                <c:pt idx="157">
                  <c:v>316.00000000000233</c:v>
                </c:pt>
                <c:pt idx="158">
                  <c:v>316.00000000000233</c:v>
                </c:pt>
                <c:pt idx="159">
                  <c:v>320.00000000000239</c:v>
                </c:pt>
                <c:pt idx="160">
                  <c:v>320.00000000000239</c:v>
                </c:pt>
                <c:pt idx="161">
                  <c:v>324.00000000000244</c:v>
                </c:pt>
                <c:pt idx="162">
                  <c:v>324.00000000000244</c:v>
                </c:pt>
                <c:pt idx="163">
                  <c:v>328.0000000000025</c:v>
                </c:pt>
                <c:pt idx="164">
                  <c:v>328.0000000000025</c:v>
                </c:pt>
                <c:pt idx="165">
                  <c:v>332.00000000000256</c:v>
                </c:pt>
                <c:pt idx="166">
                  <c:v>332.00000000000256</c:v>
                </c:pt>
                <c:pt idx="167">
                  <c:v>336.00000000000261</c:v>
                </c:pt>
                <c:pt idx="168">
                  <c:v>336.00000000000261</c:v>
                </c:pt>
                <c:pt idx="169">
                  <c:v>340.00000000000267</c:v>
                </c:pt>
                <c:pt idx="170">
                  <c:v>340.00000000000267</c:v>
                </c:pt>
                <c:pt idx="171">
                  <c:v>344.00000000000273</c:v>
                </c:pt>
                <c:pt idx="172">
                  <c:v>344.00000000000273</c:v>
                </c:pt>
                <c:pt idx="173">
                  <c:v>348.00000000000279</c:v>
                </c:pt>
                <c:pt idx="174">
                  <c:v>348.00000000000279</c:v>
                </c:pt>
                <c:pt idx="175">
                  <c:v>352.00000000000284</c:v>
                </c:pt>
                <c:pt idx="176">
                  <c:v>352.00000000000284</c:v>
                </c:pt>
                <c:pt idx="177">
                  <c:v>356.0000000000029</c:v>
                </c:pt>
                <c:pt idx="178">
                  <c:v>356.0000000000029</c:v>
                </c:pt>
                <c:pt idx="179">
                  <c:v>360.00000000000296</c:v>
                </c:pt>
                <c:pt idx="180">
                  <c:v>360.00000000000296</c:v>
                </c:pt>
                <c:pt idx="181">
                  <c:v>364.00000000000301</c:v>
                </c:pt>
                <c:pt idx="182">
                  <c:v>364.00000000000301</c:v>
                </c:pt>
                <c:pt idx="183">
                  <c:v>368.00000000000307</c:v>
                </c:pt>
                <c:pt idx="184">
                  <c:v>368.00000000000307</c:v>
                </c:pt>
                <c:pt idx="185">
                  <c:v>372.00000000000313</c:v>
                </c:pt>
                <c:pt idx="186">
                  <c:v>372.00000000000313</c:v>
                </c:pt>
                <c:pt idx="187">
                  <c:v>376.00000000000318</c:v>
                </c:pt>
                <c:pt idx="188">
                  <c:v>376.00000000000318</c:v>
                </c:pt>
                <c:pt idx="189">
                  <c:v>380.00000000000324</c:v>
                </c:pt>
                <c:pt idx="190">
                  <c:v>380.00000000000324</c:v>
                </c:pt>
                <c:pt idx="191">
                  <c:v>384.0000000000033</c:v>
                </c:pt>
                <c:pt idx="192">
                  <c:v>384.0000000000033</c:v>
                </c:pt>
                <c:pt idx="193">
                  <c:v>388.00000000000335</c:v>
                </c:pt>
                <c:pt idx="194">
                  <c:v>388.00000000000335</c:v>
                </c:pt>
                <c:pt idx="195">
                  <c:v>392.00000000000341</c:v>
                </c:pt>
                <c:pt idx="196">
                  <c:v>392.00000000000341</c:v>
                </c:pt>
                <c:pt idx="197">
                  <c:v>396.00000000000347</c:v>
                </c:pt>
                <c:pt idx="198">
                  <c:v>396.00000000000347</c:v>
                </c:pt>
                <c:pt idx="199">
                  <c:v>400.00000000000352</c:v>
                </c:pt>
                <c:pt idx="200">
                  <c:v>400.00000000000352</c:v>
                </c:pt>
                <c:pt idx="201">
                  <c:v>404.00000000000358</c:v>
                </c:pt>
                <c:pt idx="202">
                  <c:v>404.00000000000358</c:v>
                </c:pt>
                <c:pt idx="203">
                  <c:v>408.00000000000364</c:v>
                </c:pt>
                <c:pt idx="204">
                  <c:v>408.00000000000364</c:v>
                </c:pt>
                <c:pt idx="205">
                  <c:v>412.00000000000369</c:v>
                </c:pt>
                <c:pt idx="206">
                  <c:v>412.00000000000369</c:v>
                </c:pt>
                <c:pt idx="207">
                  <c:v>416.00000000000375</c:v>
                </c:pt>
                <c:pt idx="208">
                  <c:v>416.00000000000375</c:v>
                </c:pt>
                <c:pt idx="209">
                  <c:v>420.00000000000381</c:v>
                </c:pt>
                <c:pt idx="210">
                  <c:v>420.00000000000381</c:v>
                </c:pt>
                <c:pt idx="211">
                  <c:v>424.00000000000387</c:v>
                </c:pt>
                <c:pt idx="212">
                  <c:v>424.00000000000387</c:v>
                </c:pt>
                <c:pt idx="213">
                  <c:v>428.00000000000392</c:v>
                </c:pt>
                <c:pt idx="214">
                  <c:v>428.00000000000392</c:v>
                </c:pt>
                <c:pt idx="215">
                  <c:v>432.00000000000398</c:v>
                </c:pt>
                <c:pt idx="216">
                  <c:v>432.00000000000398</c:v>
                </c:pt>
                <c:pt idx="217">
                  <c:v>436.00000000000404</c:v>
                </c:pt>
                <c:pt idx="218">
                  <c:v>436.00000000000404</c:v>
                </c:pt>
                <c:pt idx="219">
                  <c:v>440.00000000000409</c:v>
                </c:pt>
                <c:pt idx="220">
                  <c:v>440.00000000000409</c:v>
                </c:pt>
                <c:pt idx="221">
                  <c:v>444.00000000000415</c:v>
                </c:pt>
                <c:pt idx="222">
                  <c:v>444.00000000000415</c:v>
                </c:pt>
                <c:pt idx="223">
                  <c:v>448.00000000000421</c:v>
                </c:pt>
                <c:pt idx="224">
                  <c:v>448.00000000000421</c:v>
                </c:pt>
                <c:pt idx="225">
                  <c:v>452.00000000000426</c:v>
                </c:pt>
                <c:pt idx="226">
                  <c:v>452.00000000000426</c:v>
                </c:pt>
                <c:pt idx="227">
                  <c:v>456.00000000000432</c:v>
                </c:pt>
                <c:pt idx="228">
                  <c:v>456.00000000000432</c:v>
                </c:pt>
                <c:pt idx="229">
                  <c:v>460.00000000000438</c:v>
                </c:pt>
                <c:pt idx="230">
                  <c:v>460.00000000000438</c:v>
                </c:pt>
                <c:pt idx="231">
                  <c:v>464.00000000000443</c:v>
                </c:pt>
                <c:pt idx="232">
                  <c:v>464.00000000000443</c:v>
                </c:pt>
                <c:pt idx="233">
                  <c:v>468.00000000000449</c:v>
                </c:pt>
                <c:pt idx="234">
                  <c:v>468.00000000000449</c:v>
                </c:pt>
                <c:pt idx="235">
                  <c:v>472.00000000000455</c:v>
                </c:pt>
                <c:pt idx="236">
                  <c:v>472.00000000000455</c:v>
                </c:pt>
                <c:pt idx="237">
                  <c:v>476.0000000000046</c:v>
                </c:pt>
                <c:pt idx="238">
                  <c:v>476.0000000000046</c:v>
                </c:pt>
                <c:pt idx="239">
                  <c:v>480.00000000000466</c:v>
                </c:pt>
                <c:pt idx="240">
                  <c:v>480.00000000000466</c:v>
                </c:pt>
                <c:pt idx="241">
                  <c:v>484.00000000000472</c:v>
                </c:pt>
                <c:pt idx="242">
                  <c:v>484.00000000000472</c:v>
                </c:pt>
                <c:pt idx="243">
                  <c:v>488.00000000000477</c:v>
                </c:pt>
                <c:pt idx="244">
                  <c:v>488.00000000000477</c:v>
                </c:pt>
                <c:pt idx="245">
                  <c:v>492.00000000000483</c:v>
                </c:pt>
                <c:pt idx="246">
                  <c:v>492.00000000000483</c:v>
                </c:pt>
                <c:pt idx="247">
                  <c:v>496.00000000000489</c:v>
                </c:pt>
                <c:pt idx="248">
                  <c:v>496.00000000000489</c:v>
                </c:pt>
                <c:pt idx="249">
                  <c:v>500.00000000000495</c:v>
                </c:pt>
                <c:pt idx="250">
                  <c:v>500.00000000000495</c:v>
                </c:pt>
                <c:pt idx="251">
                  <c:v>504.000000000005</c:v>
                </c:pt>
                <c:pt idx="252">
                  <c:v>504.000000000005</c:v>
                </c:pt>
                <c:pt idx="253">
                  <c:v>508.00000000000506</c:v>
                </c:pt>
                <c:pt idx="254">
                  <c:v>508.00000000000506</c:v>
                </c:pt>
                <c:pt idx="255">
                  <c:v>512.00000000000512</c:v>
                </c:pt>
                <c:pt idx="256">
                  <c:v>512.00000000000512</c:v>
                </c:pt>
                <c:pt idx="257">
                  <c:v>516.00000000000489</c:v>
                </c:pt>
                <c:pt idx="258">
                  <c:v>516.00000000000489</c:v>
                </c:pt>
                <c:pt idx="259">
                  <c:v>520.00000000000466</c:v>
                </c:pt>
                <c:pt idx="260">
                  <c:v>520.00000000000466</c:v>
                </c:pt>
                <c:pt idx="261">
                  <c:v>524.00000000000443</c:v>
                </c:pt>
                <c:pt idx="262">
                  <c:v>524.00000000000443</c:v>
                </c:pt>
                <c:pt idx="263">
                  <c:v>528.00000000000421</c:v>
                </c:pt>
                <c:pt idx="264">
                  <c:v>528.00000000000421</c:v>
                </c:pt>
                <c:pt idx="265">
                  <c:v>532.00000000000398</c:v>
                </c:pt>
                <c:pt idx="266">
                  <c:v>532.00000000000398</c:v>
                </c:pt>
                <c:pt idx="267">
                  <c:v>536.00000000000375</c:v>
                </c:pt>
                <c:pt idx="268">
                  <c:v>536.00000000000375</c:v>
                </c:pt>
                <c:pt idx="269">
                  <c:v>540.00000000000352</c:v>
                </c:pt>
                <c:pt idx="270">
                  <c:v>540.00000000000352</c:v>
                </c:pt>
                <c:pt idx="271">
                  <c:v>544.0000000000033</c:v>
                </c:pt>
                <c:pt idx="272">
                  <c:v>544.0000000000033</c:v>
                </c:pt>
                <c:pt idx="273">
                  <c:v>548.00000000000307</c:v>
                </c:pt>
                <c:pt idx="274">
                  <c:v>548.00000000000307</c:v>
                </c:pt>
                <c:pt idx="275">
                  <c:v>552.00000000000284</c:v>
                </c:pt>
                <c:pt idx="276">
                  <c:v>552.00000000000284</c:v>
                </c:pt>
                <c:pt idx="277">
                  <c:v>556.00000000000261</c:v>
                </c:pt>
                <c:pt idx="278">
                  <c:v>556.00000000000261</c:v>
                </c:pt>
                <c:pt idx="279">
                  <c:v>560.00000000000239</c:v>
                </c:pt>
                <c:pt idx="280">
                  <c:v>560.00000000000239</c:v>
                </c:pt>
                <c:pt idx="281">
                  <c:v>564.00000000000216</c:v>
                </c:pt>
                <c:pt idx="282">
                  <c:v>564.00000000000216</c:v>
                </c:pt>
                <c:pt idx="283">
                  <c:v>568.00000000000193</c:v>
                </c:pt>
                <c:pt idx="284">
                  <c:v>568.00000000000193</c:v>
                </c:pt>
                <c:pt idx="285">
                  <c:v>572.00000000000171</c:v>
                </c:pt>
                <c:pt idx="286">
                  <c:v>572.00000000000171</c:v>
                </c:pt>
                <c:pt idx="287">
                  <c:v>576.00000000000148</c:v>
                </c:pt>
                <c:pt idx="288">
                  <c:v>576.00000000000148</c:v>
                </c:pt>
                <c:pt idx="289">
                  <c:v>580.00000000000125</c:v>
                </c:pt>
                <c:pt idx="290">
                  <c:v>580.00000000000125</c:v>
                </c:pt>
                <c:pt idx="291">
                  <c:v>584.00000000000102</c:v>
                </c:pt>
                <c:pt idx="292">
                  <c:v>584.00000000000102</c:v>
                </c:pt>
                <c:pt idx="293">
                  <c:v>588.0000000000008</c:v>
                </c:pt>
                <c:pt idx="294">
                  <c:v>588.0000000000008</c:v>
                </c:pt>
                <c:pt idx="295">
                  <c:v>592.00000000000057</c:v>
                </c:pt>
                <c:pt idx="296">
                  <c:v>592.00000000000057</c:v>
                </c:pt>
                <c:pt idx="297">
                  <c:v>596.00000000000034</c:v>
                </c:pt>
                <c:pt idx="298">
                  <c:v>596.00000000000034</c:v>
                </c:pt>
                <c:pt idx="299">
                  <c:v>600.00000000000011</c:v>
                </c:pt>
                <c:pt idx="300">
                  <c:v>600.00000000000011</c:v>
                </c:pt>
                <c:pt idx="301">
                  <c:v>603.99999999999989</c:v>
                </c:pt>
                <c:pt idx="302">
                  <c:v>603.99999999999989</c:v>
                </c:pt>
                <c:pt idx="303">
                  <c:v>607.99999999999966</c:v>
                </c:pt>
                <c:pt idx="304">
                  <c:v>607.99999999999966</c:v>
                </c:pt>
                <c:pt idx="305">
                  <c:v>611.99999999999943</c:v>
                </c:pt>
                <c:pt idx="306">
                  <c:v>611.99999999999943</c:v>
                </c:pt>
                <c:pt idx="307">
                  <c:v>615.9999999999992</c:v>
                </c:pt>
                <c:pt idx="308">
                  <c:v>615.9999999999992</c:v>
                </c:pt>
                <c:pt idx="309">
                  <c:v>619.99999999999898</c:v>
                </c:pt>
                <c:pt idx="310">
                  <c:v>619.99999999999898</c:v>
                </c:pt>
                <c:pt idx="311">
                  <c:v>623.99999999999875</c:v>
                </c:pt>
                <c:pt idx="312">
                  <c:v>623.99999999999875</c:v>
                </c:pt>
                <c:pt idx="313">
                  <c:v>627.99999999999852</c:v>
                </c:pt>
                <c:pt idx="314">
                  <c:v>627.99999999999852</c:v>
                </c:pt>
                <c:pt idx="315">
                  <c:v>631.99999999999829</c:v>
                </c:pt>
                <c:pt idx="316">
                  <c:v>631.99999999999829</c:v>
                </c:pt>
                <c:pt idx="317">
                  <c:v>635.99999999999807</c:v>
                </c:pt>
                <c:pt idx="318">
                  <c:v>635.99999999999807</c:v>
                </c:pt>
                <c:pt idx="319">
                  <c:v>639.99999999999784</c:v>
                </c:pt>
                <c:pt idx="320">
                  <c:v>639.99999999999784</c:v>
                </c:pt>
                <c:pt idx="321">
                  <c:v>643.99999999999761</c:v>
                </c:pt>
                <c:pt idx="322">
                  <c:v>643.99999999999761</c:v>
                </c:pt>
                <c:pt idx="323">
                  <c:v>647.99999999999739</c:v>
                </c:pt>
                <c:pt idx="324">
                  <c:v>647.99999999999739</c:v>
                </c:pt>
                <c:pt idx="325">
                  <c:v>651.99999999999716</c:v>
                </c:pt>
                <c:pt idx="326">
                  <c:v>651.99999999999716</c:v>
                </c:pt>
                <c:pt idx="327">
                  <c:v>655.99999999999693</c:v>
                </c:pt>
                <c:pt idx="328">
                  <c:v>655.99999999999693</c:v>
                </c:pt>
                <c:pt idx="329">
                  <c:v>659.9999999999967</c:v>
                </c:pt>
                <c:pt idx="330">
                  <c:v>659.9999999999967</c:v>
                </c:pt>
                <c:pt idx="331">
                  <c:v>663.99999999999648</c:v>
                </c:pt>
                <c:pt idx="332">
                  <c:v>663.99999999999648</c:v>
                </c:pt>
                <c:pt idx="333">
                  <c:v>667.99999999999625</c:v>
                </c:pt>
                <c:pt idx="334">
                  <c:v>667.99999999999625</c:v>
                </c:pt>
                <c:pt idx="335">
                  <c:v>671.99999999999602</c:v>
                </c:pt>
                <c:pt idx="336">
                  <c:v>671.99999999999602</c:v>
                </c:pt>
                <c:pt idx="337">
                  <c:v>675.99999999999579</c:v>
                </c:pt>
                <c:pt idx="338">
                  <c:v>675.99999999999579</c:v>
                </c:pt>
                <c:pt idx="339">
                  <c:v>679.99999999999557</c:v>
                </c:pt>
                <c:pt idx="340">
                  <c:v>679.99999999999557</c:v>
                </c:pt>
                <c:pt idx="341">
                  <c:v>683.99999999999534</c:v>
                </c:pt>
                <c:pt idx="342">
                  <c:v>683.99999999999534</c:v>
                </c:pt>
                <c:pt idx="343">
                  <c:v>687.99999999999511</c:v>
                </c:pt>
                <c:pt idx="344">
                  <c:v>687.99999999999511</c:v>
                </c:pt>
                <c:pt idx="345">
                  <c:v>691.99999999999488</c:v>
                </c:pt>
                <c:pt idx="346">
                  <c:v>691.99999999999488</c:v>
                </c:pt>
                <c:pt idx="347">
                  <c:v>695.99999999999466</c:v>
                </c:pt>
                <c:pt idx="348">
                  <c:v>695.99999999999466</c:v>
                </c:pt>
                <c:pt idx="349">
                  <c:v>699.99999999999443</c:v>
                </c:pt>
                <c:pt idx="350">
                  <c:v>699.99999999999443</c:v>
                </c:pt>
                <c:pt idx="351">
                  <c:v>703.9999999999942</c:v>
                </c:pt>
                <c:pt idx="352">
                  <c:v>703.9999999999942</c:v>
                </c:pt>
                <c:pt idx="353">
                  <c:v>707.99999999999397</c:v>
                </c:pt>
                <c:pt idx="354">
                  <c:v>707.99999999999397</c:v>
                </c:pt>
                <c:pt idx="355">
                  <c:v>711.99999999999375</c:v>
                </c:pt>
                <c:pt idx="356">
                  <c:v>711.99999999999375</c:v>
                </c:pt>
                <c:pt idx="357">
                  <c:v>715.99999999999352</c:v>
                </c:pt>
                <c:pt idx="358">
                  <c:v>715.99999999999352</c:v>
                </c:pt>
                <c:pt idx="359">
                  <c:v>719.99999999999329</c:v>
                </c:pt>
                <c:pt idx="360">
                  <c:v>719.99999999999329</c:v>
                </c:pt>
                <c:pt idx="361">
                  <c:v>723.99999999999307</c:v>
                </c:pt>
                <c:pt idx="362">
                  <c:v>723.99999999999307</c:v>
                </c:pt>
                <c:pt idx="363">
                  <c:v>727.99999999999284</c:v>
                </c:pt>
                <c:pt idx="364">
                  <c:v>727.99999999999284</c:v>
                </c:pt>
                <c:pt idx="365">
                  <c:v>731.99999999999261</c:v>
                </c:pt>
                <c:pt idx="366">
                  <c:v>731.99999999999261</c:v>
                </c:pt>
                <c:pt idx="367">
                  <c:v>735.99999999999238</c:v>
                </c:pt>
                <c:pt idx="368">
                  <c:v>735.99999999999238</c:v>
                </c:pt>
                <c:pt idx="369">
                  <c:v>739.99999999999216</c:v>
                </c:pt>
                <c:pt idx="370">
                  <c:v>739.99999999999216</c:v>
                </c:pt>
                <c:pt idx="371">
                  <c:v>743.99999999999193</c:v>
                </c:pt>
                <c:pt idx="372">
                  <c:v>743.99999999999193</c:v>
                </c:pt>
                <c:pt idx="373">
                  <c:v>747.9999999999917</c:v>
                </c:pt>
                <c:pt idx="374">
                  <c:v>747.9999999999917</c:v>
                </c:pt>
                <c:pt idx="375">
                  <c:v>751.99999999999147</c:v>
                </c:pt>
                <c:pt idx="376">
                  <c:v>751.99999999999147</c:v>
                </c:pt>
                <c:pt idx="377">
                  <c:v>755.99999999999125</c:v>
                </c:pt>
                <c:pt idx="378">
                  <c:v>755.99999999999125</c:v>
                </c:pt>
                <c:pt idx="379">
                  <c:v>759.99999999999102</c:v>
                </c:pt>
                <c:pt idx="380">
                  <c:v>759.99999999999102</c:v>
                </c:pt>
                <c:pt idx="381">
                  <c:v>763.99999999999079</c:v>
                </c:pt>
                <c:pt idx="382">
                  <c:v>763.99999999999079</c:v>
                </c:pt>
                <c:pt idx="383">
                  <c:v>767.99999999999056</c:v>
                </c:pt>
                <c:pt idx="384">
                  <c:v>767.99999999999056</c:v>
                </c:pt>
                <c:pt idx="385">
                  <c:v>771.99999999999034</c:v>
                </c:pt>
                <c:pt idx="386">
                  <c:v>771.99999999999034</c:v>
                </c:pt>
                <c:pt idx="387">
                  <c:v>775.99999999999011</c:v>
                </c:pt>
                <c:pt idx="388">
                  <c:v>775.99999999999011</c:v>
                </c:pt>
                <c:pt idx="389">
                  <c:v>779.99999999998988</c:v>
                </c:pt>
                <c:pt idx="390">
                  <c:v>779.99999999998988</c:v>
                </c:pt>
                <c:pt idx="391">
                  <c:v>783.99999999998965</c:v>
                </c:pt>
                <c:pt idx="392">
                  <c:v>783.99999999998965</c:v>
                </c:pt>
                <c:pt idx="393">
                  <c:v>787.99999999998943</c:v>
                </c:pt>
                <c:pt idx="394">
                  <c:v>787.99999999998943</c:v>
                </c:pt>
                <c:pt idx="395">
                  <c:v>791.9999999999892</c:v>
                </c:pt>
                <c:pt idx="396">
                  <c:v>791.9999999999892</c:v>
                </c:pt>
                <c:pt idx="397">
                  <c:v>795.99999999998897</c:v>
                </c:pt>
                <c:pt idx="398">
                  <c:v>795.99999999998897</c:v>
                </c:pt>
                <c:pt idx="399">
                  <c:v>799.99999999998875</c:v>
                </c:pt>
              </c:numCache>
            </c:numRef>
          </c:xVal>
          <c:yVal>
            <c:numRef>
              <c:f>'rebin and plot'!$S$2:$S$401</c:f>
              <c:numCache>
                <c:formatCode>0.00E+00</c:formatCode>
                <c:ptCount val="400"/>
                <c:pt idx="0">
                  <c:v>1.0491763565891472E-2</c:v>
                </c:pt>
                <c:pt idx="1">
                  <c:v>1.0491763565891472E-2</c:v>
                </c:pt>
                <c:pt idx="2">
                  <c:v>1.7555717054263564E-2</c:v>
                </c:pt>
                <c:pt idx="3">
                  <c:v>1.7555717054263564E-2</c:v>
                </c:pt>
                <c:pt idx="4">
                  <c:v>1.476017441860465E-2</c:v>
                </c:pt>
                <c:pt idx="5">
                  <c:v>1.476017441860465E-2</c:v>
                </c:pt>
                <c:pt idx="6">
                  <c:v>1.4038275193798449E-2</c:v>
                </c:pt>
                <c:pt idx="7">
                  <c:v>1.4038275193798449E-2</c:v>
                </c:pt>
                <c:pt idx="8">
                  <c:v>1.3713662790697672E-2</c:v>
                </c:pt>
                <c:pt idx="9">
                  <c:v>1.3713662790697672E-2</c:v>
                </c:pt>
                <c:pt idx="10">
                  <c:v>1.3682170542635657E-2</c:v>
                </c:pt>
                <c:pt idx="11">
                  <c:v>1.3682170542635657E-2</c:v>
                </c:pt>
                <c:pt idx="12">
                  <c:v>1.3992248062015503E-2</c:v>
                </c:pt>
                <c:pt idx="13">
                  <c:v>1.3992248062015503E-2</c:v>
                </c:pt>
                <c:pt idx="14">
                  <c:v>1.3825096899224806E-2</c:v>
                </c:pt>
                <c:pt idx="15">
                  <c:v>1.3825096899224806E-2</c:v>
                </c:pt>
                <c:pt idx="16">
                  <c:v>1.3808139534883719E-2</c:v>
                </c:pt>
                <c:pt idx="17">
                  <c:v>1.3808139534883719E-2</c:v>
                </c:pt>
                <c:pt idx="18">
                  <c:v>1.375484496124031E-2</c:v>
                </c:pt>
                <c:pt idx="19">
                  <c:v>1.375484496124031E-2</c:v>
                </c:pt>
                <c:pt idx="20">
                  <c:v>1.3471414728682171E-2</c:v>
                </c:pt>
                <c:pt idx="21">
                  <c:v>1.3471414728682171E-2</c:v>
                </c:pt>
                <c:pt idx="22">
                  <c:v>1.3551356589147287E-2</c:v>
                </c:pt>
                <c:pt idx="23">
                  <c:v>1.3551356589147287E-2</c:v>
                </c:pt>
                <c:pt idx="24">
                  <c:v>1.3677325581395347E-2</c:v>
                </c:pt>
                <c:pt idx="25">
                  <c:v>1.3677325581395347E-2</c:v>
                </c:pt>
                <c:pt idx="26">
                  <c:v>1.3546511627906977E-2</c:v>
                </c:pt>
                <c:pt idx="27">
                  <c:v>1.3546511627906977E-2</c:v>
                </c:pt>
                <c:pt idx="28">
                  <c:v>1.3624031007751936E-2</c:v>
                </c:pt>
                <c:pt idx="29">
                  <c:v>1.3624031007751936E-2</c:v>
                </c:pt>
                <c:pt idx="30">
                  <c:v>1.3745155038759688E-2</c:v>
                </c:pt>
                <c:pt idx="31">
                  <c:v>1.3745155038759688E-2</c:v>
                </c:pt>
                <c:pt idx="32">
                  <c:v>1.3665213178294573E-2</c:v>
                </c:pt>
                <c:pt idx="33">
                  <c:v>1.3665213178294573E-2</c:v>
                </c:pt>
                <c:pt idx="34">
                  <c:v>1.3650678294573643E-2</c:v>
                </c:pt>
                <c:pt idx="35">
                  <c:v>1.3650678294573643E-2</c:v>
                </c:pt>
                <c:pt idx="36">
                  <c:v>1.3468992248062014E-2</c:v>
                </c:pt>
                <c:pt idx="37">
                  <c:v>1.3468992248062014E-2</c:v>
                </c:pt>
                <c:pt idx="38">
                  <c:v>1.3786337209302323E-2</c:v>
                </c:pt>
                <c:pt idx="39">
                  <c:v>1.3786337209302323E-2</c:v>
                </c:pt>
                <c:pt idx="40">
                  <c:v>1.3800872093023255E-2</c:v>
                </c:pt>
                <c:pt idx="41">
                  <c:v>1.3800872093023255E-2</c:v>
                </c:pt>
                <c:pt idx="42">
                  <c:v>1.3723352713178294E-2</c:v>
                </c:pt>
                <c:pt idx="43">
                  <c:v>1.3723352713178294E-2</c:v>
                </c:pt>
                <c:pt idx="44">
                  <c:v>1.3582848837209302E-2</c:v>
                </c:pt>
                <c:pt idx="45">
                  <c:v>1.3582848837209302E-2</c:v>
                </c:pt>
                <c:pt idx="46">
                  <c:v>1.3682170542635659E-2</c:v>
                </c:pt>
                <c:pt idx="47">
                  <c:v>1.3682170542635659E-2</c:v>
                </c:pt>
                <c:pt idx="48">
                  <c:v>1.2497577519379844E-2</c:v>
                </c:pt>
                <c:pt idx="49">
                  <c:v>1.2497577519379844E-2</c:v>
                </c:pt>
                <c:pt idx="50">
                  <c:v>3.5004844961240306E-3</c:v>
                </c:pt>
                <c:pt idx="51">
                  <c:v>3.5004844961240306E-3</c:v>
                </c:pt>
                <c:pt idx="52">
                  <c:v>6.3711240310077521E-4</c:v>
                </c:pt>
                <c:pt idx="53">
                  <c:v>6.3711240310077521E-4</c:v>
                </c:pt>
                <c:pt idx="54">
                  <c:v>1.937984496124031E-4</c:v>
                </c:pt>
                <c:pt idx="55">
                  <c:v>1.937984496124031E-4</c:v>
                </c:pt>
                <c:pt idx="56">
                  <c:v>1.308139534883721E-4</c:v>
                </c:pt>
                <c:pt idx="57">
                  <c:v>1.308139534883721E-4</c:v>
                </c:pt>
                <c:pt idx="58">
                  <c:v>1.2112403100775192E-4</c:v>
                </c:pt>
                <c:pt idx="59">
                  <c:v>1.2112403100775192E-4</c:v>
                </c:pt>
                <c:pt idx="60">
                  <c:v>1.1627906976744185E-4</c:v>
                </c:pt>
                <c:pt idx="61">
                  <c:v>1.1627906976744185E-4</c:v>
                </c:pt>
                <c:pt idx="62">
                  <c:v>1.1385658914728681E-4</c:v>
                </c:pt>
                <c:pt idx="63">
                  <c:v>1.1385658914728681E-4</c:v>
                </c:pt>
                <c:pt idx="64">
                  <c:v>1.3323643410852713E-4</c:v>
                </c:pt>
                <c:pt idx="65">
                  <c:v>1.3323643410852713E-4</c:v>
                </c:pt>
                <c:pt idx="66">
                  <c:v>9.6899224806201549E-5</c:v>
                </c:pt>
                <c:pt idx="67">
                  <c:v>9.6899224806201549E-5</c:v>
                </c:pt>
                <c:pt idx="68">
                  <c:v>1.2354651162790696E-4</c:v>
                </c:pt>
                <c:pt idx="69">
                  <c:v>1.2354651162790696E-4</c:v>
                </c:pt>
                <c:pt idx="70">
                  <c:v>1.0901162790697674E-4</c:v>
                </c:pt>
                <c:pt idx="71">
                  <c:v>1.0901162790697674E-4</c:v>
                </c:pt>
                <c:pt idx="72">
                  <c:v>9.9321705426356577E-5</c:v>
                </c:pt>
                <c:pt idx="73">
                  <c:v>9.9321705426356577E-5</c:v>
                </c:pt>
                <c:pt idx="74">
                  <c:v>8.7209302325581383E-5</c:v>
                </c:pt>
                <c:pt idx="75">
                  <c:v>8.7209302325581383E-5</c:v>
                </c:pt>
                <c:pt idx="76">
                  <c:v>8.7209302325581383E-5</c:v>
                </c:pt>
                <c:pt idx="77">
                  <c:v>8.7209302325581383E-5</c:v>
                </c:pt>
                <c:pt idx="78">
                  <c:v>1.1870155038759688E-4</c:v>
                </c:pt>
                <c:pt idx="79">
                  <c:v>1.1870155038759688E-4</c:v>
                </c:pt>
                <c:pt idx="80">
                  <c:v>1.0901162790697673E-4</c:v>
                </c:pt>
                <c:pt idx="81">
                  <c:v>1.0901162790697673E-4</c:v>
                </c:pt>
                <c:pt idx="82">
                  <c:v>8.9631782945736425E-5</c:v>
                </c:pt>
                <c:pt idx="83">
                  <c:v>8.9631782945736425E-5</c:v>
                </c:pt>
                <c:pt idx="84">
                  <c:v>1.0416666666666666E-4</c:v>
                </c:pt>
                <c:pt idx="85">
                  <c:v>1.0416666666666666E-4</c:v>
                </c:pt>
                <c:pt idx="86">
                  <c:v>1.0416666666666666E-4</c:v>
                </c:pt>
                <c:pt idx="87">
                  <c:v>1.0416666666666666E-4</c:v>
                </c:pt>
                <c:pt idx="88">
                  <c:v>8.9631782945736438E-5</c:v>
                </c:pt>
                <c:pt idx="89">
                  <c:v>8.9631782945736438E-5</c:v>
                </c:pt>
                <c:pt idx="90">
                  <c:v>7.2674418604651162E-5</c:v>
                </c:pt>
                <c:pt idx="91">
                  <c:v>7.2674418604651162E-5</c:v>
                </c:pt>
                <c:pt idx="92">
                  <c:v>6.298449612403101E-5</c:v>
                </c:pt>
                <c:pt idx="93">
                  <c:v>6.298449612403101E-5</c:v>
                </c:pt>
                <c:pt idx="94">
                  <c:v>7.025193798449612E-5</c:v>
                </c:pt>
                <c:pt idx="95">
                  <c:v>7.025193798449612E-5</c:v>
                </c:pt>
                <c:pt idx="96">
                  <c:v>7.025193798449612E-5</c:v>
                </c:pt>
                <c:pt idx="97">
                  <c:v>7.025193798449612E-5</c:v>
                </c:pt>
                <c:pt idx="98">
                  <c:v>7.025193798449612E-5</c:v>
                </c:pt>
                <c:pt idx="99">
                  <c:v>7.025193798449612E-5</c:v>
                </c:pt>
                <c:pt idx="100">
                  <c:v>6.7829457364341079E-5</c:v>
                </c:pt>
                <c:pt idx="101">
                  <c:v>6.7829457364341079E-5</c:v>
                </c:pt>
                <c:pt idx="102">
                  <c:v>6.5406976744186037E-5</c:v>
                </c:pt>
                <c:pt idx="103">
                  <c:v>6.5406976744186037E-5</c:v>
                </c:pt>
                <c:pt idx="104">
                  <c:v>6.0562015503875961E-5</c:v>
                </c:pt>
                <c:pt idx="105">
                  <c:v>6.0562015503875961E-5</c:v>
                </c:pt>
                <c:pt idx="106">
                  <c:v>5.0872093023255816E-5</c:v>
                </c:pt>
                <c:pt idx="107">
                  <c:v>5.0872093023255816E-5</c:v>
                </c:pt>
                <c:pt idx="108">
                  <c:v>9.2054263565891466E-5</c:v>
                </c:pt>
                <c:pt idx="109">
                  <c:v>9.2054263565891466E-5</c:v>
                </c:pt>
                <c:pt idx="110">
                  <c:v>5.0872093023255809E-5</c:v>
                </c:pt>
                <c:pt idx="111">
                  <c:v>5.0872093023255809E-5</c:v>
                </c:pt>
                <c:pt idx="112">
                  <c:v>5.8139534883720927E-5</c:v>
                </c:pt>
                <c:pt idx="113">
                  <c:v>5.8139534883720927E-5</c:v>
                </c:pt>
                <c:pt idx="114">
                  <c:v>6.2984496124030996E-5</c:v>
                </c:pt>
                <c:pt idx="115">
                  <c:v>6.2984496124030996E-5</c:v>
                </c:pt>
                <c:pt idx="116">
                  <c:v>5.5717054263565885E-5</c:v>
                </c:pt>
                <c:pt idx="117">
                  <c:v>5.5717054263565885E-5</c:v>
                </c:pt>
                <c:pt idx="118">
                  <c:v>1.1143410852713177E-4</c:v>
                </c:pt>
                <c:pt idx="119">
                  <c:v>1.1143410852713177E-4</c:v>
                </c:pt>
                <c:pt idx="120">
                  <c:v>3.8759689922480622E-5</c:v>
                </c:pt>
                <c:pt idx="121">
                  <c:v>3.8759689922480622E-5</c:v>
                </c:pt>
                <c:pt idx="122">
                  <c:v>4.1182170542635657E-5</c:v>
                </c:pt>
                <c:pt idx="123">
                  <c:v>4.1182170542635657E-5</c:v>
                </c:pt>
                <c:pt idx="124">
                  <c:v>6.2984496124030996E-5</c:v>
                </c:pt>
                <c:pt idx="125">
                  <c:v>6.2984496124030996E-5</c:v>
                </c:pt>
                <c:pt idx="126">
                  <c:v>2.6647286821705422E-5</c:v>
                </c:pt>
                <c:pt idx="127">
                  <c:v>2.6647286821705422E-5</c:v>
                </c:pt>
                <c:pt idx="128">
                  <c:v>3.8759689922480622E-5</c:v>
                </c:pt>
                <c:pt idx="129">
                  <c:v>3.8759689922480622E-5</c:v>
                </c:pt>
                <c:pt idx="130">
                  <c:v>4.118217054263565E-5</c:v>
                </c:pt>
                <c:pt idx="131">
                  <c:v>4.118217054263565E-5</c:v>
                </c:pt>
                <c:pt idx="132">
                  <c:v>3.6337209302325574E-5</c:v>
                </c:pt>
                <c:pt idx="133">
                  <c:v>3.6337209302325574E-5</c:v>
                </c:pt>
                <c:pt idx="134">
                  <c:v>5.3294573643410844E-5</c:v>
                </c:pt>
                <c:pt idx="135">
                  <c:v>5.3294573643410844E-5</c:v>
                </c:pt>
                <c:pt idx="136">
                  <c:v>4.1182170542635657E-5</c:v>
                </c:pt>
                <c:pt idx="137">
                  <c:v>4.1182170542635657E-5</c:v>
                </c:pt>
                <c:pt idx="138">
                  <c:v>2.9069767441860463E-5</c:v>
                </c:pt>
                <c:pt idx="139">
                  <c:v>2.9069767441860463E-5</c:v>
                </c:pt>
                <c:pt idx="140">
                  <c:v>2.9069767441860463E-5</c:v>
                </c:pt>
                <c:pt idx="141">
                  <c:v>2.9069767441860463E-5</c:v>
                </c:pt>
                <c:pt idx="142">
                  <c:v>3.6337209302325574E-5</c:v>
                </c:pt>
                <c:pt idx="143">
                  <c:v>3.6337209302325574E-5</c:v>
                </c:pt>
                <c:pt idx="144">
                  <c:v>3.3914728682170539E-5</c:v>
                </c:pt>
                <c:pt idx="145">
                  <c:v>3.3914728682170539E-5</c:v>
                </c:pt>
                <c:pt idx="146">
                  <c:v>2.6647286821705425E-5</c:v>
                </c:pt>
                <c:pt idx="147">
                  <c:v>2.6647286821705425E-5</c:v>
                </c:pt>
                <c:pt idx="148">
                  <c:v>3.6337209302325581E-5</c:v>
                </c:pt>
                <c:pt idx="149">
                  <c:v>3.6337209302325581E-5</c:v>
                </c:pt>
                <c:pt idx="150">
                  <c:v>5.3294573643410844E-5</c:v>
                </c:pt>
                <c:pt idx="151">
                  <c:v>5.3294573643410844E-5</c:v>
                </c:pt>
                <c:pt idx="152">
                  <c:v>3.6337209302325581E-5</c:v>
                </c:pt>
                <c:pt idx="153">
                  <c:v>3.6337209302325581E-5</c:v>
                </c:pt>
                <c:pt idx="154">
                  <c:v>3.6337209302325581E-5</c:v>
                </c:pt>
                <c:pt idx="155">
                  <c:v>3.6337209302325581E-5</c:v>
                </c:pt>
                <c:pt idx="156">
                  <c:v>3.8759689922480622E-5</c:v>
                </c:pt>
                <c:pt idx="157">
                  <c:v>3.8759689922480622E-5</c:v>
                </c:pt>
                <c:pt idx="158">
                  <c:v>4.8449612403100775E-5</c:v>
                </c:pt>
                <c:pt idx="159">
                  <c:v>4.8449612403100775E-5</c:v>
                </c:pt>
                <c:pt idx="160">
                  <c:v>1.695736434108527E-5</c:v>
                </c:pt>
                <c:pt idx="161">
                  <c:v>1.695736434108527E-5</c:v>
                </c:pt>
                <c:pt idx="162">
                  <c:v>2.906976744186046E-5</c:v>
                </c:pt>
                <c:pt idx="163">
                  <c:v>2.906976744186046E-5</c:v>
                </c:pt>
                <c:pt idx="164">
                  <c:v>3.3914728682170539E-5</c:v>
                </c:pt>
                <c:pt idx="165">
                  <c:v>3.3914728682170539E-5</c:v>
                </c:pt>
                <c:pt idx="166">
                  <c:v>3.8759689922480616E-5</c:v>
                </c:pt>
                <c:pt idx="167">
                  <c:v>3.8759689922480616E-5</c:v>
                </c:pt>
                <c:pt idx="168">
                  <c:v>2.1802325581395346E-5</c:v>
                </c:pt>
                <c:pt idx="169">
                  <c:v>2.1802325581395346E-5</c:v>
                </c:pt>
                <c:pt idx="170">
                  <c:v>2.1802325581395346E-5</c:v>
                </c:pt>
                <c:pt idx="171">
                  <c:v>2.1802325581395346E-5</c:v>
                </c:pt>
                <c:pt idx="172">
                  <c:v>3.3914728682170539E-5</c:v>
                </c:pt>
                <c:pt idx="173">
                  <c:v>3.3914728682170539E-5</c:v>
                </c:pt>
                <c:pt idx="174">
                  <c:v>3.1492248062015505E-5</c:v>
                </c:pt>
                <c:pt idx="175">
                  <c:v>3.1492248062015505E-5</c:v>
                </c:pt>
                <c:pt idx="176">
                  <c:v>2.6647286821705422E-5</c:v>
                </c:pt>
                <c:pt idx="177">
                  <c:v>2.6647286821705422E-5</c:v>
                </c:pt>
                <c:pt idx="178">
                  <c:v>1.4534883720930232E-5</c:v>
                </c:pt>
                <c:pt idx="179">
                  <c:v>1.4534883720930232E-5</c:v>
                </c:pt>
                <c:pt idx="180">
                  <c:v>9.6899224806201539E-6</c:v>
                </c:pt>
                <c:pt idx="181">
                  <c:v>9.6899224806201539E-6</c:v>
                </c:pt>
                <c:pt idx="182">
                  <c:v>2.9069767441860463E-5</c:v>
                </c:pt>
                <c:pt idx="183">
                  <c:v>2.9069767441860463E-5</c:v>
                </c:pt>
                <c:pt idx="184">
                  <c:v>2.9069767441860463E-5</c:v>
                </c:pt>
                <c:pt idx="185">
                  <c:v>2.9069767441860463E-5</c:v>
                </c:pt>
                <c:pt idx="186">
                  <c:v>2.9069767441860463E-5</c:v>
                </c:pt>
                <c:pt idx="187">
                  <c:v>2.9069767441860463E-5</c:v>
                </c:pt>
                <c:pt idx="188">
                  <c:v>1.695736434108527E-5</c:v>
                </c:pt>
                <c:pt idx="189">
                  <c:v>1.695736434108527E-5</c:v>
                </c:pt>
                <c:pt idx="190">
                  <c:v>2.9069767441860463E-5</c:v>
                </c:pt>
                <c:pt idx="191">
                  <c:v>2.9069767441860463E-5</c:v>
                </c:pt>
                <c:pt idx="192">
                  <c:v>1.695736434108527E-5</c:v>
                </c:pt>
                <c:pt idx="193">
                  <c:v>1.695736434108527E-5</c:v>
                </c:pt>
                <c:pt idx="194">
                  <c:v>2.1802325581395346E-5</c:v>
                </c:pt>
                <c:pt idx="195">
                  <c:v>2.1802325581395346E-5</c:v>
                </c:pt>
                <c:pt idx="196">
                  <c:v>1.695736434108527E-5</c:v>
                </c:pt>
                <c:pt idx="197">
                  <c:v>1.695736434108527E-5</c:v>
                </c:pt>
                <c:pt idx="198">
                  <c:v>1.4534883720930232E-5</c:v>
                </c:pt>
                <c:pt idx="199">
                  <c:v>1.4534883720930232E-5</c:v>
                </c:pt>
                <c:pt idx="200">
                  <c:v>2.1802325581395346E-5</c:v>
                </c:pt>
                <c:pt idx="201">
                  <c:v>2.1802325581395346E-5</c:v>
                </c:pt>
                <c:pt idx="202">
                  <c:v>1.4534883720930232E-5</c:v>
                </c:pt>
                <c:pt idx="203">
                  <c:v>1.4534883720930232E-5</c:v>
                </c:pt>
                <c:pt idx="204">
                  <c:v>7.2674418604651158E-6</c:v>
                </c:pt>
                <c:pt idx="205">
                  <c:v>7.2674418604651158E-6</c:v>
                </c:pt>
                <c:pt idx="206">
                  <c:v>9.6899224806201539E-6</c:v>
                </c:pt>
                <c:pt idx="207">
                  <c:v>9.6899224806201539E-6</c:v>
                </c:pt>
                <c:pt idx="208">
                  <c:v>1.695736434108527E-5</c:v>
                </c:pt>
                <c:pt idx="209">
                  <c:v>1.695736434108527E-5</c:v>
                </c:pt>
                <c:pt idx="210">
                  <c:v>1.2112403100775192E-5</c:v>
                </c:pt>
                <c:pt idx="211">
                  <c:v>1.2112403100775192E-5</c:v>
                </c:pt>
                <c:pt idx="212">
                  <c:v>1.2112403100775194E-5</c:v>
                </c:pt>
                <c:pt idx="213">
                  <c:v>1.2112403100775194E-5</c:v>
                </c:pt>
                <c:pt idx="214">
                  <c:v>2.4224806201550387E-5</c:v>
                </c:pt>
                <c:pt idx="215">
                  <c:v>2.4224806201550387E-5</c:v>
                </c:pt>
                <c:pt idx="216">
                  <c:v>1.695736434108527E-5</c:v>
                </c:pt>
                <c:pt idx="217">
                  <c:v>1.695736434108527E-5</c:v>
                </c:pt>
                <c:pt idx="218">
                  <c:v>1.2112403100775194E-5</c:v>
                </c:pt>
                <c:pt idx="219">
                  <c:v>1.2112403100775194E-5</c:v>
                </c:pt>
                <c:pt idx="220">
                  <c:v>9.6899224806201539E-6</c:v>
                </c:pt>
                <c:pt idx="221">
                  <c:v>9.6899224806201539E-6</c:v>
                </c:pt>
                <c:pt idx="222">
                  <c:v>9.6899224806201539E-6</c:v>
                </c:pt>
                <c:pt idx="223">
                  <c:v>9.6899224806201539E-6</c:v>
                </c:pt>
                <c:pt idx="224">
                  <c:v>9.6899224806201539E-6</c:v>
                </c:pt>
                <c:pt idx="225">
                  <c:v>9.6899224806201539E-6</c:v>
                </c:pt>
                <c:pt idx="226">
                  <c:v>9.6899224806201539E-6</c:v>
                </c:pt>
                <c:pt idx="227">
                  <c:v>9.6899224806201539E-6</c:v>
                </c:pt>
                <c:pt idx="228">
                  <c:v>2.4224806201550385E-6</c:v>
                </c:pt>
                <c:pt idx="229">
                  <c:v>2.4224806201550385E-6</c:v>
                </c:pt>
                <c:pt idx="230">
                  <c:v>1.453488372093023E-5</c:v>
                </c:pt>
                <c:pt idx="231">
                  <c:v>1.453488372093023E-5</c:v>
                </c:pt>
                <c:pt idx="232">
                  <c:v>1.2112403100775194E-5</c:v>
                </c:pt>
                <c:pt idx="233">
                  <c:v>1.2112403100775194E-5</c:v>
                </c:pt>
                <c:pt idx="234">
                  <c:v>9.6899224806201539E-6</c:v>
                </c:pt>
                <c:pt idx="235">
                  <c:v>9.6899224806201539E-6</c:v>
                </c:pt>
                <c:pt idx="236">
                  <c:v>4.8449612403100769E-6</c:v>
                </c:pt>
                <c:pt idx="237">
                  <c:v>4.8449612403100769E-6</c:v>
                </c:pt>
                <c:pt idx="238">
                  <c:v>7.2674418604651158E-6</c:v>
                </c:pt>
                <c:pt idx="239">
                  <c:v>7.2674418604651158E-6</c:v>
                </c:pt>
                <c:pt idx="240">
                  <c:v>9.6899224806201539E-6</c:v>
                </c:pt>
                <c:pt idx="241">
                  <c:v>9.6899224806201539E-6</c:v>
                </c:pt>
                <c:pt idx="242">
                  <c:v>7.2674418604651158E-6</c:v>
                </c:pt>
                <c:pt idx="243">
                  <c:v>7.2674418604651158E-6</c:v>
                </c:pt>
                <c:pt idx="244">
                  <c:v>1.4534883720930232E-5</c:v>
                </c:pt>
                <c:pt idx="245">
                  <c:v>1.4534883720930232E-5</c:v>
                </c:pt>
                <c:pt idx="246">
                  <c:v>0</c:v>
                </c:pt>
                <c:pt idx="247">
                  <c:v>0</c:v>
                </c:pt>
                <c:pt idx="248">
                  <c:v>4.8449612403100769E-6</c:v>
                </c:pt>
                <c:pt idx="249">
                  <c:v>4.8449612403100769E-6</c:v>
                </c:pt>
                <c:pt idx="250">
                  <c:v>4.8449612403100769E-6</c:v>
                </c:pt>
                <c:pt idx="251">
                  <c:v>4.8449612403100769E-6</c:v>
                </c:pt>
                <c:pt idx="252">
                  <c:v>4.8449612403100769E-6</c:v>
                </c:pt>
                <c:pt idx="253">
                  <c:v>4.8449612403100769E-6</c:v>
                </c:pt>
                <c:pt idx="254">
                  <c:v>9.6899224806201539E-6</c:v>
                </c:pt>
                <c:pt idx="255">
                  <c:v>9.6899224806201539E-6</c:v>
                </c:pt>
                <c:pt idx="256">
                  <c:v>1.2112403100775192E-5</c:v>
                </c:pt>
                <c:pt idx="257">
                  <c:v>1.2112403100775192E-5</c:v>
                </c:pt>
                <c:pt idx="258">
                  <c:v>1.4534883720930232E-5</c:v>
                </c:pt>
                <c:pt idx="259">
                  <c:v>1.4534883720930232E-5</c:v>
                </c:pt>
                <c:pt idx="260">
                  <c:v>1.2112403100775194E-5</c:v>
                </c:pt>
                <c:pt idx="261">
                  <c:v>1.2112403100775194E-5</c:v>
                </c:pt>
                <c:pt idx="262">
                  <c:v>9.6899224806201539E-6</c:v>
                </c:pt>
                <c:pt idx="263">
                  <c:v>9.6899224806201539E-6</c:v>
                </c:pt>
                <c:pt idx="264">
                  <c:v>1.2112403100775194E-5</c:v>
                </c:pt>
                <c:pt idx="265">
                  <c:v>1.2112403100775194E-5</c:v>
                </c:pt>
                <c:pt idx="266">
                  <c:v>4.8449612403100769E-6</c:v>
                </c:pt>
                <c:pt idx="267">
                  <c:v>4.8449612403100769E-6</c:v>
                </c:pt>
                <c:pt idx="268">
                  <c:v>7.2674418604651158E-6</c:v>
                </c:pt>
                <c:pt idx="269">
                  <c:v>7.2674418604651158E-6</c:v>
                </c:pt>
                <c:pt idx="270">
                  <c:v>9.6899224806201539E-6</c:v>
                </c:pt>
                <c:pt idx="271">
                  <c:v>9.6899224806201539E-6</c:v>
                </c:pt>
                <c:pt idx="272">
                  <c:v>1.695736434108527E-5</c:v>
                </c:pt>
                <c:pt idx="273">
                  <c:v>1.695736434108527E-5</c:v>
                </c:pt>
                <c:pt idx="274">
                  <c:v>7.2674418604651158E-6</c:v>
                </c:pt>
                <c:pt idx="275">
                  <c:v>7.2674418604651158E-6</c:v>
                </c:pt>
                <c:pt idx="276">
                  <c:v>0</c:v>
                </c:pt>
                <c:pt idx="277">
                  <c:v>0</c:v>
                </c:pt>
                <c:pt idx="278">
                  <c:v>7.2674418604651158E-6</c:v>
                </c:pt>
                <c:pt idx="279">
                  <c:v>7.2674418604651158E-6</c:v>
                </c:pt>
                <c:pt idx="280">
                  <c:v>7.2674418604651158E-6</c:v>
                </c:pt>
                <c:pt idx="281">
                  <c:v>7.2674418604651158E-6</c:v>
                </c:pt>
                <c:pt idx="282">
                  <c:v>2.4224806201550385E-6</c:v>
                </c:pt>
                <c:pt idx="283">
                  <c:v>2.4224806201550385E-6</c:v>
                </c:pt>
                <c:pt idx="284">
                  <c:v>9.6899224806201539E-6</c:v>
                </c:pt>
                <c:pt idx="285">
                  <c:v>9.6899224806201539E-6</c:v>
                </c:pt>
                <c:pt idx="286">
                  <c:v>9.6899224806201539E-6</c:v>
                </c:pt>
                <c:pt idx="287">
                  <c:v>9.6899224806201539E-6</c:v>
                </c:pt>
                <c:pt idx="288">
                  <c:v>1.4534883720930232E-5</c:v>
                </c:pt>
                <c:pt idx="289">
                  <c:v>1.4534883720930232E-5</c:v>
                </c:pt>
                <c:pt idx="290">
                  <c:v>4.8449612403100769E-6</c:v>
                </c:pt>
                <c:pt idx="291">
                  <c:v>4.8449612403100769E-6</c:v>
                </c:pt>
                <c:pt idx="292">
                  <c:v>9.6899224806201539E-6</c:v>
                </c:pt>
                <c:pt idx="293">
                  <c:v>9.6899224806201539E-6</c:v>
                </c:pt>
                <c:pt idx="294">
                  <c:v>2.4224806201550385E-6</c:v>
                </c:pt>
                <c:pt idx="295">
                  <c:v>2.4224806201550385E-6</c:v>
                </c:pt>
                <c:pt idx="296">
                  <c:v>9.6899224806201539E-6</c:v>
                </c:pt>
                <c:pt idx="297">
                  <c:v>9.6899224806201539E-6</c:v>
                </c:pt>
                <c:pt idx="298">
                  <c:v>7.2674418604651158E-6</c:v>
                </c:pt>
                <c:pt idx="299">
                  <c:v>7.2674418604651158E-6</c:v>
                </c:pt>
                <c:pt idx="300">
                  <c:v>4.8449612403100769E-6</c:v>
                </c:pt>
                <c:pt idx="301">
                  <c:v>4.8449612403100769E-6</c:v>
                </c:pt>
                <c:pt idx="302">
                  <c:v>4.8449612403100769E-6</c:v>
                </c:pt>
                <c:pt idx="303">
                  <c:v>4.8449612403100769E-6</c:v>
                </c:pt>
                <c:pt idx="304">
                  <c:v>9.6899224806201539E-6</c:v>
                </c:pt>
                <c:pt idx="305">
                  <c:v>9.6899224806201539E-6</c:v>
                </c:pt>
                <c:pt idx="306">
                  <c:v>2.4224806201550385E-6</c:v>
                </c:pt>
                <c:pt idx="307">
                  <c:v>2.4224806201550385E-6</c:v>
                </c:pt>
                <c:pt idx="308">
                  <c:v>2.4224806201550385E-6</c:v>
                </c:pt>
                <c:pt idx="309">
                  <c:v>2.4224806201550385E-6</c:v>
                </c:pt>
                <c:pt idx="310">
                  <c:v>9.6899224806201539E-6</c:v>
                </c:pt>
                <c:pt idx="311">
                  <c:v>9.6899224806201539E-6</c:v>
                </c:pt>
                <c:pt idx="312">
                  <c:v>7.2674418604651158E-6</c:v>
                </c:pt>
                <c:pt idx="313">
                  <c:v>7.2674418604651158E-6</c:v>
                </c:pt>
                <c:pt idx="314">
                  <c:v>4.8449612403100769E-6</c:v>
                </c:pt>
                <c:pt idx="315">
                  <c:v>4.8449612403100769E-6</c:v>
                </c:pt>
                <c:pt idx="316">
                  <c:v>0</c:v>
                </c:pt>
                <c:pt idx="317">
                  <c:v>0</c:v>
                </c:pt>
                <c:pt idx="318">
                  <c:v>4.8449612403100769E-6</c:v>
                </c:pt>
                <c:pt idx="319">
                  <c:v>4.8449612403100769E-6</c:v>
                </c:pt>
                <c:pt idx="320">
                  <c:v>2.4224806201550385E-6</c:v>
                </c:pt>
                <c:pt idx="321">
                  <c:v>2.4224806201550385E-6</c:v>
                </c:pt>
                <c:pt idx="322">
                  <c:v>4.8449612403100769E-6</c:v>
                </c:pt>
                <c:pt idx="323">
                  <c:v>4.8449612403100769E-6</c:v>
                </c:pt>
                <c:pt idx="324">
                  <c:v>2.4224806201550385E-6</c:v>
                </c:pt>
                <c:pt idx="325">
                  <c:v>2.4224806201550385E-6</c:v>
                </c:pt>
                <c:pt idx="326">
                  <c:v>4.8449612403100769E-6</c:v>
                </c:pt>
                <c:pt idx="327">
                  <c:v>4.8449612403100769E-6</c:v>
                </c:pt>
                <c:pt idx="328">
                  <c:v>2.4224806201550385E-6</c:v>
                </c:pt>
                <c:pt idx="329">
                  <c:v>2.4224806201550385E-6</c:v>
                </c:pt>
                <c:pt idx="330">
                  <c:v>4.8449612403100769E-6</c:v>
                </c:pt>
                <c:pt idx="331">
                  <c:v>4.8449612403100769E-6</c:v>
                </c:pt>
                <c:pt idx="332">
                  <c:v>4.8449612403100769E-6</c:v>
                </c:pt>
                <c:pt idx="333">
                  <c:v>4.8449612403100769E-6</c:v>
                </c:pt>
                <c:pt idx="334">
                  <c:v>0</c:v>
                </c:pt>
                <c:pt idx="335">
                  <c:v>0</c:v>
                </c:pt>
                <c:pt idx="336">
                  <c:v>7.2674418604651158E-6</c:v>
                </c:pt>
                <c:pt idx="337">
                  <c:v>7.2674418604651158E-6</c:v>
                </c:pt>
                <c:pt idx="338">
                  <c:v>4.8449612403100769E-6</c:v>
                </c:pt>
                <c:pt idx="339">
                  <c:v>4.8449612403100769E-6</c:v>
                </c:pt>
                <c:pt idx="340">
                  <c:v>4.8449612403100769E-6</c:v>
                </c:pt>
                <c:pt idx="341">
                  <c:v>4.8449612403100769E-6</c:v>
                </c:pt>
                <c:pt idx="342">
                  <c:v>2.4224806201550385E-6</c:v>
                </c:pt>
                <c:pt idx="343">
                  <c:v>2.4224806201550385E-6</c:v>
                </c:pt>
                <c:pt idx="344">
                  <c:v>4.8449612403100769E-6</c:v>
                </c:pt>
                <c:pt idx="345">
                  <c:v>4.8449612403100769E-6</c:v>
                </c:pt>
                <c:pt idx="346">
                  <c:v>4.8449612403100769E-6</c:v>
                </c:pt>
                <c:pt idx="347">
                  <c:v>4.8449612403100769E-6</c:v>
                </c:pt>
                <c:pt idx="348">
                  <c:v>2.4224806201550385E-6</c:v>
                </c:pt>
                <c:pt idx="349">
                  <c:v>2.4224806201550385E-6</c:v>
                </c:pt>
                <c:pt idx="350">
                  <c:v>2.4224806201550385E-6</c:v>
                </c:pt>
                <c:pt idx="351">
                  <c:v>2.4224806201550385E-6</c:v>
                </c:pt>
                <c:pt idx="352">
                  <c:v>0</c:v>
                </c:pt>
                <c:pt idx="353">
                  <c:v>0</c:v>
                </c:pt>
                <c:pt idx="354">
                  <c:v>2.4224806201550385E-6</c:v>
                </c:pt>
                <c:pt idx="355">
                  <c:v>2.4224806201550385E-6</c:v>
                </c:pt>
                <c:pt idx="356">
                  <c:v>4.8449612403100769E-6</c:v>
                </c:pt>
                <c:pt idx="357">
                  <c:v>4.8449612403100769E-6</c:v>
                </c:pt>
                <c:pt idx="358">
                  <c:v>2.4224806201550385E-6</c:v>
                </c:pt>
                <c:pt idx="359">
                  <c:v>2.4224806201550385E-6</c:v>
                </c:pt>
                <c:pt idx="360">
                  <c:v>2.4224806201550385E-6</c:v>
                </c:pt>
                <c:pt idx="361">
                  <c:v>2.4224806201550385E-6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2.4224806201550385E-6</c:v>
                </c:pt>
                <c:pt idx="367">
                  <c:v>2.4224806201550385E-6</c:v>
                </c:pt>
                <c:pt idx="368">
                  <c:v>2.4224806201550385E-6</c:v>
                </c:pt>
                <c:pt idx="369">
                  <c:v>2.4224806201550385E-6</c:v>
                </c:pt>
                <c:pt idx="370">
                  <c:v>2.4224806201550385E-6</c:v>
                </c:pt>
                <c:pt idx="371">
                  <c:v>2.4224806201550385E-6</c:v>
                </c:pt>
                <c:pt idx="372">
                  <c:v>0</c:v>
                </c:pt>
                <c:pt idx="373">
                  <c:v>0</c:v>
                </c:pt>
                <c:pt idx="374">
                  <c:v>2.4224806201550385E-6</c:v>
                </c:pt>
                <c:pt idx="375">
                  <c:v>2.4224806201550385E-6</c:v>
                </c:pt>
                <c:pt idx="376">
                  <c:v>4.8449612403100769E-6</c:v>
                </c:pt>
                <c:pt idx="377">
                  <c:v>4.8449612403100769E-6</c:v>
                </c:pt>
                <c:pt idx="378">
                  <c:v>0</c:v>
                </c:pt>
                <c:pt idx="379">
                  <c:v>0</c:v>
                </c:pt>
                <c:pt idx="380">
                  <c:v>4.8449612403100769E-6</c:v>
                </c:pt>
                <c:pt idx="381">
                  <c:v>4.8449612403100769E-6</c:v>
                </c:pt>
                <c:pt idx="382">
                  <c:v>7.2674418604651158E-6</c:v>
                </c:pt>
                <c:pt idx="383">
                  <c:v>7.2674418604651158E-6</c:v>
                </c:pt>
                <c:pt idx="384">
                  <c:v>2.4224806201550385E-6</c:v>
                </c:pt>
                <c:pt idx="385">
                  <c:v>2.4224806201550385E-6</c:v>
                </c:pt>
                <c:pt idx="386">
                  <c:v>4.8449612403100769E-6</c:v>
                </c:pt>
                <c:pt idx="387">
                  <c:v>4.8449612403100769E-6</c:v>
                </c:pt>
                <c:pt idx="388">
                  <c:v>2.4224806201550385E-6</c:v>
                </c:pt>
                <c:pt idx="389">
                  <c:v>2.4224806201550385E-6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2.4224806201550385E-6</c:v>
                </c:pt>
                <c:pt idx="395">
                  <c:v>2.4224806201550385E-6</c:v>
                </c:pt>
                <c:pt idx="396">
                  <c:v>2.4224806201550385E-6</c:v>
                </c:pt>
                <c:pt idx="397">
                  <c:v>2.4224806201550385E-6</c:v>
                </c:pt>
                <c:pt idx="398">
                  <c:v>0</c:v>
                </c:pt>
                <c:pt idx="3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73-4420-A990-B0A5A4EAB079}"/>
            </c:ext>
          </c:extLst>
        </c:ser>
        <c:ser>
          <c:idx val="1"/>
          <c:order val="2"/>
          <c:tx>
            <c:strRef>
              <c:f>'rebin and plot'!$T$1</c:f>
              <c:strCache>
                <c:ptCount val="1"/>
                <c:pt idx="0">
                  <c:v>EK10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'rebin and plot'!$R$2:$R$401</c:f>
              <c:numCache>
                <c:formatCode>General</c:formatCode>
                <c:ptCount val="400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7.9999999999999991</c:v>
                </c:pt>
                <c:pt idx="4">
                  <c:v>7.9999999999999991</c:v>
                </c:pt>
                <c:pt idx="5">
                  <c:v>12.000000000000002</c:v>
                </c:pt>
                <c:pt idx="6">
                  <c:v>12.000000000000002</c:v>
                </c:pt>
                <c:pt idx="7">
                  <c:v>16.000000000000004</c:v>
                </c:pt>
                <c:pt idx="8">
                  <c:v>16.000000000000004</c:v>
                </c:pt>
                <c:pt idx="9">
                  <c:v>20.000000000000007</c:v>
                </c:pt>
                <c:pt idx="10">
                  <c:v>20.000000000000007</c:v>
                </c:pt>
                <c:pt idx="11">
                  <c:v>24.000000000000011</c:v>
                </c:pt>
                <c:pt idx="12">
                  <c:v>24.000000000000011</c:v>
                </c:pt>
                <c:pt idx="13">
                  <c:v>28.000000000000014</c:v>
                </c:pt>
                <c:pt idx="14">
                  <c:v>28.000000000000014</c:v>
                </c:pt>
                <c:pt idx="15">
                  <c:v>32.000000000000014</c:v>
                </c:pt>
                <c:pt idx="16">
                  <c:v>32.000000000000014</c:v>
                </c:pt>
                <c:pt idx="17">
                  <c:v>36</c:v>
                </c:pt>
                <c:pt idx="18">
                  <c:v>36</c:v>
                </c:pt>
                <c:pt idx="19">
                  <c:v>39.999999999999986</c:v>
                </c:pt>
                <c:pt idx="20">
                  <c:v>39.999999999999986</c:v>
                </c:pt>
                <c:pt idx="21">
                  <c:v>43.999999999999972</c:v>
                </c:pt>
                <c:pt idx="22">
                  <c:v>43.999999999999972</c:v>
                </c:pt>
                <c:pt idx="23">
                  <c:v>47.999999999999957</c:v>
                </c:pt>
                <c:pt idx="24">
                  <c:v>47.999999999999957</c:v>
                </c:pt>
                <c:pt idx="25">
                  <c:v>51.999999999999943</c:v>
                </c:pt>
                <c:pt idx="26">
                  <c:v>51.999999999999943</c:v>
                </c:pt>
                <c:pt idx="27">
                  <c:v>55.999999999999929</c:v>
                </c:pt>
                <c:pt idx="28">
                  <c:v>55.999999999999929</c:v>
                </c:pt>
                <c:pt idx="29">
                  <c:v>59.999999999999915</c:v>
                </c:pt>
                <c:pt idx="30">
                  <c:v>59.999999999999915</c:v>
                </c:pt>
                <c:pt idx="31">
                  <c:v>63.999999999999901</c:v>
                </c:pt>
                <c:pt idx="32">
                  <c:v>63.999999999999901</c:v>
                </c:pt>
                <c:pt idx="33">
                  <c:v>67.999999999999886</c:v>
                </c:pt>
                <c:pt idx="34">
                  <c:v>67.999999999999886</c:v>
                </c:pt>
                <c:pt idx="35">
                  <c:v>71.999999999999872</c:v>
                </c:pt>
                <c:pt idx="36">
                  <c:v>71.999999999999872</c:v>
                </c:pt>
                <c:pt idx="37">
                  <c:v>75.999999999999858</c:v>
                </c:pt>
                <c:pt idx="38">
                  <c:v>75.999999999999858</c:v>
                </c:pt>
                <c:pt idx="39">
                  <c:v>79.999999999999844</c:v>
                </c:pt>
                <c:pt idx="40">
                  <c:v>79.999999999999844</c:v>
                </c:pt>
                <c:pt idx="41">
                  <c:v>83.999999999999829</c:v>
                </c:pt>
                <c:pt idx="42">
                  <c:v>83.999999999999829</c:v>
                </c:pt>
                <c:pt idx="43">
                  <c:v>87.999999999999815</c:v>
                </c:pt>
                <c:pt idx="44">
                  <c:v>87.999999999999815</c:v>
                </c:pt>
                <c:pt idx="45">
                  <c:v>91.999999999999801</c:v>
                </c:pt>
                <c:pt idx="46">
                  <c:v>91.999999999999801</c:v>
                </c:pt>
                <c:pt idx="47">
                  <c:v>95.999999999999787</c:v>
                </c:pt>
                <c:pt idx="48">
                  <c:v>95.999999999999787</c:v>
                </c:pt>
                <c:pt idx="49">
                  <c:v>99.999999999999773</c:v>
                </c:pt>
                <c:pt idx="50">
                  <c:v>99.999999999999773</c:v>
                </c:pt>
                <c:pt idx="51">
                  <c:v>103.99999999999976</c:v>
                </c:pt>
                <c:pt idx="52">
                  <c:v>103.99999999999976</c:v>
                </c:pt>
                <c:pt idx="53">
                  <c:v>107.99999999999974</c:v>
                </c:pt>
                <c:pt idx="54">
                  <c:v>107.99999999999974</c:v>
                </c:pt>
                <c:pt idx="55">
                  <c:v>111.99999999999973</c:v>
                </c:pt>
                <c:pt idx="56">
                  <c:v>111.99999999999973</c:v>
                </c:pt>
                <c:pt idx="57">
                  <c:v>115.99999999999972</c:v>
                </c:pt>
                <c:pt idx="58">
                  <c:v>115.99999999999972</c:v>
                </c:pt>
                <c:pt idx="59">
                  <c:v>119.9999999999997</c:v>
                </c:pt>
                <c:pt idx="60">
                  <c:v>119.9999999999997</c:v>
                </c:pt>
                <c:pt idx="61">
                  <c:v>123.99999999999969</c:v>
                </c:pt>
                <c:pt idx="62">
                  <c:v>123.99999999999969</c:v>
                </c:pt>
                <c:pt idx="63">
                  <c:v>127.99999999999967</c:v>
                </c:pt>
                <c:pt idx="64">
                  <c:v>127.99999999999967</c:v>
                </c:pt>
                <c:pt idx="65">
                  <c:v>131.99999999999972</c:v>
                </c:pt>
                <c:pt idx="66">
                  <c:v>131.99999999999972</c:v>
                </c:pt>
                <c:pt idx="67">
                  <c:v>135.99999999999977</c:v>
                </c:pt>
                <c:pt idx="68">
                  <c:v>135.99999999999977</c:v>
                </c:pt>
                <c:pt idx="69">
                  <c:v>139.99999999999983</c:v>
                </c:pt>
                <c:pt idx="70">
                  <c:v>139.99999999999983</c:v>
                </c:pt>
                <c:pt idx="71">
                  <c:v>143.99999999999989</c:v>
                </c:pt>
                <c:pt idx="72">
                  <c:v>143.99999999999989</c:v>
                </c:pt>
                <c:pt idx="73">
                  <c:v>147.99999999999994</c:v>
                </c:pt>
                <c:pt idx="74">
                  <c:v>147.99999999999994</c:v>
                </c:pt>
                <c:pt idx="75">
                  <c:v>152</c:v>
                </c:pt>
                <c:pt idx="76">
                  <c:v>152</c:v>
                </c:pt>
                <c:pt idx="77">
                  <c:v>156.00000000000006</c:v>
                </c:pt>
                <c:pt idx="78">
                  <c:v>156.00000000000006</c:v>
                </c:pt>
                <c:pt idx="79">
                  <c:v>160.00000000000011</c:v>
                </c:pt>
                <c:pt idx="80">
                  <c:v>160.00000000000011</c:v>
                </c:pt>
                <c:pt idx="81">
                  <c:v>164.00000000000017</c:v>
                </c:pt>
                <c:pt idx="82">
                  <c:v>164.00000000000017</c:v>
                </c:pt>
                <c:pt idx="83">
                  <c:v>168.00000000000023</c:v>
                </c:pt>
                <c:pt idx="84">
                  <c:v>168.00000000000023</c:v>
                </c:pt>
                <c:pt idx="85">
                  <c:v>172.00000000000028</c:v>
                </c:pt>
                <c:pt idx="86">
                  <c:v>172.00000000000028</c:v>
                </c:pt>
                <c:pt idx="87">
                  <c:v>176.00000000000034</c:v>
                </c:pt>
                <c:pt idx="88">
                  <c:v>176.00000000000034</c:v>
                </c:pt>
                <c:pt idx="89">
                  <c:v>180.0000000000004</c:v>
                </c:pt>
                <c:pt idx="90">
                  <c:v>180.0000000000004</c:v>
                </c:pt>
                <c:pt idx="91">
                  <c:v>184.00000000000045</c:v>
                </c:pt>
                <c:pt idx="92">
                  <c:v>184.00000000000045</c:v>
                </c:pt>
                <c:pt idx="93">
                  <c:v>188.00000000000051</c:v>
                </c:pt>
                <c:pt idx="94">
                  <c:v>188.00000000000051</c:v>
                </c:pt>
                <c:pt idx="95">
                  <c:v>192.00000000000057</c:v>
                </c:pt>
                <c:pt idx="96">
                  <c:v>192.00000000000057</c:v>
                </c:pt>
                <c:pt idx="97">
                  <c:v>196.00000000000063</c:v>
                </c:pt>
                <c:pt idx="98">
                  <c:v>196.00000000000063</c:v>
                </c:pt>
                <c:pt idx="99">
                  <c:v>200.00000000000068</c:v>
                </c:pt>
                <c:pt idx="100">
                  <c:v>200.00000000000068</c:v>
                </c:pt>
                <c:pt idx="101">
                  <c:v>204.00000000000074</c:v>
                </c:pt>
                <c:pt idx="102">
                  <c:v>204.00000000000074</c:v>
                </c:pt>
                <c:pt idx="103">
                  <c:v>208.0000000000008</c:v>
                </c:pt>
                <c:pt idx="104">
                  <c:v>208.0000000000008</c:v>
                </c:pt>
                <c:pt idx="105">
                  <c:v>212.00000000000085</c:v>
                </c:pt>
                <c:pt idx="106">
                  <c:v>212.00000000000085</c:v>
                </c:pt>
                <c:pt idx="107">
                  <c:v>216.00000000000091</c:v>
                </c:pt>
                <c:pt idx="108">
                  <c:v>216.00000000000091</c:v>
                </c:pt>
                <c:pt idx="109">
                  <c:v>220.00000000000097</c:v>
                </c:pt>
                <c:pt idx="110">
                  <c:v>220.00000000000097</c:v>
                </c:pt>
                <c:pt idx="111">
                  <c:v>224.00000000000102</c:v>
                </c:pt>
                <c:pt idx="112">
                  <c:v>224.00000000000102</c:v>
                </c:pt>
                <c:pt idx="113">
                  <c:v>228.00000000000108</c:v>
                </c:pt>
                <c:pt idx="114">
                  <c:v>228.00000000000108</c:v>
                </c:pt>
                <c:pt idx="115">
                  <c:v>232.00000000000114</c:v>
                </c:pt>
                <c:pt idx="116">
                  <c:v>232.00000000000114</c:v>
                </c:pt>
                <c:pt idx="117">
                  <c:v>236.00000000000119</c:v>
                </c:pt>
                <c:pt idx="118">
                  <c:v>236.00000000000119</c:v>
                </c:pt>
                <c:pt idx="119">
                  <c:v>240.00000000000125</c:v>
                </c:pt>
                <c:pt idx="120">
                  <c:v>240.00000000000125</c:v>
                </c:pt>
                <c:pt idx="121">
                  <c:v>244.00000000000131</c:v>
                </c:pt>
                <c:pt idx="122">
                  <c:v>244.00000000000131</c:v>
                </c:pt>
                <c:pt idx="123">
                  <c:v>248.00000000000136</c:v>
                </c:pt>
                <c:pt idx="124">
                  <c:v>248.00000000000136</c:v>
                </c:pt>
                <c:pt idx="125">
                  <c:v>252.00000000000142</c:v>
                </c:pt>
                <c:pt idx="126">
                  <c:v>252.00000000000142</c:v>
                </c:pt>
                <c:pt idx="127">
                  <c:v>256.00000000000148</c:v>
                </c:pt>
                <c:pt idx="128">
                  <c:v>256.00000000000148</c:v>
                </c:pt>
                <c:pt idx="129">
                  <c:v>260.00000000000153</c:v>
                </c:pt>
                <c:pt idx="130">
                  <c:v>260.00000000000153</c:v>
                </c:pt>
                <c:pt idx="131">
                  <c:v>264.00000000000159</c:v>
                </c:pt>
                <c:pt idx="132">
                  <c:v>264.00000000000159</c:v>
                </c:pt>
                <c:pt idx="133">
                  <c:v>268.00000000000165</c:v>
                </c:pt>
                <c:pt idx="134">
                  <c:v>268.00000000000165</c:v>
                </c:pt>
                <c:pt idx="135">
                  <c:v>272.00000000000171</c:v>
                </c:pt>
                <c:pt idx="136">
                  <c:v>272.00000000000171</c:v>
                </c:pt>
                <c:pt idx="137">
                  <c:v>276.00000000000176</c:v>
                </c:pt>
                <c:pt idx="138">
                  <c:v>276.00000000000176</c:v>
                </c:pt>
                <c:pt idx="139">
                  <c:v>280.00000000000182</c:v>
                </c:pt>
                <c:pt idx="140">
                  <c:v>280.00000000000182</c:v>
                </c:pt>
                <c:pt idx="141">
                  <c:v>284.00000000000188</c:v>
                </c:pt>
                <c:pt idx="142">
                  <c:v>284.00000000000188</c:v>
                </c:pt>
                <c:pt idx="143">
                  <c:v>288.00000000000193</c:v>
                </c:pt>
                <c:pt idx="144">
                  <c:v>288.00000000000193</c:v>
                </c:pt>
                <c:pt idx="145">
                  <c:v>292.00000000000199</c:v>
                </c:pt>
                <c:pt idx="146">
                  <c:v>292.00000000000199</c:v>
                </c:pt>
                <c:pt idx="147">
                  <c:v>296.00000000000205</c:v>
                </c:pt>
                <c:pt idx="148">
                  <c:v>296.00000000000205</c:v>
                </c:pt>
                <c:pt idx="149">
                  <c:v>300.0000000000021</c:v>
                </c:pt>
                <c:pt idx="150">
                  <c:v>300.0000000000021</c:v>
                </c:pt>
                <c:pt idx="151">
                  <c:v>304.00000000000216</c:v>
                </c:pt>
                <c:pt idx="152">
                  <c:v>304.00000000000216</c:v>
                </c:pt>
                <c:pt idx="153">
                  <c:v>308.00000000000222</c:v>
                </c:pt>
                <c:pt idx="154">
                  <c:v>308.00000000000222</c:v>
                </c:pt>
                <c:pt idx="155">
                  <c:v>312.00000000000227</c:v>
                </c:pt>
                <c:pt idx="156">
                  <c:v>312.00000000000227</c:v>
                </c:pt>
                <c:pt idx="157">
                  <c:v>316.00000000000233</c:v>
                </c:pt>
                <c:pt idx="158">
                  <c:v>316.00000000000233</c:v>
                </c:pt>
                <c:pt idx="159">
                  <c:v>320.00000000000239</c:v>
                </c:pt>
                <c:pt idx="160">
                  <c:v>320.00000000000239</c:v>
                </c:pt>
                <c:pt idx="161">
                  <c:v>324.00000000000244</c:v>
                </c:pt>
                <c:pt idx="162">
                  <c:v>324.00000000000244</c:v>
                </c:pt>
                <c:pt idx="163">
                  <c:v>328.0000000000025</c:v>
                </c:pt>
                <c:pt idx="164">
                  <c:v>328.0000000000025</c:v>
                </c:pt>
                <c:pt idx="165">
                  <c:v>332.00000000000256</c:v>
                </c:pt>
                <c:pt idx="166">
                  <c:v>332.00000000000256</c:v>
                </c:pt>
                <c:pt idx="167">
                  <c:v>336.00000000000261</c:v>
                </c:pt>
                <c:pt idx="168">
                  <c:v>336.00000000000261</c:v>
                </c:pt>
                <c:pt idx="169">
                  <c:v>340.00000000000267</c:v>
                </c:pt>
                <c:pt idx="170">
                  <c:v>340.00000000000267</c:v>
                </c:pt>
                <c:pt idx="171">
                  <c:v>344.00000000000273</c:v>
                </c:pt>
                <c:pt idx="172">
                  <c:v>344.00000000000273</c:v>
                </c:pt>
                <c:pt idx="173">
                  <c:v>348.00000000000279</c:v>
                </c:pt>
                <c:pt idx="174">
                  <c:v>348.00000000000279</c:v>
                </c:pt>
                <c:pt idx="175">
                  <c:v>352.00000000000284</c:v>
                </c:pt>
                <c:pt idx="176">
                  <c:v>352.00000000000284</c:v>
                </c:pt>
                <c:pt idx="177">
                  <c:v>356.0000000000029</c:v>
                </c:pt>
                <c:pt idx="178">
                  <c:v>356.0000000000029</c:v>
                </c:pt>
                <c:pt idx="179">
                  <c:v>360.00000000000296</c:v>
                </c:pt>
                <c:pt idx="180">
                  <c:v>360.00000000000296</c:v>
                </c:pt>
                <c:pt idx="181">
                  <c:v>364.00000000000301</c:v>
                </c:pt>
                <c:pt idx="182">
                  <c:v>364.00000000000301</c:v>
                </c:pt>
                <c:pt idx="183">
                  <c:v>368.00000000000307</c:v>
                </c:pt>
                <c:pt idx="184">
                  <c:v>368.00000000000307</c:v>
                </c:pt>
                <c:pt idx="185">
                  <c:v>372.00000000000313</c:v>
                </c:pt>
                <c:pt idx="186">
                  <c:v>372.00000000000313</c:v>
                </c:pt>
                <c:pt idx="187">
                  <c:v>376.00000000000318</c:v>
                </c:pt>
                <c:pt idx="188">
                  <c:v>376.00000000000318</c:v>
                </c:pt>
                <c:pt idx="189">
                  <c:v>380.00000000000324</c:v>
                </c:pt>
                <c:pt idx="190">
                  <c:v>380.00000000000324</c:v>
                </c:pt>
                <c:pt idx="191">
                  <c:v>384.0000000000033</c:v>
                </c:pt>
                <c:pt idx="192">
                  <c:v>384.0000000000033</c:v>
                </c:pt>
                <c:pt idx="193">
                  <c:v>388.00000000000335</c:v>
                </c:pt>
                <c:pt idx="194">
                  <c:v>388.00000000000335</c:v>
                </c:pt>
                <c:pt idx="195">
                  <c:v>392.00000000000341</c:v>
                </c:pt>
                <c:pt idx="196">
                  <c:v>392.00000000000341</c:v>
                </c:pt>
                <c:pt idx="197">
                  <c:v>396.00000000000347</c:v>
                </c:pt>
                <c:pt idx="198">
                  <c:v>396.00000000000347</c:v>
                </c:pt>
                <c:pt idx="199">
                  <c:v>400.00000000000352</c:v>
                </c:pt>
                <c:pt idx="200">
                  <c:v>400.00000000000352</c:v>
                </c:pt>
                <c:pt idx="201">
                  <c:v>404.00000000000358</c:v>
                </c:pt>
                <c:pt idx="202">
                  <c:v>404.00000000000358</c:v>
                </c:pt>
                <c:pt idx="203">
                  <c:v>408.00000000000364</c:v>
                </c:pt>
                <c:pt idx="204">
                  <c:v>408.00000000000364</c:v>
                </c:pt>
                <c:pt idx="205">
                  <c:v>412.00000000000369</c:v>
                </c:pt>
                <c:pt idx="206">
                  <c:v>412.00000000000369</c:v>
                </c:pt>
                <c:pt idx="207">
                  <c:v>416.00000000000375</c:v>
                </c:pt>
                <c:pt idx="208">
                  <c:v>416.00000000000375</c:v>
                </c:pt>
                <c:pt idx="209">
                  <c:v>420.00000000000381</c:v>
                </c:pt>
                <c:pt idx="210">
                  <c:v>420.00000000000381</c:v>
                </c:pt>
                <c:pt idx="211">
                  <c:v>424.00000000000387</c:v>
                </c:pt>
                <c:pt idx="212">
                  <c:v>424.00000000000387</c:v>
                </c:pt>
                <c:pt idx="213">
                  <c:v>428.00000000000392</c:v>
                </c:pt>
                <c:pt idx="214">
                  <c:v>428.00000000000392</c:v>
                </c:pt>
                <c:pt idx="215">
                  <c:v>432.00000000000398</c:v>
                </c:pt>
                <c:pt idx="216">
                  <c:v>432.00000000000398</c:v>
                </c:pt>
                <c:pt idx="217">
                  <c:v>436.00000000000404</c:v>
                </c:pt>
                <c:pt idx="218">
                  <c:v>436.00000000000404</c:v>
                </c:pt>
                <c:pt idx="219">
                  <c:v>440.00000000000409</c:v>
                </c:pt>
                <c:pt idx="220">
                  <c:v>440.00000000000409</c:v>
                </c:pt>
                <c:pt idx="221">
                  <c:v>444.00000000000415</c:v>
                </c:pt>
                <c:pt idx="222">
                  <c:v>444.00000000000415</c:v>
                </c:pt>
                <c:pt idx="223">
                  <c:v>448.00000000000421</c:v>
                </c:pt>
                <c:pt idx="224">
                  <c:v>448.00000000000421</c:v>
                </c:pt>
                <c:pt idx="225">
                  <c:v>452.00000000000426</c:v>
                </c:pt>
                <c:pt idx="226">
                  <c:v>452.00000000000426</c:v>
                </c:pt>
                <c:pt idx="227">
                  <c:v>456.00000000000432</c:v>
                </c:pt>
                <c:pt idx="228">
                  <c:v>456.00000000000432</c:v>
                </c:pt>
                <c:pt idx="229">
                  <c:v>460.00000000000438</c:v>
                </c:pt>
                <c:pt idx="230">
                  <c:v>460.00000000000438</c:v>
                </c:pt>
                <c:pt idx="231">
                  <c:v>464.00000000000443</c:v>
                </c:pt>
                <c:pt idx="232">
                  <c:v>464.00000000000443</c:v>
                </c:pt>
                <c:pt idx="233">
                  <c:v>468.00000000000449</c:v>
                </c:pt>
                <c:pt idx="234">
                  <c:v>468.00000000000449</c:v>
                </c:pt>
                <c:pt idx="235">
                  <c:v>472.00000000000455</c:v>
                </c:pt>
                <c:pt idx="236">
                  <c:v>472.00000000000455</c:v>
                </c:pt>
                <c:pt idx="237">
                  <c:v>476.0000000000046</c:v>
                </c:pt>
                <c:pt idx="238">
                  <c:v>476.0000000000046</c:v>
                </c:pt>
                <c:pt idx="239">
                  <c:v>480.00000000000466</c:v>
                </c:pt>
                <c:pt idx="240">
                  <c:v>480.00000000000466</c:v>
                </c:pt>
                <c:pt idx="241">
                  <c:v>484.00000000000472</c:v>
                </c:pt>
                <c:pt idx="242">
                  <c:v>484.00000000000472</c:v>
                </c:pt>
                <c:pt idx="243">
                  <c:v>488.00000000000477</c:v>
                </c:pt>
                <c:pt idx="244">
                  <c:v>488.00000000000477</c:v>
                </c:pt>
                <c:pt idx="245">
                  <c:v>492.00000000000483</c:v>
                </c:pt>
                <c:pt idx="246">
                  <c:v>492.00000000000483</c:v>
                </c:pt>
                <c:pt idx="247">
                  <c:v>496.00000000000489</c:v>
                </c:pt>
                <c:pt idx="248">
                  <c:v>496.00000000000489</c:v>
                </c:pt>
                <c:pt idx="249">
                  <c:v>500.00000000000495</c:v>
                </c:pt>
                <c:pt idx="250">
                  <c:v>500.00000000000495</c:v>
                </c:pt>
                <c:pt idx="251">
                  <c:v>504.000000000005</c:v>
                </c:pt>
                <c:pt idx="252">
                  <c:v>504.000000000005</c:v>
                </c:pt>
                <c:pt idx="253">
                  <c:v>508.00000000000506</c:v>
                </c:pt>
                <c:pt idx="254">
                  <c:v>508.00000000000506</c:v>
                </c:pt>
                <c:pt idx="255">
                  <c:v>512.00000000000512</c:v>
                </c:pt>
                <c:pt idx="256">
                  <c:v>512.00000000000512</c:v>
                </c:pt>
                <c:pt idx="257">
                  <c:v>516.00000000000489</c:v>
                </c:pt>
                <c:pt idx="258">
                  <c:v>516.00000000000489</c:v>
                </c:pt>
                <c:pt idx="259">
                  <c:v>520.00000000000466</c:v>
                </c:pt>
                <c:pt idx="260">
                  <c:v>520.00000000000466</c:v>
                </c:pt>
                <c:pt idx="261">
                  <c:v>524.00000000000443</c:v>
                </c:pt>
                <c:pt idx="262">
                  <c:v>524.00000000000443</c:v>
                </c:pt>
                <c:pt idx="263">
                  <c:v>528.00000000000421</c:v>
                </c:pt>
                <c:pt idx="264">
                  <c:v>528.00000000000421</c:v>
                </c:pt>
                <c:pt idx="265">
                  <c:v>532.00000000000398</c:v>
                </c:pt>
                <c:pt idx="266">
                  <c:v>532.00000000000398</c:v>
                </c:pt>
                <c:pt idx="267">
                  <c:v>536.00000000000375</c:v>
                </c:pt>
                <c:pt idx="268">
                  <c:v>536.00000000000375</c:v>
                </c:pt>
                <c:pt idx="269">
                  <c:v>540.00000000000352</c:v>
                </c:pt>
                <c:pt idx="270">
                  <c:v>540.00000000000352</c:v>
                </c:pt>
                <c:pt idx="271">
                  <c:v>544.0000000000033</c:v>
                </c:pt>
                <c:pt idx="272">
                  <c:v>544.0000000000033</c:v>
                </c:pt>
                <c:pt idx="273">
                  <c:v>548.00000000000307</c:v>
                </c:pt>
                <c:pt idx="274">
                  <c:v>548.00000000000307</c:v>
                </c:pt>
                <c:pt idx="275">
                  <c:v>552.00000000000284</c:v>
                </c:pt>
                <c:pt idx="276">
                  <c:v>552.00000000000284</c:v>
                </c:pt>
                <c:pt idx="277">
                  <c:v>556.00000000000261</c:v>
                </c:pt>
                <c:pt idx="278">
                  <c:v>556.00000000000261</c:v>
                </c:pt>
                <c:pt idx="279">
                  <c:v>560.00000000000239</c:v>
                </c:pt>
                <c:pt idx="280">
                  <c:v>560.00000000000239</c:v>
                </c:pt>
                <c:pt idx="281">
                  <c:v>564.00000000000216</c:v>
                </c:pt>
                <c:pt idx="282">
                  <c:v>564.00000000000216</c:v>
                </c:pt>
                <c:pt idx="283">
                  <c:v>568.00000000000193</c:v>
                </c:pt>
                <c:pt idx="284">
                  <c:v>568.00000000000193</c:v>
                </c:pt>
                <c:pt idx="285">
                  <c:v>572.00000000000171</c:v>
                </c:pt>
                <c:pt idx="286">
                  <c:v>572.00000000000171</c:v>
                </c:pt>
                <c:pt idx="287">
                  <c:v>576.00000000000148</c:v>
                </c:pt>
                <c:pt idx="288">
                  <c:v>576.00000000000148</c:v>
                </c:pt>
                <c:pt idx="289">
                  <c:v>580.00000000000125</c:v>
                </c:pt>
                <c:pt idx="290">
                  <c:v>580.00000000000125</c:v>
                </c:pt>
                <c:pt idx="291">
                  <c:v>584.00000000000102</c:v>
                </c:pt>
                <c:pt idx="292">
                  <c:v>584.00000000000102</c:v>
                </c:pt>
                <c:pt idx="293">
                  <c:v>588.0000000000008</c:v>
                </c:pt>
                <c:pt idx="294">
                  <c:v>588.0000000000008</c:v>
                </c:pt>
                <c:pt idx="295">
                  <c:v>592.00000000000057</c:v>
                </c:pt>
                <c:pt idx="296">
                  <c:v>592.00000000000057</c:v>
                </c:pt>
                <c:pt idx="297">
                  <c:v>596.00000000000034</c:v>
                </c:pt>
                <c:pt idx="298">
                  <c:v>596.00000000000034</c:v>
                </c:pt>
                <c:pt idx="299">
                  <c:v>600.00000000000011</c:v>
                </c:pt>
                <c:pt idx="300">
                  <c:v>600.00000000000011</c:v>
                </c:pt>
                <c:pt idx="301">
                  <c:v>603.99999999999989</c:v>
                </c:pt>
                <c:pt idx="302">
                  <c:v>603.99999999999989</c:v>
                </c:pt>
                <c:pt idx="303">
                  <c:v>607.99999999999966</c:v>
                </c:pt>
                <c:pt idx="304">
                  <c:v>607.99999999999966</c:v>
                </c:pt>
                <c:pt idx="305">
                  <c:v>611.99999999999943</c:v>
                </c:pt>
                <c:pt idx="306">
                  <c:v>611.99999999999943</c:v>
                </c:pt>
                <c:pt idx="307">
                  <c:v>615.9999999999992</c:v>
                </c:pt>
                <c:pt idx="308">
                  <c:v>615.9999999999992</c:v>
                </c:pt>
                <c:pt idx="309">
                  <c:v>619.99999999999898</c:v>
                </c:pt>
                <c:pt idx="310">
                  <c:v>619.99999999999898</c:v>
                </c:pt>
                <c:pt idx="311">
                  <c:v>623.99999999999875</c:v>
                </c:pt>
                <c:pt idx="312">
                  <c:v>623.99999999999875</c:v>
                </c:pt>
                <c:pt idx="313">
                  <c:v>627.99999999999852</c:v>
                </c:pt>
                <c:pt idx="314">
                  <c:v>627.99999999999852</c:v>
                </c:pt>
                <c:pt idx="315">
                  <c:v>631.99999999999829</c:v>
                </c:pt>
                <c:pt idx="316">
                  <c:v>631.99999999999829</c:v>
                </c:pt>
                <c:pt idx="317">
                  <c:v>635.99999999999807</c:v>
                </c:pt>
                <c:pt idx="318">
                  <c:v>635.99999999999807</c:v>
                </c:pt>
                <c:pt idx="319">
                  <c:v>639.99999999999784</c:v>
                </c:pt>
                <c:pt idx="320">
                  <c:v>639.99999999999784</c:v>
                </c:pt>
                <c:pt idx="321">
                  <c:v>643.99999999999761</c:v>
                </c:pt>
                <c:pt idx="322">
                  <c:v>643.99999999999761</c:v>
                </c:pt>
                <c:pt idx="323">
                  <c:v>647.99999999999739</c:v>
                </c:pt>
                <c:pt idx="324">
                  <c:v>647.99999999999739</c:v>
                </c:pt>
                <c:pt idx="325">
                  <c:v>651.99999999999716</c:v>
                </c:pt>
                <c:pt idx="326">
                  <c:v>651.99999999999716</c:v>
                </c:pt>
                <c:pt idx="327">
                  <c:v>655.99999999999693</c:v>
                </c:pt>
                <c:pt idx="328">
                  <c:v>655.99999999999693</c:v>
                </c:pt>
                <c:pt idx="329">
                  <c:v>659.9999999999967</c:v>
                </c:pt>
                <c:pt idx="330">
                  <c:v>659.9999999999967</c:v>
                </c:pt>
                <c:pt idx="331">
                  <c:v>663.99999999999648</c:v>
                </c:pt>
                <c:pt idx="332">
                  <c:v>663.99999999999648</c:v>
                </c:pt>
                <c:pt idx="333">
                  <c:v>667.99999999999625</c:v>
                </c:pt>
                <c:pt idx="334">
                  <c:v>667.99999999999625</c:v>
                </c:pt>
                <c:pt idx="335">
                  <c:v>671.99999999999602</c:v>
                </c:pt>
                <c:pt idx="336">
                  <c:v>671.99999999999602</c:v>
                </c:pt>
                <c:pt idx="337">
                  <c:v>675.99999999999579</c:v>
                </c:pt>
                <c:pt idx="338">
                  <c:v>675.99999999999579</c:v>
                </c:pt>
                <c:pt idx="339">
                  <c:v>679.99999999999557</c:v>
                </c:pt>
                <c:pt idx="340">
                  <c:v>679.99999999999557</c:v>
                </c:pt>
                <c:pt idx="341">
                  <c:v>683.99999999999534</c:v>
                </c:pt>
                <c:pt idx="342">
                  <c:v>683.99999999999534</c:v>
                </c:pt>
                <c:pt idx="343">
                  <c:v>687.99999999999511</c:v>
                </c:pt>
                <c:pt idx="344">
                  <c:v>687.99999999999511</c:v>
                </c:pt>
                <c:pt idx="345">
                  <c:v>691.99999999999488</c:v>
                </c:pt>
                <c:pt idx="346">
                  <c:v>691.99999999999488</c:v>
                </c:pt>
                <c:pt idx="347">
                  <c:v>695.99999999999466</c:v>
                </c:pt>
                <c:pt idx="348">
                  <c:v>695.99999999999466</c:v>
                </c:pt>
                <c:pt idx="349">
                  <c:v>699.99999999999443</c:v>
                </c:pt>
                <c:pt idx="350">
                  <c:v>699.99999999999443</c:v>
                </c:pt>
                <c:pt idx="351">
                  <c:v>703.9999999999942</c:v>
                </c:pt>
                <c:pt idx="352">
                  <c:v>703.9999999999942</c:v>
                </c:pt>
                <c:pt idx="353">
                  <c:v>707.99999999999397</c:v>
                </c:pt>
                <c:pt idx="354">
                  <c:v>707.99999999999397</c:v>
                </c:pt>
                <c:pt idx="355">
                  <c:v>711.99999999999375</c:v>
                </c:pt>
                <c:pt idx="356">
                  <c:v>711.99999999999375</c:v>
                </c:pt>
                <c:pt idx="357">
                  <c:v>715.99999999999352</c:v>
                </c:pt>
                <c:pt idx="358">
                  <c:v>715.99999999999352</c:v>
                </c:pt>
                <c:pt idx="359">
                  <c:v>719.99999999999329</c:v>
                </c:pt>
                <c:pt idx="360">
                  <c:v>719.99999999999329</c:v>
                </c:pt>
                <c:pt idx="361">
                  <c:v>723.99999999999307</c:v>
                </c:pt>
                <c:pt idx="362">
                  <c:v>723.99999999999307</c:v>
                </c:pt>
                <c:pt idx="363">
                  <c:v>727.99999999999284</c:v>
                </c:pt>
                <c:pt idx="364">
                  <c:v>727.99999999999284</c:v>
                </c:pt>
                <c:pt idx="365">
                  <c:v>731.99999999999261</c:v>
                </c:pt>
                <c:pt idx="366">
                  <c:v>731.99999999999261</c:v>
                </c:pt>
                <c:pt idx="367">
                  <c:v>735.99999999999238</c:v>
                </c:pt>
                <c:pt idx="368">
                  <c:v>735.99999999999238</c:v>
                </c:pt>
                <c:pt idx="369">
                  <c:v>739.99999999999216</c:v>
                </c:pt>
                <c:pt idx="370">
                  <c:v>739.99999999999216</c:v>
                </c:pt>
                <c:pt idx="371">
                  <c:v>743.99999999999193</c:v>
                </c:pt>
                <c:pt idx="372">
                  <c:v>743.99999999999193</c:v>
                </c:pt>
                <c:pt idx="373">
                  <c:v>747.9999999999917</c:v>
                </c:pt>
                <c:pt idx="374">
                  <c:v>747.9999999999917</c:v>
                </c:pt>
                <c:pt idx="375">
                  <c:v>751.99999999999147</c:v>
                </c:pt>
                <c:pt idx="376">
                  <c:v>751.99999999999147</c:v>
                </c:pt>
                <c:pt idx="377">
                  <c:v>755.99999999999125</c:v>
                </c:pt>
                <c:pt idx="378">
                  <c:v>755.99999999999125</c:v>
                </c:pt>
                <c:pt idx="379">
                  <c:v>759.99999999999102</c:v>
                </c:pt>
                <c:pt idx="380">
                  <c:v>759.99999999999102</c:v>
                </c:pt>
                <c:pt idx="381">
                  <c:v>763.99999999999079</c:v>
                </c:pt>
                <c:pt idx="382">
                  <c:v>763.99999999999079</c:v>
                </c:pt>
                <c:pt idx="383">
                  <c:v>767.99999999999056</c:v>
                </c:pt>
                <c:pt idx="384">
                  <c:v>767.99999999999056</c:v>
                </c:pt>
                <c:pt idx="385">
                  <c:v>771.99999999999034</c:v>
                </c:pt>
                <c:pt idx="386">
                  <c:v>771.99999999999034</c:v>
                </c:pt>
                <c:pt idx="387">
                  <c:v>775.99999999999011</c:v>
                </c:pt>
                <c:pt idx="388">
                  <c:v>775.99999999999011</c:v>
                </c:pt>
                <c:pt idx="389">
                  <c:v>779.99999999998988</c:v>
                </c:pt>
                <c:pt idx="390">
                  <c:v>779.99999999998988</c:v>
                </c:pt>
                <c:pt idx="391">
                  <c:v>783.99999999998965</c:v>
                </c:pt>
                <c:pt idx="392">
                  <c:v>783.99999999998965</c:v>
                </c:pt>
                <c:pt idx="393">
                  <c:v>787.99999999998943</c:v>
                </c:pt>
                <c:pt idx="394">
                  <c:v>787.99999999998943</c:v>
                </c:pt>
                <c:pt idx="395">
                  <c:v>791.9999999999892</c:v>
                </c:pt>
                <c:pt idx="396">
                  <c:v>791.9999999999892</c:v>
                </c:pt>
                <c:pt idx="397">
                  <c:v>795.99999999998897</c:v>
                </c:pt>
                <c:pt idx="398">
                  <c:v>795.99999999998897</c:v>
                </c:pt>
                <c:pt idx="399">
                  <c:v>799.99999999998875</c:v>
                </c:pt>
              </c:numCache>
            </c:numRef>
          </c:xVal>
          <c:yVal>
            <c:numRef>
              <c:f>'rebin and plot'!$T$2:$T$401</c:f>
              <c:numCache>
                <c:formatCode>0.00E+00</c:formatCode>
                <c:ptCount val="400"/>
                <c:pt idx="0">
                  <c:v>9.7730167394468707E-3</c:v>
                </c:pt>
                <c:pt idx="1">
                  <c:v>9.7730167394468707E-3</c:v>
                </c:pt>
                <c:pt idx="2">
                  <c:v>1.6441502911208147E-2</c:v>
                </c:pt>
                <c:pt idx="3">
                  <c:v>1.6441502911208147E-2</c:v>
                </c:pt>
                <c:pt idx="4">
                  <c:v>1.4042030567685587E-2</c:v>
                </c:pt>
                <c:pt idx="5">
                  <c:v>1.4042030567685587E-2</c:v>
                </c:pt>
                <c:pt idx="6">
                  <c:v>1.3546215429403201E-2</c:v>
                </c:pt>
                <c:pt idx="7">
                  <c:v>1.3546215429403201E-2</c:v>
                </c:pt>
                <c:pt idx="8">
                  <c:v>1.3066320960698688E-2</c:v>
                </c:pt>
                <c:pt idx="9">
                  <c:v>1.3066320960698688E-2</c:v>
                </c:pt>
                <c:pt idx="10">
                  <c:v>1.3366539301310041E-2</c:v>
                </c:pt>
                <c:pt idx="11">
                  <c:v>1.3366539301310041E-2</c:v>
                </c:pt>
                <c:pt idx="12">
                  <c:v>1.3259643377001456E-2</c:v>
                </c:pt>
                <c:pt idx="13">
                  <c:v>1.3259643377001456E-2</c:v>
                </c:pt>
                <c:pt idx="14">
                  <c:v>1.3091339155749636E-2</c:v>
                </c:pt>
                <c:pt idx="15">
                  <c:v>1.3091339155749636E-2</c:v>
                </c:pt>
                <c:pt idx="16">
                  <c:v>1.3700873362445413E-2</c:v>
                </c:pt>
                <c:pt idx="17">
                  <c:v>1.3700873362445413E-2</c:v>
                </c:pt>
                <c:pt idx="18">
                  <c:v>1.3286935953420669E-2</c:v>
                </c:pt>
                <c:pt idx="19">
                  <c:v>1.3286935953420669E-2</c:v>
                </c:pt>
                <c:pt idx="20">
                  <c:v>1.3425673216885006E-2</c:v>
                </c:pt>
                <c:pt idx="21">
                  <c:v>1.3425673216885006E-2</c:v>
                </c:pt>
                <c:pt idx="22">
                  <c:v>1.3443868267831149E-2</c:v>
                </c:pt>
                <c:pt idx="23">
                  <c:v>1.3443868267831149E-2</c:v>
                </c:pt>
                <c:pt idx="24">
                  <c:v>1.3273289665211062E-2</c:v>
                </c:pt>
                <c:pt idx="25">
                  <c:v>1.3273289665211062E-2</c:v>
                </c:pt>
                <c:pt idx="26">
                  <c:v>1.3598526200873361E-2</c:v>
                </c:pt>
                <c:pt idx="27">
                  <c:v>1.3598526200873361E-2</c:v>
                </c:pt>
                <c:pt idx="28">
                  <c:v>1.3582605531295488E-2</c:v>
                </c:pt>
                <c:pt idx="29">
                  <c:v>1.3582605531295488E-2</c:v>
                </c:pt>
                <c:pt idx="30">
                  <c:v>1.3346069868995633E-2</c:v>
                </c:pt>
                <c:pt idx="31">
                  <c:v>1.3346069868995633E-2</c:v>
                </c:pt>
                <c:pt idx="32">
                  <c:v>1.3255094614264919E-2</c:v>
                </c:pt>
                <c:pt idx="33">
                  <c:v>1.3255094614264919E-2</c:v>
                </c:pt>
                <c:pt idx="34">
                  <c:v>1.3694050218340609E-2</c:v>
                </c:pt>
                <c:pt idx="35">
                  <c:v>1.3694050218340609E-2</c:v>
                </c:pt>
                <c:pt idx="36">
                  <c:v>1.3302856622998543E-2</c:v>
                </c:pt>
                <c:pt idx="37">
                  <c:v>1.3302856622998543E-2</c:v>
                </c:pt>
                <c:pt idx="38">
                  <c:v>1.3418850072780203E-2</c:v>
                </c:pt>
                <c:pt idx="39">
                  <c:v>1.3418850072780203E-2</c:v>
                </c:pt>
                <c:pt idx="40">
                  <c:v>1.3534843522561861E-2</c:v>
                </c:pt>
                <c:pt idx="41">
                  <c:v>1.3534843522561861E-2</c:v>
                </c:pt>
                <c:pt idx="42">
                  <c:v>1.3662208879184859E-2</c:v>
                </c:pt>
                <c:pt idx="43">
                  <c:v>1.3662208879184859E-2</c:v>
                </c:pt>
                <c:pt idx="44">
                  <c:v>1.3150473071324598E-2</c:v>
                </c:pt>
                <c:pt idx="45">
                  <c:v>1.3150473071324598E-2</c:v>
                </c:pt>
                <c:pt idx="46">
                  <c:v>1.3493904657933042E-2</c:v>
                </c:pt>
                <c:pt idx="47">
                  <c:v>1.3493904657933042E-2</c:v>
                </c:pt>
                <c:pt idx="48">
                  <c:v>1.2222525473071323E-2</c:v>
                </c:pt>
                <c:pt idx="49">
                  <c:v>1.2222525473071323E-2</c:v>
                </c:pt>
                <c:pt idx="50">
                  <c:v>3.8164119359534203E-3</c:v>
                </c:pt>
                <c:pt idx="51">
                  <c:v>3.8164119359534203E-3</c:v>
                </c:pt>
                <c:pt idx="52">
                  <c:v>8.6653930131004359E-4</c:v>
                </c:pt>
                <c:pt idx="53">
                  <c:v>8.6653930131004359E-4</c:v>
                </c:pt>
                <c:pt idx="54">
                  <c:v>4.8216885007278018E-4</c:v>
                </c:pt>
                <c:pt idx="55">
                  <c:v>4.8216885007278018E-4</c:v>
                </c:pt>
                <c:pt idx="56">
                  <c:v>5.1628457059679767E-4</c:v>
                </c:pt>
                <c:pt idx="57">
                  <c:v>5.1628457059679767E-4</c:v>
                </c:pt>
                <c:pt idx="58">
                  <c:v>4.3895560407569142E-4</c:v>
                </c:pt>
                <c:pt idx="59">
                  <c:v>4.3895560407569142E-4</c:v>
                </c:pt>
                <c:pt idx="60">
                  <c:v>3.7527292576419215E-4</c:v>
                </c:pt>
                <c:pt idx="61">
                  <c:v>3.7527292576419215E-4</c:v>
                </c:pt>
                <c:pt idx="62">
                  <c:v>4.1166302765647741E-4</c:v>
                </c:pt>
                <c:pt idx="63">
                  <c:v>4.1166302765647741E-4</c:v>
                </c:pt>
                <c:pt idx="64">
                  <c:v>4.2530931586608439E-4</c:v>
                </c:pt>
                <c:pt idx="65">
                  <c:v>4.2530931586608439E-4</c:v>
                </c:pt>
                <c:pt idx="66">
                  <c:v>3.6617540029112078E-4</c:v>
                </c:pt>
                <c:pt idx="67">
                  <c:v>3.6617540029112078E-4</c:v>
                </c:pt>
                <c:pt idx="68">
                  <c:v>3.0021834061135373E-4</c:v>
                </c:pt>
                <c:pt idx="69">
                  <c:v>3.0021834061135373E-4</c:v>
                </c:pt>
                <c:pt idx="70">
                  <c:v>3.36608442503639E-4</c:v>
                </c:pt>
                <c:pt idx="71">
                  <c:v>3.36608442503639E-4</c:v>
                </c:pt>
                <c:pt idx="72">
                  <c:v>3.8664483260553124E-4</c:v>
                </c:pt>
                <c:pt idx="73">
                  <c:v>3.8664483260553124E-4</c:v>
                </c:pt>
                <c:pt idx="74">
                  <c:v>3.3433406113537117E-4</c:v>
                </c:pt>
                <c:pt idx="75">
                  <c:v>3.3433406113537117E-4</c:v>
                </c:pt>
                <c:pt idx="76">
                  <c:v>3.3433406113537117E-4</c:v>
                </c:pt>
                <c:pt idx="77">
                  <c:v>3.3433406113537117E-4</c:v>
                </c:pt>
                <c:pt idx="78">
                  <c:v>3.2751091703056768E-4</c:v>
                </c:pt>
                <c:pt idx="79">
                  <c:v>3.2751091703056768E-4</c:v>
                </c:pt>
                <c:pt idx="80">
                  <c:v>2.979439592430859E-4</c:v>
                </c:pt>
                <c:pt idx="81">
                  <c:v>2.979439592430859E-4</c:v>
                </c:pt>
                <c:pt idx="82">
                  <c:v>3.2523653566229985E-4</c:v>
                </c:pt>
                <c:pt idx="83">
                  <c:v>3.2523653566229985E-4</c:v>
                </c:pt>
                <c:pt idx="84">
                  <c:v>2.479075691411936E-4</c:v>
                </c:pt>
                <c:pt idx="85">
                  <c:v>2.479075691411936E-4</c:v>
                </c:pt>
                <c:pt idx="86">
                  <c:v>2.9566957787481802E-4</c:v>
                </c:pt>
                <c:pt idx="87">
                  <c:v>2.9566957787481802E-4</c:v>
                </c:pt>
                <c:pt idx="88">
                  <c:v>2.2516375545851526E-4</c:v>
                </c:pt>
                <c:pt idx="89">
                  <c:v>2.2516375545851526E-4</c:v>
                </c:pt>
                <c:pt idx="90">
                  <c:v>2.4108442503639009E-4</c:v>
                </c:pt>
                <c:pt idx="91">
                  <c:v>2.4108442503639009E-4</c:v>
                </c:pt>
                <c:pt idx="92">
                  <c:v>2.7292576419213972E-4</c:v>
                </c:pt>
                <c:pt idx="93">
                  <c:v>2.7292576419213972E-4</c:v>
                </c:pt>
                <c:pt idx="94">
                  <c:v>2.3198689956331874E-4</c:v>
                </c:pt>
                <c:pt idx="95">
                  <c:v>2.3198689956331874E-4</c:v>
                </c:pt>
                <c:pt idx="96">
                  <c:v>2.6610262008733624E-4</c:v>
                </c:pt>
                <c:pt idx="97">
                  <c:v>2.6610262008733624E-4</c:v>
                </c:pt>
                <c:pt idx="98">
                  <c:v>2.0469432314410479E-4</c:v>
                </c:pt>
                <c:pt idx="99">
                  <c:v>2.0469432314410479E-4</c:v>
                </c:pt>
                <c:pt idx="100">
                  <c:v>2.2288937409024745E-4</c:v>
                </c:pt>
                <c:pt idx="101">
                  <c:v>2.2288937409024745E-4</c:v>
                </c:pt>
                <c:pt idx="102">
                  <c:v>1.8877365356622999E-4</c:v>
                </c:pt>
                <c:pt idx="103">
                  <c:v>1.8877365356622999E-4</c:v>
                </c:pt>
                <c:pt idx="104">
                  <c:v>2.2288937409024748E-4</c:v>
                </c:pt>
                <c:pt idx="105">
                  <c:v>2.2288937409024748E-4</c:v>
                </c:pt>
                <c:pt idx="106">
                  <c:v>2.0696870451237265E-4</c:v>
                </c:pt>
                <c:pt idx="107">
                  <c:v>2.0696870451237265E-4</c:v>
                </c:pt>
                <c:pt idx="108">
                  <c:v>2.0696870451237262E-4</c:v>
                </c:pt>
                <c:pt idx="109">
                  <c:v>2.0696870451237262E-4</c:v>
                </c:pt>
                <c:pt idx="110">
                  <c:v>1.9787117903930128E-4</c:v>
                </c:pt>
                <c:pt idx="111">
                  <c:v>1.9787117903930128E-4</c:v>
                </c:pt>
                <c:pt idx="112">
                  <c:v>1.683042212518195E-4</c:v>
                </c:pt>
                <c:pt idx="113">
                  <c:v>1.683042212518195E-4</c:v>
                </c:pt>
                <c:pt idx="114">
                  <c:v>2.0924308588064045E-4</c:v>
                </c:pt>
                <c:pt idx="115">
                  <c:v>2.0924308588064045E-4</c:v>
                </c:pt>
                <c:pt idx="116">
                  <c:v>1.6148107714701598E-4</c:v>
                </c:pt>
                <c:pt idx="117">
                  <c:v>1.6148107714701598E-4</c:v>
                </c:pt>
                <c:pt idx="118">
                  <c:v>1.9332241630276565E-4</c:v>
                </c:pt>
                <c:pt idx="119">
                  <c:v>1.9332241630276565E-4</c:v>
                </c:pt>
                <c:pt idx="120">
                  <c:v>1.7057860262008733E-4</c:v>
                </c:pt>
                <c:pt idx="121">
                  <c:v>1.7057860262008733E-4</c:v>
                </c:pt>
                <c:pt idx="122">
                  <c:v>1.7057860262008735E-4</c:v>
                </c:pt>
                <c:pt idx="123">
                  <c:v>1.7057860262008735E-4</c:v>
                </c:pt>
                <c:pt idx="124">
                  <c:v>1.7285298398835518E-4</c:v>
                </c:pt>
                <c:pt idx="125">
                  <c:v>1.7285298398835518E-4</c:v>
                </c:pt>
                <c:pt idx="126">
                  <c:v>2.1834061135371177E-4</c:v>
                </c:pt>
                <c:pt idx="127">
                  <c:v>2.1834061135371177E-4</c:v>
                </c:pt>
                <c:pt idx="128">
                  <c:v>1.7512736535662299E-4</c:v>
                </c:pt>
                <c:pt idx="129">
                  <c:v>1.7512736535662299E-4</c:v>
                </c:pt>
                <c:pt idx="130">
                  <c:v>1.6375545851528384E-4</c:v>
                </c:pt>
                <c:pt idx="131">
                  <c:v>1.6375545851528384E-4</c:v>
                </c:pt>
                <c:pt idx="132">
                  <c:v>1.6148107714701601E-4</c:v>
                </c:pt>
                <c:pt idx="133">
                  <c:v>1.6148107714701601E-4</c:v>
                </c:pt>
                <c:pt idx="134">
                  <c:v>1.3418850072780203E-4</c:v>
                </c:pt>
                <c:pt idx="135">
                  <c:v>1.3418850072780203E-4</c:v>
                </c:pt>
                <c:pt idx="136">
                  <c:v>9.7798398835516738E-5</c:v>
                </c:pt>
                <c:pt idx="137">
                  <c:v>9.7798398835516738E-5</c:v>
                </c:pt>
                <c:pt idx="138">
                  <c:v>1.4783478893740904E-4</c:v>
                </c:pt>
                <c:pt idx="139">
                  <c:v>1.4783478893740904E-4</c:v>
                </c:pt>
                <c:pt idx="140">
                  <c:v>1.1371906841339156E-4</c:v>
                </c:pt>
                <c:pt idx="141">
                  <c:v>1.1371906841339156E-4</c:v>
                </c:pt>
                <c:pt idx="142">
                  <c:v>1.2054221251819504E-4</c:v>
                </c:pt>
                <c:pt idx="143">
                  <c:v>1.2054221251819504E-4</c:v>
                </c:pt>
                <c:pt idx="144">
                  <c:v>1.1826783114992723E-4</c:v>
                </c:pt>
                <c:pt idx="145">
                  <c:v>1.1826783114992723E-4</c:v>
                </c:pt>
                <c:pt idx="146">
                  <c:v>1.0689592430858805E-4</c:v>
                </c:pt>
                <c:pt idx="147">
                  <c:v>1.0689592430858805E-4</c:v>
                </c:pt>
                <c:pt idx="148">
                  <c:v>1.2281659388646289E-4</c:v>
                </c:pt>
                <c:pt idx="149">
                  <c:v>1.2281659388646289E-4</c:v>
                </c:pt>
                <c:pt idx="150">
                  <c:v>1.3873726346433769E-4</c:v>
                </c:pt>
                <c:pt idx="151">
                  <c:v>1.3873726346433769E-4</c:v>
                </c:pt>
                <c:pt idx="152">
                  <c:v>9.324963609898108E-5</c:v>
                </c:pt>
                <c:pt idx="153">
                  <c:v>9.324963609898108E-5</c:v>
                </c:pt>
                <c:pt idx="154">
                  <c:v>1.091703056768559E-4</c:v>
                </c:pt>
                <c:pt idx="155">
                  <c:v>1.091703056768559E-4</c:v>
                </c:pt>
                <c:pt idx="156">
                  <c:v>1.0234716157205238E-4</c:v>
                </c:pt>
                <c:pt idx="157">
                  <c:v>1.0234716157205238E-4</c:v>
                </c:pt>
                <c:pt idx="158">
                  <c:v>8.4152110625909749E-5</c:v>
                </c:pt>
                <c:pt idx="159">
                  <c:v>8.4152110625909749E-5</c:v>
                </c:pt>
                <c:pt idx="160">
                  <c:v>8.6426491994177578E-5</c:v>
                </c:pt>
                <c:pt idx="161">
                  <c:v>8.6426491994177578E-5</c:v>
                </c:pt>
                <c:pt idx="162">
                  <c:v>1.023471615720524E-4</c:v>
                </c:pt>
                <c:pt idx="163">
                  <c:v>1.023471615720524E-4</c:v>
                </c:pt>
                <c:pt idx="164">
                  <c:v>9.7798398835516724E-5</c:v>
                </c:pt>
                <c:pt idx="165">
                  <c:v>9.7798398835516724E-5</c:v>
                </c:pt>
                <c:pt idx="166">
                  <c:v>1.1826783114992721E-4</c:v>
                </c:pt>
                <c:pt idx="167">
                  <c:v>1.1826783114992721E-4</c:v>
                </c:pt>
                <c:pt idx="168">
                  <c:v>9.097525473071325E-5</c:v>
                </c:pt>
                <c:pt idx="169">
                  <c:v>9.097525473071325E-5</c:v>
                </c:pt>
                <c:pt idx="170">
                  <c:v>8.6426491994177565E-5</c:v>
                </c:pt>
                <c:pt idx="171">
                  <c:v>8.6426491994177565E-5</c:v>
                </c:pt>
                <c:pt idx="172">
                  <c:v>8.8700873362445408E-5</c:v>
                </c:pt>
                <c:pt idx="173">
                  <c:v>8.8700873362445408E-5</c:v>
                </c:pt>
                <c:pt idx="174">
                  <c:v>7.9603347889374091E-5</c:v>
                </c:pt>
                <c:pt idx="175">
                  <c:v>7.9603347889374091E-5</c:v>
                </c:pt>
                <c:pt idx="176">
                  <c:v>7.9603347889374091E-5</c:v>
                </c:pt>
                <c:pt idx="177">
                  <c:v>7.9603347889374091E-5</c:v>
                </c:pt>
                <c:pt idx="178">
                  <c:v>7.2780203784570603E-5</c:v>
                </c:pt>
                <c:pt idx="179">
                  <c:v>7.2780203784570603E-5</c:v>
                </c:pt>
                <c:pt idx="180">
                  <c:v>7.050582241630276E-5</c:v>
                </c:pt>
                <c:pt idx="181">
                  <c:v>7.050582241630276E-5</c:v>
                </c:pt>
                <c:pt idx="182">
                  <c:v>7.9603347889374077E-5</c:v>
                </c:pt>
                <c:pt idx="183">
                  <c:v>7.9603347889374077E-5</c:v>
                </c:pt>
                <c:pt idx="184">
                  <c:v>9.324963609898108E-5</c:v>
                </c:pt>
                <c:pt idx="185">
                  <c:v>9.324963609898108E-5</c:v>
                </c:pt>
                <c:pt idx="186">
                  <c:v>7.050582241630276E-5</c:v>
                </c:pt>
                <c:pt idx="187">
                  <c:v>7.050582241630276E-5</c:v>
                </c:pt>
                <c:pt idx="188">
                  <c:v>7.050582241630276E-5</c:v>
                </c:pt>
                <c:pt idx="189">
                  <c:v>7.050582241630276E-5</c:v>
                </c:pt>
                <c:pt idx="190">
                  <c:v>5.2310771470160113E-5</c:v>
                </c:pt>
                <c:pt idx="191">
                  <c:v>5.2310771470160113E-5</c:v>
                </c:pt>
                <c:pt idx="192">
                  <c:v>4.3213245997088789E-5</c:v>
                </c:pt>
                <c:pt idx="193">
                  <c:v>4.3213245997088789E-5</c:v>
                </c:pt>
                <c:pt idx="194">
                  <c:v>8.1877729257641933E-5</c:v>
                </c:pt>
                <c:pt idx="195">
                  <c:v>8.1877729257641933E-5</c:v>
                </c:pt>
                <c:pt idx="196">
                  <c:v>5.4585152838427942E-5</c:v>
                </c:pt>
                <c:pt idx="197">
                  <c:v>5.4585152838427942E-5</c:v>
                </c:pt>
                <c:pt idx="198">
                  <c:v>5.231077147016012E-5</c:v>
                </c:pt>
                <c:pt idx="199">
                  <c:v>5.231077147016012E-5</c:v>
                </c:pt>
                <c:pt idx="200">
                  <c:v>4.7762008733624454E-5</c:v>
                </c:pt>
                <c:pt idx="201">
                  <c:v>4.7762008733624454E-5</c:v>
                </c:pt>
                <c:pt idx="202">
                  <c:v>5.4585152838427942E-5</c:v>
                </c:pt>
                <c:pt idx="203">
                  <c:v>5.4585152838427942E-5</c:v>
                </c:pt>
                <c:pt idx="204">
                  <c:v>4.5487627365356625E-5</c:v>
                </c:pt>
                <c:pt idx="205">
                  <c:v>4.5487627365356625E-5</c:v>
                </c:pt>
                <c:pt idx="206">
                  <c:v>5.2310771470160113E-5</c:v>
                </c:pt>
                <c:pt idx="207">
                  <c:v>5.2310771470160113E-5</c:v>
                </c:pt>
                <c:pt idx="208">
                  <c:v>4.3213245997088782E-5</c:v>
                </c:pt>
                <c:pt idx="209">
                  <c:v>4.3213245997088782E-5</c:v>
                </c:pt>
                <c:pt idx="210">
                  <c:v>5.9133915574963607E-5</c:v>
                </c:pt>
                <c:pt idx="211">
                  <c:v>5.9133915574963607E-5</c:v>
                </c:pt>
                <c:pt idx="212">
                  <c:v>4.5487627365356625E-5</c:v>
                </c:pt>
                <c:pt idx="213">
                  <c:v>4.5487627365356625E-5</c:v>
                </c:pt>
                <c:pt idx="214">
                  <c:v>4.3213245997088789E-5</c:v>
                </c:pt>
                <c:pt idx="215">
                  <c:v>4.3213245997088789E-5</c:v>
                </c:pt>
                <c:pt idx="216">
                  <c:v>4.7762008733624454E-5</c:v>
                </c:pt>
                <c:pt idx="217">
                  <c:v>4.7762008733624454E-5</c:v>
                </c:pt>
                <c:pt idx="218">
                  <c:v>5.6859534206695771E-5</c:v>
                </c:pt>
                <c:pt idx="219">
                  <c:v>5.6859534206695771E-5</c:v>
                </c:pt>
                <c:pt idx="220">
                  <c:v>2.0469432314410477E-5</c:v>
                </c:pt>
                <c:pt idx="221">
                  <c:v>2.0469432314410477E-5</c:v>
                </c:pt>
                <c:pt idx="222">
                  <c:v>4.093886462882096E-5</c:v>
                </c:pt>
                <c:pt idx="223">
                  <c:v>4.093886462882096E-5</c:v>
                </c:pt>
                <c:pt idx="224">
                  <c:v>2.0469432314410477E-5</c:v>
                </c:pt>
                <c:pt idx="225">
                  <c:v>2.0469432314410477E-5</c:v>
                </c:pt>
                <c:pt idx="226">
                  <c:v>4.3213245997088789E-5</c:v>
                </c:pt>
                <c:pt idx="227">
                  <c:v>4.3213245997088789E-5</c:v>
                </c:pt>
                <c:pt idx="228">
                  <c:v>3.1841339155749636E-5</c:v>
                </c:pt>
                <c:pt idx="229">
                  <c:v>3.1841339155749636E-5</c:v>
                </c:pt>
                <c:pt idx="230">
                  <c:v>1.5920669577874818E-5</c:v>
                </c:pt>
                <c:pt idx="231">
                  <c:v>1.5920669577874818E-5</c:v>
                </c:pt>
                <c:pt idx="232">
                  <c:v>4.3213245997088782E-5</c:v>
                </c:pt>
                <c:pt idx="233">
                  <c:v>4.3213245997088782E-5</c:v>
                </c:pt>
                <c:pt idx="234">
                  <c:v>2.2743813682678309E-5</c:v>
                </c:pt>
                <c:pt idx="235">
                  <c:v>2.2743813682678309E-5</c:v>
                </c:pt>
                <c:pt idx="236">
                  <c:v>1.8195050946142647E-5</c:v>
                </c:pt>
                <c:pt idx="237">
                  <c:v>1.8195050946142647E-5</c:v>
                </c:pt>
                <c:pt idx="238">
                  <c:v>3.4115720524017459E-5</c:v>
                </c:pt>
                <c:pt idx="239">
                  <c:v>3.4115720524017459E-5</c:v>
                </c:pt>
                <c:pt idx="240">
                  <c:v>3.4115720524017465E-5</c:v>
                </c:pt>
                <c:pt idx="241">
                  <c:v>3.4115720524017465E-5</c:v>
                </c:pt>
                <c:pt idx="242">
                  <c:v>2.046943231441048E-5</c:v>
                </c:pt>
                <c:pt idx="243">
                  <c:v>2.046943231441048E-5</c:v>
                </c:pt>
                <c:pt idx="244">
                  <c:v>2.7292576419213971E-5</c:v>
                </c:pt>
                <c:pt idx="245">
                  <c:v>2.7292576419213971E-5</c:v>
                </c:pt>
                <c:pt idx="246">
                  <c:v>4.0938864628820953E-5</c:v>
                </c:pt>
                <c:pt idx="247">
                  <c:v>4.0938864628820953E-5</c:v>
                </c:pt>
                <c:pt idx="248">
                  <c:v>4.093886462882096E-5</c:v>
                </c:pt>
                <c:pt idx="249">
                  <c:v>4.093886462882096E-5</c:v>
                </c:pt>
                <c:pt idx="250">
                  <c:v>3.6390101892285295E-5</c:v>
                </c:pt>
                <c:pt idx="251">
                  <c:v>3.6390101892285295E-5</c:v>
                </c:pt>
                <c:pt idx="252">
                  <c:v>3.8664483260553124E-5</c:v>
                </c:pt>
                <c:pt idx="253">
                  <c:v>3.8664483260553124E-5</c:v>
                </c:pt>
                <c:pt idx="254">
                  <c:v>1.5920669577874818E-5</c:v>
                </c:pt>
                <c:pt idx="255">
                  <c:v>1.5920669577874818E-5</c:v>
                </c:pt>
                <c:pt idx="256">
                  <c:v>3.1841339155749636E-5</c:v>
                </c:pt>
                <c:pt idx="257">
                  <c:v>3.1841339155749636E-5</c:v>
                </c:pt>
                <c:pt idx="258">
                  <c:v>2.7292576419213971E-5</c:v>
                </c:pt>
                <c:pt idx="259">
                  <c:v>2.7292576419213971E-5</c:v>
                </c:pt>
                <c:pt idx="260">
                  <c:v>1.5920669577874818E-5</c:v>
                </c:pt>
                <c:pt idx="261">
                  <c:v>1.5920669577874818E-5</c:v>
                </c:pt>
                <c:pt idx="262">
                  <c:v>1.8195050946142647E-5</c:v>
                </c:pt>
                <c:pt idx="263">
                  <c:v>1.8195050946142647E-5</c:v>
                </c:pt>
                <c:pt idx="264">
                  <c:v>2.2743813682678313E-5</c:v>
                </c:pt>
                <c:pt idx="265">
                  <c:v>2.2743813682678313E-5</c:v>
                </c:pt>
                <c:pt idx="266">
                  <c:v>2.5018195050946142E-5</c:v>
                </c:pt>
                <c:pt idx="267">
                  <c:v>2.5018195050946142E-5</c:v>
                </c:pt>
                <c:pt idx="268">
                  <c:v>2.2743813682678313E-5</c:v>
                </c:pt>
                <c:pt idx="269">
                  <c:v>2.2743813682678313E-5</c:v>
                </c:pt>
                <c:pt idx="270">
                  <c:v>2.95669577874818E-5</c:v>
                </c:pt>
                <c:pt idx="271">
                  <c:v>2.95669577874818E-5</c:v>
                </c:pt>
                <c:pt idx="272">
                  <c:v>1.8195050946142647E-5</c:v>
                </c:pt>
                <c:pt idx="273">
                  <c:v>1.8195050946142647E-5</c:v>
                </c:pt>
                <c:pt idx="274">
                  <c:v>9.0975254730713237E-6</c:v>
                </c:pt>
                <c:pt idx="275">
                  <c:v>9.0975254730713237E-6</c:v>
                </c:pt>
                <c:pt idx="276">
                  <c:v>3.1841339155749636E-5</c:v>
                </c:pt>
                <c:pt idx="277">
                  <c:v>3.1841339155749636E-5</c:v>
                </c:pt>
                <c:pt idx="278">
                  <c:v>1.8195050946142647E-5</c:v>
                </c:pt>
                <c:pt idx="279">
                  <c:v>1.8195050946142647E-5</c:v>
                </c:pt>
                <c:pt idx="280">
                  <c:v>2.0469432314410477E-5</c:v>
                </c:pt>
                <c:pt idx="281">
                  <c:v>2.0469432314410477E-5</c:v>
                </c:pt>
                <c:pt idx="282">
                  <c:v>1.3646288209606986E-5</c:v>
                </c:pt>
                <c:pt idx="283">
                  <c:v>1.3646288209606986E-5</c:v>
                </c:pt>
                <c:pt idx="284">
                  <c:v>3.4115720524017465E-5</c:v>
                </c:pt>
                <c:pt idx="285">
                  <c:v>3.4115720524017465E-5</c:v>
                </c:pt>
                <c:pt idx="286">
                  <c:v>2.5018195050946142E-5</c:v>
                </c:pt>
                <c:pt idx="287">
                  <c:v>2.5018195050946142E-5</c:v>
                </c:pt>
                <c:pt idx="288">
                  <c:v>1.8195050946142647E-5</c:v>
                </c:pt>
                <c:pt idx="289">
                  <c:v>1.8195050946142647E-5</c:v>
                </c:pt>
                <c:pt idx="290">
                  <c:v>9.0975254730713237E-6</c:v>
                </c:pt>
                <c:pt idx="291">
                  <c:v>9.0975254730713237E-6</c:v>
                </c:pt>
                <c:pt idx="292">
                  <c:v>1.5920669577874818E-5</c:v>
                </c:pt>
                <c:pt idx="293">
                  <c:v>1.5920669577874818E-5</c:v>
                </c:pt>
                <c:pt idx="294">
                  <c:v>2.0469432314410477E-5</c:v>
                </c:pt>
                <c:pt idx="295">
                  <c:v>2.0469432314410477E-5</c:v>
                </c:pt>
                <c:pt idx="296">
                  <c:v>1.5920669577874818E-5</c:v>
                </c:pt>
                <c:pt idx="297">
                  <c:v>1.5920669577874818E-5</c:v>
                </c:pt>
                <c:pt idx="298">
                  <c:v>1.3646288209606986E-5</c:v>
                </c:pt>
                <c:pt idx="299">
                  <c:v>1.3646288209606986E-5</c:v>
                </c:pt>
                <c:pt idx="300">
                  <c:v>1.1371906841339155E-5</c:v>
                </c:pt>
                <c:pt idx="301">
                  <c:v>1.1371906841339155E-5</c:v>
                </c:pt>
                <c:pt idx="302">
                  <c:v>1.1371906841339155E-5</c:v>
                </c:pt>
                <c:pt idx="303">
                  <c:v>1.1371906841339155E-5</c:v>
                </c:pt>
                <c:pt idx="304">
                  <c:v>1.8195050946142647E-5</c:v>
                </c:pt>
                <c:pt idx="305">
                  <c:v>1.8195050946142647E-5</c:v>
                </c:pt>
                <c:pt idx="306">
                  <c:v>3.4115720524017465E-5</c:v>
                </c:pt>
                <c:pt idx="307">
                  <c:v>3.4115720524017465E-5</c:v>
                </c:pt>
                <c:pt idx="308">
                  <c:v>1.3646288209606986E-5</c:v>
                </c:pt>
                <c:pt idx="309">
                  <c:v>1.3646288209606986E-5</c:v>
                </c:pt>
                <c:pt idx="310">
                  <c:v>9.0975254730713237E-6</c:v>
                </c:pt>
                <c:pt idx="311">
                  <c:v>9.0975254730713237E-6</c:v>
                </c:pt>
                <c:pt idx="312">
                  <c:v>1.5920669577874818E-5</c:v>
                </c:pt>
                <c:pt idx="313">
                  <c:v>1.5920669577874818E-5</c:v>
                </c:pt>
                <c:pt idx="314">
                  <c:v>9.0975254730713237E-6</c:v>
                </c:pt>
                <c:pt idx="315">
                  <c:v>9.0975254730713237E-6</c:v>
                </c:pt>
                <c:pt idx="316">
                  <c:v>1.5920669577874818E-5</c:v>
                </c:pt>
                <c:pt idx="317">
                  <c:v>1.5920669577874818E-5</c:v>
                </c:pt>
                <c:pt idx="318">
                  <c:v>1.5920669577874818E-5</c:v>
                </c:pt>
                <c:pt idx="319">
                  <c:v>1.5920669577874818E-5</c:v>
                </c:pt>
                <c:pt idx="320">
                  <c:v>1.1371906841339155E-5</c:v>
                </c:pt>
                <c:pt idx="321">
                  <c:v>1.1371906841339155E-5</c:v>
                </c:pt>
                <c:pt idx="322">
                  <c:v>6.8231441048034928E-6</c:v>
                </c:pt>
                <c:pt idx="323">
                  <c:v>6.8231441048034928E-6</c:v>
                </c:pt>
                <c:pt idx="324">
                  <c:v>1.1371906841339155E-5</c:v>
                </c:pt>
                <c:pt idx="325">
                  <c:v>1.1371906841339155E-5</c:v>
                </c:pt>
                <c:pt idx="326">
                  <c:v>9.0975254730713237E-6</c:v>
                </c:pt>
                <c:pt idx="327">
                  <c:v>9.0975254730713237E-6</c:v>
                </c:pt>
                <c:pt idx="328">
                  <c:v>6.8231441048034928E-6</c:v>
                </c:pt>
                <c:pt idx="329">
                  <c:v>6.8231441048034928E-6</c:v>
                </c:pt>
                <c:pt idx="330">
                  <c:v>1.3646288209606986E-5</c:v>
                </c:pt>
                <c:pt idx="331">
                  <c:v>1.3646288209606986E-5</c:v>
                </c:pt>
                <c:pt idx="332">
                  <c:v>1.5920669577874818E-5</c:v>
                </c:pt>
                <c:pt idx="333">
                  <c:v>1.5920669577874818E-5</c:v>
                </c:pt>
                <c:pt idx="334">
                  <c:v>1.1371906841339155E-5</c:v>
                </c:pt>
                <c:pt idx="335">
                  <c:v>1.1371906841339155E-5</c:v>
                </c:pt>
                <c:pt idx="336">
                  <c:v>2.2743813682678309E-6</c:v>
                </c:pt>
                <c:pt idx="337">
                  <c:v>2.2743813682678309E-6</c:v>
                </c:pt>
                <c:pt idx="338">
                  <c:v>9.0975254730713237E-6</c:v>
                </c:pt>
                <c:pt idx="339">
                  <c:v>9.0975254730713237E-6</c:v>
                </c:pt>
                <c:pt idx="340">
                  <c:v>1.3646288209606986E-5</c:v>
                </c:pt>
                <c:pt idx="341">
                  <c:v>1.3646288209606986E-5</c:v>
                </c:pt>
                <c:pt idx="342">
                  <c:v>0</c:v>
                </c:pt>
                <c:pt idx="343">
                  <c:v>0</c:v>
                </c:pt>
                <c:pt idx="344">
                  <c:v>6.8231441048034928E-6</c:v>
                </c:pt>
                <c:pt idx="345">
                  <c:v>6.8231441048034928E-6</c:v>
                </c:pt>
                <c:pt idx="346">
                  <c:v>1.1371906841339155E-5</c:v>
                </c:pt>
                <c:pt idx="347">
                  <c:v>1.1371906841339155E-5</c:v>
                </c:pt>
                <c:pt idx="348">
                  <c:v>9.0975254730713237E-6</c:v>
                </c:pt>
                <c:pt idx="349">
                  <c:v>9.0975254730713237E-6</c:v>
                </c:pt>
                <c:pt idx="350">
                  <c:v>4.5487627365356618E-6</c:v>
                </c:pt>
                <c:pt idx="351">
                  <c:v>4.5487627365356618E-6</c:v>
                </c:pt>
                <c:pt idx="352">
                  <c:v>4.5487627365356618E-6</c:v>
                </c:pt>
                <c:pt idx="353">
                  <c:v>4.5487627365356618E-6</c:v>
                </c:pt>
                <c:pt idx="354">
                  <c:v>4.5487627365356618E-6</c:v>
                </c:pt>
                <c:pt idx="355">
                  <c:v>4.5487627365356618E-6</c:v>
                </c:pt>
                <c:pt idx="356">
                  <c:v>6.8231441048034928E-6</c:v>
                </c:pt>
                <c:pt idx="357">
                  <c:v>6.8231441048034928E-6</c:v>
                </c:pt>
                <c:pt idx="358">
                  <c:v>6.8231441048034928E-6</c:v>
                </c:pt>
                <c:pt idx="359">
                  <c:v>6.8231441048034928E-6</c:v>
                </c:pt>
                <c:pt idx="360">
                  <c:v>9.0975254730713237E-6</c:v>
                </c:pt>
                <c:pt idx="361">
                  <c:v>9.0975254730713237E-6</c:v>
                </c:pt>
                <c:pt idx="362">
                  <c:v>1.1371906841339155E-5</c:v>
                </c:pt>
                <c:pt idx="363">
                  <c:v>1.1371906841339155E-5</c:v>
                </c:pt>
                <c:pt idx="364">
                  <c:v>2.2743813682678309E-6</c:v>
                </c:pt>
                <c:pt idx="365">
                  <c:v>2.2743813682678309E-6</c:v>
                </c:pt>
                <c:pt idx="366">
                  <c:v>2.2743813682678309E-6</c:v>
                </c:pt>
                <c:pt idx="367">
                  <c:v>2.2743813682678309E-6</c:v>
                </c:pt>
                <c:pt idx="368">
                  <c:v>9.0975254730713237E-6</c:v>
                </c:pt>
                <c:pt idx="369">
                  <c:v>9.0975254730713237E-6</c:v>
                </c:pt>
                <c:pt idx="370">
                  <c:v>1.1371906841339155E-5</c:v>
                </c:pt>
                <c:pt idx="371">
                  <c:v>1.1371906841339155E-5</c:v>
                </c:pt>
                <c:pt idx="372">
                  <c:v>9.0975254730713237E-6</c:v>
                </c:pt>
                <c:pt idx="373">
                  <c:v>9.0975254730713237E-6</c:v>
                </c:pt>
                <c:pt idx="374">
                  <c:v>1.1371906841339155E-5</c:v>
                </c:pt>
                <c:pt idx="375">
                  <c:v>1.1371906841339155E-5</c:v>
                </c:pt>
                <c:pt idx="376">
                  <c:v>6.8231441048034928E-6</c:v>
                </c:pt>
                <c:pt idx="377">
                  <c:v>6.8231441048034928E-6</c:v>
                </c:pt>
                <c:pt idx="378">
                  <c:v>0</c:v>
                </c:pt>
                <c:pt idx="379">
                  <c:v>0</c:v>
                </c:pt>
                <c:pt idx="380">
                  <c:v>2.2743813682678309E-6</c:v>
                </c:pt>
                <c:pt idx="381">
                  <c:v>2.2743813682678309E-6</c:v>
                </c:pt>
                <c:pt idx="382">
                  <c:v>9.0975254730713237E-6</c:v>
                </c:pt>
                <c:pt idx="383">
                  <c:v>9.0975254730713237E-6</c:v>
                </c:pt>
                <c:pt idx="384">
                  <c:v>2.2743813682678309E-6</c:v>
                </c:pt>
                <c:pt idx="385">
                  <c:v>2.2743813682678309E-6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2.2743813682678309E-6</c:v>
                </c:pt>
                <c:pt idx="391">
                  <c:v>2.2743813682678309E-6</c:v>
                </c:pt>
                <c:pt idx="392">
                  <c:v>2.2743813682678309E-6</c:v>
                </c:pt>
                <c:pt idx="393">
                  <c:v>2.2743813682678309E-6</c:v>
                </c:pt>
                <c:pt idx="394">
                  <c:v>6.8231441048034928E-6</c:v>
                </c:pt>
                <c:pt idx="395">
                  <c:v>6.8231441048034928E-6</c:v>
                </c:pt>
                <c:pt idx="396">
                  <c:v>6.8231441048034928E-6</c:v>
                </c:pt>
                <c:pt idx="397">
                  <c:v>6.8231441048034928E-6</c:v>
                </c:pt>
                <c:pt idx="398">
                  <c:v>9.0975254730713237E-6</c:v>
                </c:pt>
                <c:pt idx="399">
                  <c:v>9.0975254730713237E-6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A73-4420-A990-B0A5A4EAB079}"/>
            </c:ext>
          </c:extLst>
        </c:ser>
        <c:ser>
          <c:idx val="2"/>
          <c:order val="3"/>
          <c:tx>
            <c:strRef>
              <c:f>'rebin and plot'!$U$1</c:f>
              <c:strCache>
                <c:ptCount val="1"/>
                <c:pt idx="0">
                  <c:v>natU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'rebin and plot'!$R$2:$R$401</c:f>
              <c:numCache>
                <c:formatCode>General</c:formatCode>
                <c:ptCount val="400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7.9999999999999991</c:v>
                </c:pt>
                <c:pt idx="4">
                  <c:v>7.9999999999999991</c:v>
                </c:pt>
                <c:pt idx="5">
                  <c:v>12.000000000000002</c:v>
                </c:pt>
                <c:pt idx="6">
                  <c:v>12.000000000000002</c:v>
                </c:pt>
                <c:pt idx="7">
                  <c:v>16.000000000000004</c:v>
                </c:pt>
                <c:pt idx="8">
                  <c:v>16.000000000000004</c:v>
                </c:pt>
                <c:pt idx="9">
                  <c:v>20.000000000000007</c:v>
                </c:pt>
                <c:pt idx="10">
                  <c:v>20.000000000000007</c:v>
                </c:pt>
                <c:pt idx="11">
                  <c:v>24.000000000000011</c:v>
                </c:pt>
                <c:pt idx="12">
                  <c:v>24.000000000000011</c:v>
                </c:pt>
                <c:pt idx="13">
                  <c:v>28.000000000000014</c:v>
                </c:pt>
                <c:pt idx="14">
                  <c:v>28.000000000000014</c:v>
                </c:pt>
                <c:pt idx="15">
                  <c:v>32.000000000000014</c:v>
                </c:pt>
                <c:pt idx="16">
                  <c:v>32.000000000000014</c:v>
                </c:pt>
                <c:pt idx="17">
                  <c:v>36</c:v>
                </c:pt>
                <c:pt idx="18">
                  <c:v>36</c:v>
                </c:pt>
                <c:pt idx="19">
                  <c:v>39.999999999999986</c:v>
                </c:pt>
                <c:pt idx="20">
                  <c:v>39.999999999999986</c:v>
                </c:pt>
                <c:pt idx="21">
                  <c:v>43.999999999999972</c:v>
                </c:pt>
                <c:pt idx="22">
                  <c:v>43.999999999999972</c:v>
                </c:pt>
                <c:pt idx="23">
                  <c:v>47.999999999999957</c:v>
                </c:pt>
                <c:pt idx="24">
                  <c:v>47.999999999999957</c:v>
                </c:pt>
                <c:pt idx="25">
                  <c:v>51.999999999999943</c:v>
                </c:pt>
                <c:pt idx="26">
                  <c:v>51.999999999999943</c:v>
                </c:pt>
                <c:pt idx="27">
                  <c:v>55.999999999999929</c:v>
                </c:pt>
                <c:pt idx="28">
                  <c:v>55.999999999999929</c:v>
                </c:pt>
                <c:pt idx="29">
                  <c:v>59.999999999999915</c:v>
                </c:pt>
                <c:pt idx="30">
                  <c:v>59.999999999999915</c:v>
                </c:pt>
                <c:pt idx="31">
                  <c:v>63.999999999999901</c:v>
                </c:pt>
                <c:pt idx="32">
                  <c:v>63.999999999999901</c:v>
                </c:pt>
                <c:pt idx="33">
                  <c:v>67.999999999999886</c:v>
                </c:pt>
                <c:pt idx="34">
                  <c:v>67.999999999999886</c:v>
                </c:pt>
                <c:pt idx="35">
                  <c:v>71.999999999999872</c:v>
                </c:pt>
                <c:pt idx="36">
                  <c:v>71.999999999999872</c:v>
                </c:pt>
                <c:pt idx="37">
                  <c:v>75.999999999999858</c:v>
                </c:pt>
                <c:pt idx="38">
                  <c:v>75.999999999999858</c:v>
                </c:pt>
                <c:pt idx="39">
                  <c:v>79.999999999999844</c:v>
                </c:pt>
                <c:pt idx="40">
                  <c:v>79.999999999999844</c:v>
                </c:pt>
                <c:pt idx="41">
                  <c:v>83.999999999999829</c:v>
                </c:pt>
                <c:pt idx="42">
                  <c:v>83.999999999999829</c:v>
                </c:pt>
                <c:pt idx="43">
                  <c:v>87.999999999999815</c:v>
                </c:pt>
                <c:pt idx="44">
                  <c:v>87.999999999999815</c:v>
                </c:pt>
                <c:pt idx="45">
                  <c:v>91.999999999999801</c:v>
                </c:pt>
                <c:pt idx="46">
                  <c:v>91.999999999999801</c:v>
                </c:pt>
                <c:pt idx="47">
                  <c:v>95.999999999999787</c:v>
                </c:pt>
                <c:pt idx="48">
                  <c:v>95.999999999999787</c:v>
                </c:pt>
                <c:pt idx="49">
                  <c:v>99.999999999999773</c:v>
                </c:pt>
                <c:pt idx="50">
                  <c:v>99.999999999999773</c:v>
                </c:pt>
                <c:pt idx="51">
                  <c:v>103.99999999999976</c:v>
                </c:pt>
                <c:pt idx="52">
                  <c:v>103.99999999999976</c:v>
                </c:pt>
                <c:pt idx="53">
                  <c:v>107.99999999999974</c:v>
                </c:pt>
                <c:pt idx="54">
                  <c:v>107.99999999999974</c:v>
                </c:pt>
                <c:pt idx="55">
                  <c:v>111.99999999999973</c:v>
                </c:pt>
                <c:pt idx="56">
                  <c:v>111.99999999999973</c:v>
                </c:pt>
                <c:pt idx="57">
                  <c:v>115.99999999999972</c:v>
                </c:pt>
                <c:pt idx="58">
                  <c:v>115.99999999999972</c:v>
                </c:pt>
                <c:pt idx="59">
                  <c:v>119.9999999999997</c:v>
                </c:pt>
                <c:pt idx="60">
                  <c:v>119.9999999999997</c:v>
                </c:pt>
                <c:pt idx="61">
                  <c:v>123.99999999999969</c:v>
                </c:pt>
                <c:pt idx="62">
                  <c:v>123.99999999999969</c:v>
                </c:pt>
                <c:pt idx="63">
                  <c:v>127.99999999999967</c:v>
                </c:pt>
                <c:pt idx="64">
                  <c:v>127.99999999999967</c:v>
                </c:pt>
                <c:pt idx="65">
                  <c:v>131.99999999999972</c:v>
                </c:pt>
                <c:pt idx="66">
                  <c:v>131.99999999999972</c:v>
                </c:pt>
                <c:pt idx="67">
                  <c:v>135.99999999999977</c:v>
                </c:pt>
                <c:pt idx="68">
                  <c:v>135.99999999999977</c:v>
                </c:pt>
                <c:pt idx="69">
                  <c:v>139.99999999999983</c:v>
                </c:pt>
                <c:pt idx="70">
                  <c:v>139.99999999999983</c:v>
                </c:pt>
                <c:pt idx="71">
                  <c:v>143.99999999999989</c:v>
                </c:pt>
                <c:pt idx="72">
                  <c:v>143.99999999999989</c:v>
                </c:pt>
                <c:pt idx="73">
                  <c:v>147.99999999999994</c:v>
                </c:pt>
                <c:pt idx="74">
                  <c:v>147.99999999999994</c:v>
                </c:pt>
                <c:pt idx="75">
                  <c:v>152</c:v>
                </c:pt>
                <c:pt idx="76">
                  <c:v>152</c:v>
                </c:pt>
                <c:pt idx="77">
                  <c:v>156.00000000000006</c:v>
                </c:pt>
                <c:pt idx="78">
                  <c:v>156.00000000000006</c:v>
                </c:pt>
                <c:pt idx="79">
                  <c:v>160.00000000000011</c:v>
                </c:pt>
                <c:pt idx="80">
                  <c:v>160.00000000000011</c:v>
                </c:pt>
                <c:pt idx="81">
                  <c:v>164.00000000000017</c:v>
                </c:pt>
                <c:pt idx="82">
                  <c:v>164.00000000000017</c:v>
                </c:pt>
                <c:pt idx="83">
                  <c:v>168.00000000000023</c:v>
                </c:pt>
                <c:pt idx="84">
                  <c:v>168.00000000000023</c:v>
                </c:pt>
                <c:pt idx="85">
                  <c:v>172.00000000000028</c:v>
                </c:pt>
                <c:pt idx="86">
                  <c:v>172.00000000000028</c:v>
                </c:pt>
                <c:pt idx="87">
                  <c:v>176.00000000000034</c:v>
                </c:pt>
                <c:pt idx="88">
                  <c:v>176.00000000000034</c:v>
                </c:pt>
                <c:pt idx="89">
                  <c:v>180.0000000000004</c:v>
                </c:pt>
                <c:pt idx="90">
                  <c:v>180.0000000000004</c:v>
                </c:pt>
                <c:pt idx="91">
                  <c:v>184.00000000000045</c:v>
                </c:pt>
                <c:pt idx="92">
                  <c:v>184.00000000000045</c:v>
                </c:pt>
                <c:pt idx="93">
                  <c:v>188.00000000000051</c:v>
                </c:pt>
                <c:pt idx="94">
                  <c:v>188.00000000000051</c:v>
                </c:pt>
                <c:pt idx="95">
                  <c:v>192.00000000000057</c:v>
                </c:pt>
                <c:pt idx="96">
                  <c:v>192.00000000000057</c:v>
                </c:pt>
                <c:pt idx="97">
                  <c:v>196.00000000000063</c:v>
                </c:pt>
                <c:pt idx="98">
                  <c:v>196.00000000000063</c:v>
                </c:pt>
                <c:pt idx="99">
                  <c:v>200.00000000000068</c:v>
                </c:pt>
                <c:pt idx="100">
                  <c:v>200.00000000000068</c:v>
                </c:pt>
                <c:pt idx="101">
                  <c:v>204.00000000000074</c:v>
                </c:pt>
                <c:pt idx="102">
                  <c:v>204.00000000000074</c:v>
                </c:pt>
                <c:pt idx="103">
                  <c:v>208.0000000000008</c:v>
                </c:pt>
                <c:pt idx="104">
                  <c:v>208.0000000000008</c:v>
                </c:pt>
                <c:pt idx="105">
                  <c:v>212.00000000000085</c:v>
                </c:pt>
                <c:pt idx="106">
                  <c:v>212.00000000000085</c:v>
                </c:pt>
                <c:pt idx="107">
                  <c:v>216.00000000000091</c:v>
                </c:pt>
                <c:pt idx="108">
                  <c:v>216.00000000000091</c:v>
                </c:pt>
                <c:pt idx="109">
                  <c:v>220.00000000000097</c:v>
                </c:pt>
                <c:pt idx="110">
                  <c:v>220.00000000000097</c:v>
                </c:pt>
                <c:pt idx="111">
                  <c:v>224.00000000000102</c:v>
                </c:pt>
                <c:pt idx="112">
                  <c:v>224.00000000000102</c:v>
                </c:pt>
                <c:pt idx="113">
                  <c:v>228.00000000000108</c:v>
                </c:pt>
                <c:pt idx="114">
                  <c:v>228.00000000000108</c:v>
                </c:pt>
                <c:pt idx="115">
                  <c:v>232.00000000000114</c:v>
                </c:pt>
                <c:pt idx="116">
                  <c:v>232.00000000000114</c:v>
                </c:pt>
                <c:pt idx="117">
                  <c:v>236.00000000000119</c:v>
                </c:pt>
                <c:pt idx="118">
                  <c:v>236.00000000000119</c:v>
                </c:pt>
                <c:pt idx="119">
                  <c:v>240.00000000000125</c:v>
                </c:pt>
                <c:pt idx="120">
                  <c:v>240.00000000000125</c:v>
                </c:pt>
                <c:pt idx="121">
                  <c:v>244.00000000000131</c:v>
                </c:pt>
                <c:pt idx="122">
                  <c:v>244.00000000000131</c:v>
                </c:pt>
                <c:pt idx="123">
                  <c:v>248.00000000000136</c:v>
                </c:pt>
                <c:pt idx="124">
                  <c:v>248.00000000000136</c:v>
                </c:pt>
                <c:pt idx="125">
                  <c:v>252.00000000000142</c:v>
                </c:pt>
                <c:pt idx="126">
                  <c:v>252.00000000000142</c:v>
                </c:pt>
                <c:pt idx="127">
                  <c:v>256.00000000000148</c:v>
                </c:pt>
                <c:pt idx="128">
                  <c:v>256.00000000000148</c:v>
                </c:pt>
                <c:pt idx="129">
                  <c:v>260.00000000000153</c:v>
                </c:pt>
                <c:pt idx="130">
                  <c:v>260.00000000000153</c:v>
                </c:pt>
                <c:pt idx="131">
                  <c:v>264.00000000000159</c:v>
                </c:pt>
                <c:pt idx="132">
                  <c:v>264.00000000000159</c:v>
                </c:pt>
                <c:pt idx="133">
                  <c:v>268.00000000000165</c:v>
                </c:pt>
                <c:pt idx="134">
                  <c:v>268.00000000000165</c:v>
                </c:pt>
                <c:pt idx="135">
                  <c:v>272.00000000000171</c:v>
                </c:pt>
                <c:pt idx="136">
                  <c:v>272.00000000000171</c:v>
                </c:pt>
                <c:pt idx="137">
                  <c:v>276.00000000000176</c:v>
                </c:pt>
                <c:pt idx="138">
                  <c:v>276.00000000000176</c:v>
                </c:pt>
                <c:pt idx="139">
                  <c:v>280.00000000000182</c:v>
                </c:pt>
                <c:pt idx="140">
                  <c:v>280.00000000000182</c:v>
                </c:pt>
                <c:pt idx="141">
                  <c:v>284.00000000000188</c:v>
                </c:pt>
                <c:pt idx="142">
                  <c:v>284.00000000000188</c:v>
                </c:pt>
                <c:pt idx="143">
                  <c:v>288.00000000000193</c:v>
                </c:pt>
                <c:pt idx="144">
                  <c:v>288.00000000000193</c:v>
                </c:pt>
                <c:pt idx="145">
                  <c:v>292.00000000000199</c:v>
                </c:pt>
                <c:pt idx="146">
                  <c:v>292.00000000000199</c:v>
                </c:pt>
                <c:pt idx="147">
                  <c:v>296.00000000000205</c:v>
                </c:pt>
                <c:pt idx="148">
                  <c:v>296.00000000000205</c:v>
                </c:pt>
                <c:pt idx="149">
                  <c:v>300.0000000000021</c:v>
                </c:pt>
                <c:pt idx="150">
                  <c:v>300.0000000000021</c:v>
                </c:pt>
                <c:pt idx="151">
                  <c:v>304.00000000000216</c:v>
                </c:pt>
                <c:pt idx="152">
                  <c:v>304.00000000000216</c:v>
                </c:pt>
                <c:pt idx="153">
                  <c:v>308.00000000000222</c:v>
                </c:pt>
                <c:pt idx="154">
                  <c:v>308.00000000000222</c:v>
                </c:pt>
                <c:pt idx="155">
                  <c:v>312.00000000000227</c:v>
                </c:pt>
                <c:pt idx="156">
                  <c:v>312.00000000000227</c:v>
                </c:pt>
                <c:pt idx="157">
                  <c:v>316.00000000000233</c:v>
                </c:pt>
                <c:pt idx="158">
                  <c:v>316.00000000000233</c:v>
                </c:pt>
                <c:pt idx="159">
                  <c:v>320.00000000000239</c:v>
                </c:pt>
                <c:pt idx="160">
                  <c:v>320.00000000000239</c:v>
                </c:pt>
                <c:pt idx="161">
                  <c:v>324.00000000000244</c:v>
                </c:pt>
                <c:pt idx="162">
                  <c:v>324.00000000000244</c:v>
                </c:pt>
                <c:pt idx="163">
                  <c:v>328.0000000000025</c:v>
                </c:pt>
                <c:pt idx="164">
                  <c:v>328.0000000000025</c:v>
                </c:pt>
                <c:pt idx="165">
                  <c:v>332.00000000000256</c:v>
                </c:pt>
                <c:pt idx="166">
                  <c:v>332.00000000000256</c:v>
                </c:pt>
                <c:pt idx="167">
                  <c:v>336.00000000000261</c:v>
                </c:pt>
                <c:pt idx="168">
                  <c:v>336.00000000000261</c:v>
                </c:pt>
                <c:pt idx="169">
                  <c:v>340.00000000000267</c:v>
                </c:pt>
                <c:pt idx="170">
                  <c:v>340.00000000000267</c:v>
                </c:pt>
                <c:pt idx="171">
                  <c:v>344.00000000000273</c:v>
                </c:pt>
                <c:pt idx="172">
                  <c:v>344.00000000000273</c:v>
                </c:pt>
                <c:pt idx="173">
                  <c:v>348.00000000000279</c:v>
                </c:pt>
                <c:pt idx="174">
                  <c:v>348.00000000000279</c:v>
                </c:pt>
                <c:pt idx="175">
                  <c:v>352.00000000000284</c:v>
                </c:pt>
                <c:pt idx="176">
                  <c:v>352.00000000000284</c:v>
                </c:pt>
                <c:pt idx="177">
                  <c:v>356.0000000000029</c:v>
                </c:pt>
                <c:pt idx="178">
                  <c:v>356.0000000000029</c:v>
                </c:pt>
                <c:pt idx="179">
                  <c:v>360.00000000000296</c:v>
                </c:pt>
                <c:pt idx="180">
                  <c:v>360.00000000000296</c:v>
                </c:pt>
                <c:pt idx="181">
                  <c:v>364.00000000000301</c:v>
                </c:pt>
                <c:pt idx="182">
                  <c:v>364.00000000000301</c:v>
                </c:pt>
                <c:pt idx="183">
                  <c:v>368.00000000000307</c:v>
                </c:pt>
                <c:pt idx="184">
                  <c:v>368.00000000000307</c:v>
                </c:pt>
                <c:pt idx="185">
                  <c:v>372.00000000000313</c:v>
                </c:pt>
                <c:pt idx="186">
                  <c:v>372.00000000000313</c:v>
                </c:pt>
                <c:pt idx="187">
                  <c:v>376.00000000000318</c:v>
                </c:pt>
                <c:pt idx="188">
                  <c:v>376.00000000000318</c:v>
                </c:pt>
                <c:pt idx="189">
                  <c:v>380.00000000000324</c:v>
                </c:pt>
                <c:pt idx="190">
                  <c:v>380.00000000000324</c:v>
                </c:pt>
                <c:pt idx="191">
                  <c:v>384.0000000000033</c:v>
                </c:pt>
                <c:pt idx="192">
                  <c:v>384.0000000000033</c:v>
                </c:pt>
                <c:pt idx="193">
                  <c:v>388.00000000000335</c:v>
                </c:pt>
                <c:pt idx="194">
                  <c:v>388.00000000000335</c:v>
                </c:pt>
                <c:pt idx="195">
                  <c:v>392.00000000000341</c:v>
                </c:pt>
                <c:pt idx="196">
                  <c:v>392.00000000000341</c:v>
                </c:pt>
                <c:pt idx="197">
                  <c:v>396.00000000000347</c:v>
                </c:pt>
                <c:pt idx="198">
                  <c:v>396.00000000000347</c:v>
                </c:pt>
                <c:pt idx="199">
                  <c:v>400.00000000000352</c:v>
                </c:pt>
                <c:pt idx="200">
                  <c:v>400.00000000000352</c:v>
                </c:pt>
                <c:pt idx="201">
                  <c:v>404.00000000000358</c:v>
                </c:pt>
                <c:pt idx="202">
                  <c:v>404.00000000000358</c:v>
                </c:pt>
                <c:pt idx="203">
                  <c:v>408.00000000000364</c:v>
                </c:pt>
                <c:pt idx="204">
                  <c:v>408.00000000000364</c:v>
                </c:pt>
                <c:pt idx="205">
                  <c:v>412.00000000000369</c:v>
                </c:pt>
                <c:pt idx="206">
                  <c:v>412.00000000000369</c:v>
                </c:pt>
                <c:pt idx="207">
                  <c:v>416.00000000000375</c:v>
                </c:pt>
                <c:pt idx="208">
                  <c:v>416.00000000000375</c:v>
                </c:pt>
                <c:pt idx="209">
                  <c:v>420.00000000000381</c:v>
                </c:pt>
                <c:pt idx="210">
                  <c:v>420.00000000000381</c:v>
                </c:pt>
                <c:pt idx="211">
                  <c:v>424.00000000000387</c:v>
                </c:pt>
                <c:pt idx="212">
                  <c:v>424.00000000000387</c:v>
                </c:pt>
                <c:pt idx="213">
                  <c:v>428.00000000000392</c:v>
                </c:pt>
                <c:pt idx="214">
                  <c:v>428.00000000000392</c:v>
                </c:pt>
                <c:pt idx="215">
                  <c:v>432.00000000000398</c:v>
                </c:pt>
                <c:pt idx="216">
                  <c:v>432.00000000000398</c:v>
                </c:pt>
                <c:pt idx="217">
                  <c:v>436.00000000000404</c:v>
                </c:pt>
                <c:pt idx="218">
                  <c:v>436.00000000000404</c:v>
                </c:pt>
                <c:pt idx="219">
                  <c:v>440.00000000000409</c:v>
                </c:pt>
                <c:pt idx="220">
                  <c:v>440.00000000000409</c:v>
                </c:pt>
                <c:pt idx="221">
                  <c:v>444.00000000000415</c:v>
                </c:pt>
                <c:pt idx="222">
                  <c:v>444.00000000000415</c:v>
                </c:pt>
                <c:pt idx="223">
                  <c:v>448.00000000000421</c:v>
                </c:pt>
                <c:pt idx="224">
                  <c:v>448.00000000000421</c:v>
                </c:pt>
                <c:pt idx="225">
                  <c:v>452.00000000000426</c:v>
                </c:pt>
                <c:pt idx="226">
                  <c:v>452.00000000000426</c:v>
                </c:pt>
                <c:pt idx="227">
                  <c:v>456.00000000000432</c:v>
                </c:pt>
                <c:pt idx="228">
                  <c:v>456.00000000000432</c:v>
                </c:pt>
                <c:pt idx="229">
                  <c:v>460.00000000000438</c:v>
                </c:pt>
                <c:pt idx="230">
                  <c:v>460.00000000000438</c:v>
                </c:pt>
                <c:pt idx="231">
                  <c:v>464.00000000000443</c:v>
                </c:pt>
                <c:pt idx="232">
                  <c:v>464.00000000000443</c:v>
                </c:pt>
                <c:pt idx="233">
                  <c:v>468.00000000000449</c:v>
                </c:pt>
                <c:pt idx="234">
                  <c:v>468.00000000000449</c:v>
                </c:pt>
                <c:pt idx="235">
                  <c:v>472.00000000000455</c:v>
                </c:pt>
                <c:pt idx="236">
                  <c:v>472.00000000000455</c:v>
                </c:pt>
                <c:pt idx="237">
                  <c:v>476.0000000000046</c:v>
                </c:pt>
                <c:pt idx="238">
                  <c:v>476.0000000000046</c:v>
                </c:pt>
                <c:pt idx="239">
                  <c:v>480.00000000000466</c:v>
                </c:pt>
                <c:pt idx="240">
                  <c:v>480.00000000000466</c:v>
                </c:pt>
                <c:pt idx="241">
                  <c:v>484.00000000000472</c:v>
                </c:pt>
                <c:pt idx="242">
                  <c:v>484.00000000000472</c:v>
                </c:pt>
                <c:pt idx="243">
                  <c:v>488.00000000000477</c:v>
                </c:pt>
                <c:pt idx="244">
                  <c:v>488.00000000000477</c:v>
                </c:pt>
                <c:pt idx="245">
                  <c:v>492.00000000000483</c:v>
                </c:pt>
                <c:pt idx="246">
                  <c:v>492.00000000000483</c:v>
                </c:pt>
                <c:pt idx="247">
                  <c:v>496.00000000000489</c:v>
                </c:pt>
                <c:pt idx="248">
                  <c:v>496.00000000000489</c:v>
                </c:pt>
                <c:pt idx="249">
                  <c:v>500.00000000000495</c:v>
                </c:pt>
                <c:pt idx="250">
                  <c:v>500.00000000000495</c:v>
                </c:pt>
                <c:pt idx="251">
                  <c:v>504.000000000005</c:v>
                </c:pt>
                <c:pt idx="252">
                  <c:v>504.000000000005</c:v>
                </c:pt>
                <c:pt idx="253">
                  <c:v>508.00000000000506</c:v>
                </c:pt>
                <c:pt idx="254">
                  <c:v>508.00000000000506</c:v>
                </c:pt>
                <c:pt idx="255">
                  <c:v>512.00000000000512</c:v>
                </c:pt>
                <c:pt idx="256">
                  <c:v>512.00000000000512</c:v>
                </c:pt>
                <c:pt idx="257">
                  <c:v>516.00000000000489</c:v>
                </c:pt>
                <c:pt idx="258">
                  <c:v>516.00000000000489</c:v>
                </c:pt>
                <c:pt idx="259">
                  <c:v>520.00000000000466</c:v>
                </c:pt>
                <c:pt idx="260">
                  <c:v>520.00000000000466</c:v>
                </c:pt>
                <c:pt idx="261">
                  <c:v>524.00000000000443</c:v>
                </c:pt>
                <c:pt idx="262">
                  <c:v>524.00000000000443</c:v>
                </c:pt>
                <c:pt idx="263">
                  <c:v>528.00000000000421</c:v>
                </c:pt>
                <c:pt idx="264">
                  <c:v>528.00000000000421</c:v>
                </c:pt>
                <c:pt idx="265">
                  <c:v>532.00000000000398</c:v>
                </c:pt>
                <c:pt idx="266">
                  <c:v>532.00000000000398</c:v>
                </c:pt>
                <c:pt idx="267">
                  <c:v>536.00000000000375</c:v>
                </c:pt>
                <c:pt idx="268">
                  <c:v>536.00000000000375</c:v>
                </c:pt>
                <c:pt idx="269">
                  <c:v>540.00000000000352</c:v>
                </c:pt>
                <c:pt idx="270">
                  <c:v>540.00000000000352</c:v>
                </c:pt>
                <c:pt idx="271">
                  <c:v>544.0000000000033</c:v>
                </c:pt>
                <c:pt idx="272">
                  <c:v>544.0000000000033</c:v>
                </c:pt>
                <c:pt idx="273">
                  <c:v>548.00000000000307</c:v>
                </c:pt>
                <c:pt idx="274">
                  <c:v>548.00000000000307</c:v>
                </c:pt>
                <c:pt idx="275">
                  <c:v>552.00000000000284</c:v>
                </c:pt>
                <c:pt idx="276">
                  <c:v>552.00000000000284</c:v>
                </c:pt>
                <c:pt idx="277">
                  <c:v>556.00000000000261</c:v>
                </c:pt>
                <c:pt idx="278">
                  <c:v>556.00000000000261</c:v>
                </c:pt>
                <c:pt idx="279">
                  <c:v>560.00000000000239</c:v>
                </c:pt>
                <c:pt idx="280">
                  <c:v>560.00000000000239</c:v>
                </c:pt>
                <c:pt idx="281">
                  <c:v>564.00000000000216</c:v>
                </c:pt>
                <c:pt idx="282">
                  <c:v>564.00000000000216</c:v>
                </c:pt>
                <c:pt idx="283">
                  <c:v>568.00000000000193</c:v>
                </c:pt>
                <c:pt idx="284">
                  <c:v>568.00000000000193</c:v>
                </c:pt>
                <c:pt idx="285">
                  <c:v>572.00000000000171</c:v>
                </c:pt>
                <c:pt idx="286">
                  <c:v>572.00000000000171</c:v>
                </c:pt>
                <c:pt idx="287">
                  <c:v>576.00000000000148</c:v>
                </c:pt>
                <c:pt idx="288">
                  <c:v>576.00000000000148</c:v>
                </c:pt>
                <c:pt idx="289">
                  <c:v>580.00000000000125</c:v>
                </c:pt>
                <c:pt idx="290">
                  <c:v>580.00000000000125</c:v>
                </c:pt>
                <c:pt idx="291">
                  <c:v>584.00000000000102</c:v>
                </c:pt>
                <c:pt idx="292">
                  <c:v>584.00000000000102</c:v>
                </c:pt>
                <c:pt idx="293">
                  <c:v>588.0000000000008</c:v>
                </c:pt>
                <c:pt idx="294">
                  <c:v>588.0000000000008</c:v>
                </c:pt>
                <c:pt idx="295">
                  <c:v>592.00000000000057</c:v>
                </c:pt>
                <c:pt idx="296">
                  <c:v>592.00000000000057</c:v>
                </c:pt>
                <c:pt idx="297">
                  <c:v>596.00000000000034</c:v>
                </c:pt>
                <c:pt idx="298">
                  <c:v>596.00000000000034</c:v>
                </c:pt>
                <c:pt idx="299">
                  <c:v>600.00000000000011</c:v>
                </c:pt>
                <c:pt idx="300">
                  <c:v>600.00000000000011</c:v>
                </c:pt>
                <c:pt idx="301">
                  <c:v>603.99999999999989</c:v>
                </c:pt>
                <c:pt idx="302">
                  <c:v>603.99999999999989</c:v>
                </c:pt>
                <c:pt idx="303">
                  <c:v>607.99999999999966</c:v>
                </c:pt>
                <c:pt idx="304">
                  <c:v>607.99999999999966</c:v>
                </c:pt>
                <c:pt idx="305">
                  <c:v>611.99999999999943</c:v>
                </c:pt>
                <c:pt idx="306">
                  <c:v>611.99999999999943</c:v>
                </c:pt>
                <c:pt idx="307">
                  <c:v>615.9999999999992</c:v>
                </c:pt>
                <c:pt idx="308">
                  <c:v>615.9999999999992</c:v>
                </c:pt>
                <c:pt idx="309">
                  <c:v>619.99999999999898</c:v>
                </c:pt>
                <c:pt idx="310">
                  <c:v>619.99999999999898</c:v>
                </c:pt>
                <c:pt idx="311">
                  <c:v>623.99999999999875</c:v>
                </c:pt>
                <c:pt idx="312">
                  <c:v>623.99999999999875</c:v>
                </c:pt>
                <c:pt idx="313">
                  <c:v>627.99999999999852</c:v>
                </c:pt>
                <c:pt idx="314">
                  <c:v>627.99999999999852</c:v>
                </c:pt>
                <c:pt idx="315">
                  <c:v>631.99999999999829</c:v>
                </c:pt>
                <c:pt idx="316">
                  <c:v>631.99999999999829</c:v>
                </c:pt>
                <c:pt idx="317">
                  <c:v>635.99999999999807</c:v>
                </c:pt>
                <c:pt idx="318">
                  <c:v>635.99999999999807</c:v>
                </c:pt>
                <c:pt idx="319">
                  <c:v>639.99999999999784</c:v>
                </c:pt>
                <c:pt idx="320">
                  <c:v>639.99999999999784</c:v>
                </c:pt>
                <c:pt idx="321">
                  <c:v>643.99999999999761</c:v>
                </c:pt>
                <c:pt idx="322">
                  <c:v>643.99999999999761</c:v>
                </c:pt>
                <c:pt idx="323">
                  <c:v>647.99999999999739</c:v>
                </c:pt>
                <c:pt idx="324">
                  <c:v>647.99999999999739</c:v>
                </c:pt>
                <c:pt idx="325">
                  <c:v>651.99999999999716</c:v>
                </c:pt>
                <c:pt idx="326">
                  <c:v>651.99999999999716</c:v>
                </c:pt>
                <c:pt idx="327">
                  <c:v>655.99999999999693</c:v>
                </c:pt>
                <c:pt idx="328">
                  <c:v>655.99999999999693</c:v>
                </c:pt>
                <c:pt idx="329">
                  <c:v>659.9999999999967</c:v>
                </c:pt>
                <c:pt idx="330">
                  <c:v>659.9999999999967</c:v>
                </c:pt>
                <c:pt idx="331">
                  <c:v>663.99999999999648</c:v>
                </c:pt>
                <c:pt idx="332">
                  <c:v>663.99999999999648</c:v>
                </c:pt>
                <c:pt idx="333">
                  <c:v>667.99999999999625</c:v>
                </c:pt>
                <c:pt idx="334">
                  <c:v>667.99999999999625</c:v>
                </c:pt>
                <c:pt idx="335">
                  <c:v>671.99999999999602</c:v>
                </c:pt>
                <c:pt idx="336">
                  <c:v>671.99999999999602</c:v>
                </c:pt>
                <c:pt idx="337">
                  <c:v>675.99999999999579</c:v>
                </c:pt>
                <c:pt idx="338">
                  <c:v>675.99999999999579</c:v>
                </c:pt>
                <c:pt idx="339">
                  <c:v>679.99999999999557</c:v>
                </c:pt>
                <c:pt idx="340">
                  <c:v>679.99999999999557</c:v>
                </c:pt>
                <c:pt idx="341">
                  <c:v>683.99999999999534</c:v>
                </c:pt>
                <c:pt idx="342">
                  <c:v>683.99999999999534</c:v>
                </c:pt>
                <c:pt idx="343">
                  <c:v>687.99999999999511</c:v>
                </c:pt>
                <c:pt idx="344">
                  <c:v>687.99999999999511</c:v>
                </c:pt>
                <c:pt idx="345">
                  <c:v>691.99999999999488</c:v>
                </c:pt>
                <c:pt idx="346">
                  <c:v>691.99999999999488</c:v>
                </c:pt>
                <c:pt idx="347">
                  <c:v>695.99999999999466</c:v>
                </c:pt>
                <c:pt idx="348">
                  <c:v>695.99999999999466</c:v>
                </c:pt>
                <c:pt idx="349">
                  <c:v>699.99999999999443</c:v>
                </c:pt>
                <c:pt idx="350">
                  <c:v>699.99999999999443</c:v>
                </c:pt>
                <c:pt idx="351">
                  <c:v>703.9999999999942</c:v>
                </c:pt>
                <c:pt idx="352">
                  <c:v>703.9999999999942</c:v>
                </c:pt>
                <c:pt idx="353">
                  <c:v>707.99999999999397</c:v>
                </c:pt>
                <c:pt idx="354">
                  <c:v>707.99999999999397</c:v>
                </c:pt>
                <c:pt idx="355">
                  <c:v>711.99999999999375</c:v>
                </c:pt>
                <c:pt idx="356">
                  <c:v>711.99999999999375</c:v>
                </c:pt>
                <c:pt idx="357">
                  <c:v>715.99999999999352</c:v>
                </c:pt>
                <c:pt idx="358">
                  <c:v>715.99999999999352</c:v>
                </c:pt>
                <c:pt idx="359">
                  <c:v>719.99999999999329</c:v>
                </c:pt>
                <c:pt idx="360">
                  <c:v>719.99999999999329</c:v>
                </c:pt>
                <c:pt idx="361">
                  <c:v>723.99999999999307</c:v>
                </c:pt>
                <c:pt idx="362">
                  <c:v>723.99999999999307</c:v>
                </c:pt>
                <c:pt idx="363">
                  <c:v>727.99999999999284</c:v>
                </c:pt>
                <c:pt idx="364">
                  <c:v>727.99999999999284</c:v>
                </c:pt>
                <c:pt idx="365">
                  <c:v>731.99999999999261</c:v>
                </c:pt>
                <c:pt idx="366">
                  <c:v>731.99999999999261</c:v>
                </c:pt>
                <c:pt idx="367">
                  <c:v>735.99999999999238</c:v>
                </c:pt>
                <c:pt idx="368">
                  <c:v>735.99999999999238</c:v>
                </c:pt>
                <c:pt idx="369">
                  <c:v>739.99999999999216</c:v>
                </c:pt>
                <c:pt idx="370">
                  <c:v>739.99999999999216</c:v>
                </c:pt>
                <c:pt idx="371">
                  <c:v>743.99999999999193</c:v>
                </c:pt>
                <c:pt idx="372">
                  <c:v>743.99999999999193</c:v>
                </c:pt>
                <c:pt idx="373">
                  <c:v>747.9999999999917</c:v>
                </c:pt>
                <c:pt idx="374">
                  <c:v>747.9999999999917</c:v>
                </c:pt>
                <c:pt idx="375">
                  <c:v>751.99999999999147</c:v>
                </c:pt>
                <c:pt idx="376">
                  <c:v>751.99999999999147</c:v>
                </c:pt>
                <c:pt idx="377">
                  <c:v>755.99999999999125</c:v>
                </c:pt>
                <c:pt idx="378">
                  <c:v>755.99999999999125</c:v>
                </c:pt>
                <c:pt idx="379">
                  <c:v>759.99999999999102</c:v>
                </c:pt>
                <c:pt idx="380">
                  <c:v>759.99999999999102</c:v>
                </c:pt>
                <c:pt idx="381">
                  <c:v>763.99999999999079</c:v>
                </c:pt>
                <c:pt idx="382">
                  <c:v>763.99999999999079</c:v>
                </c:pt>
                <c:pt idx="383">
                  <c:v>767.99999999999056</c:v>
                </c:pt>
                <c:pt idx="384">
                  <c:v>767.99999999999056</c:v>
                </c:pt>
                <c:pt idx="385">
                  <c:v>771.99999999999034</c:v>
                </c:pt>
                <c:pt idx="386">
                  <c:v>771.99999999999034</c:v>
                </c:pt>
                <c:pt idx="387">
                  <c:v>775.99999999999011</c:v>
                </c:pt>
                <c:pt idx="388">
                  <c:v>775.99999999999011</c:v>
                </c:pt>
                <c:pt idx="389">
                  <c:v>779.99999999998988</c:v>
                </c:pt>
                <c:pt idx="390">
                  <c:v>779.99999999998988</c:v>
                </c:pt>
                <c:pt idx="391">
                  <c:v>783.99999999998965</c:v>
                </c:pt>
                <c:pt idx="392">
                  <c:v>783.99999999998965</c:v>
                </c:pt>
                <c:pt idx="393">
                  <c:v>787.99999999998943</c:v>
                </c:pt>
                <c:pt idx="394">
                  <c:v>787.99999999998943</c:v>
                </c:pt>
                <c:pt idx="395">
                  <c:v>791.9999999999892</c:v>
                </c:pt>
                <c:pt idx="396">
                  <c:v>791.9999999999892</c:v>
                </c:pt>
                <c:pt idx="397">
                  <c:v>795.99999999998897</c:v>
                </c:pt>
                <c:pt idx="398">
                  <c:v>795.99999999998897</c:v>
                </c:pt>
                <c:pt idx="399">
                  <c:v>799.99999999998875</c:v>
                </c:pt>
              </c:numCache>
            </c:numRef>
          </c:xVal>
          <c:yVal>
            <c:numRef>
              <c:f>'rebin and plot'!$U$2:$U$401</c:f>
              <c:numCache>
                <c:formatCode>0.00E+00</c:formatCode>
                <c:ptCount val="400"/>
                <c:pt idx="0">
                  <c:v>9.6978695324283562E-3</c:v>
                </c:pt>
                <c:pt idx="1">
                  <c:v>9.6978695324283562E-3</c:v>
                </c:pt>
                <c:pt idx="2">
                  <c:v>1.6527620663650076E-2</c:v>
                </c:pt>
                <c:pt idx="3">
                  <c:v>1.6527620663650076E-2</c:v>
                </c:pt>
                <c:pt idx="4">
                  <c:v>1.4312311463046758E-2</c:v>
                </c:pt>
                <c:pt idx="5">
                  <c:v>1.4312311463046758E-2</c:v>
                </c:pt>
                <c:pt idx="6">
                  <c:v>1.3551093514328807E-2</c:v>
                </c:pt>
                <c:pt idx="7">
                  <c:v>1.3551093514328807E-2</c:v>
                </c:pt>
                <c:pt idx="8">
                  <c:v>1.347803544494721E-2</c:v>
                </c:pt>
                <c:pt idx="9">
                  <c:v>1.347803544494721E-2</c:v>
                </c:pt>
                <c:pt idx="10">
                  <c:v>1.3501602564102565E-2</c:v>
                </c:pt>
                <c:pt idx="11">
                  <c:v>1.3501602564102565E-2</c:v>
                </c:pt>
                <c:pt idx="12">
                  <c:v>1.352988310708899E-2</c:v>
                </c:pt>
                <c:pt idx="13">
                  <c:v>1.352988310708899E-2</c:v>
                </c:pt>
                <c:pt idx="14">
                  <c:v>1.340497737556561E-2</c:v>
                </c:pt>
                <c:pt idx="15">
                  <c:v>1.340497737556561E-2</c:v>
                </c:pt>
                <c:pt idx="16">
                  <c:v>1.3468608597285069E-2</c:v>
                </c:pt>
                <c:pt idx="17">
                  <c:v>1.3468608597285069E-2</c:v>
                </c:pt>
                <c:pt idx="18">
                  <c:v>1.3600584464555051E-2</c:v>
                </c:pt>
                <c:pt idx="19">
                  <c:v>1.3600584464555051E-2</c:v>
                </c:pt>
                <c:pt idx="20">
                  <c:v>1.324943438914027E-2</c:v>
                </c:pt>
                <c:pt idx="21">
                  <c:v>1.324943438914027E-2</c:v>
                </c:pt>
                <c:pt idx="22">
                  <c:v>1.3324849170437405E-2</c:v>
                </c:pt>
                <c:pt idx="23">
                  <c:v>1.3324849170437405E-2</c:v>
                </c:pt>
                <c:pt idx="24">
                  <c:v>1.3428544494720963E-2</c:v>
                </c:pt>
                <c:pt idx="25">
                  <c:v>1.3428544494720963E-2</c:v>
                </c:pt>
                <c:pt idx="26">
                  <c:v>1.3532239819004525E-2</c:v>
                </c:pt>
                <c:pt idx="27">
                  <c:v>1.3532239819004525E-2</c:v>
                </c:pt>
                <c:pt idx="28">
                  <c:v>1.3610011312217193E-2</c:v>
                </c:pt>
                <c:pt idx="29">
                  <c:v>1.3610011312217193E-2</c:v>
                </c:pt>
                <c:pt idx="30">
                  <c:v>1.3716063348416289E-2</c:v>
                </c:pt>
                <c:pt idx="31">
                  <c:v>1.3716063348416289E-2</c:v>
                </c:pt>
                <c:pt idx="32">
                  <c:v>1.3454468325791853E-2</c:v>
                </c:pt>
                <c:pt idx="33">
                  <c:v>1.3454468325791853E-2</c:v>
                </c:pt>
                <c:pt idx="34">
                  <c:v>1.3324849170437407E-2</c:v>
                </c:pt>
                <c:pt idx="35">
                  <c:v>1.3324849170437407E-2</c:v>
                </c:pt>
                <c:pt idx="36">
                  <c:v>1.3718420060331825E-2</c:v>
                </c:pt>
                <c:pt idx="37">
                  <c:v>1.3718420060331825E-2</c:v>
                </c:pt>
                <c:pt idx="38">
                  <c:v>1.3734917043740573E-2</c:v>
                </c:pt>
                <c:pt idx="39">
                  <c:v>1.3734917043740573E-2</c:v>
                </c:pt>
                <c:pt idx="40">
                  <c:v>1.3598227752639516E-2</c:v>
                </c:pt>
                <c:pt idx="41">
                  <c:v>1.3598227752639516E-2</c:v>
                </c:pt>
                <c:pt idx="42">
                  <c:v>1.3478035444947207E-2</c:v>
                </c:pt>
                <c:pt idx="43">
                  <c:v>1.3478035444947207E-2</c:v>
                </c:pt>
                <c:pt idx="44">
                  <c:v>1.3435614630467571E-2</c:v>
                </c:pt>
                <c:pt idx="45">
                  <c:v>1.3435614630467571E-2</c:v>
                </c:pt>
                <c:pt idx="46">
                  <c:v>1.3694852941176469E-2</c:v>
                </c:pt>
                <c:pt idx="47">
                  <c:v>1.3694852941176469E-2</c:v>
                </c:pt>
                <c:pt idx="48">
                  <c:v>1.2038084464555052E-2</c:v>
                </c:pt>
                <c:pt idx="49">
                  <c:v>1.2038084464555052E-2</c:v>
                </c:pt>
                <c:pt idx="50">
                  <c:v>3.6010558069381592E-3</c:v>
                </c:pt>
                <c:pt idx="51">
                  <c:v>3.6010558069381592E-3</c:v>
                </c:pt>
                <c:pt idx="52">
                  <c:v>7.6357466063348416E-4</c:v>
                </c:pt>
                <c:pt idx="53">
                  <c:v>7.6357466063348416E-4</c:v>
                </c:pt>
                <c:pt idx="54">
                  <c:v>4.3834841628959277E-4</c:v>
                </c:pt>
                <c:pt idx="55">
                  <c:v>4.3834841628959277E-4</c:v>
                </c:pt>
                <c:pt idx="56">
                  <c:v>3.7471719457013577E-4</c:v>
                </c:pt>
                <c:pt idx="57">
                  <c:v>3.7471719457013577E-4</c:v>
                </c:pt>
                <c:pt idx="58">
                  <c:v>3.1344268476621415E-4</c:v>
                </c:pt>
                <c:pt idx="59">
                  <c:v>3.1344268476621415E-4</c:v>
                </c:pt>
                <c:pt idx="60">
                  <c:v>2.6630844645550525E-4</c:v>
                </c:pt>
                <c:pt idx="61">
                  <c:v>2.6630844645550525E-4</c:v>
                </c:pt>
                <c:pt idx="62">
                  <c:v>2.8280542986425336E-4</c:v>
                </c:pt>
                <c:pt idx="63">
                  <c:v>2.8280542986425336E-4</c:v>
                </c:pt>
                <c:pt idx="64">
                  <c:v>3.0872926093514328E-4</c:v>
                </c:pt>
                <c:pt idx="65">
                  <c:v>3.0872926093514328E-4</c:v>
                </c:pt>
                <c:pt idx="66">
                  <c:v>3.1344268476621415E-4</c:v>
                </c:pt>
                <c:pt idx="67">
                  <c:v>3.1344268476621415E-4</c:v>
                </c:pt>
                <c:pt idx="68">
                  <c:v>2.6866515837104075E-4</c:v>
                </c:pt>
                <c:pt idx="69">
                  <c:v>2.6866515837104075E-4</c:v>
                </c:pt>
                <c:pt idx="70">
                  <c:v>2.0267722473604822E-4</c:v>
                </c:pt>
                <c:pt idx="71">
                  <c:v>2.0267722473604822E-4</c:v>
                </c:pt>
                <c:pt idx="72">
                  <c:v>2.6866515837104075E-4</c:v>
                </c:pt>
                <c:pt idx="73">
                  <c:v>2.6866515837104075E-4</c:v>
                </c:pt>
                <c:pt idx="74">
                  <c:v>2.4038461538461537E-4</c:v>
                </c:pt>
                <c:pt idx="75">
                  <c:v>2.4038461538461537E-4</c:v>
                </c:pt>
                <c:pt idx="76">
                  <c:v>2.498114630467572E-4</c:v>
                </c:pt>
                <c:pt idx="77">
                  <c:v>2.498114630467572E-4</c:v>
                </c:pt>
                <c:pt idx="78">
                  <c:v>2.8280542986425336E-4</c:v>
                </c:pt>
                <c:pt idx="79">
                  <c:v>2.8280542986425336E-4</c:v>
                </c:pt>
                <c:pt idx="80">
                  <c:v>2.4981146304675714E-4</c:v>
                </c:pt>
                <c:pt idx="81">
                  <c:v>2.4981146304675714E-4</c:v>
                </c:pt>
                <c:pt idx="82">
                  <c:v>2.1210407239819005E-4</c:v>
                </c:pt>
                <c:pt idx="83">
                  <c:v>2.1210407239819005E-4</c:v>
                </c:pt>
                <c:pt idx="84">
                  <c:v>2.4274132730015083E-4</c:v>
                </c:pt>
                <c:pt idx="85">
                  <c:v>2.4274132730015083E-4</c:v>
                </c:pt>
                <c:pt idx="86">
                  <c:v>2.5452488687782807E-4</c:v>
                </c:pt>
                <c:pt idx="87">
                  <c:v>2.5452488687782807E-4</c:v>
                </c:pt>
                <c:pt idx="88">
                  <c:v>2.0974736048265456E-4</c:v>
                </c:pt>
                <c:pt idx="89">
                  <c:v>2.0974736048265456E-4</c:v>
                </c:pt>
                <c:pt idx="90">
                  <c:v>2.4745475113122171E-4</c:v>
                </c:pt>
                <c:pt idx="91">
                  <c:v>2.4745475113122171E-4</c:v>
                </c:pt>
                <c:pt idx="92">
                  <c:v>1.9325037707390648E-4</c:v>
                </c:pt>
                <c:pt idx="93">
                  <c:v>1.9325037707390648E-4</c:v>
                </c:pt>
                <c:pt idx="94">
                  <c:v>2.2388763197586726E-4</c:v>
                </c:pt>
                <c:pt idx="95">
                  <c:v>2.2388763197586726E-4</c:v>
                </c:pt>
                <c:pt idx="96">
                  <c:v>1.6496983408748116E-4</c:v>
                </c:pt>
                <c:pt idx="97">
                  <c:v>1.6496983408748116E-4</c:v>
                </c:pt>
                <c:pt idx="98">
                  <c:v>2.0503393665158371E-4</c:v>
                </c:pt>
                <c:pt idx="99">
                  <c:v>2.0503393665158371E-4</c:v>
                </c:pt>
                <c:pt idx="100">
                  <c:v>1.743966817496229E-4</c:v>
                </c:pt>
                <c:pt idx="101">
                  <c:v>1.743966817496229E-4</c:v>
                </c:pt>
                <c:pt idx="102">
                  <c:v>1.3904600301659125E-4</c:v>
                </c:pt>
                <c:pt idx="103">
                  <c:v>1.3904600301659125E-4</c:v>
                </c:pt>
                <c:pt idx="104">
                  <c:v>2.0739064856711915E-4</c:v>
                </c:pt>
                <c:pt idx="105">
                  <c:v>2.0739064856711915E-4</c:v>
                </c:pt>
                <c:pt idx="106">
                  <c:v>1.3197586726998491E-4</c:v>
                </c:pt>
                <c:pt idx="107">
                  <c:v>1.3197586726998491E-4</c:v>
                </c:pt>
                <c:pt idx="108">
                  <c:v>1.4375942684766215E-4</c:v>
                </c:pt>
                <c:pt idx="109">
                  <c:v>1.4375942684766215E-4</c:v>
                </c:pt>
                <c:pt idx="110">
                  <c:v>1.5082956259426846E-4</c:v>
                </c:pt>
                <c:pt idx="111">
                  <c:v>1.5082956259426846E-4</c:v>
                </c:pt>
                <c:pt idx="112">
                  <c:v>1.4847285067873302E-4</c:v>
                </c:pt>
                <c:pt idx="113">
                  <c:v>1.4847285067873302E-4</c:v>
                </c:pt>
                <c:pt idx="114">
                  <c:v>1.3433257918552037E-4</c:v>
                </c:pt>
                <c:pt idx="115">
                  <c:v>1.3433257918552037E-4</c:v>
                </c:pt>
                <c:pt idx="116">
                  <c:v>1.5789969834087479E-4</c:v>
                </c:pt>
                <c:pt idx="117">
                  <c:v>1.5789969834087479E-4</c:v>
                </c:pt>
                <c:pt idx="118">
                  <c:v>1.4140271493212671E-4</c:v>
                </c:pt>
                <c:pt idx="119">
                  <c:v>1.4140271493212671E-4</c:v>
                </c:pt>
                <c:pt idx="120">
                  <c:v>1.4611613876319758E-4</c:v>
                </c:pt>
                <c:pt idx="121">
                  <c:v>1.4611613876319758E-4</c:v>
                </c:pt>
                <c:pt idx="122">
                  <c:v>1.2254901960784314E-4</c:v>
                </c:pt>
                <c:pt idx="123">
                  <c:v>1.2254901960784314E-4</c:v>
                </c:pt>
                <c:pt idx="124">
                  <c:v>1.3904600301659122E-4</c:v>
                </c:pt>
                <c:pt idx="125">
                  <c:v>1.3904600301659122E-4</c:v>
                </c:pt>
                <c:pt idx="126">
                  <c:v>1.4847285067873302E-4</c:v>
                </c:pt>
                <c:pt idx="127">
                  <c:v>1.4847285067873302E-4</c:v>
                </c:pt>
                <c:pt idx="128">
                  <c:v>1.154788838612368E-4</c:v>
                </c:pt>
                <c:pt idx="129">
                  <c:v>1.154788838612368E-4</c:v>
                </c:pt>
                <c:pt idx="130">
                  <c:v>1.3668929110105581E-4</c:v>
                </c:pt>
                <c:pt idx="131">
                  <c:v>1.3668929110105581E-4</c:v>
                </c:pt>
                <c:pt idx="132">
                  <c:v>1.0605203619909503E-4</c:v>
                </c:pt>
                <c:pt idx="133">
                  <c:v>1.0605203619909503E-4</c:v>
                </c:pt>
                <c:pt idx="134">
                  <c:v>8.4841628959276015E-5</c:v>
                </c:pt>
                <c:pt idx="135">
                  <c:v>8.4841628959276015E-5</c:v>
                </c:pt>
                <c:pt idx="136">
                  <c:v>1.0840874811463046E-4</c:v>
                </c:pt>
                <c:pt idx="137">
                  <c:v>1.0840874811463046E-4</c:v>
                </c:pt>
                <c:pt idx="138">
                  <c:v>1.0605203619909501E-4</c:v>
                </c:pt>
                <c:pt idx="139">
                  <c:v>1.0605203619909501E-4</c:v>
                </c:pt>
                <c:pt idx="140">
                  <c:v>1.0605203619909501E-4</c:v>
                </c:pt>
                <c:pt idx="141">
                  <c:v>1.0605203619909501E-4</c:v>
                </c:pt>
                <c:pt idx="142">
                  <c:v>1.3433257918552035E-4</c:v>
                </c:pt>
                <c:pt idx="143">
                  <c:v>1.3433257918552035E-4</c:v>
                </c:pt>
                <c:pt idx="144">
                  <c:v>1.0840874811463048E-4</c:v>
                </c:pt>
                <c:pt idx="145">
                  <c:v>1.0840874811463048E-4</c:v>
                </c:pt>
                <c:pt idx="146">
                  <c:v>9.8981900452488688E-5</c:v>
                </c:pt>
                <c:pt idx="147">
                  <c:v>9.8981900452488688E-5</c:v>
                </c:pt>
                <c:pt idx="148">
                  <c:v>9.8981900452488688E-5</c:v>
                </c:pt>
                <c:pt idx="149">
                  <c:v>9.8981900452488688E-5</c:v>
                </c:pt>
                <c:pt idx="150">
                  <c:v>8.4841628959276015E-5</c:v>
                </c:pt>
                <c:pt idx="151">
                  <c:v>8.4841628959276015E-5</c:v>
                </c:pt>
                <c:pt idx="152">
                  <c:v>1.0605203619909503E-4</c:v>
                </c:pt>
                <c:pt idx="153">
                  <c:v>1.0605203619909503E-4</c:v>
                </c:pt>
                <c:pt idx="154">
                  <c:v>6.3631221719457018E-5</c:v>
                </c:pt>
                <c:pt idx="155">
                  <c:v>6.3631221719457018E-5</c:v>
                </c:pt>
                <c:pt idx="156">
                  <c:v>6.8344645550527905E-5</c:v>
                </c:pt>
                <c:pt idx="157">
                  <c:v>6.8344645550527905E-5</c:v>
                </c:pt>
                <c:pt idx="158">
                  <c:v>6.8344645550527905E-5</c:v>
                </c:pt>
                <c:pt idx="159">
                  <c:v>6.8344645550527905E-5</c:v>
                </c:pt>
                <c:pt idx="160">
                  <c:v>5.8917797888386118E-5</c:v>
                </c:pt>
                <c:pt idx="161">
                  <c:v>5.8917797888386118E-5</c:v>
                </c:pt>
                <c:pt idx="162">
                  <c:v>5.8917797888386118E-5</c:v>
                </c:pt>
                <c:pt idx="163">
                  <c:v>5.8917797888386118E-5</c:v>
                </c:pt>
                <c:pt idx="164">
                  <c:v>8.7198340874811465E-5</c:v>
                </c:pt>
                <c:pt idx="165">
                  <c:v>8.7198340874811465E-5</c:v>
                </c:pt>
                <c:pt idx="166">
                  <c:v>5.1847662141779788E-5</c:v>
                </c:pt>
                <c:pt idx="167">
                  <c:v>5.1847662141779788E-5</c:v>
                </c:pt>
                <c:pt idx="168">
                  <c:v>5.6561085972850674E-5</c:v>
                </c:pt>
                <c:pt idx="169">
                  <c:v>5.6561085972850674E-5</c:v>
                </c:pt>
                <c:pt idx="170">
                  <c:v>8.2484917043740578E-5</c:v>
                </c:pt>
                <c:pt idx="171">
                  <c:v>8.2484917043740578E-5</c:v>
                </c:pt>
                <c:pt idx="172">
                  <c:v>6.3631221719457018E-5</c:v>
                </c:pt>
                <c:pt idx="173">
                  <c:v>6.3631221719457018E-5</c:v>
                </c:pt>
                <c:pt idx="174">
                  <c:v>6.8344645550527905E-5</c:v>
                </c:pt>
                <c:pt idx="175">
                  <c:v>6.8344645550527905E-5</c:v>
                </c:pt>
                <c:pt idx="176">
                  <c:v>6.8344645550527905E-5</c:v>
                </c:pt>
                <c:pt idx="177">
                  <c:v>6.8344645550527905E-5</c:v>
                </c:pt>
                <c:pt idx="178">
                  <c:v>7.3058069381598791E-5</c:v>
                </c:pt>
                <c:pt idx="179">
                  <c:v>7.3058069381598791E-5</c:v>
                </c:pt>
                <c:pt idx="180">
                  <c:v>4.7134238310708901E-5</c:v>
                </c:pt>
                <c:pt idx="181">
                  <c:v>4.7134238310708901E-5</c:v>
                </c:pt>
                <c:pt idx="182">
                  <c:v>4.7134238310708894E-5</c:v>
                </c:pt>
                <c:pt idx="183">
                  <c:v>4.7134238310708894E-5</c:v>
                </c:pt>
                <c:pt idx="184">
                  <c:v>4.4777526395173451E-5</c:v>
                </c:pt>
                <c:pt idx="185">
                  <c:v>4.4777526395173451E-5</c:v>
                </c:pt>
                <c:pt idx="186">
                  <c:v>6.1274509803921568E-5</c:v>
                </c:pt>
                <c:pt idx="187">
                  <c:v>6.1274509803921568E-5</c:v>
                </c:pt>
                <c:pt idx="188">
                  <c:v>7.7771493212669678E-5</c:v>
                </c:pt>
                <c:pt idx="189">
                  <c:v>7.7771493212669678E-5</c:v>
                </c:pt>
                <c:pt idx="190">
                  <c:v>6.5987933634992468E-5</c:v>
                </c:pt>
                <c:pt idx="191">
                  <c:v>6.5987933634992468E-5</c:v>
                </c:pt>
                <c:pt idx="192">
                  <c:v>4.4777526395173451E-5</c:v>
                </c:pt>
                <c:pt idx="193">
                  <c:v>4.4777526395173451E-5</c:v>
                </c:pt>
                <c:pt idx="194">
                  <c:v>4.9490950226244344E-5</c:v>
                </c:pt>
                <c:pt idx="195">
                  <c:v>4.9490950226244344E-5</c:v>
                </c:pt>
                <c:pt idx="196">
                  <c:v>5.1847662141779788E-5</c:v>
                </c:pt>
                <c:pt idx="197">
                  <c:v>5.1847662141779788E-5</c:v>
                </c:pt>
                <c:pt idx="198">
                  <c:v>4.9490950226244344E-5</c:v>
                </c:pt>
                <c:pt idx="199">
                  <c:v>4.9490950226244344E-5</c:v>
                </c:pt>
                <c:pt idx="200">
                  <c:v>4.7134238310708894E-5</c:v>
                </c:pt>
                <c:pt idx="201">
                  <c:v>4.7134238310708894E-5</c:v>
                </c:pt>
                <c:pt idx="202">
                  <c:v>3.7707390648567114E-5</c:v>
                </c:pt>
                <c:pt idx="203">
                  <c:v>3.7707390648567114E-5</c:v>
                </c:pt>
                <c:pt idx="204">
                  <c:v>4.0064102564102564E-5</c:v>
                </c:pt>
                <c:pt idx="205">
                  <c:v>4.0064102564102564E-5</c:v>
                </c:pt>
                <c:pt idx="206">
                  <c:v>2.8280542986425337E-5</c:v>
                </c:pt>
                <c:pt idx="207">
                  <c:v>2.8280542986425337E-5</c:v>
                </c:pt>
                <c:pt idx="208">
                  <c:v>3.0637254901960784E-5</c:v>
                </c:pt>
                <c:pt idx="209">
                  <c:v>3.0637254901960784E-5</c:v>
                </c:pt>
                <c:pt idx="210">
                  <c:v>2.3567119155354447E-5</c:v>
                </c:pt>
                <c:pt idx="211">
                  <c:v>2.3567119155354447E-5</c:v>
                </c:pt>
                <c:pt idx="212">
                  <c:v>3.0637254901960784E-5</c:v>
                </c:pt>
                <c:pt idx="213">
                  <c:v>3.0637254901960784E-5</c:v>
                </c:pt>
                <c:pt idx="214">
                  <c:v>3.7707390648567121E-5</c:v>
                </c:pt>
                <c:pt idx="215">
                  <c:v>3.7707390648567121E-5</c:v>
                </c:pt>
                <c:pt idx="216">
                  <c:v>4.7134238310708894E-5</c:v>
                </c:pt>
                <c:pt idx="217">
                  <c:v>4.7134238310708894E-5</c:v>
                </c:pt>
                <c:pt idx="218">
                  <c:v>3.7707390648567121E-5</c:v>
                </c:pt>
                <c:pt idx="219">
                  <c:v>3.7707390648567121E-5</c:v>
                </c:pt>
                <c:pt idx="220">
                  <c:v>2.356711915535445E-5</c:v>
                </c:pt>
                <c:pt idx="221">
                  <c:v>2.356711915535445E-5</c:v>
                </c:pt>
                <c:pt idx="222">
                  <c:v>3.0637254901960784E-5</c:v>
                </c:pt>
                <c:pt idx="223">
                  <c:v>3.0637254901960784E-5</c:v>
                </c:pt>
                <c:pt idx="224">
                  <c:v>2.8280542986425341E-5</c:v>
                </c:pt>
                <c:pt idx="225">
                  <c:v>2.8280542986425341E-5</c:v>
                </c:pt>
                <c:pt idx="226">
                  <c:v>3.7707390648567121E-5</c:v>
                </c:pt>
                <c:pt idx="227">
                  <c:v>3.7707390648567121E-5</c:v>
                </c:pt>
                <c:pt idx="228">
                  <c:v>2.3567119155354447E-5</c:v>
                </c:pt>
                <c:pt idx="229">
                  <c:v>2.3567119155354447E-5</c:v>
                </c:pt>
                <c:pt idx="230">
                  <c:v>2.1210407239819007E-5</c:v>
                </c:pt>
                <c:pt idx="231">
                  <c:v>2.1210407239819007E-5</c:v>
                </c:pt>
                <c:pt idx="232">
                  <c:v>1.885369532428356E-5</c:v>
                </c:pt>
                <c:pt idx="233">
                  <c:v>1.885369532428356E-5</c:v>
                </c:pt>
                <c:pt idx="234">
                  <c:v>2.356711915535445E-5</c:v>
                </c:pt>
                <c:pt idx="235">
                  <c:v>2.356711915535445E-5</c:v>
                </c:pt>
                <c:pt idx="236">
                  <c:v>3.0637254901960784E-5</c:v>
                </c:pt>
                <c:pt idx="237">
                  <c:v>3.0637254901960784E-5</c:v>
                </c:pt>
                <c:pt idx="238">
                  <c:v>3.0637254901960784E-5</c:v>
                </c:pt>
                <c:pt idx="239">
                  <c:v>3.0637254901960784E-5</c:v>
                </c:pt>
                <c:pt idx="240">
                  <c:v>3.0637254901960784E-5</c:v>
                </c:pt>
                <c:pt idx="241">
                  <c:v>3.0637254901960784E-5</c:v>
                </c:pt>
                <c:pt idx="242">
                  <c:v>2.356711915535445E-5</c:v>
                </c:pt>
                <c:pt idx="243">
                  <c:v>2.356711915535445E-5</c:v>
                </c:pt>
                <c:pt idx="244">
                  <c:v>2.1210407239819004E-5</c:v>
                </c:pt>
                <c:pt idx="245">
                  <c:v>2.1210407239819004E-5</c:v>
                </c:pt>
                <c:pt idx="246">
                  <c:v>2.8280542986425341E-5</c:v>
                </c:pt>
                <c:pt idx="247">
                  <c:v>2.8280542986425341E-5</c:v>
                </c:pt>
                <c:pt idx="248">
                  <c:v>1.885369532428356E-5</c:v>
                </c:pt>
                <c:pt idx="249">
                  <c:v>1.885369532428356E-5</c:v>
                </c:pt>
                <c:pt idx="250">
                  <c:v>3.0637254901960784E-5</c:v>
                </c:pt>
                <c:pt idx="251">
                  <c:v>3.0637254901960784E-5</c:v>
                </c:pt>
                <c:pt idx="252">
                  <c:v>2.356711915535445E-5</c:v>
                </c:pt>
                <c:pt idx="253">
                  <c:v>2.356711915535445E-5</c:v>
                </c:pt>
                <c:pt idx="254">
                  <c:v>1.6496983408748117E-5</c:v>
                </c:pt>
                <c:pt idx="255">
                  <c:v>1.6496983408748117E-5</c:v>
                </c:pt>
                <c:pt idx="256">
                  <c:v>1.885369532428356E-5</c:v>
                </c:pt>
                <c:pt idx="257">
                  <c:v>1.885369532428356E-5</c:v>
                </c:pt>
                <c:pt idx="258">
                  <c:v>1.4140271493212669E-5</c:v>
                </c:pt>
                <c:pt idx="259">
                  <c:v>1.4140271493212669E-5</c:v>
                </c:pt>
                <c:pt idx="260">
                  <c:v>1.885369532428356E-5</c:v>
                </c:pt>
                <c:pt idx="261">
                  <c:v>1.885369532428356E-5</c:v>
                </c:pt>
                <c:pt idx="262">
                  <c:v>1.4140271493212669E-5</c:v>
                </c:pt>
                <c:pt idx="263">
                  <c:v>1.4140271493212669E-5</c:v>
                </c:pt>
                <c:pt idx="264">
                  <c:v>1.8853695324283557E-5</c:v>
                </c:pt>
                <c:pt idx="265">
                  <c:v>1.8853695324283557E-5</c:v>
                </c:pt>
                <c:pt idx="266">
                  <c:v>2.356711915535445E-5</c:v>
                </c:pt>
                <c:pt idx="267">
                  <c:v>2.356711915535445E-5</c:v>
                </c:pt>
                <c:pt idx="268">
                  <c:v>2.1210407239819004E-5</c:v>
                </c:pt>
                <c:pt idx="269">
                  <c:v>2.1210407239819004E-5</c:v>
                </c:pt>
                <c:pt idx="270">
                  <c:v>1.414027149321267E-5</c:v>
                </c:pt>
                <c:pt idx="271">
                  <c:v>1.414027149321267E-5</c:v>
                </c:pt>
                <c:pt idx="272">
                  <c:v>3.0637254901960784E-5</c:v>
                </c:pt>
                <c:pt idx="273">
                  <c:v>3.0637254901960784E-5</c:v>
                </c:pt>
                <c:pt idx="274">
                  <c:v>2.592383107088989E-5</c:v>
                </c:pt>
                <c:pt idx="275">
                  <c:v>2.592383107088989E-5</c:v>
                </c:pt>
                <c:pt idx="276">
                  <c:v>2.5923831070889894E-5</c:v>
                </c:pt>
                <c:pt idx="277">
                  <c:v>2.5923831070889894E-5</c:v>
                </c:pt>
                <c:pt idx="278">
                  <c:v>1.6496983408748117E-5</c:v>
                </c:pt>
                <c:pt idx="279">
                  <c:v>1.6496983408748117E-5</c:v>
                </c:pt>
                <c:pt idx="280">
                  <c:v>1.414027149321267E-5</c:v>
                </c:pt>
                <c:pt idx="281">
                  <c:v>1.414027149321267E-5</c:v>
                </c:pt>
                <c:pt idx="282">
                  <c:v>1.885369532428356E-5</c:v>
                </c:pt>
                <c:pt idx="283">
                  <c:v>1.885369532428356E-5</c:v>
                </c:pt>
                <c:pt idx="284">
                  <c:v>3.2993966817496227E-5</c:v>
                </c:pt>
                <c:pt idx="285">
                  <c:v>3.2993966817496227E-5</c:v>
                </c:pt>
                <c:pt idx="286">
                  <c:v>9.4268476621417802E-6</c:v>
                </c:pt>
                <c:pt idx="287">
                  <c:v>9.4268476621417802E-6</c:v>
                </c:pt>
                <c:pt idx="288">
                  <c:v>1.1783559577677225E-5</c:v>
                </c:pt>
                <c:pt idx="289">
                  <c:v>1.1783559577677225E-5</c:v>
                </c:pt>
                <c:pt idx="290">
                  <c:v>1.1783559577677225E-5</c:v>
                </c:pt>
                <c:pt idx="291">
                  <c:v>1.1783559577677225E-5</c:v>
                </c:pt>
                <c:pt idx="292">
                  <c:v>1.6496983408748117E-5</c:v>
                </c:pt>
                <c:pt idx="293">
                  <c:v>1.6496983408748117E-5</c:v>
                </c:pt>
                <c:pt idx="294">
                  <c:v>9.4268476621417802E-6</c:v>
                </c:pt>
                <c:pt idx="295">
                  <c:v>9.4268476621417802E-6</c:v>
                </c:pt>
                <c:pt idx="296">
                  <c:v>2.8280542986425337E-5</c:v>
                </c:pt>
                <c:pt idx="297">
                  <c:v>2.8280542986425337E-5</c:v>
                </c:pt>
                <c:pt idx="298">
                  <c:v>1.6496983408748114E-5</c:v>
                </c:pt>
                <c:pt idx="299">
                  <c:v>1.6496983408748114E-5</c:v>
                </c:pt>
                <c:pt idx="300">
                  <c:v>9.4268476621417802E-6</c:v>
                </c:pt>
                <c:pt idx="301">
                  <c:v>9.4268476621417802E-6</c:v>
                </c:pt>
                <c:pt idx="302">
                  <c:v>1.1783559577677225E-5</c:v>
                </c:pt>
                <c:pt idx="303">
                  <c:v>1.1783559577677225E-5</c:v>
                </c:pt>
                <c:pt idx="304">
                  <c:v>2.356711915535445E-6</c:v>
                </c:pt>
                <c:pt idx="305">
                  <c:v>2.356711915535445E-6</c:v>
                </c:pt>
                <c:pt idx="306">
                  <c:v>1.1783559577677225E-5</c:v>
                </c:pt>
                <c:pt idx="307">
                  <c:v>1.1783559577677225E-5</c:v>
                </c:pt>
                <c:pt idx="308">
                  <c:v>9.4268476621417802E-6</c:v>
                </c:pt>
                <c:pt idx="309">
                  <c:v>9.4268476621417802E-6</c:v>
                </c:pt>
                <c:pt idx="310">
                  <c:v>9.4268476621417802E-6</c:v>
                </c:pt>
                <c:pt idx="311">
                  <c:v>9.4268476621417802E-6</c:v>
                </c:pt>
                <c:pt idx="312">
                  <c:v>1.1783559577677225E-5</c:v>
                </c:pt>
                <c:pt idx="313">
                  <c:v>1.1783559577677225E-5</c:v>
                </c:pt>
                <c:pt idx="314">
                  <c:v>2.1210407239819004E-5</c:v>
                </c:pt>
                <c:pt idx="315">
                  <c:v>2.1210407239819004E-5</c:v>
                </c:pt>
                <c:pt idx="316">
                  <c:v>1.414027149321267E-5</c:v>
                </c:pt>
                <c:pt idx="317">
                  <c:v>1.414027149321267E-5</c:v>
                </c:pt>
                <c:pt idx="318">
                  <c:v>4.7134238310708901E-6</c:v>
                </c:pt>
                <c:pt idx="319">
                  <c:v>4.7134238310708901E-6</c:v>
                </c:pt>
                <c:pt idx="320">
                  <c:v>1.1783559577677225E-5</c:v>
                </c:pt>
                <c:pt idx="321">
                  <c:v>1.1783559577677225E-5</c:v>
                </c:pt>
                <c:pt idx="322">
                  <c:v>9.4268476621417802E-6</c:v>
                </c:pt>
                <c:pt idx="323">
                  <c:v>9.4268476621417802E-6</c:v>
                </c:pt>
                <c:pt idx="324">
                  <c:v>1.6496983408748117E-5</c:v>
                </c:pt>
                <c:pt idx="325">
                  <c:v>1.6496983408748117E-5</c:v>
                </c:pt>
                <c:pt idx="326">
                  <c:v>7.0701357466063351E-6</c:v>
                </c:pt>
                <c:pt idx="327">
                  <c:v>7.0701357466063351E-6</c:v>
                </c:pt>
                <c:pt idx="328">
                  <c:v>9.4268476621417802E-6</c:v>
                </c:pt>
                <c:pt idx="329">
                  <c:v>9.4268476621417802E-6</c:v>
                </c:pt>
                <c:pt idx="330">
                  <c:v>2.356711915535445E-6</c:v>
                </c:pt>
                <c:pt idx="331">
                  <c:v>2.356711915535445E-6</c:v>
                </c:pt>
                <c:pt idx="332">
                  <c:v>9.4268476621417802E-6</c:v>
                </c:pt>
                <c:pt idx="333">
                  <c:v>9.4268476621417802E-6</c:v>
                </c:pt>
                <c:pt idx="334">
                  <c:v>2.356711915535445E-6</c:v>
                </c:pt>
                <c:pt idx="335">
                  <c:v>2.356711915535445E-6</c:v>
                </c:pt>
                <c:pt idx="336">
                  <c:v>7.0701357466063351E-6</c:v>
                </c:pt>
                <c:pt idx="337">
                  <c:v>7.0701357466063351E-6</c:v>
                </c:pt>
                <c:pt idx="338">
                  <c:v>2.356711915535445E-6</c:v>
                </c:pt>
                <c:pt idx="339">
                  <c:v>2.356711915535445E-6</c:v>
                </c:pt>
                <c:pt idx="340">
                  <c:v>4.7134238310708901E-6</c:v>
                </c:pt>
                <c:pt idx="341">
                  <c:v>4.7134238310708901E-6</c:v>
                </c:pt>
                <c:pt idx="342">
                  <c:v>2.356711915535445E-6</c:v>
                </c:pt>
                <c:pt idx="343">
                  <c:v>2.356711915535445E-6</c:v>
                </c:pt>
                <c:pt idx="344">
                  <c:v>1.1783559577677225E-5</c:v>
                </c:pt>
                <c:pt idx="345">
                  <c:v>1.1783559577677225E-5</c:v>
                </c:pt>
                <c:pt idx="346">
                  <c:v>7.0701357466063351E-6</c:v>
                </c:pt>
                <c:pt idx="347">
                  <c:v>7.0701357466063351E-6</c:v>
                </c:pt>
                <c:pt idx="348">
                  <c:v>2.356711915535445E-6</c:v>
                </c:pt>
                <c:pt idx="349">
                  <c:v>2.356711915535445E-6</c:v>
                </c:pt>
                <c:pt idx="350">
                  <c:v>9.4268476621417802E-6</c:v>
                </c:pt>
                <c:pt idx="351">
                  <c:v>9.4268476621417802E-6</c:v>
                </c:pt>
                <c:pt idx="352">
                  <c:v>2.356711915535445E-6</c:v>
                </c:pt>
                <c:pt idx="353">
                  <c:v>2.356711915535445E-6</c:v>
                </c:pt>
                <c:pt idx="354">
                  <c:v>7.0701357466063351E-6</c:v>
                </c:pt>
                <c:pt idx="355">
                  <c:v>7.0701357466063351E-6</c:v>
                </c:pt>
                <c:pt idx="356">
                  <c:v>2.356711915535445E-6</c:v>
                </c:pt>
                <c:pt idx="357">
                  <c:v>2.356711915535445E-6</c:v>
                </c:pt>
                <c:pt idx="358">
                  <c:v>4.7134238310708901E-6</c:v>
                </c:pt>
                <c:pt idx="359">
                  <c:v>4.7134238310708901E-6</c:v>
                </c:pt>
                <c:pt idx="360">
                  <c:v>2.356711915535445E-6</c:v>
                </c:pt>
                <c:pt idx="361">
                  <c:v>2.356711915535445E-6</c:v>
                </c:pt>
                <c:pt idx="362">
                  <c:v>9.4268476621417802E-6</c:v>
                </c:pt>
                <c:pt idx="363">
                  <c:v>9.4268476621417802E-6</c:v>
                </c:pt>
                <c:pt idx="364">
                  <c:v>4.7134238310708901E-6</c:v>
                </c:pt>
                <c:pt idx="365">
                  <c:v>4.7134238310708901E-6</c:v>
                </c:pt>
                <c:pt idx="366">
                  <c:v>9.4268476621417802E-6</c:v>
                </c:pt>
                <c:pt idx="367">
                  <c:v>9.4268476621417802E-6</c:v>
                </c:pt>
                <c:pt idx="368">
                  <c:v>2.356711915535445E-6</c:v>
                </c:pt>
                <c:pt idx="369">
                  <c:v>2.356711915535445E-6</c:v>
                </c:pt>
                <c:pt idx="370">
                  <c:v>4.7134238310708901E-6</c:v>
                </c:pt>
                <c:pt idx="371">
                  <c:v>4.7134238310708901E-6</c:v>
                </c:pt>
                <c:pt idx="372">
                  <c:v>4.7134238310708901E-6</c:v>
                </c:pt>
                <c:pt idx="373">
                  <c:v>4.7134238310708901E-6</c:v>
                </c:pt>
                <c:pt idx="374">
                  <c:v>2.356711915535445E-6</c:v>
                </c:pt>
                <c:pt idx="375">
                  <c:v>2.356711915535445E-6</c:v>
                </c:pt>
                <c:pt idx="376">
                  <c:v>7.0701357466063351E-6</c:v>
                </c:pt>
                <c:pt idx="377">
                  <c:v>7.0701357466063351E-6</c:v>
                </c:pt>
                <c:pt idx="378">
                  <c:v>1.1783559577677225E-5</c:v>
                </c:pt>
                <c:pt idx="379">
                  <c:v>1.1783559577677225E-5</c:v>
                </c:pt>
                <c:pt idx="380">
                  <c:v>4.7134238310708901E-6</c:v>
                </c:pt>
                <c:pt idx="381">
                  <c:v>4.7134238310708901E-6</c:v>
                </c:pt>
                <c:pt idx="382">
                  <c:v>0</c:v>
                </c:pt>
                <c:pt idx="383">
                  <c:v>0</c:v>
                </c:pt>
                <c:pt idx="384">
                  <c:v>2.356711915535445E-6</c:v>
                </c:pt>
                <c:pt idx="385">
                  <c:v>2.356711915535445E-6</c:v>
                </c:pt>
                <c:pt idx="386">
                  <c:v>2.356711915535445E-6</c:v>
                </c:pt>
                <c:pt idx="387">
                  <c:v>2.356711915535445E-6</c:v>
                </c:pt>
                <c:pt idx="388">
                  <c:v>4.7134238310708901E-6</c:v>
                </c:pt>
                <c:pt idx="389">
                  <c:v>4.7134238310708901E-6</c:v>
                </c:pt>
                <c:pt idx="390">
                  <c:v>1.1783559577677225E-5</c:v>
                </c:pt>
                <c:pt idx="391">
                  <c:v>1.1783559577677225E-5</c:v>
                </c:pt>
                <c:pt idx="392">
                  <c:v>7.0701357466063351E-6</c:v>
                </c:pt>
                <c:pt idx="393">
                  <c:v>7.0701357466063351E-6</c:v>
                </c:pt>
                <c:pt idx="394">
                  <c:v>2.356711915535445E-6</c:v>
                </c:pt>
                <c:pt idx="395">
                  <c:v>2.356711915535445E-6</c:v>
                </c:pt>
                <c:pt idx="396">
                  <c:v>7.0701357466063351E-6</c:v>
                </c:pt>
                <c:pt idx="397">
                  <c:v>7.0701357466063351E-6</c:v>
                </c:pt>
                <c:pt idx="398">
                  <c:v>7.0701357466063351E-6</c:v>
                </c:pt>
                <c:pt idx="399">
                  <c:v>7.0701357466063351E-6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A73-4420-A990-B0A5A4EAB079}"/>
            </c:ext>
          </c:extLst>
        </c:ser>
        <c:ser>
          <c:idx val="3"/>
          <c:order val="4"/>
          <c:tx>
            <c:strRef>
              <c:f>'rebin and plot'!$V$1</c:f>
              <c:strCache>
                <c:ptCount val="1"/>
                <c:pt idx="0">
                  <c:v>ES17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'rebin and plot'!$R$2:$R$401</c:f>
              <c:numCache>
                <c:formatCode>General</c:formatCode>
                <c:ptCount val="400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7.9999999999999991</c:v>
                </c:pt>
                <c:pt idx="4">
                  <c:v>7.9999999999999991</c:v>
                </c:pt>
                <c:pt idx="5">
                  <c:v>12.000000000000002</c:v>
                </c:pt>
                <c:pt idx="6">
                  <c:v>12.000000000000002</c:v>
                </c:pt>
                <c:pt idx="7">
                  <c:v>16.000000000000004</c:v>
                </c:pt>
                <c:pt idx="8">
                  <c:v>16.000000000000004</c:v>
                </c:pt>
                <c:pt idx="9">
                  <c:v>20.000000000000007</c:v>
                </c:pt>
                <c:pt idx="10">
                  <c:v>20.000000000000007</c:v>
                </c:pt>
                <c:pt idx="11">
                  <c:v>24.000000000000011</c:v>
                </c:pt>
                <c:pt idx="12">
                  <c:v>24.000000000000011</c:v>
                </c:pt>
                <c:pt idx="13">
                  <c:v>28.000000000000014</c:v>
                </c:pt>
                <c:pt idx="14">
                  <c:v>28.000000000000014</c:v>
                </c:pt>
                <c:pt idx="15">
                  <c:v>32.000000000000014</c:v>
                </c:pt>
                <c:pt idx="16">
                  <c:v>32.000000000000014</c:v>
                </c:pt>
                <c:pt idx="17">
                  <c:v>36</c:v>
                </c:pt>
                <c:pt idx="18">
                  <c:v>36</c:v>
                </c:pt>
                <c:pt idx="19">
                  <c:v>39.999999999999986</c:v>
                </c:pt>
                <c:pt idx="20">
                  <c:v>39.999999999999986</c:v>
                </c:pt>
                <c:pt idx="21">
                  <c:v>43.999999999999972</c:v>
                </c:pt>
                <c:pt idx="22">
                  <c:v>43.999999999999972</c:v>
                </c:pt>
                <c:pt idx="23">
                  <c:v>47.999999999999957</c:v>
                </c:pt>
                <c:pt idx="24">
                  <c:v>47.999999999999957</c:v>
                </c:pt>
                <c:pt idx="25">
                  <c:v>51.999999999999943</c:v>
                </c:pt>
                <c:pt idx="26">
                  <c:v>51.999999999999943</c:v>
                </c:pt>
                <c:pt idx="27">
                  <c:v>55.999999999999929</c:v>
                </c:pt>
                <c:pt idx="28">
                  <c:v>55.999999999999929</c:v>
                </c:pt>
                <c:pt idx="29">
                  <c:v>59.999999999999915</c:v>
                </c:pt>
                <c:pt idx="30">
                  <c:v>59.999999999999915</c:v>
                </c:pt>
                <c:pt idx="31">
                  <c:v>63.999999999999901</c:v>
                </c:pt>
                <c:pt idx="32">
                  <c:v>63.999999999999901</c:v>
                </c:pt>
                <c:pt idx="33">
                  <c:v>67.999999999999886</c:v>
                </c:pt>
                <c:pt idx="34">
                  <c:v>67.999999999999886</c:v>
                </c:pt>
                <c:pt idx="35">
                  <c:v>71.999999999999872</c:v>
                </c:pt>
                <c:pt idx="36">
                  <c:v>71.999999999999872</c:v>
                </c:pt>
                <c:pt idx="37">
                  <c:v>75.999999999999858</c:v>
                </c:pt>
                <c:pt idx="38">
                  <c:v>75.999999999999858</c:v>
                </c:pt>
                <c:pt idx="39">
                  <c:v>79.999999999999844</c:v>
                </c:pt>
                <c:pt idx="40">
                  <c:v>79.999999999999844</c:v>
                </c:pt>
                <c:pt idx="41">
                  <c:v>83.999999999999829</c:v>
                </c:pt>
                <c:pt idx="42">
                  <c:v>83.999999999999829</c:v>
                </c:pt>
                <c:pt idx="43">
                  <c:v>87.999999999999815</c:v>
                </c:pt>
                <c:pt idx="44">
                  <c:v>87.999999999999815</c:v>
                </c:pt>
                <c:pt idx="45">
                  <c:v>91.999999999999801</c:v>
                </c:pt>
                <c:pt idx="46">
                  <c:v>91.999999999999801</c:v>
                </c:pt>
                <c:pt idx="47">
                  <c:v>95.999999999999787</c:v>
                </c:pt>
                <c:pt idx="48">
                  <c:v>95.999999999999787</c:v>
                </c:pt>
                <c:pt idx="49">
                  <c:v>99.999999999999773</c:v>
                </c:pt>
                <c:pt idx="50">
                  <c:v>99.999999999999773</c:v>
                </c:pt>
                <c:pt idx="51">
                  <c:v>103.99999999999976</c:v>
                </c:pt>
                <c:pt idx="52">
                  <c:v>103.99999999999976</c:v>
                </c:pt>
                <c:pt idx="53">
                  <c:v>107.99999999999974</c:v>
                </c:pt>
                <c:pt idx="54">
                  <c:v>107.99999999999974</c:v>
                </c:pt>
                <c:pt idx="55">
                  <c:v>111.99999999999973</c:v>
                </c:pt>
                <c:pt idx="56">
                  <c:v>111.99999999999973</c:v>
                </c:pt>
                <c:pt idx="57">
                  <c:v>115.99999999999972</c:v>
                </c:pt>
                <c:pt idx="58">
                  <c:v>115.99999999999972</c:v>
                </c:pt>
                <c:pt idx="59">
                  <c:v>119.9999999999997</c:v>
                </c:pt>
                <c:pt idx="60">
                  <c:v>119.9999999999997</c:v>
                </c:pt>
                <c:pt idx="61">
                  <c:v>123.99999999999969</c:v>
                </c:pt>
                <c:pt idx="62">
                  <c:v>123.99999999999969</c:v>
                </c:pt>
                <c:pt idx="63">
                  <c:v>127.99999999999967</c:v>
                </c:pt>
                <c:pt idx="64">
                  <c:v>127.99999999999967</c:v>
                </c:pt>
                <c:pt idx="65">
                  <c:v>131.99999999999972</c:v>
                </c:pt>
                <c:pt idx="66">
                  <c:v>131.99999999999972</c:v>
                </c:pt>
                <c:pt idx="67">
                  <c:v>135.99999999999977</c:v>
                </c:pt>
                <c:pt idx="68">
                  <c:v>135.99999999999977</c:v>
                </c:pt>
                <c:pt idx="69">
                  <c:v>139.99999999999983</c:v>
                </c:pt>
                <c:pt idx="70">
                  <c:v>139.99999999999983</c:v>
                </c:pt>
                <c:pt idx="71">
                  <c:v>143.99999999999989</c:v>
                </c:pt>
                <c:pt idx="72">
                  <c:v>143.99999999999989</c:v>
                </c:pt>
                <c:pt idx="73">
                  <c:v>147.99999999999994</c:v>
                </c:pt>
                <c:pt idx="74">
                  <c:v>147.99999999999994</c:v>
                </c:pt>
                <c:pt idx="75">
                  <c:v>152</c:v>
                </c:pt>
                <c:pt idx="76">
                  <c:v>152</c:v>
                </c:pt>
                <c:pt idx="77">
                  <c:v>156.00000000000006</c:v>
                </c:pt>
                <c:pt idx="78">
                  <c:v>156.00000000000006</c:v>
                </c:pt>
                <c:pt idx="79">
                  <c:v>160.00000000000011</c:v>
                </c:pt>
                <c:pt idx="80">
                  <c:v>160.00000000000011</c:v>
                </c:pt>
                <c:pt idx="81">
                  <c:v>164.00000000000017</c:v>
                </c:pt>
                <c:pt idx="82">
                  <c:v>164.00000000000017</c:v>
                </c:pt>
                <c:pt idx="83">
                  <c:v>168.00000000000023</c:v>
                </c:pt>
                <c:pt idx="84">
                  <c:v>168.00000000000023</c:v>
                </c:pt>
                <c:pt idx="85">
                  <c:v>172.00000000000028</c:v>
                </c:pt>
                <c:pt idx="86">
                  <c:v>172.00000000000028</c:v>
                </c:pt>
                <c:pt idx="87">
                  <c:v>176.00000000000034</c:v>
                </c:pt>
                <c:pt idx="88">
                  <c:v>176.00000000000034</c:v>
                </c:pt>
                <c:pt idx="89">
                  <c:v>180.0000000000004</c:v>
                </c:pt>
                <c:pt idx="90">
                  <c:v>180.0000000000004</c:v>
                </c:pt>
                <c:pt idx="91">
                  <c:v>184.00000000000045</c:v>
                </c:pt>
                <c:pt idx="92">
                  <c:v>184.00000000000045</c:v>
                </c:pt>
                <c:pt idx="93">
                  <c:v>188.00000000000051</c:v>
                </c:pt>
                <c:pt idx="94">
                  <c:v>188.00000000000051</c:v>
                </c:pt>
                <c:pt idx="95">
                  <c:v>192.00000000000057</c:v>
                </c:pt>
                <c:pt idx="96">
                  <c:v>192.00000000000057</c:v>
                </c:pt>
                <c:pt idx="97">
                  <c:v>196.00000000000063</c:v>
                </c:pt>
                <c:pt idx="98">
                  <c:v>196.00000000000063</c:v>
                </c:pt>
                <c:pt idx="99">
                  <c:v>200.00000000000068</c:v>
                </c:pt>
                <c:pt idx="100">
                  <c:v>200.00000000000068</c:v>
                </c:pt>
                <c:pt idx="101">
                  <c:v>204.00000000000074</c:v>
                </c:pt>
                <c:pt idx="102">
                  <c:v>204.00000000000074</c:v>
                </c:pt>
                <c:pt idx="103">
                  <c:v>208.0000000000008</c:v>
                </c:pt>
                <c:pt idx="104">
                  <c:v>208.0000000000008</c:v>
                </c:pt>
                <c:pt idx="105">
                  <c:v>212.00000000000085</c:v>
                </c:pt>
                <c:pt idx="106">
                  <c:v>212.00000000000085</c:v>
                </c:pt>
                <c:pt idx="107">
                  <c:v>216.00000000000091</c:v>
                </c:pt>
                <c:pt idx="108">
                  <c:v>216.00000000000091</c:v>
                </c:pt>
                <c:pt idx="109">
                  <c:v>220.00000000000097</c:v>
                </c:pt>
                <c:pt idx="110">
                  <c:v>220.00000000000097</c:v>
                </c:pt>
                <c:pt idx="111">
                  <c:v>224.00000000000102</c:v>
                </c:pt>
                <c:pt idx="112">
                  <c:v>224.00000000000102</c:v>
                </c:pt>
                <c:pt idx="113">
                  <c:v>228.00000000000108</c:v>
                </c:pt>
                <c:pt idx="114">
                  <c:v>228.00000000000108</c:v>
                </c:pt>
                <c:pt idx="115">
                  <c:v>232.00000000000114</c:v>
                </c:pt>
                <c:pt idx="116">
                  <c:v>232.00000000000114</c:v>
                </c:pt>
                <c:pt idx="117">
                  <c:v>236.00000000000119</c:v>
                </c:pt>
                <c:pt idx="118">
                  <c:v>236.00000000000119</c:v>
                </c:pt>
                <c:pt idx="119">
                  <c:v>240.00000000000125</c:v>
                </c:pt>
                <c:pt idx="120">
                  <c:v>240.00000000000125</c:v>
                </c:pt>
                <c:pt idx="121">
                  <c:v>244.00000000000131</c:v>
                </c:pt>
                <c:pt idx="122">
                  <c:v>244.00000000000131</c:v>
                </c:pt>
                <c:pt idx="123">
                  <c:v>248.00000000000136</c:v>
                </c:pt>
                <c:pt idx="124">
                  <c:v>248.00000000000136</c:v>
                </c:pt>
                <c:pt idx="125">
                  <c:v>252.00000000000142</c:v>
                </c:pt>
                <c:pt idx="126">
                  <c:v>252.00000000000142</c:v>
                </c:pt>
                <c:pt idx="127">
                  <c:v>256.00000000000148</c:v>
                </c:pt>
                <c:pt idx="128">
                  <c:v>256.00000000000148</c:v>
                </c:pt>
                <c:pt idx="129">
                  <c:v>260.00000000000153</c:v>
                </c:pt>
                <c:pt idx="130">
                  <c:v>260.00000000000153</c:v>
                </c:pt>
                <c:pt idx="131">
                  <c:v>264.00000000000159</c:v>
                </c:pt>
                <c:pt idx="132">
                  <c:v>264.00000000000159</c:v>
                </c:pt>
                <c:pt idx="133">
                  <c:v>268.00000000000165</c:v>
                </c:pt>
                <c:pt idx="134">
                  <c:v>268.00000000000165</c:v>
                </c:pt>
                <c:pt idx="135">
                  <c:v>272.00000000000171</c:v>
                </c:pt>
                <c:pt idx="136">
                  <c:v>272.00000000000171</c:v>
                </c:pt>
                <c:pt idx="137">
                  <c:v>276.00000000000176</c:v>
                </c:pt>
                <c:pt idx="138">
                  <c:v>276.00000000000176</c:v>
                </c:pt>
                <c:pt idx="139">
                  <c:v>280.00000000000182</c:v>
                </c:pt>
                <c:pt idx="140">
                  <c:v>280.00000000000182</c:v>
                </c:pt>
                <c:pt idx="141">
                  <c:v>284.00000000000188</c:v>
                </c:pt>
                <c:pt idx="142">
                  <c:v>284.00000000000188</c:v>
                </c:pt>
                <c:pt idx="143">
                  <c:v>288.00000000000193</c:v>
                </c:pt>
                <c:pt idx="144">
                  <c:v>288.00000000000193</c:v>
                </c:pt>
                <c:pt idx="145">
                  <c:v>292.00000000000199</c:v>
                </c:pt>
                <c:pt idx="146">
                  <c:v>292.00000000000199</c:v>
                </c:pt>
                <c:pt idx="147">
                  <c:v>296.00000000000205</c:v>
                </c:pt>
                <c:pt idx="148">
                  <c:v>296.00000000000205</c:v>
                </c:pt>
                <c:pt idx="149">
                  <c:v>300.0000000000021</c:v>
                </c:pt>
                <c:pt idx="150">
                  <c:v>300.0000000000021</c:v>
                </c:pt>
                <c:pt idx="151">
                  <c:v>304.00000000000216</c:v>
                </c:pt>
                <c:pt idx="152">
                  <c:v>304.00000000000216</c:v>
                </c:pt>
                <c:pt idx="153">
                  <c:v>308.00000000000222</c:v>
                </c:pt>
                <c:pt idx="154">
                  <c:v>308.00000000000222</c:v>
                </c:pt>
                <c:pt idx="155">
                  <c:v>312.00000000000227</c:v>
                </c:pt>
                <c:pt idx="156">
                  <c:v>312.00000000000227</c:v>
                </c:pt>
                <c:pt idx="157">
                  <c:v>316.00000000000233</c:v>
                </c:pt>
                <c:pt idx="158">
                  <c:v>316.00000000000233</c:v>
                </c:pt>
                <c:pt idx="159">
                  <c:v>320.00000000000239</c:v>
                </c:pt>
                <c:pt idx="160">
                  <c:v>320.00000000000239</c:v>
                </c:pt>
                <c:pt idx="161">
                  <c:v>324.00000000000244</c:v>
                </c:pt>
                <c:pt idx="162">
                  <c:v>324.00000000000244</c:v>
                </c:pt>
                <c:pt idx="163">
                  <c:v>328.0000000000025</c:v>
                </c:pt>
                <c:pt idx="164">
                  <c:v>328.0000000000025</c:v>
                </c:pt>
                <c:pt idx="165">
                  <c:v>332.00000000000256</c:v>
                </c:pt>
                <c:pt idx="166">
                  <c:v>332.00000000000256</c:v>
                </c:pt>
                <c:pt idx="167">
                  <c:v>336.00000000000261</c:v>
                </c:pt>
                <c:pt idx="168">
                  <c:v>336.00000000000261</c:v>
                </c:pt>
                <c:pt idx="169">
                  <c:v>340.00000000000267</c:v>
                </c:pt>
                <c:pt idx="170">
                  <c:v>340.00000000000267</c:v>
                </c:pt>
                <c:pt idx="171">
                  <c:v>344.00000000000273</c:v>
                </c:pt>
                <c:pt idx="172">
                  <c:v>344.00000000000273</c:v>
                </c:pt>
                <c:pt idx="173">
                  <c:v>348.00000000000279</c:v>
                </c:pt>
                <c:pt idx="174">
                  <c:v>348.00000000000279</c:v>
                </c:pt>
                <c:pt idx="175">
                  <c:v>352.00000000000284</c:v>
                </c:pt>
                <c:pt idx="176">
                  <c:v>352.00000000000284</c:v>
                </c:pt>
                <c:pt idx="177">
                  <c:v>356.0000000000029</c:v>
                </c:pt>
                <c:pt idx="178">
                  <c:v>356.0000000000029</c:v>
                </c:pt>
                <c:pt idx="179">
                  <c:v>360.00000000000296</c:v>
                </c:pt>
                <c:pt idx="180">
                  <c:v>360.00000000000296</c:v>
                </c:pt>
                <c:pt idx="181">
                  <c:v>364.00000000000301</c:v>
                </c:pt>
                <c:pt idx="182">
                  <c:v>364.00000000000301</c:v>
                </c:pt>
                <c:pt idx="183">
                  <c:v>368.00000000000307</c:v>
                </c:pt>
                <c:pt idx="184">
                  <c:v>368.00000000000307</c:v>
                </c:pt>
                <c:pt idx="185">
                  <c:v>372.00000000000313</c:v>
                </c:pt>
                <c:pt idx="186">
                  <c:v>372.00000000000313</c:v>
                </c:pt>
                <c:pt idx="187">
                  <c:v>376.00000000000318</c:v>
                </c:pt>
                <c:pt idx="188">
                  <c:v>376.00000000000318</c:v>
                </c:pt>
                <c:pt idx="189">
                  <c:v>380.00000000000324</c:v>
                </c:pt>
                <c:pt idx="190">
                  <c:v>380.00000000000324</c:v>
                </c:pt>
                <c:pt idx="191">
                  <c:v>384.0000000000033</c:v>
                </c:pt>
                <c:pt idx="192">
                  <c:v>384.0000000000033</c:v>
                </c:pt>
                <c:pt idx="193">
                  <c:v>388.00000000000335</c:v>
                </c:pt>
                <c:pt idx="194">
                  <c:v>388.00000000000335</c:v>
                </c:pt>
                <c:pt idx="195">
                  <c:v>392.00000000000341</c:v>
                </c:pt>
                <c:pt idx="196">
                  <c:v>392.00000000000341</c:v>
                </c:pt>
                <c:pt idx="197">
                  <c:v>396.00000000000347</c:v>
                </c:pt>
                <c:pt idx="198">
                  <c:v>396.00000000000347</c:v>
                </c:pt>
                <c:pt idx="199">
                  <c:v>400.00000000000352</c:v>
                </c:pt>
                <c:pt idx="200">
                  <c:v>400.00000000000352</c:v>
                </c:pt>
                <c:pt idx="201">
                  <c:v>404.00000000000358</c:v>
                </c:pt>
                <c:pt idx="202">
                  <c:v>404.00000000000358</c:v>
                </c:pt>
                <c:pt idx="203">
                  <c:v>408.00000000000364</c:v>
                </c:pt>
                <c:pt idx="204">
                  <c:v>408.00000000000364</c:v>
                </c:pt>
                <c:pt idx="205">
                  <c:v>412.00000000000369</c:v>
                </c:pt>
                <c:pt idx="206">
                  <c:v>412.00000000000369</c:v>
                </c:pt>
                <c:pt idx="207">
                  <c:v>416.00000000000375</c:v>
                </c:pt>
                <c:pt idx="208">
                  <c:v>416.00000000000375</c:v>
                </c:pt>
                <c:pt idx="209">
                  <c:v>420.00000000000381</c:v>
                </c:pt>
                <c:pt idx="210">
                  <c:v>420.00000000000381</c:v>
                </c:pt>
                <c:pt idx="211">
                  <c:v>424.00000000000387</c:v>
                </c:pt>
                <c:pt idx="212">
                  <c:v>424.00000000000387</c:v>
                </c:pt>
                <c:pt idx="213">
                  <c:v>428.00000000000392</c:v>
                </c:pt>
                <c:pt idx="214">
                  <c:v>428.00000000000392</c:v>
                </c:pt>
                <c:pt idx="215">
                  <c:v>432.00000000000398</c:v>
                </c:pt>
                <c:pt idx="216">
                  <c:v>432.00000000000398</c:v>
                </c:pt>
                <c:pt idx="217">
                  <c:v>436.00000000000404</c:v>
                </c:pt>
                <c:pt idx="218">
                  <c:v>436.00000000000404</c:v>
                </c:pt>
                <c:pt idx="219">
                  <c:v>440.00000000000409</c:v>
                </c:pt>
                <c:pt idx="220">
                  <c:v>440.00000000000409</c:v>
                </c:pt>
                <c:pt idx="221">
                  <c:v>444.00000000000415</c:v>
                </c:pt>
                <c:pt idx="222">
                  <c:v>444.00000000000415</c:v>
                </c:pt>
                <c:pt idx="223">
                  <c:v>448.00000000000421</c:v>
                </c:pt>
                <c:pt idx="224">
                  <c:v>448.00000000000421</c:v>
                </c:pt>
                <c:pt idx="225">
                  <c:v>452.00000000000426</c:v>
                </c:pt>
                <c:pt idx="226">
                  <c:v>452.00000000000426</c:v>
                </c:pt>
                <c:pt idx="227">
                  <c:v>456.00000000000432</c:v>
                </c:pt>
                <c:pt idx="228">
                  <c:v>456.00000000000432</c:v>
                </c:pt>
                <c:pt idx="229">
                  <c:v>460.00000000000438</c:v>
                </c:pt>
                <c:pt idx="230">
                  <c:v>460.00000000000438</c:v>
                </c:pt>
                <c:pt idx="231">
                  <c:v>464.00000000000443</c:v>
                </c:pt>
                <c:pt idx="232">
                  <c:v>464.00000000000443</c:v>
                </c:pt>
                <c:pt idx="233">
                  <c:v>468.00000000000449</c:v>
                </c:pt>
                <c:pt idx="234">
                  <c:v>468.00000000000449</c:v>
                </c:pt>
                <c:pt idx="235">
                  <c:v>472.00000000000455</c:v>
                </c:pt>
                <c:pt idx="236">
                  <c:v>472.00000000000455</c:v>
                </c:pt>
                <c:pt idx="237">
                  <c:v>476.0000000000046</c:v>
                </c:pt>
                <c:pt idx="238">
                  <c:v>476.0000000000046</c:v>
                </c:pt>
                <c:pt idx="239">
                  <c:v>480.00000000000466</c:v>
                </c:pt>
                <c:pt idx="240">
                  <c:v>480.00000000000466</c:v>
                </c:pt>
                <c:pt idx="241">
                  <c:v>484.00000000000472</c:v>
                </c:pt>
                <c:pt idx="242">
                  <c:v>484.00000000000472</c:v>
                </c:pt>
                <c:pt idx="243">
                  <c:v>488.00000000000477</c:v>
                </c:pt>
                <c:pt idx="244">
                  <c:v>488.00000000000477</c:v>
                </c:pt>
                <c:pt idx="245">
                  <c:v>492.00000000000483</c:v>
                </c:pt>
                <c:pt idx="246">
                  <c:v>492.00000000000483</c:v>
                </c:pt>
                <c:pt idx="247">
                  <c:v>496.00000000000489</c:v>
                </c:pt>
                <c:pt idx="248">
                  <c:v>496.00000000000489</c:v>
                </c:pt>
                <c:pt idx="249">
                  <c:v>500.00000000000495</c:v>
                </c:pt>
                <c:pt idx="250">
                  <c:v>500.00000000000495</c:v>
                </c:pt>
                <c:pt idx="251">
                  <c:v>504.000000000005</c:v>
                </c:pt>
                <c:pt idx="252">
                  <c:v>504.000000000005</c:v>
                </c:pt>
                <c:pt idx="253">
                  <c:v>508.00000000000506</c:v>
                </c:pt>
                <c:pt idx="254">
                  <c:v>508.00000000000506</c:v>
                </c:pt>
                <c:pt idx="255">
                  <c:v>512.00000000000512</c:v>
                </c:pt>
                <c:pt idx="256">
                  <c:v>512.00000000000512</c:v>
                </c:pt>
                <c:pt idx="257">
                  <c:v>516.00000000000489</c:v>
                </c:pt>
                <c:pt idx="258">
                  <c:v>516.00000000000489</c:v>
                </c:pt>
                <c:pt idx="259">
                  <c:v>520.00000000000466</c:v>
                </c:pt>
                <c:pt idx="260">
                  <c:v>520.00000000000466</c:v>
                </c:pt>
                <c:pt idx="261">
                  <c:v>524.00000000000443</c:v>
                </c:pt>
                <c:pt idx="262">
                  <c:v>524.00000000000443</c:v>
                </c:pt>
                <c:pt idx="263">
                  <c:v>528.00000000000421</c:v>
                </c:pt>
                <c:pt idx="264">
                  <c:v>528.00000000000421</c:v>
                </c:pt>
                <c:pt idx="265">
                  <c:v>532.00000000000398</c:v>
                </c:pt>
                <c:pt idx="266">
                  <c:v>532.00000000000398</c:v>
                </c:pt>
                <c:pt idx="267">
                  <c:v>536.00000000000375</c:v>
                </c:pt>
                <c:pt idx="268">
                  <c:v>536.00000000000375</c:v>
                </c:pt>
                <c:pt idx="269">
                  <c:v>540.00000000000352</c:v>
                </c:pt>
                <c:pt idx="270">
                  <c:v>540.00000000000352</c:v>
                </c:pt>
                <c:pt idx="271">
                  <c:v>544.0000000000033</c:v>
                </c:pt>
                <c:pt idx="272">
                  <c:v>544.0000000000033</c:v>
                </c:pt>
                <c:pt idx="273">
                  <c:v>548.00000000000307</c:v>
                </c:pt>
                <c:pt idx="274">
                  <c:v>548.00000000000307</c:v>
                </c:pt>
                <c:pt idx="275">
                  <c:v>552.00000000000284</c:v>
                </c:pt>
                <c:pt idx="276">
                  <c:v>552.00000000000284</c:v>
                </c:pt>
                <c:pt idx="277">
                  <c:v>556.00000000000261</c:v>
                </c:pt>
                <c:pt idx="278">
                  <c:v>556.00000000000261</c:v>
                </c:pt>
                <c:pt idx="279">
                  <c:v>560.00000000000239</c:v>
                </c:pt>
                <c:pt idx="280">
                  <c:v>560.00000000000239</c:v>
                </c:pt>
                <c:pt idx="281">
                  <c:v>564.00000000000216</c:v>
                </c:pt>
                <c:pt idx="282">
                  <c:v>564.00000000000216</c:v>
                </c:pt>
                <c:pt idx="283">
                  <c:v>568.00000000000193</c:v>
                </c:pt>
                <c:pt idx="284">
                  <c:v>568.00000000000193</c:v>
                </c:pt>
                <c:pt idx="285">
                  <c:v>572.00000000000171</c:v>
                </c:pt>
                <c:pt idx="286">
                  <c:v>572.00000000000171</c:v>
                </c:pt>
                <c:pt idx="287">
                  <c:v>576.00000000000148</c:v>
                </c:pt>
                <c:pt idx="288">
                  <c:v>576.00000000000148</c:v>
                </c:pt>
                <c:pt idx="289">
                  <c:v>580.00000000000125</c:v>
                </c:pt>
                <c:pt idx="290">
                  <c:v>580.00000000000125</c:v>
                </c:pt>
                <c:pt idx="291">
                  <c:v>584.00000000000102</c:v>
                </c:pt>
                <c:pt idx="292">
                  <c:v>584.00000000000102</c:v>
                </c:pt>
                <c:pt idx="293">
                  <c:v>588.0000000000008</c:v>
                </c:pt>
                <c:pt idx="294">
                  <c:v>588.0000000000008</c:v>
                </c:pt>
                <c:pt idx="295">
                  <c:v>592.00000000000057</c:v>
                </c:pt>
                <c:pt idx="296">
                  <c:v>592.00000000000057</c:v>
                </c:pt>
                <c:pt idx="297">
                  <c:v>596.00000000000034</c:v>
                </c:pt>
                <c:pt idx="298">
                  <c:v>596.00000000000034</c:v>
                </c:pt>
                <c:pt idx="299">
                  <c:v>600.00000000000011</c:v>
                </c:pt>
                <c:pt idx="300">
                  <c:v>600.00000000000011</c:v>
                </c:pt>
                <c:pt idx="301">
                  <c:v>603.99999999999989</c:v>
                </c:pt>
                <c:pt idx="302">
                  <c:v>603.99999999999989</c:v>
                </c:pt>
                <c:pt idx="303">
                  <c:v>607.99999999999966</c:v>
                </c:pt>
                <c:pt idx="304">
                  <c:v>607.99999999999966</c:v>
                </c:pt>
                <c:pt idx="305">
                  <c:v>611.99999999999943</c:v>
                </c:pt>
                <c:pt idx="306">
                  <c:v>611.99999999999943</c:v>
                </c:pt>
                <c:pt idx="307">
                  <c:v>615.9999999999992</c:v>
                </c:pt>
                <c:pt idx="308">
                  <c:v>615.9999999999992</c:v>
                </c:pt>
                <c:pt idx="309">
                  <c:v>619.99999999999898</c:v>
                </c:pt>
                <c:pt idx="310">
                  <c:v>619.99999999999898</c:v>
                </c:pt>
                <c:pt idx="311">
                  <c:v>623.99999999999875</c:v>
                </c:pt>
                <c:pt idx="312">
                  <c:v>623.99999999999875</c:v>
                </c:pt>
                <c:pt idx="313">
                  <c:v>627.99999999999852</c:v>
                </c:pt>
                <c:pt idx="314">
                  <c:v>627.99999999999852</c:v>
                </c:pt>
                <c:pt idx="315">
                  <c:v>631.99999999999829</c:v>
                </c:pt>
                <c:pt idx="316">
                  <c:v>631.99999999999829</c:v>
                </c:pt>
                <c:pt idx="317">
                  <c:v>635.99999999999807</c:v>
                </c:pt>
                <c:pt idx="318">
                  <c:v>635.99999999999807</c:v>
                </c:pt>
                <c:pt idx="319">
                  <c:v>639.99999999999784</c:v>
                </c:pt>
                <c:pt idx="320">
                  <c:v>639.99999999999784</c:v>
                </c:pt>
                <c:pt idx="321">
                  <c:v>643.99999999999761</c:v>
                </c:pt>
                <c:pt idx="322">
                  <c:v>643.99999999999761</c:v>
                </c:pt>
                <c:pt idx="323">
                  <c:v>647.99999999999739</c:v>
                </c:pt>
                <c:pt idx="324">
                  <c:v>647.99999999999739</c:v>
                </c:pt>
                <c:pt idx="325">
                  <c:v>651.99999999999716</c:v>
                </c:pt>
                <c:pt idx="326">
                  <c:v>651.99999999999716</c:v>
                </c:pt>
                <c:pt idx="327">
                  <c:v>655.99999999999693</c:v>
                </c:pt>
                <c:pt idx="328">
                  <c:v>655.99999999999693</c:v>
                </c:pt>
                <c:pt idx="329">
                  <c:v>659.9999999999967</c:v>
                </c:pt>
                <c:pt idx="330">
                  <c:v>659.9999999999967</c:v>
                </c:pt>
                <c:pt idx="331">
                  <c:v>663.99999999999648</c:v>
                </c:pt>
                <c:pt idx="332">
                  <c:v>663.99999999999648</c:v>
                </c:pt>
                <c:pt idx="333">
                  <c:v>667.99999999999625</c:v>
                </c:pt>
                <c:pt idx="334">
                  <c:v>667.99999999999625</c:v>
                </c:pt>
                <c:pt idx="335">
                  <c:v>671.99999999999602</c:v>
                </c:pt>
                <c:pt idx="336">
                  <c:v>671.99999999999602</c:v>
                </c:pt>
                <c:pt idx="337">
                  <c:v>675.99999999999579</c:v>
                </c:pt>
                <c:pt idx="338">
                  <c:v>675.99999999999579</c:v>
                </c:pt>
                <c:pt idx="339">
                  <c:v>679.99999999999557</c:v>
                </c:pt>
                <c:pt idx="340">
                  <c:v>679.99999999999557</c:v>
                </c:pt>
                <c:pt idx="341">
                  <c:v>683.99999999999534</c:v>
                </c:pt>
                <c:pt idx="342">
                  <c:v>683.99999999999534</c:v>
                </c:pt>
                <c:pt idx="343">
                  <c:v>687.99999999999511</c:v>
                </c:pt>
                <c:pt idx="344">
                  <c:v>687.99999999999511</c:v>
                </c:pt>
                <c:pt idx="345">
                  <c:v>691.99999999999488</c:v>
                </c:pt>
                <c:pt idx="346">
                  <c:v>691.99999999999488</c:v>
                </c:pt>
                <c:pt idx="347">
                  <c:v>695.99999999999466</c:v>
                </c:pt>
                <c:pt idx="348">
                  <c:v>695.99999999999466</c:v>
                </c:pt>
                <c:pt idx="349">
                  <c:v>699.99999999999443</c:v>
                </c:pt>
                <c:pt idx="350">
                  <c:v>699.99999999999443</c:v>
                </c:pt>
                <c:pt idx="351">
                  <c:v>703.9999999999942</c:v>
                </c:pt>
                <c:pt idx="352">
                  <c:v>703.9999999999942</c:v>
                </c:pt>
                <c:pt idx="353">
                  <c:v>707.99999999999397</c:v>
                </c:pt>
                <c:pt idx="354">
                  <c:v>707.99999999999397</c:v>
                </c:pt>
                <c:pt idx="355">
                  <c:v>711.99999999999375</c:v>
                </c:pt>
                <c:pt idx="356">
                  <c:v>711.99999999999375</c:v>
                </c:pt>
                <c:pt idx="357">
                  <c:v>715.99999999999352</c:v>
                </c:pt>
                <c:pt idx="358">
                  <c:v>715.99999999999352</c:v>
                </c:pt>
                <c:pt idx="359">
                  <c:v>719.99999999999329</c:v>
                </c:pt>
                <c:pt idx="360">
                  <c:v>719.99999999999329</c:v>
                </c:pt>
                <c:pt idx="361">
                  <c:v>723.99999999999307</c:v>
                </c:pt>
                <c:pt idx="362">
                  <c:v>723.99999999999307</c:v>
                </c:pt>
                <c:pt idx="363">
                  <c:v>727.99999999999284</c:v>
                </c:pt>
                <c:pt idx="364">
                  <c:v>727.99999999999284</c:v>
                </c:pt>
                <c:pt idx="365">
                  <c:v>731.99999999999261</c:v>
                </c:pt>
                <c:pt idx="366">
                  <c:v>731.99999999999261</c:v>
                </c:pt>
                <c:pt idx="367">
                  <c:v>735.99999999999238</c:v>
                </c:pt>
                <c:pt idx="368">
                  <c:v>735.99999999999238</c:v>
                </c:pt>
                <c:pt idx="369">
                  <c:v>739.99999999999216</c:v>
                </c:pt>
                <c:pt idx="370">
                  <c:v>739.99999999999216</c:v>
                </c:pt>
                <c:pt idx="371">
                  <c:v>743.99999999999193</c:v>
                </c:pt>
                <c:pt idx="372">
                  <c:v>743.99999999999193</c:v>
                </c:pt>
                <c:pt idx="373">
                  <c:v>747.9999999999917</c:v>
                </c:pt>
                <c:pt idx="374">
                  <c:v>747.9999999999917</c:v>
                </c:pt>
                <c:pt idx="375">
                  <c:v>751.99999999999147</c:v>
                </c:pt>
                <c:pt idx="376">
                  <c:v>751.99999999999147</c:v>
                </c:pt>
                <c:pt idx="377">
                  <c:v>755.99999999999125</c:v>
                </c:pt>
                <c:pt idx="378">
                  <c:v>755.99999999999125</c:v>
                </c:pt>
                <c:pt idx="379">
                  <c:v>759.99999999999102</c:v>
                </c:pt>
                <c:pt idx="380">
                  <c:v>759.99999999999102</c:v>
                </c:pt>
                <c:pt idx="381">
                  <c:v>763.99999999999079</c:v>
                </c:pt>
                <c:pt idx="382">
                  <c:v>763.99999999999079</c:v>
                </c:pt>
                <c:pt idx="383">
                  <c:v>767.99999999999056</c:v>
                </c:pt>
                <c:pt idx="384">
                  <c:v>767.99999999999056</c:v>
                </c:pt>
                <c:pt idx="385">
                  <c:v>771.99999999999034</c:v>
                </c:pt>
                <c:pt idx="386">
                  <c:v>771.99999999999034</c:v>
                </c:pt>
                <c:pt idx="387">
                  <c:v>775.99999999999011</c:v>
                </c:pt>
                <c:pt idx="388">
                  <c:v>775.99999999999011</c:v>
                </c:pt>
                <c:pt idx="389">
                  <c:v>779.99999999998988</c:v>
                </c:pt>
                <c:pt idx="390">
                  <c:v>779.99999999998988</c:v>
                </c:pt>
                <c:pt idx="391">
                  <c:v>783.99999999998965</c:v>
                </c:pt>
                <c:pt idx="392">
                  <c:v>783.99999999998965</c:v>
                </c:pt>
                <c:pt idx="393">
                  <c:v>787.99999999998943</c:v>
                </c:pt>
                <c:pt idx="394">
                  <c:v>787.99999999998943</c:v>
                </c:pt>
                <c:pt idx="395">
                  <c:v>791.9999999999892</c:v>
                </c:pt>
                <c:pt idx="396">
                  <c:v>791.9999999999892</c:v>
                </c:pt>
                <c:pt idx="397">
                  <c:v>795.99999999998897</c:v>
                </c:pt>
                <c:pt idx="398">
                  <c:v>795.99999999998897</c:v>
                </c:pt>
                <c:pt idx="399">
                  <c:v>799.99999999998875</c:v>
                </c:pt>
              </c:numCache>
            </c:numRef>
          </c:xVal>
          <c:yVal>
            <c:numRef>
              <c:f>'rebin and plot'!$V$2:$V$401</c:f>
              <c:numCache>
                <c:formatCode>0.00E+00</c:formatCode>
                <c:ptCount val="400"/>
                <c:pt idx="0">
                  <c:v>1.0407110091743119E-2</c:v>
                </c:pt>
                <c:pt idx="1">
                  <c:v>1.0407110091743119E-2</c:v>
                </c:pt>
                <c:pt idx="2">
                  <c:v>1.7134938837920489E-2</c:v>
                </c:pt>
                <c:pt idx="3">
                  <c:v>1.7134938837920489E-2</c:v>
                </c:pt>
                <c:pt idx="4">
                  <c:v>1.4786410550458715E-2</c:v>
                </c:pt>
                <c:pt idx="5">
                  <c:v>1.4786410550458715E-2</c:v>
                </c:pt>
                <c:pt idx="6">
                  <c:v>1.3763857033639144E-2</c:v>
                </c:pt>
                <c:pt idx="7">
                  <c:v>1.3763857033639144E-2</c:v>
                </c:pt>
                <c:pt idx="8">
                  <c:v>1.3520164373088686E-2</c:v>
                </c:pt>
                <c:pt idx="9">
                  <c:v>1.3520164373088686E-2</c:v>
                </c:pt>
                <c:pt idx="10">
                  <c:v>1.3821196483180427E-2</c:v>
                </c:pt>
                <c:pt idx="11">
                  <c:v>1.3821196483180427E-2</c:v>
                </c:pt>
                <c:pt idx="12">
                  <c:v>1.3512996941896024E-2</c:v>
                </c:pt>
                <c:pt idx="13">
                  <c:v>1.3512996941896024E-2</c:v>
                </c:pt>
                <c:pt idx="14">
                  <c:v>1.381880733944954E-2</c:v>
                </c:pt>
                <c:pt idx="15">
                  <c:v>1.381880733944954E-2</c:v>
                </c:pt>
                <c:pt idx="16">
                  <c:v>1.3591838685015289E-2</c:v>
                </c:pt>
                <c:pt idx="17">
                  <c:v>1.3591838685015289E-2</c:v>
                </c:pt>
                <c:pt idx="18">
                  <c:v>1.3938264525993881E-2</c:v>
                </c:pt>
                <c:pt idx="19">
                  <c:v>1.3938264525993881E-2</c:v>
                </c:pt>
                <c:pt idx="20">
                  <c:v>1.3790137614678899E-2</c:v>
                </c:pt>
                <c:pt idx="21">
                  <c:v>1.3790137614678899E-2</c:v>
                </c:pt>
                <c:pt idx="22">
                  <c:v>1.370651758409786E-2</c:v>
                </c:pt>
                <c:pt idx="23">
                  <c:v>1.370651758409786E-2</c:v>
                </c:pt>
                <c:pt idx="24">
                  <c:v>1.3443711773700304E-2</c:v>
                </c:pt>
                <c:pt idx="25">
                  <c:v>1.3443711773700304E-2</c:v>
                </c:pt>
                <c:pt idx="26">
                  <c:v>1.3556001529051984E-2</c:v>
                </c:pt>
                <c:pt idx="27">
                  <c:v>1.3556001529051984E-2</c:v>
                </c:pt>
                <c:pt idx="28">
                  <c:v>1.3415042048929663E-2</c:v>
                </c:pt>
                <c:pt idx="29">
                  <c:v>1.3415042048929663E-2</c:v>
                </c:pt>
                <c:pt idx="30">
                  <c:v>1.3336200305810396E-2</c:v>
                </c:pt>
                <c:pt idx="31">
                  <c:v>1.3336200305810396E-2</c:v>
                </c:pt>
                <c:pt idx="32">
                  <c:v>1.3546444954128437E-2</c:v>
                </c:pt>
                <c:pt idx="33">
                  <c:v>1.3546444954128437E-2</c:v>
                </c:pt>
                <c:pt idx="34">
                  <c:v>1.378774847094801E-2</c:v>
                </c:pt>
                <c:pt idx="35">
                  <c:v>1.378774847094801E-2</c:v>
                </c:pt>
                <c:pt idx="36">
                  <c:v>1.3594227828746176E-2</c:v>
                </c:pt>
                <c:pt idx="37">
                  <c:v>1.3594227828746176E-2</c:v>
                </c:pt>
                <c:pt idx="38">
                  <c:v>1.3990825688073395E-2</c:v>
                </c:pt>
                <c:pt idx="39">
                  <c:v>1.3990825688073395E-2</c:v>
                </c:pt>
                <c:pt idx="40">
                  <c:v>1.3981269113149846E-2</c:v>
                </c:pt>
                <c:pt idx="41">
                  <c:v>1.3981269113149846E-2</c:v>
                </c:pt>
                <c:pt idx="42">
                  <c:v>1.3548834097859326E-2</c:v>
                </c:pt>
                <c:pt idx="43">
                  <c:v>1.3548834097859326E-2</c:v>
                </c:pt>
                <c:pt idx="44">
                  <c:v>1.3682626146788991E-2</c:v>
                </c:pt>
                <c:pt idx="45">
                  <c:v>1.3682626146788991E-2</c:v>
                </c:pt>
                <c:pt idx="46">
                  <c:v>1.3510607798165136E-2</c:v>
                </c:pt>
                <c:pt idx="47">
                  <c:v>1.3510607798165136E-2</c:v>
                </c:pt>
                <c:pt idx="48">
                  <c:v>1.2571674311926604E-2</c:v>
                </c:pt>
                <c:pt idx="49">
                  <c:v>1.2571674311926604E-2</c:v>
                </c:pt>
                <c:pt idx="50">
                  <c:v>3.7294533639143728E-3</c:v>
                </c:pt>
                <c:pt idx="51">
                  <c:v>3.7294533639143728E-3</c:v>
                </c:pt>
                <c:pt idx="52">
                  <c:v>6.3073394495412837E-4</c:v>
                </c:pt>
                <c:pt idx="53">
                  <c:v>6.3073394495412837E-4</c:v>
                </c:pt>
                <c:pt idx="54">
                  <c:v>2.5324923547400606E-4</c:v>
                </c:pt>
                <c:pt idx="55">
                  <c:v>2.5324923547400606E-4</c:v>
                </c:pt>
                <c:pt idx="56">
                  <c:v>2.2457951070336388E-4</c:v>
                </c:pt>
                <c:pt idx="57">
                  <c:v>2.2457951070336388E-4</c:v>
                </c:pt>
                <c:pt idx="58">
                  <c:v>1.7679663608562691E-4</c:v>
                </c:pt>
                <c:pt idx="59">
                  <c:v>1.7679663608562691E-4</c:v>
                </c:pt>
                <c:pt idx="60">
                  <c:v>1.6485091743119264E-4</c:v>
                </c:pt>
                <c:pt idx="61">
                  <c:v>1.6485091743119264E-4</c:v>
                </c:pt>
                <c:pt idx="62">
                  <c:v>1.3618119266055044E-4</c:v>
                </c:pt>
                <c:pt idx="63">
                  <c:v>1.3618119266055044E-4</c:v>
                </c:pt>
                <c:pt idx="64">
                  <c:v>1.4334862385321102E-4</c:v>
                </c:pt>
                <c:pt idx="65">
                  <c:v>1.4334862385321102E-4</c:v>
                </c:pt>
                <c:pt idx="66">
                  <c:v>1.4573776758409785E-4</c:v>
                </c:pt>
                <c:pt idx="67">
                  <c:v>1.4573776758409785E-4</c:v>
                </c:pt>
                <c:pt idx="68">
                  <c:v>1.6007262996941895E-4</c:v>
                </c:pt>
                <c:pt idx="69">
                  <c:v>1.6007262996941895E-4</c:v>
                </c:pt>
                <c:pt idx="70">
                  <c:v>1.3140290519877675E-4</c:v>
                </c:pt>
                <c:pt idx="71">
                  <c:v>1.3140290519877675E-4</c:v>
                </c:pt>
                <c:pt idx="72">
                  <c:v>1.4095948012232413E-4</c:v>
                </c:pt>
                <c:pt idx="73">
                  <c:v>1.4095948012232413E-4</c:v>
                </c:pt>
                <c:pt idx="74">
                  <c:v>1.2901376146788989E-4</c:v>
                </c:pt>
                <c:pt idx="75">
                  <c:v>1.2901376146788989E-4</c:v>
                </c:pt>
                <c:pt idx="76">
                  <c:v>1.1945718654434251E-4</c:v>
                </c:pt>
                <c:pt idx="77">
                  <c:v>1.1945718654434251E-4</c:v>
                </c:pt>
                <c:pt idx="78">
                  <c:v>1.242354740061162E-4</c:v>
                </c:pt>
                <c:pt idx="79">
                  <c:v>1.242354740061162E-4</c:v>
                </c:pt>
                <c:pt idx="80">
                  <c:v>1.3379204892966358E-4</c:v>
                </c:pt>
                <c:pt idx="81">
                  <c:v>1.3379204892966358E-4</c:v>
                </c:pt>
                <c:pt idx="82">
                  <c:v>1.6246177370030581E-4</c:v>
                </c:pt>
                <c:pt idx="83">
                  <c:v>1.6246177370030581E-4</c:v>
                </c:pt>
                <c:pt idx="84">
                  <c:v>8.8398318042813442E-5</c:v>
                </c:pt>
                <c:pt idx="85">
                  <c:v>8.8398318042813442E-5</c:v>
                </c:pt>
                <c:pt idx="86">
                  <c:v>1.385703363914373E-4</c:v>
                </c:pt>
                <c:pt idx="87">
                  <c:v>1.385703363914373E-4</c:v>
                </c:pt>
                <c:pt idx="88">
                  <c:v>1.1706804281345566E-4</c:v>
                </c:pt>
                <c:pt idx="89">
                  <c:v>1.1706804281345566E-4</c:v>
                </c:pt>
                <c:pt idx="90">
                  <c:v>1.385703363914373E-4</c:v>
                </c:pt>
                <c:pt idx="91">
                  <c:v>1.385703363914373E-4</c:v>
                </c:pt>
                <c:pt idx="92">
                  <c:v>1.1945718654434251E-4</c:v>
                </c:pt>
                <c:pt idx="93">
                  <c:v>1.1945718654434251E-4</c:v>
                </c:pt>
                <c:pt idx="94">
                  <c:v>9.0787461773700302E-5</c:v>
                </c:pt>
                <c:pt idx="95">
                  <c:v>9.0787461773700302E-5</c:v>
                </c:pt>
                <c:pt idx="96">
                  <c:v>8.8398318042813456E-5</c:v>
                </c:pt>
                <c:pt idx="97">
                  <c:v>8.8398318042813456E-5</c:v>
                </c:pt>
                <c:pt idx="98">
                  <c:v>7.64525993883792E-5</c:v>
                </c:pt>
                <c:pt idx="99">
                  <c:v>7.64525993883792E-5</c:v>
                </c:pt>
                <c:pt idx="100">
                  <c:v>1.2662461773700303E-4</c:v>
                </c:pt>
                <c:pt idx="101">
                  <c:v>1.2662461773700303E-4</c:v>
                </c:pt>
                <c:pt idx="102">
                  <c:v>7.64525993883792E-5</c:v>
                </c:pt>
                <c:pt idx="103">
                  <c:v>7.64525993883792E-5</c:v>
                </c:pt>
                <c:pt idx="104">
                  <c:v>8.600917431192661E-5</c:v>
                </c:pt>
                <c:pt idx="105">
                  <c:v>8.600917431192661E-5</c:v>
                </c:pt>
                <c:pt idx="106">
                  <c:v>1.099006116207951E-4</c:v>
                </c:pt>
                <c:pt idx="107">
                  <c:v>1.099006116207951E-4</c:v>
                </c:pt>
                <c:pt idx="108">
                  <c:v>8.8398318042813456E-5</c:v>
                </c:pt>
                <c:pt idx="109">
                  <c:v>8.8398318042813456E-5</c:v>
                </c:pt>
                <c:pt idx="110">
                  <c:v>6.9285168195718649E-5</c:v>
                </c:pt>
                <c:pt idx="111">
                  <c:v>6.9285168195718649E-5</c:v>
                </c:pt>
                <c:pt idx="112">
                  <c:v>8.6009174311926597E-5</c:v>
                </c:pt>
                <c:pt idx="113">
                  <c:v>8.6009174311926597E-5</c:v>
                </c:pt>
                <c:pt idx="114">
                  <c:v>8.3620030581039751E-5</c:v>
                </c:pt>
                <c:pt idx="115">
                  <c:v>8.3620030581039751E-5</c:v>
                </c:pt>
                <c:pt idx="116">
                  <c:v>6.2117737003058085E-5</c:v>
                </c:pt>
                <c:pt idx="117">
                  <c:v>6.2117737003058085E-5</c:v>
                </c:pt>
                <c:pt idx="118">
                  <c:v>5.4950305810397554E-5</c:v>
                </c:pt>
                <c:pt idx="119">
                  <c:v>5.4950305810397554E-5</c:v>
                </c:pt>
                <c:pt idx="120">
                  <c:v>8.6009174311926597E-5</c:v>
                </c:pt>
                <c:pt idx="121">
                  <c:v>8.6009174311926597E-5</c:v>
                </c:pt>
                <c:pt idx="122">
                  <c:v>3.82262996941896E-5</c:v>
                </c:pt>
                <c:pt idx="123">
                  <c:v>3.82262996941896E-5</c:v>
                </c:pt>
                <c:pt idx="124">
                  <c:v>5.9728593272171246E-5</c:v>
                </c:pt>
                <c:pt idx="125">
                  <c:v>5.9728593272171246E-5</c:v>
                </c:pt>
                <c:pt idx="126">
                  <c:v>5.4950305810397548E-5</c:v>
                </c:pt>
                <c:pt idx="127">
                  <c:v>5.4950305810397548E-5</c:v>
                </c:pt>
                <c:pt idx="128">
                  <c:v>5.0172018348623856E-5</c:v>
                </c:pt>
                <c:pt idx="129">
                  <c:v>5.0172018348623856E-5</c:v>
                </c:pt>
                <c:pt idx="130">
                  <c:v>7.64525993883792E-5</c:v>
                </c:pt>
                <c:pt idx="131">
                  <c:v>7.64525993883792E-5</c:v>
                </c:pt>
                <c:pt idx="132">
                  <c:v>4.7782874617737003E-5</c:v>
                </c:pt>
                <c:pt idx="133">
                  <c:v>4.7782874617737003E-5</c:v>
                </c:pt>
                <c:pt idx="134">
                  <c:v>6.2117737003058098E-5</c:v>
                </c:pt>
                <c:pt idx="135">
                  <c:v>6.2117737003058098E-5</c:v>
                </c:pt>
                <c:pt idx="136">
                  <c:v>4.5393730886850144E-5</c:v>
                </c:pt>
                <c:pt idx="137">
                  <c:v>4.5393730886850144E-5</c:v>
                </c:pt>
                <c:pt idx="138">
                  <c:v>3.82262996941896E-5</c:v>
                </c:pt>
                <c:pt idx="139">
                  <c:v>3.82262996941896E-5</c:v>
                </c:pt>
                <c:pt idx="140">
                  <c:v>5.9728593272171246E-5</c:v>
                </c:pt>
                <c:pt idx="141">
                  <c:v>5.9728593272171246E-5</c:v>
                </c:pt>
                <c:pt idx="142">
                  <c:v>7.1674311926605509E-5</c:v>
                </c:pt>
                <c:pt idx="143">
                  <c:v>7.1674311926605509E-5</c:v>
                </c:pt>
                <c:pt idx="144">
                  <c:v>5.0172018348623849E-5</c:v>
                </c:pt>
                <c:pt idx="145">
                  <c:v>5.0172018348623849E-5</c:v>
                </c:pt>
                <c:pt idx="146">
                  <c:v>4.3004587155963298E-5</c:v>
                </c:pt>
                <c:pt idx="147">
                  <c:v>4.3004587155963298E-5</c:v>
                </c:pt>
                <c:pt idx="148">
                  <c:v>5.2561162079510695E-5</c:v>
                </c:pt>
                <c:pt idx="149">
                  <c:v>5.2561162079510695E-5</c:v>
                </c:pt>
                <c:pt idx="150">
                  <c:v>4.3004587155963298E-5</c:v>
                </c:pt>
                <c:pt idx="151">
                  <c:v>4.3004587155963298E-5</c:v>
                </c:pt>
                <c:pt idx="152">
                  <c:v>4.7782874617737003E-5</c:v>
                </c:pt>
                <c:pt idx="153">
                  <c:v>4.7782874617737003E-5</c:v>
                </c:pt>
                <c:pt idx="154">
                  <c:v>4.5393730886850151E-5</c:v>
                </c:pt>
                <c:pt idx="155">
                  <c:v>4.5393730886850151E-5</c:v>
                </c:pt>
                <c:pt idx="156">
                  <c:v>6.2117737003058098E-5</c:v>
                </c:pt>
                <c:pt idx="157">
                  <c:v>6.2117737003058098E-5</c:v>
                </c:pt>
                <c:pt idx="158">
                  <c:v>4.5393730886850151E-5</c:v>
                </c:pt>
                <c:pt idx="159">
                  <c:v>4.5393730886850151E-5</c:v>
                </c:pt>
                <c:pt idx="160">
                  <c:v>4.5393730886850151E-5</c:v>
                </c:pt>
                <c:pt idx="161">
                  <c:v>4.5393730886850151E-5</c:v>
                </c:pt>
                <c:pt idx="162">
                  <c:v>3.5837155963302754E-5</c:v>
                </c:pt>
                <c:pt idx="163">
                  <c:v>3.5837155963302754E-5</c:v>
                </c:pt>
                <c:pt idx="164">
                  <c:v>4.5393730886850151E-5</c:v>
                </c:pt>
                <c:pt idx="165">
                  <c:v>4.5393730886850151E-5</c:v>
                </c:pt>
                <c:pt idx="166">
                  <c:v>4.0615443425076446E-5</c:v>
                </c:pt>
                <c:pt idx="167">
                  <c:v>4.0615443425076446E-5</c:v>
                </c:pt>
                <c:pt idx="168">
                  <c:v>3.5837155963302748E-5</c:v>
                </c:pt>
                <c:pt idx="169">
                  <c:v>3.5837155963302748E-5</c:v>
                </c:pt>
                <c:pt idx="170">
                  <c:v>2.86697247706422E-5</c:v>
                </c:pt>
                <c:pt idx="171">
                  <c:v>2.86697247706422E-5</c:v>
                </c:pt>
                <c:pt idx="172">
                  <c:v>2.1502293577981653E-5</c:v>
                </c:pt>
                <c:pt idx="173">
                  <c:v>2.1502293577981653E-5</c:v>
                </c:pt>
                <c:pt idx="174">
                  <c:v>1.91131498470948E-5</c:v>
                </c:pt>
                <c:pt idx="175">
                  <c:v>1.91131498470948E-5</c:v>
                </c:pt>
                <c:pt idx="176">
                  <c:v>2.6280581039755351E-5</c:v>
                </c:pt>
                <c:pt idx="177">
                  <c:v>2.6280581039755351E-5</c:v>
                </c:pt>
                <c:pt idx="178">
                  <c:v>2.1502293577981646E-5</c:v>
                </c:pt>
                <c:pt idx="179">
                  <c:v>2.1502293577981646E-5</c:v>
                </c:pt>
                <c:pt idx="180">
                  <c:v>2.3891437308868498E-5</c:v>
                </c:pt>
                <c:pt idx="181">
                  <c:v>2.3891437308868498E-5</c:v>
                </c:pt>
                <c:pt idx="182">
                  <c:v>2.6280581039755351E-5</c:v>
                </c:pt>
                <c:pt idx="183">
                  <c:v>2.6280581039755351E-5</c:v>
                </c:pt>
                <c:pt idx="184">
                  <c:v>3.1058868501529049E-5</c:v>
                </c:pt>
                <c:pt idx="185">
                  <c:v>3.1058868501529049E-5</c:v>
                </c:pt>
                <c:pt idx="186">
                  <c:v>2.3891437308868498E-5</c:v>
                </c:pt>
                <c:pt idx="187">
                  <c:v>2.3891437308868498E-5</c:v>
                </c:pt>
                <c:pt idx="188">
                  <c:v>1.6724006116207947E-5</c:v>
                </c:pt>
                <c:pt idx="189">
                  <c:v>1.6724006116207947E-5</c:v>
                </c:pt>
                <c:pt idx="190">
                  <c:v>2.1502293577981653E-5</c:v>
                </c:pt>
                <c:pt idx="191">
                  <c:v>2.1502293577981653E-5</c:v>
                </c:pt>
                <c:pt idx="192">
                  <c:v>2.1502293577981649E-5</c:v>
                </c:pt>
                <c:pt idx="193">
                  <c:v>2.1502293577981649E-5</c:v>
                </c:pt>
                <c:pt idx="194">
                  <c:v>1.1945718654434249E-5</c:v>
                </c:pt>
                <c:pt idx="195">
                  <c:v>1.1945718654434249E-5</c:v>
                </c:pt>
                <c:pt idx="196">
                  <c:v>2.8669724770642197E-5</c:v>
                </c:pt>
                <c:pt idx="197">
                  <c:v>2.8669724770642197E-5</c:v>
                </c:pt>
                <c:pt idx="198">
                  <c:v>3.82262996941896E-5</c:v>
                </c:pt>
                <c:pt idx="199">
                  <c:v>3.82262996941896E-5</c:v>
                </c:pt>
                <c:pt idx="200">
                  <c:v>2.3891437308868498E-5</c:v>
                </c:pt>
                <c:pt idx="201">
                  <c:v>2.3891437308868498E-5</c:v>
                </c:pt>
                <c:pt idx="202">
                  <c:v>1.91131498470948E-5</c:v>
                </c:pt>
                <c:pt idx="203">
                  <c:v>1.91131498470948E-5</c:v>
                </c:pt>
                <c:pt idx="204">
                  <c:v>2.86697247706422E-5</c:v>
                </c:pt>
                <c:pt idx="205">
                  <c:v>2.86697247706422E-5</c:v>
                </c:pt>
                <c:pt idx="206">
                  <c:v>1.6724006116207947E-5</c:v>
                </c:pt>
                <c:pt idx="207">
                  <c:v>1.6724006116207947E-5</c:v>
                </c:pt>
                <c:pt idx="208">
                  <c:v>2.6280581039755347E-5</c:v>
                </c:pt>
                <c:pt idx="209">
                  <c:v>2.6280581039755347E-5</c:v>
                </c:pt>
                <c:pt idx="210">
                  <c:v>1.43348623853211E-5</c:v>
                </c:pt>
                <c:pt idx="211">
                  <c:v>1.43348623853211E-5</c:v>
                </c:pt>
                <c:pt idx="212">
                  <c:v>1.43348623853211E-5</c:v>
                </c:pt>
                <c:pt idx="213">
                  <c:v>1.43348623853211E-5</c:v>
                </c:pt>
                <c:pt idx="214">
                  <c:v>2.3891437308868498E-5</c:v>
                </c:pt>
                <c:pt idx="215">
                  <c:v>2.3891437308868498E-5</c:v>
                </c:pt>
                <c:pt idx="216">
                  <c:v>1.6724006116207951E-5</c:v>
                </c:pt>
                <c:pt idx="217">
                  <c:v>1.6724006116207951E-5</c:v>
                </c:pt>
                <c:pt idx="218">
                  <c:v>1.91131498470948E-5</c:v>
                </c:pt>
                <c:pt idx="219">
                  <c:v>1.91131498470948E-5</c:v>
                </c:pt>
                <c:pt idx="220">
                  <c:v>1.91131498470948E-5</c:v>
                </c:pt>
                <c:pt idx="221">
                  <c:v>1.91131498470948E-5</c:v>
                </c:pt>
                <c:pt idx="222">
                  <c:v>9.5565749235474E-6</c:v>
                </c:pt>
                <c:pt idx="223">
                  <c:v>9.5565749235474E-6</c:v>
                </c:pt>
                <c:pt idx="224">
                  <c:v>1.6724006116207947E-5</c:v>
                </c:pt>
                <c:pt idx="225">
                  <c:v>1.6724006116207947E-5</c:v>
                </c:pt>
                <c:pt idx="226">
                  <c:v>1.4334862385321098E-5</c:v>
                </c:pt>
                <c:pt idx="227">
                  <c:v>1.4334862385321098E-5</c:v>
                </c:pt>
                <c:pt idx="228">
                  <c:v>1.4334862385321098E-5</c:v>
                </c:pt>
                <c:pt idx="229">
                  <c:v>1.4334862385321098E-5</c:v>
                </c:pt>
                <c:pt idx="230">
                  <c:v>1.91131498470948E-5</c:v>
                </c:pt>
                <c:pt idx="231">
                  <c:v>1.91131498470948E-5</c:v>
                </c:pt>
                <c:pt idx="232">
                  <c:v>9.5565749235474E-6</c:v>
                </c:pt>
                <c:pt idx="233">
                  <c:v>9.5565749235474E-6</c:v>
                </c:pt>
                <c:pt idx="234">
                  <c:v>2.8669724770642197E-5</c:v>
                </c:pt>
                <c:pt idx="235">
                  <c:v>2.8669724770642197E-5</c:v>
                </c:pt>
                <c:pt idx="236">
                  <c:v>1.1945718654434249E-5</c:v>
                </c:pt>
                <c:pt idx="237">
                  <c:v>1.1945718654434249E-5</c:v>
                </c:pt>
                <c:pt idx="238">
                  <c:v>7.16743119266055E-6</c:v>
                </c:pt>
                <c:pt idx="239">
                  <c:v>7.16743119266055E-6</c:v>
                </c:pt>
                <c:pt idx="240">
                  <c:v>9.5565749235474E-6</c:v>
                </c:pt>
                <c:pt idx="241">
                  <c:v>9.5565749235474E-6</c:v>
                </c:pt>
                <c:pt idx="242">
                  <c:v>1.6724006116207951E-5</c:v>
                </c:pt>
                <c:pt idx="243">
                  <c:v>1.6724006116207951E-5</c:v>
                </c:pt>
                <c:pt idx="244">
                  <c:v>3.1058868501529049E-5</c:v>
                </c:pt>
                <c:pt idx="245">
                  <c:v>3.1058868501529049E-5</c:v>
                </c:pt>
                <c:pt idx="246">
                  <c:v>9.5565749235474E-6</c:v>
                </c:pt>
                <c:pt idx="247">
                  <c:v>9.5565749235474E-6</c:v>
                </c:pt>
                <c:pt idx="248">
                  <c:v>1.91131498470948E-5</c:v>
                </c:pt>
                <c:pt idx="249">
                  <c:v>1.91131498470948E-5</c:v>
                </c:pt>
                <c:pt idx="250">
                  <c:v>4.7782874617737E-6</c:v>
                </c:pt>
                <c:pt idx="251">
                  <c:v>4.7782874617737E-6</c:v>
                </c:pt>
                <c:pt idx="252">
                  <c:v>2.1502293577981649E-5</c:v>
                </c:pt>
                <c:pt idx="253">
                  <c:v>2.1502293577981649E-5</c:v>
                </c:pt>
                <c:pt idx="254">
                  <c:v>1.4334862385321098E-5</c:v>
                </c:pt>
                <c:pt idx="255">
                  <c:v>1.4334862385321098E-5</c:v>
                </c:pt>
                <c:pt idx="256">
                  <c:v>1.43348623853211E-5</c:v>
                </c:pt>
                <c:pt idx="257">
                  <c:v>1.43348623853211E-5</c:v>
                </c:pt>
                <c:pt idx="258">
                  <c:v>1.1945718654434249E-5</c:v>
                </c:pt>
                <c:pt idx="259">
                  <c:v>1.1945718654434249E-5</c:v>
                </c:pt>
                <c:pt idx="260">
                  <c:v>7.16743119266055E-6</c:v>
                </c:pt>
                <c:pt idx="261">
                  <c:v>7.16743119266055E-6</c:v>
                </c:pt>
                <c:pt idx="262">
                  <c:v>7.16743119266055E-6</c:v>
                </c:pt>
                <c:pt idx="263">
                  <c:v>7.16743119266055E-6</c:v>
                </c:pt>
                <c:pt idx="264">
                  <c:v>2.38914373088685E-6</c:v>
                </c:pt>
                <c:pt idx="265">
                  <c:v>2.38914373088685E-6</c:v>
                </c:pt>
                <c:pt idx="266">
                  <c:v>1.43348623853211E-5</c:v>
                </c:pt>
                <c:pt idx="267">
                  <c:v>1.43348623853211E-5</c:v>
                </c:pt>
                <c:pt idx="268">
                  <c:v>1.1945718654434249E-5</c:v>
                </c:pt>
                <c:pt idx="269">
                  <c:v>1.1945718654434249E-5</c:v>
                </c:pt>
                <c:pt idx="270">
                  <c:v>2.38914373088685E-6</c:v>
                </c:pt>
                <c:pt idx="271">
                  <c:v>2.38914373088685E-6</c:v>
                </c:pt>
                <c:pt idx="272">
                  <c:v>9.5565749235474E-6</c:v>
                </c:pt>
                <c:pt idx="273">
                  <c:v>9.5565749235474E-6</c:v>
                </c:pt>
                <c:pt idx="274">
                  <c:v>9.5565749235474E-6</c:v>
                </c:pt>
                <c:pt idx="275">
                  <c:v>9.5565749235474E-6</c:v>
                </c:pt>
                <c:pt idx="276">
                  <c:v>7.16743119266055E-6</c:v>
                </c:pt>
                <c:pt idx="277">
                  <c:v>7.16743119266055E-6</c:v>
                </c:pt>
                <c:pt idx="278">
                  <c:v>7.16743119266055E-6</c:v>
                </c:pt>
                <c:pt idx="279">
                  <c:v>7.16743119266055E-6</c:v>
                </c:pt>
                <c:pt idx="280">
                  <c:v>7.16743119266055E-6</c:v>
                </c:pt>
                <c:pt idx="281">
                  <c:v>7.16743119266055E-6</c:v>
                </c:pt>
                <c:pt idx="282">
                  <c:v>1.1945718654434249E-5</c:v>
                </c:pt>
                <c:pt idx="283">
                  <c:v>1.1945718654434249E-5</c:v>
                </c:pt>
                <c:pt idx="284">
                  <c:v>1.4334862385321098E-5</c:v>
                </c:pt>
                <c:pt idx="285">
                  <c:v>1.4334862385321098E-5</c:v>
                </c:pt>
                <c:pt idx="286">
                  <c:v>7.16743119266055E-6</c:v>
                </c:pt>
                <c:pt idx="287">
                  <c:v>7.16743119266055E-6</c:v>
                </c:pt>
                <c:pt idx="288">
                  <c:v>7.16743119266055E-6</c:v>
                </c:pt>
                <c:pt idx="289">
                  <c:v>7.16743119266055E-6</c:v>
                </c:pt>
                <c:pt idx="290">
                  <c:v>1.1945718654434249E-5</c:v>
                </c:pt>
                <c:pt idx="291">
                  <c:v>1.1945718654434249E-5</c:v>
                </c:pt>
                <c:pt idx="292">
                  <c:v>4.7782874617737E-6</c:v>
                </c:pt>
                <c:pt idx="293">
                  <c:v>4.7782874617737E-6</c:v>
                </c:pt>
                <c:pt idx="294">
                  <c:v>0</c:v>
                </c:pt>
                <c:pt idx="295">
                  <c:v>0</c:v>
                </c:pt>
                <c:pt idx="296">
                  <c:v>4.7782874617737E-6</c:v>
                </c:pt>
                <c:pt idx="297">
                  <c:v>4.7782874617737E-6</c:v>
                </c:pt>
                <c:pt idx="298">
                  <c:v>2.38914373088685E-6</c:v>
                </c:pt>
                <c:pt idx="299">
                  <c:v>2.38914373088685E-6</c:v>
                </c:pt>
                <c:pt idx="300">
                  <c:v>4.7782874617737E-6</c:v>
                </c:pt>
                <c:pt idx="301">
                  <c:v>4.7782874617737E-6</c:v>
                </c:pt>
                <c:pt idx="302">
                  <c:v>0</c:v>
                </c:pt>
                <c:pt idx="303">
                  <c:v>0</c:v>
                </c:pt>
                <c:pt idx="304">
                  <c:v>7.16743119266055E-6</c:v>
                </c:pt>
                <c:pt idx="305">
                  <c:v>7.16743119266055E-6</c:v>
                </c:pt>
                <c:pt idx="306">
                  <c:v>7.16743119266055E-6</c:v>
                </c:pt>
                <c:pt idx="307">
                  <c:v>7.16743119266055E-6</c:v>
                </c:pt>
                <c:pt idx="308">
                  <c:v>2.38914373088685E-6</c:v>
                </c:pt>
                <c:pt idx="309">
                  <c:v>2.38914373088685E-6</c:v>
                </c:pt>
                <c:pt idx="310">
                  <c:v>1.1945718654434249E-5</c:v>
                </c:pt>
                <c:pt idx="311">
                  <c:v>1.1945718654434249E-5</c:v>
                </c:pt>
                <c:pt idx="312">
                  <c:v>0</c:v>
                </c:pt>
                <c:pt idx="313">
                  <c:v>0</c:v>
                </c:pt>
                <c:pt idx="314">
                  <c:v>7.16743119266055E-6</c:v>
                </c:pt>
                <c:pt idx="315">
                  <c:v>7.16743119266055E-6</c:v>
                </c:pt>
                <c:pt idx="316">
                  <c:v>2.38914373088685E-6</c:v>
                </c:pt>
                <c:pt idx="317">
                  <c:v>2.38914373088685E-6</c:v>
                </c:pt>
                <c:pt idx="318">
                  <c:v>7.16743119266055E-6</c:v>
                </c:pt>
                <c:pt idx="319">
                  <c:v>7.16743119266055E-6</c:v>
                </c:pt>
                <c:pt idx="320">
                  <c:v>2.38914373088685E-6</c:v>
                </c:pt>
                <c:pt idx="321">
                  <c:v>2.38914373088685E-6</c:v>
                </c:pt>
                <c:pt idx="322">
                  <c:v>7.16743119266055E-6</c:v>
                </c:pt>
                <c:pt idx="323">
                  <c:v>7.16743119266055E-6</c:v>
                </c:pt>
                <c:pt idx="324">
                  <c:v>0</c:v>
                </c:pt>
                <c:pt idx="325">
                  <c:v>0</c:v>
                </c:pt>
                <c:pt idx="326">
                  <c:v>4.7782874617737E-6</c:v>
                </c:pt>
                <c:pt idx="327">
                  <c:v>4.7782874617737E-6</c:v>
                </c:pt>
                <c:pt idx="328">
                  <c:v>4.7782874617737E-6</c:v>
                </c:pt>
                <c:pt idx="329">
                  <c:v>4.7782874617737E-6</c:v>
                </c:pt>
                <c:pt idx="330">
                  <c:v>1.1945718654434249E-5</c:v>
                </c:pt>
                <c:pt idx="331">
                  <c:v>1.1945718654434249E-5</c:v>
                </c:pt>
                <c:pt idx="332">
                  <c:v>0</c:v>
                </c:pt>
                <c:pt idx="333">
                  <c:v>0</c:v>
                </c:pt>
                <c:pt idx="334">
                  <c:v>2.38914373088685E-6</c:v>
                </c:pt>
                <c:pt idx="335">
                  <c:v>2.38914373088685E-6</c:v>
                </c:pt>
                <c:pt idx="336">
                  <c:v>2.38914373088685E-6</c:v>
                </c:pt>
                <c:pt idx="337">
                  <c:v>2.38914373088685E-6</c:v>
                </c:pt>
                <c:pt idx="338">
                  <c:v>7.16743119266055E-6</c:v>
                </c:pt>
                <c:pt idx="339">
                  <c:v>7.16743119266055E-6</c:v>
                </c:pt>
                <c:pt idx="340">
                  <c:v>4.7782874617737E-6</c:v>
                </c:pt>
                <c:pt idx="341">
                  <c:v>4.7782874617737E-6</c:v>
                </c:pt>
                <c:pt idx="342">
                  <c:v>4.7782874617737E-6</c:v>
                </c:pt>
                <c:pt idx="343">
                  <c:v>4.7782874617737E-6</c:v>
                </c:pt>
                <c:pt idx="344">
                  <c:v>7.16743119266055E-6</c:v>
                </c:pt>
                <c:pt idx="345">
                  <c:v>7.16743119266055E-6</c:v>
                </c:pt>
                <c:pt idx="346">
                  <c:v>2.38914373088685E-6</c:v>
                </c:pt>
                <c:pt idx="347">
                  <c:v>2.38914373088685E-6</c:v>
                </c:pt>
                <c:pt idx="348">
                  <c:v>9.5565749235474E-6</c:v>
                </c:pt>
                <c:pt idx="349">
                  <c:v>9.5565749235474E-6</c:v>
                </c:pt>
                <c:pt idx="350">
                  <c:v>4.7782874617737E-6</c:v>
                </c:pt>
                <c:pt idx="351">
                  <c:v>4.7782874617737E-6</c:v>
                </c:pt>
                <c:pt idx="352">
                  <c:v>2.38914373088685E-6</c:v>
                </c:pt>
                <c:pt idx="353">
                  <c:v>2.38914373088685E-6</c:v>
                </c:pt>
                <c:pt idx="354">
                  <c:v>2.38914373088685E-6</c:v>
                </c:pt>
                <c:pt idx="355">
                  <c:v>2.38914373088685E-6</c:v>
                </c:pt>
                <c:pt idx="356">
                  <c:v>0</c:v>
                </c:pt>
                <c:pt idx="357">
                  <c:v>0</c:v>
                </c:pt>
                <c:pt idx="358">
                  <c:v>4.7782874617737E-6</c:v>
                </c:pt>
                <c:pt idx="359">
                  <c:v>4.7782874617737E-6</c:v>
                </c:pt>
                <c:pt idx="360">
                  <c:v>2.38914373088685E-6</c:v>
                </c:pt>
                <c:pt idx="361">
                  <c:v>2.38914373088685E-6</c:v>
                </c:pt>
                <c:pt idx="362">
                  <c:v>2.38914373088685E-6</c:v>
                </c:pt>
                <c:pt idx="363">
                  <c:v>2.38914373088685E-6</c:v>
                </c:pt>
                <c:pt idx="364">
                  <c:v>2.38914373088685E-6</c:v>
                </c:pt>
                <c:pt idx="365">
                  <c:v>2.38914373088685E-6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2.38914373088685E-6</c:v>
                </c:pt>
                <c:pt idx="371">
                  <c:v>2.38914373088685E-6</c:v>
                </c:pt>
                <c:pt idx="372">
                  <c:v>4.7782874617737E-6</c:v>
                </c:pt>
                <c:pt idx="373">
                  <c:v>4.7782874617737E-6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9.5565749235474E-6</c:v>
                </c:pt>
                <c:pt idx="381">
                  <c:v>9.5565749235474E-6</c:v>
                </c:pt>
                <c:pt idx="382">
                  <c:v>0</c:v>
                </c:pt>
                <c:pt idx="383">
                  <c:v>0</c:v>
                </c:pt>
                <c:pt idx="384">
                  <c:v>4.7782874617737E-6</c:v>
                </c:pt>
                <c:pt idx="385">
                  <c:v>4.7782874617737E-6</c:v>
                </c:pt>
                <c:pt idx="386">
                  <c:v>0</c:v>
                </c:pt>
                <c:pt idx="387">
                  <c:v>0</c:v>
                </c:pt>
                <c:pt idx="388">
                  <c:v>2.38914373088685E-6</c:v>
                </c:pt>
                <c:pt idx="389">
                  <c:v>2.38914373088685E-6</c:v>
                </c:pt>
                <c:pt idx="390">
                  <c:v>4.7782874617737E-6</c:v>
                </c:pt>
                <c:pt idx="391">
                  <c:v>4.7782874617737E-6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2.38914373088685E-6</c:v>
                </c:pt>
                <c:pt idx="397">
                  <c:v>2.38914373088685E-6</c:v>
                </c:pt>
                <c:pt idx="398">
                  <c:v>7.16743119266055E-6</c:v>
                </c:pt>
                <c:pt idx="399">
                  <c:v>7.16743119266055E-6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A73-4420-A990-B0A5A4EAB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17323824"/>
        <c:axId val="1517319984"/>
      </c:scatterChart>
      <c:valAx>
        <c:axId val="1517323824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/>
                  <a:t>Time [</a:t>
                </a:r>
                <a:r>
                  <a:rPr lang="el-GR"/>
                  <a:t>μ</a:t>
                </a:r>
                <a:r>
                  <a:rPr lang="en-US"/>
                  <a:t>s]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17319984"/>
        <c:crosses val="autoZero"/>
        <c:crossBetween val="midCat"/>
        <c:majorUnit val="50"/>
      </c:valAx>
      <c:valAx>
        <c:axId val="1517319984"/>
        <c:scaling>
          <c:logBase val="10"/>
          <c:orientation val="minMax"/>
          <c:max val="0.1"/>
          <c:min val="1.0000000000000004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Counting rate [</a:t>
                </a:r>
                <a:r>
                  <a:rPr lang="en-GB" dirty="0" err="1"/>
                  <a:t>cts</a:t>
                </a:r>
                <a:r>
                  <a:rPr lang="en-GB" dirty="0"/>
                  <a:t>/</a:t>
                </a:r>
                <a:r>
                  <a:rPr lang="el-GR" dirty="0"/>
                  <a:t>μ</a:t>
                </a:r>
                <a:r>
                  <a:rPr lang="en-US" dirty="0"/>
                  <a:t>s]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17323824"/>
        <c:crosses val="autoZero"/>
        <c:crossBetween val="midCat"/>
      </c:valAx>
    </c:plotArea>
    <c:legend>
      <c:legendPos val="tr"/>
      <c:legendEntry>
        <c:idx val="0"/>
        <c:delete val="1"/>
      </c:legendEntry>
      <c:layout>
        <c:manualLayout>
          <c:xMode val="edge"/>
          <c:yMode val="edge"/>
          <c:x val="0.48586394977196501"/>
          <c:y val="9.8957387849776715E-2"/>
          <c:w val="0.27601944796987954"/>
          <c:h val="0.3125021872265967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8287C-548B-BAC5-CA0B-4F0D8C4162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0067A9-12BA-34F5-291C-06758F90C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543A6-A79E-17B1-B656-B20C55875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5835B-C35B-8602-094B-B0A88F0FE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5F8E0-B1B5-5B6F-49DD-80654A904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2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2E972-12F2-7B81-9238-82FEF0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8076D1-28D7-7AD4-3A03-597E6427B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0CC54-3521-F34F-A398-3CEFAA936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EA1B6-89F8-6205-0420-DB5EDB308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4B77E-5F96-318B-0F7D-14E8E54A8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881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44EEF7-843C-05CC-F07E-1AD43C47C4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996FC-E9EE-A97B-56F5-350ED6201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1E0CC-A8C8-899C-9C7B-D34C1C74E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4BE3-F34B-913F-CE4E-8A561E4F1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F933F-BDE3-5B0A-BB77-1B995D134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66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97573-79A8-4CBD-CC53-A90747F4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3E80D-888B-B9EB-7BCB-9499E8DA3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2087"/>
            <a:ext cx="10515600" cy="48848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3D529-1EBA-8328-9551-112B17438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4E010-78AF-5469-F02B-CDED70B7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78AA82-1D0E-C0B2-5352-BEB8201EE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38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36280-24BE-165B-CD48-A85C8B672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0BC17-8C7E-DCA8-10AB-865CC810F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DEE56-11A3-81F8-2D90-76B8983E9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A9ED9-CEFB-72B8-7E6A-82C6BACC1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47BBF-4AAA-9280-8605-BB5B1C9AC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10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D7B34-22CE-7ED4-1EB8-9441775CD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302D6-FE9C-1AF5-C9AA-439FCF1479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3B503-4A79-9A71-63DF-9FAC49266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EE623-B0C2-E3FA-077B-4688EEA74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85D87-B356-DCD5-0AE0-F64A3556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05C24B-0CD3-702F-EDE2-12E9DAB53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00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551B8-1945-EC3F-0328-6B0FD99F3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F5A18-FF8D-66C7-36A2-9BD27DE55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4C1F96-CC5E-BF90-5F53-7E88F84E9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ECD955-00F3-7BD5-5657-E49B04C076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313E0D-2CD3-F83E-2B8C-782D94364F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EB213-79C4-3FA5-BDF3-528377A97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A99B73-FF0E-9958-B842-F3A97B345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2E6A89-2778-F407-56E0-18EB57FAA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95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A4A34-9BEF-23CD-5981-7B617FB9D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00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49A9FC-182E-5C66-A736-6AF7B8A3E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3B088F-F330-6FBD-D8D0-09797721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3C378-2E0F-5654-0D27-86ADBEC1A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508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17380C-994C-784E-64A5-1126E13D2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42F5DA-7D07-04ED-9A22-BFB09CCC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F3868-5D2C-1328-0384-7A2BD946A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58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DC190-FB62-D539-3857-0C9614DA4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48A73-8C68-AC6C-6614-2B54DF5CD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C6AD1-0C75-AE45-7411-900B07573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215DC-E7C0-9AEF-6F3E-2FD74E77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25C50-7450-0355-A0BD-612307C0B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103E1-64DD-4AF0-0A74-4F04E17DC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89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66FD2-5280-589F-D23D-CD31BA69A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7C3B3E-B634-A03E-68A1-A0A0A11A00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C9EF02-F545-646E-FD76-771CBA98A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E3815-7937-404C-028E-3BEDEE47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52F4CB-E026-F61A-2888-8F5A8500C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9070A-F183-12F3-BB1B-71FC369C0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36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862724-0C44-1383-702B-76AED2D77A6B}"/>
              </a:ext>
            </a:extLst>
          </p:cNvPr>
          <p:cNvSpPr/>
          <p:nvPr userDrawn="1"/>
        </p:nvSpPr>
        <p:spPr>
          <a:xfrm>
            <a:off x="0" y="6492240"/>
            <a:ext cx="12192000" cy="36576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6609D0-14C9-1401-200C-A15BD6997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1D3A8-1273-99C3-2182-377E0BCF5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C5D33-6437-29F8-9811-1AB07D85F6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5C39C3-300B-40BD-9999-134EE12C4329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93EE8-6545-1113-38F5-6F3EDD417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DA757-6660-B33B-8CA0-12F6E90E4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4EAF60-59E7-4C26-A0D8-FF0DC4C9C39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6C464D-52F8-CA7C-BD71-3CDA90ADAB1E}"/>
              </a:ext>
            </a:extLst>
          </p:cNvPr>
          <p:cNvSpPr/>
          <p:nvPr userDrawn="1"/>
        </p:nvSpPr>
        <p:spPr>
          <a:xfrm>
            <a:off x="0" y="-7892"/>
            <a:ext cx="12192000" cy="18288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956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A3287-635F-E015-3C7E-31A0712A3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7009" y="1082372"/>
            <a:ext cx="4920343" cy="1778440"/>
          </a:xfrm>
        </p:spPr>
        <p:txBody>
          <a:bodyPr/>
          <a:lstStyle/>
          <a:p>
            <a:pPr algn="l"/>
            <a:r>
              <a:rPr lang="en-GB" dirty="0"/>
              <a:t>PEISS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11D86B-CCA5-19EA-54EA-F720339A4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7009" y="3602037"/>
            <a:ext cx="5225143" cy="238759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zh-TW" dirty="0"/>
              <a:t>Z</a:t>
            </a:r>
            <a:r>
              <a:rPr lang="cs-CZ" altLang="zh-TW" dirty="0" err="1"/>
              <a:t>hao</a:t>
            </a:r>
            <a:r>
              <a:rPr lang="en-GB" altLang="zh-TW" dirty="0"/>
              <a:t>-</a:t>
            </a:r>
            <a:r>
              <a:rPr lang="cs-CZ" altLang="zh-TW" dirty="0"/>
              <a:t>Ming Pan</a:t>
            </a:r>
            <a:endParaRPr lang="en-GB" altLang="zh-TW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GB" altLang="zh-TW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altLang="zh-TW" sz="1800" i="1" dirty="0"/>
              <a:t>Department of Nuclear Reactor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altLang="zh-TW" sz="1800" i="1" dirty="0"/>
              <a:t>Faculty of Nuclear Science and Physical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altLang="zh-TW" sz="1800" i="1" dirty="0"/>
              <a:t>Czech Technical University in Prague</a:t>
            </a:r>
            <a:endParaRPr lang="en-GB" sz="1800" i="1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F6F9BF2-2728-D1BE-20FA-CD6947FC3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420" y="4194984"/>
            <a:ext cx="1576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AA15FCB-D68A-D0DB-B300-64FD87866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012" y="4194984"/>
            <a:ext cx="150582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ue sign with a white animal&#10;&#10;AI-generated content may be incorrect.">
            <a:extLst>
              <a:ext uri="{FF2B5EF4-FFF2-40B4-BE49-F238E27FC236}">
                <a16:creationId xmlns:a16="http://schemas.microsoft.com/office/drawing/2014/main" id="{73145DED-5602-B545-DF11-01DE548BD8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000" y="2646804"/>
            <a:ext cx="1440000" cy="2951141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E1DD55A-0B35-5F74-E7A6-07FA45E0D0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41" t="52831"/>
          <a:stretch>
            <a:fillRect/>
          </a:stretch>
        </p:blipFill>
        <p:spPr bwMode="auto">
          <a:xfrm>
            <a:off x="8252420" y="1206804"/>
            <a:ext cx="17433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4A01D88D-43A1-18CB-4F49-3B620526D1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41" t="2689" b="50142"/>
          <a:stretch>
            <a:fillRect/>
          </a:stretch>
        </p:blipFill>
        <p:spPr bwMode="auto">
          <a:xfrm>
            <a:off x="6425434" y="1206804"/>
            <a:ext cx="174332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24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339CD-CAC7-54B0-8258-96CF01768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Zhao-Ming Pan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E6792-21A3-5413-F004-A182EFF41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Born 1997, Taichung, Taiwan.</a:t>
            </a:r>
          </a:p>
          <a:p>
            <a:r>
              <a:rPr lang="en-GB" dirty="0"/>
              <a:t>Interdisciplinary program in Nuclear Science, NTHU</a:t>
            </a:r>
          </a:p>
          <a:p>
            <a:r>
              <a:rPr lang="en-GB" dirty="0"/>
              <a:t>Master in Nuclear Engineering and Science, NTHU</a:t>
            </a:r>
          </a:p>
          <a:p>
            <a:r>
              <a:rPr lang="en-GB" dirty="0"/>
              <a:t>Private (artillery surveyor)</a:t>
            </a:r>
          </a:p>
          <a:p>
            <a:r>
              <a:rPr lang="en-GB" dirty="0"/>
              <a:t>Nuclear Physics Engineer, Heron</a:t>
            </a:r>
            <a:r>
              <a:rPr lang="zh-TW" altLang="en-US" dirty="0"/>
              <a:t> </a:t>
            </a:r>
            <a:r>
              <a:rPr lang="en-US" altLang="zh-TW" dirty="0"/>
              <a:t>Neutron Medical Corp.</a:t>
            </a:r>
          </a:p>
          <a:p>
            <a:r>
              <a:rPr lang="en-US" dirty="0"/>
              <a:t>PhD student, Czech Technical University</a:t>
            </a:r>
            <a:endParaRPr lang="en-GB" dirty="0"/>
          </a:p>
        </p:txBody>
      </p:sp>
      <p:pic>
        <p:nvPicPr>
          <p:cNvPr id="4" name="Content Placeholder 4" descr="A person in a graduation gown and cap standing in front of a brick wall&#10;&#10;AI-generated content may be incorrect.">
            <a:extLst>
              <a:ext uri="{FF2B5EF4-FFF2-40B4-BE49-F238E27FC236}">
                <a16:creationId xmlns:a16="http://schemas.microsoft.com/office/drawing/2014/main" id="{3D8F37B2-2D49-10D4-423D-265BAAC0A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9" t="4240" r="29559" b="48208"/>
          <a:stretch>
            <a:fillRect/>
          </a:stretch>
        </p:blipFill>
        <p:spPr>
          <a:xfrm>
            <a:off x="9405523" y="229419"/>
            <a:ext cx="1948277" cy="194827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3D2911D-32B5-FD14-F43A-3EDB088983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4554000"/>
            <a:ext cx="2304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504379A-DFF7-E9CC-9679-2D84EB7BF1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1" t="17944" r="15014" b="20839"/>
          <a:stretch>
            <a:fillRect/>
          </a:stretch>
        </p:blipFill>
        <p:spPr bwMode="auto">
          <a:xfrm>
            <a:off x="2793681" y="4554000"/>
            <a:ext cx="2600989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加速器硼中子捕獲癌症治療系統｜國家新創獎">
            <a:extLst>
              <a:ext uri="{FF2B5EF4-FFF2-40B4-BE49-F238E27FC236}">
                <a16:creationId xmlns:a16="http://schemas.microsoft.com/office/drawing/2014/main" id="{24B85115-9E34-2DCA-8F3C-85820F3CD7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18421-C5D9-088A-0DB3-D9498FAEA9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83" t="12975" r="27291" b="9798"/>
          <a:stretch>
            <a:fillRect/>
          </a:stretch>
        </p:blipFill>
        <p:spPr>
          <a:xfrm>
            <a:off x="8400000" y="4554000"/>
            <a:ext cx="3520834" cy="2304000"/>
          </a:xfrm>
          <a:prstGeom prst="rect">
            <a:avLst/>
          </a:prstGeom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F4CBC62-A9A7-E448-8283-48775B80A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81" y="4554000"/>
            <a:ext cx="2304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43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F59028-C567-8E50-F6E8-C4FE5F6A4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845" y="473528"/>
            <a:ext cx="7458310" cy="591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9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barrel with a question mark&#10;&#10;AI-generated content may be incorrect.">
            <a:extLst>
              <a:ext uri="{FF2B5EF4-FFF2-40B4-BE49-F238E27FC236}">
                <a16:creationId xmlns:a16="http://schemas.microsoft.com/office/drawing/2014/main" id="{247E0039-83AE-6B9C-6D39-35B2F8CB2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729000"/>
            <a:ext cx="54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73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crosoftTeams-video">
            <a:hlinkClick r:id="" action="ppaction://media"/>
            <a:extLst>
              <a:ext uri="{FF2B5EF4-FFF2-40B4-BE49-F238E27FC236}">
                <a16:creationId xmlns:a16="http://schemas.microsoft.com/office/drawing/2014/main" id="{880B73DF-1CEF-D7FC-B3D6-2D19E110EF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9957" y="380999"/>
            <a:ext cx="3429000" cy="6096000"/>
          </a:xfrm>
          <a:prstGeom prst="rect">
            <a:avLst/>
          </a:prstGeom>
        </p:spPr>
      </p:pic>
      <p:pic>
        <p:nvPicPr>
          <p:cNvPr id="3" name="Picture 2" descr="A graph of a blue square with a yellow and blue explosion&#10;&#10;AI-generated content may be incorrect.">
            <a:extLst>
              <a:ext uri="{FF2B5EF4-FFF2-40B4-BE49-F238E27FC236}">
                <a16:creationId xmlns:a16="http://schemas.microsoft.com/office/drawing/2014/main" id="{FF50FADB-5E1C-1FFB-3876-013AB7FF04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539" y="1078025"/>
            <a:ext cx="5243014" cy="47019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39A64D-297F-5121-B422-01182FA6C25E}"/>
              </a:ext>
            </a:extLst>
          </p:cNvPr>
          <p:cNvSpPr txBox="1"/>
          <p:nvPr/>
        </p:nvSpPr>
        <p:spPr>
          <a:xfrm>
            <a:off x="5521462" y="3013165"/>
            <a:ext cx="12366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i="1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411420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barrel with a question mark on it&#10;&#10;AI-generated content may be incorrect.">
            <a:extLst>
              <a:ext uri="{FF2B5EF4-FFF2-40B4-BE49-F238E27FC236}">
                <a16:creationId xmlns:a16="http://schemas.microsoft.com/office/drawing/2014/main" id="{DB67FF1C-2FC7-1848-C4D9-F8D0F5485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729000"/>
            <a:ext cx="54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39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9C942D-BCAB-DE06-3CAD-E2EA5D5B4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257" y="756864"/>
            <a:ext cx="4143953" cy="5344271"/>
          </a:xfrm>
          <a:prstGeom prst="rect">
            <a:avLst/>
          </a:prstGeom>
        </p:spPr>
      </p:pic>
      <p:pic>
        <p:nvPicPr>
          <p:cNvPr id="7" name="Picture 6" descr="A brown sock with black question marks&#10;&#10;AI-generated content may be incorrect.">
            <a:extLst>
              <a:ext uri="{FF2B5EF4-FFF2-40B4-BE49-F238E27FC236}">
                <a16:creationId xmlns:a16="http://schemas.microsoft.com/office/drawing/2014/main" id="{9E69839E-81A1-3B4B-B6A9-CF0ADD73E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471" y="756863"/>
            <a:ext cx="5344272" cy="534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87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76D5CD6-528C-6FAF-2302-24F6BC533B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881676"/>
              </p:ext>
            </p:extLst>
          </p:nvPr>
        </p:nvGraphicFramePr>
        <p:xfrm>
          <a:off x="2907192" y="696506"/>
          <a:ext cx="6900132" cy="3911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488686A-17F9-88C0-4086-8388D92FE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330099"/>
              </p:ext>
            </p:extLst>
          </p:nvPr>
        </p:nvGraphicFramePr>
        <p:xfrm>
          <a:off x="2907192" y="4661443"/>
          <a:ext cx="6900133" cy="1371599"/>
        </p:xfrm>
        <a:graphic>
          <a:graphicData uri="http://schemas.openxmlformats.org/drawingml/2006/table">
            <a:tbl>
              <a:tblPr/>
              <a:tblGrid>
                <a:gridCol w="1501557">
                  <a:extLst>
                    <a:ext uri="{9D8B030D-6E8A-4147-A177-3AD203B41FA5}">
                      <a16:colId xmlns:a16="http://schemas.microsoft.com/office/drawing/2014/main" val="54558983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4228173999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844623635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3736680435"/>
                    </a:ext>
                  </a:extLst>
                </a:gridCol>
                <a:gridCol w="1474276">
                  <a:extLst>
                    <a:ext uri="{9D8B030D-6E8A-4147-A177-3AD203B41FA5}">
                      <a16:colId xmlns:a16="http://schemas.microsoft.com/office/drawing/2014/main" val="1710605989"/>
                    </a:ext>
                  </a:extLst>
                </a:gridCol>
              </a:tblGrid>
              <a:tr h="23026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Active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Bckg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EK10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natU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ES17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0808897"/>
                  </a:ext>
                </a:extLst>
              </a:tr>
              <a:tr h="2335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counts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1852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6220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4716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6171008"/>
                  </a:ext>
                </a:extLst>
              </a:tr>
              <a:tr h="4538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Counts per cycle measured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1.436E-2 ± 2.32%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4.527E-2 ± 1.27%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3.557E-2 ± 1.46%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1.865E-2 ± 2.02%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9885566"/>
                  </a:ext>
                </a:extLst>
              </a:tr>
              <a:tr h="4538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Net counts per cycle measured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---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3.091E-2 ± 2.15%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2.121E-2 ± 2.90%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4.298E-3 ± 11.72%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123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638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EE3707-4CD0-8331-607F-7FB5F1417704}"/>
              </a:ext>
            </a:extLst>
          </p:cNvPr>
          <p:cNvSpPr txBox="1"/>
          <p:nvPr/>
        </p:nvSpPr>
        <p:spPr>
          <a:xfrm>
            <a:off x="2299758" y="587552"/>
            <a:ext cx="7592483" cy="230832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</a:p>
        </p:txBody>
      </p:sp>
      <p:pic>
        <p:nvPicPr>
          <p:cNvPr id="4" name="Picture 3" descr="A qr code on a blue and white background&#10;&#10;AI-generated content may be incorrect.">
            <a:extLst>
              <a:ext uri="{FF2B5EF4-FFF2-40B4-BE49-F238E27FC236}">
                <a16:creationId xmlns:a16="http://schemas.microsoft.com/office/drawing/2014/main" id="{51E0F0A6-6247-FF4D-C48A-82998101F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2" b="29841"/>
          <a:stretch>
            <a:fillRect/>
          </a:stretch>
        </p:blipFill>
        <p:spPr>
          <a:xfrm>
            <a:off x="2299758" y="3091639"/>
            <a:ext cx="3581052" cy="3240000"/>
          </a:xfrm>
          <a:prstGeom prst="rect">
            <a:avLst/>
          </a:prstGeom>
        </p:spPr>
      </p:pic>
      <p:pic>
        <p:nvPicPr>
          <p:cNvPr id="6" name="Picture 5" descr="A qr code with a person in a graduation cap&#10;&#10;AI-generated content may be incorrect.">
            <a:extLst>
              <a:ext uri="{FF2B5EF4-FFF2-40B4-BE49-F238E27FC236}">
                <a16:creationId xmlns:a16="http://schemas.microsoft.com/office/drawing/2014/main" id="{8FA5C2AD-A96F-6B58-2679-B48AE66A9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888" y="3091639"/>
            <a:ext cx="382235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5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136</Words>
  <Application>Microsoft Office PowerPoint</Application>
  <PresentationFormat>Widescreen</PresentationFormat>
  <Paragraphs>36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Aptos Narrow</vt:lpstr>
      <vt:lpstr>Arial</vt:lpstr>
      <vt:lpstr>Calibri</vt:lpstr>
      <vt:lpstr>Office Theme</vt:lpstr>
      <vt:lpstr>PEISS 2025</vt:lpstr>
      <vt:lpstr>Zhao-Ming Pan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Pan, Zhao-Ming</dc:creator>
  <cp:lastModifiedBy>Pan, Zhao-Ming</cp:lastModifiedBy>
  <cp:revision>1</cp:revision>
  <dcterms:created xsi:type="dcterms:W3CDTF">2025-07-11T08:11:28Z</dcterms:created>
  <dcterms:modified xsi:type="dcterms:W3CDTF">2025-07-11T11:54:24Z</dcterms:modified>
</cp:coreProperties>
</file>