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D02B8C6-2B5B-47B8-8A49-A5A087AD0570}" type="datetimeFigureOut">
              <a:rPr lang="ru-RU" smtClean="0"/>
              <a:t>11.07.2025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02B8C6-2B5B-47B8-8A49-A5A087AD0570}" type="datetimeFigureOut">
              <a:rPr lang="ru-RU" smtClean="0"/>
              <a:t>11.07.2025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02B8C6-2B5B-47B8-8A49-A5A087AD0570}" type="datetimeFigureOut">
              <a:rPr lang="ru-RU" smtClean="0"/>
              <a:t>11.07.2025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02B8C6-2B5B-47B8-8A49-A5A087AD0570}" type="datetimeFigureOut">
              <a:rPr lang="ru-RU" smtClean="0"/>
              <a:t>11.07.2025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D02B8C6-2B5B-47B8-8A49-A5A087AD0570}" type="datetimeFigureOut">
              <a:rPr lang="ru-RU" smtClean="0"/>
              <a:t>11.07.2025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D02B8C6-2B5B-47B8-8A49-A5A087AD0570}" type="datetimeFigureOut">
              <a:rPr lang="ru-RU" smtClean="0"/>
              <a:t>11.07.2025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D02B8C6-2B5B-47B8-8A49-A5A087AD0570}" type="datetimeFigureOut">
              <a:rPr lang="ru-RU" smtClean="0"/>
              <a:t>11.07.2025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D02B8C6-2B5B-47B8-8A49-A5A087AD0570}" type="datetimeFigureOut">
              <a:rPr lang="ru-RU" smtClean="0"/>
              <a:t>11.07.2025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D02B8C6-2B5B-47B8-8A49-A5A087AD0570}" type="datetimeFigureOut">
              <a:rPr lang="ru-RU" smtClean="0"/>
              <a:t>11.07.2025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02B8C6-2B5B-47B8-8A49-A5A087AD0570}" type="datetimeFigureOut">
              <a:rPr lang="ru-RU" smtClean="0"/>
              <a:t>11.07.2025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02B8C6-2B5B-47B8-8A49-A5A087AD0570}" type="datetimeFigureOut">
              <a:rPr lang="ru-RU" smtClean="0"/>
              <a:t>11.07.2025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672C94-939B-4E52-BD40-9BB8A8EAFE5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02B8C6-2B5B-47B8-8A49-A5A087AD0570}" type="datetimeFigureOut">
              <a:rPr lang="ru-RU" smtClean="0"/>
              <a:t>11.07.2025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72C94-939B-4E52-BD40-9BB8A8EAFE5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714356"/>
            <a:ext cx="8715436" cy="3416320"/>
          </a:xfrm>
          <a:prstGeom prst="rect">
            <a:avLst/>
          </a:prstGeom>
        </p:spPr>
        <p:txBody>
          <a:bodyPr wrap="square">
            <a:spAutoFit/>
          </a:bodyPr>
          <a:lstStyle/>
          <a:p>
            <a:pPr algn="just"/>
            <a:r>
              <a:rPr lang="en-US" sz="2400" dirty="0" smtClean="0"/>
              <a:t>Hi, I'm </a:t>
            </a:r>
            <a:r>
              <a:rPr lang="en-US" sz="2400" dirty="0" err="1" smtClean="0"/>
              <a:t>Yasin</a:t>
            </a:r>
            <a:r>
              <a:rPr lang="en-US" sz="2400" dirty="0" smtClean="0"/>
              <a:t> </a:t>
            </a:r>
            <a:r>
              <a:rPr lang="en-US" sz="2400" dirty="0" err="1" smtClean="0"/>
              <a:t>Efendiyev</a:t>
            </a:r>
            <a:r>
              <a:rPr lang="en-US" sz="2400" dirty="0" smtClean="0"/>
              <a:t>. </a:t>
            </a:r>
          </a:p>
          <a:p>
            <a:pPr algn="just"/>
            <a:endParaRPr lang="en-US" sz="2400" dirty="0"/>
          </a:p>
          <a:p>
            <a:pPr algn="just"/>
            <a:endParaRPr lang="en-US" sz="2400" dirty="0"/>
          </a:p>
          <a:p>
            <a:pPr algn="just"/>
            <a:r>
              <a:rPr lang="en-US" sz="2400" dirty="0" smtClean="0"/>
              <a:t>This summer, I took part in a really interesting summer school program. One of the main things we did was measure radiation levels in our local </a:t>
            </a:r>
            <a:r>
              <a:rPr lang="en-US" sz="2400" dirty="0" err="1" smtClean="0"/>
              <a:t>area.Together</a:t>
            </a:r>
            <a:r>
              <a:rPr lang="en-US" sz="2400" dirty="0" smtClean="0"/>
              <a:t> with a small group, we went to 15 different spots to check the background radiation and see how it changes from place to place. It was my first time doing something like this — and it turned out to be a great experience!</a:t>
            </a:r>
            <a:endParaRPr lang="ru-RU" sz="2400" dirty="0"/>
          </a:p>
        </p:txBody>
      </p:sp>
      <p:pic>
        <p:nvPicPr>
          <p:cNvPr id="5" name="Рисунок 4" descr="asd.jpg"/>
          <p:cNvPicPr>
            <a:picLocks noChangeAspect="1"/>
          </p:cNvPicPr>
          <p:nvPr/>
        </p:nvPicPr>
        <p:blipFill>
          <a:blip r:embed="rId2" cstate="print"/>
          <a:stretch>
            <a:fillRect/>
          </a:stretch>
        </p:blipFill>
        <p:spPr>
          <a:xfrm>
            <a:off x="5643570" y="4238146"/>
            <a:ext cx="3500430" cy="261985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00100" y="1000108"/>
            <a:ext cx="7072362" cy="3416320"/>
          </a:xfrm>
          <a:prstGeom prst="rect">
            <a:avLst/>
          </a:prstGeom>
        </p:spPr>
        <p:txBody>
          <a:bodyPr wrap="square">
            <a:spAutoFit/>
          </a:bodyPr>
          <a:lstStyle/>
          <a:p>
            <a:r>
              <a:rPr lang="en-US" sz="2400" dirty="0"/>
              <a:t>Here’s what our project looked like:</a:t>
            </a:r>
          </a:p>
          <a:p>
            <a:endParaRPr lang="en-US" sz="2400" dirty="0"/>
          </a:p>
          <a:p>
            <a:pPr>
              <a:buFont typeface="Arial" charset="0"/>
              <a:buChar char="•"/>
            </a:pPr>
            <a:r>
              <a:rPr lang="en-US" sz="2400" dirty="0"/>
              <a:t>We learned how to use a dosimeter properly;</a:t>
            </a:r>
          </a:p>
          <a:p>
            <a:pPr>
              <a:buFont typeface="Arial" charset="0"/>
              <a:buChar char="•"/>
            </a:pPr>
            <a:r>
              <a:rPr lang="en-US" sz="2400" dirty="0"/>
              <a:t> Picked 15 points in one area to take measurements;</a:t>
            </a:r>
          </a:p>
          <a:p>
            <a:pPr>
              <a:buFont typeface="Arial" charset="0"/>
              <a:buChar char="•"/>
            </a:pPr>
            <a:r>
              <a:rPr lang="en-US" sz="2400" dirty="0"/>
              <a:t> Went to each point and recorded the radiation levels;</a:t>
            </a:r>
          </a:p>
          <a:p>
            <a:pPr>
              <a:buFont typeface="Arial" charset="0"/>
              <a:buChar char="•"/>
            </a:pPr>
            <a:r>
              <a:rPr lang="en-US" sz="2400" dirty="0"/>
              <a:t> Compared all the numbers and calculated the average.</a:t>
            </a:r>
          </a:p>
          <a:p>
            <a:r>
              <a:rPr lang="en-US" sz="2400" dirty="0"/>
              <a:t>It was like doing real scientific work — outside the classroom, with actual tools in our hands.</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14282" y="500042"/>
            <a:ext cx="8072494" cy="3786214"/>
          </a:xfrm>
          <a:prstGeom prst="rect">
            <a:avLst/>
          </a:prstGeom>
        </p:spPr>
        <p:txBody>
          <a:bodyPr wrap="square">
            <a:spAutoFit/>
          </a:bodyPr>
          <a:lstStyle/>
          <a:p>
            <a:pPr algn="just"/>
            <a:r>
              <a:rPr lang="en-US" sz="2400" dirty="0" smtClean="0"/>
              <a:t>Through this project, I learned such things as:</a:t>
            </a:r>
            <a:endParaRPr lang="en-US" sz="2400" dirty="0"/>
          </a:p>
          <a:p>
            <a:pPr algn="just"/>
            <a:r>
              <a:rPr lang="en-US" sz="2400" dirty="0" smtClean="0"/>
              <a:t> I figured out how radiation is measured and what’s considered normal;</a:t>
            </a:r>
          </a:p>
          <a:p>
            <a:pPr algn="just"/>
            <a:r>
              <a:rPr lang="en-US" sz="2400" dirty="0" smtClean="0"/>
              <a:t> I got hands-on experience with equipment;</a:t>
            </a:r>
          </a:p>
          <a:p>
            <a:pPr algn="just"/>
            <a:r>
              <a:rPr lang="en-US" sz="2400" dirty="0" smtClean="0"/>
              <a:t> I improved my teamwork skills and learned how to plan fieldwork;</a:t>
            </a:r>
          </a:p>
          <a:p>
            <a:pPr algn="just"/>
            <a:r>
              <a:rPr lang="en-US" sz="2400" dirty="0" smtClean="0"/>
              <a:t> I also saw how important it is to look at data carefully and draw conclusions from it.</a:t>
            </a:r>
          </a:p>
          <a:p>
            <a:pPr algn="just"/>
            <a:r>
              <a:rPr lang="en-US" sz="2400" dirty="0" smtClean="0"/>
              <a:t>It wasn’t just theory — it was something I did myself, and that made it so much more memorable.</a:t>
            </a:r>
            <a:endParaRPr lang="ru-RU" sz="2400" dirty="0"/>
          </a:p>
        </p:txBody>
      </p:sp>
      <p:pic>
        <p:nvPicPr>
          <p:cNvPr id="6" name="Рисунок 5" descr="asdf.jpg"/>
          <p:cNvPicPr>
            <a:picLocks noChangeAspect="1"/>
          </p:cNvPicPr>
          <p:nvPr/>
        </p:nvPicPr>
        <p:blipFill>
          <a:blip r:embed="rId2" cstate="print"/>
          <a:stretch>
            <a:fillRect/>
          </a:stretch>
        </p:blipFill>
        <p:spPr>
          <a:xfrm>
            <a:off x="6215074" y="4178352"/>
            <a:ext cx="2928926" cy="267964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42910" y="1071546"/>
            <a:ext cx="7643866" cy="4524315"/>
          </a:xfrm>
          <a:prstGeom prst="rect">
            <a:avLst/>
          </a:prstGeom>
        </p:spPr>
        <p:txBody>
          <a:bodyPr wrap="square">
            <a:spAutoFit/>
          </a:bodyPr>
          <a:lstStyle/>
          <a:p>
            <a:pPr algn="just"/>
            <a:r>
              <a:rPr lang="en-US" sz="2400" dirty="0" smtClean="0"/>
              <a:t>This project helped me in a few big ways:</a:t>
            </a:r>
          </a:p>
          <a:p>
            <a:pPr algn="just"/>
            <a:endParaRPr lang="en-US" sz="2400" dirty="0" smtClean="0"/>
          </a:p>
          <a:p>
            <a:pPr algn="just">
              <a:buFont typeface="Arial" charset="0"/>
              <a:buChar char="•"/>
            </a:pPr>
            <a:r>
              <a:rPr lang="en-US" sz="2400" dirty="0" smtClean="0"/>
              <a:t>It made me realize how science is all around us — even in things we don’t usually think about, like background radiation;</a:t>
            </a:r>
          </a:p>
          <a:p>
            <a:pPr algn="just">
              <a:buFont typeface="Arial" charset="0"/>
              <a:buChar char="•"/>
            </a:pPr>
            <a:r>
              <a:rPr lang="en-US" sz="2400" dirty="0" smtClean="0"/>
              <a:t> I got a real sense of how scientists work in the field;</a:t>
            </a:r>
          </a:p>
          <a:p>
            <a:pPr algn="just">
              <a:buFont typeface="Arial" charset="0"/>
              <a:buChar char="•"/>
            </a:pPr>
            <a:r>
              <a:rPr lang="en-US" sz="2400" dirty="0" smtClean="0"/>
              <a:t> I became more careful and responsible with data and equipment;</a:t>
            </a:r>
          </a:p>
          <a:p>
            <a:pPr algn="just">
              <a:buFont typeface="Arial" charset="0"/>
              <a:buChar char="•"/>
            </a:pPr>
            <a:r>
              <a:rPr lang="en-US" sz="2400" dirty="0" smtClean="0"/>
              <a:t> And I just felt more confident doing something completely new.</a:t>
            </a:r>
          </a:p>
          <a:p>
            <a:pPr algn="just"/>
            <a:r>
              <a:rPr lang="en-US" sz="2400" dirty="0" smtClean="0"/>
              <a:t>It was exciting to be part of something meaningful and actually useful.</a:t>
            </a:r>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26" y="1785926"/>
            <a:ext cx="8215402" cy="1569660"/>
          </a:xfrm>
          <a:prstGeom prst="rect">
            <a:avLst/>
          </a:prstGeom>
        </p:spPr>
        <p:txBody>
          <a:bodyPr wrap="square">
            <a:spAutoFit/>
          </a:bodyPr>
          <a:lstStyle/>
          <a:p>
            <a:pPr algn="just"/>
            <a:r>
              <a:rPr lang="en-US" sz="2400" dirty="0" smtClean="0"/>
              <a:t>I just want to say a big thank you to the organizers of the summer </a:t>
            </a:r>
            <a:r>
              <a:rPr lang="en-US" sz="2400" dirty="0" err="1" smtClean="0"/>
              <a:t>school.Thanks</a:t>
            </a:r>
            <a:r>
              <a:rPr lang="en-US" sz="2400" dirty="0" smtClean="0"/>
              <a:t> for putting this together, for teaching us, supporting us, and giving us the chance to try real research. I learned a lot — and I really enjoyed it. Sincerely, </a:t>
            </a:r>
            <a:r>
              <a:rPr lang="en-US" sz="2400" dirty="0" err="1" smtClean="0"/>
              <a:t>Yasin</a:t>
            </a:r>
            <a:r>
              <a:rPr lang="en-US" sz="2400" dirty="0" smtClean="0"/>
              <a:t> </a:t>
            </a:r>
            <a:r>
              <a:rPr lang="en-US" sz="2400" dirty="0" err="1" smtClean="0"/>
              <a:t>Efendiyev</a:t>
            </a:r>
            <a:endParaRPr lang="ru-RU" sz="2400" dirty="0"/>
          </a:p>
        </p:txBody>
      </p:sp>
      <p:pic>
        <p:nvPicPr>
          <p:cNvPr id="5" name="Рисунок 4" descr="asdfg.png"/>
          <p:cNvPicPr>
            <a:picLocks noChangeAspect="1"/>
          </p:cNvPicPr>
          <p:nvPr/>
        </p:nvPicPr>
        <p:blipFill>
          <a:blip r:embed="rId2" cstate="print"/>
          <a:stretch>
            <a:fillRect/>
          </a:stretch>
        </p:blipFill>
        <p:spPr>
          <a:xfrm>
            <a:off x="4286248" y="4125514"/>
            <a:ext cx="4857752" cy="2732486"/>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295</Words>
  <Application>Microsoft Office PowerPoint</Application>
  <PresentationFormat>Экран (4:3)</PresentationFormat>
  <Paragraphs>25</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Слайд 1</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Zaur Doktor</dc:creator>
  <cp:lastModifiedBy>Zaur Doktor</cp:lastModifiedBy>
  <cp:revision>4</cp:revision>
  <dcterms:created xsi:type="dcterms:W3CDTF">2025-07-11T08:48:02Z</dcterms:created>
  <dcterms:modified xsi:type="dcterms:W3CDTF">2025-07-11T09:18:47Z</dcterms:modified>
</cp:coreProperties>
</file>