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754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7/10/25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7/10/25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7/10/25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7/10/25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7/10/25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7/10/25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7/10/25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7/10/25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7/10/25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7/10/25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7/10/25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33000"/>
            <a:lum/>
          </a:blip>
          <a:srcRect/>
          <a:stretch>
            <a:fillRect l="-71000" r="-7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7/10/25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IEEE NPSS</a:t>
            </a:r>
            <a:r>
              <a:rPr dirty="0"/>
              <a:t> 2025 – My Summer School Journey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371600"/>
            <a:ext cx="4760086" cy="12926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endParaRPr dirty="0"/>
          </a:p>
          <a:p>
            <a:pPr algn="l">
              <a:defRPr sz="1800"/>
            </a:pPr>
            <a:r>
              <a:rPr sz="2000" dirty="0"/>
              <a:t>Sayed El </a:t>
            </a:r>
            <a:r>
              <a:rPr sz="2000" dirty="0" err="1"/>
              <a:t>Moutaouakel</a:t>
            </a:r>
            <a:r>
              <a:rPr sz="2000" dirty="0"/>
              <a:t> </a:t>
            </a:r>
            <a:r>
              <a:rPr sz="2000" dirty="0" err="1"/>
              <a:t>Berghout</a:t>
            </a:r>
            <a:br>
              <a:rPr sz="2000" dirty="0"/>
            </a:br>
            <a:r>
              <a:rPr sz="2000" dirty="0"/>
              <a:t>MSc Applied Physics – University of Bologna</a:t>
            </a:r>
            <a:br>
              <a:rPr sz="2000" dirty="0"/>
            </a:br>
            <a:r>
              <a:rPr sz="2000" dirty="0"/>
              <a:t>Group 3b | CPFA Ambassador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Introduction – Why I Applied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• Master's student in Applied Physics at the University of Bologna</a:t>
            </a:r>
          </a:p>
          <a:p>
            <a:r>
              <a:t>• Interested in detectors, imaging, and medical applications</a:t>
            </a:r>
          </a:p>
          <a:p>
            <a:r>
              <a:t>• PEISS 2025 was a chance to gain hands-on experience</a:t>
            </a:r>
          </a:p>
          <a:p>
            <a:r>
              <a:t>• I wanted to learn in an international, collaborative environment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Key Labs and Topics Explored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574833" cy="5089849"/>
          </a:xfrm>
        </p:spPr>
        <p:txBody>
          <a:bodyPr/>
          <a:lstStyle/>
          <a:p>
            <a:r>
              <a:rPr dirty="0"/>
              <a:t>• PET Lab – Understanding positron annihilation and detectors</a:t>
            </a:r>
            <a:r>
              <a:rPr lang="en-US" dirty="0"/>
              <a:t> </a:t>
            </a:r>
            <a:endParaRPr dirty="0"/>
          </a:p>
          <a:p>
            <a:r>
              <a:rPr dirty="0"/>
              <a:t>• GATE Simulation – Modeling imaging systems</a:t>
            </a:r>
          </a:p>
          <a:p>
            <a:r>
              <a:rPr dirty="0"/>
              <a:t>• Time-of-Flight – Precision in timing and distance</a:t>
            </a:r>
            <a:r>
              <a:rPr lang="en-US" dirty="0"/>
              <a:t> </a:t>
            </a:r>
            <a:endParaRPr dirty="0"/>
          </a:p>
          <a:p>
            <a:r>
              <a:rPr dirty="0"/>
              <a:t>• Photon Counting – Advanced detection methods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47F5073-3B4A-4EAF-AA51-964BE9A06E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83313" y="3267848"/>
            <a:ext cx="1227421" cy="10855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9801FD2-EBE9-4A81-96A3-74F6D6FA91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1510" y="4954555"/>
            <a:ext cx="2230017" cy="1554779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What I Gained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959" y="1600200"/>
            <a:ext cx="8920065" cy="5145833"/>
          </a:xfrm>
        </p:spPr>
        <p:txBody>
          <a:bodyPr/>
          <a:lstStyle/>
          <a:p>
            <a:r>
              <a:rPr dirty="0"/>
              <a:t>• Practical knowledge of detectors and simulation tools</a:t>
            </a:r>
          </a:p>
          <a:p>
            <a:r>
              <a:rPr dirty="0"/>
              <a:t>• Improved understanding of medical imaging physics</a:t>
            </a:r>
          </a:p>
          <a:p>
            <a:r>
              <a:rPr dirty="0"/>
              <a:t>• Teamwork with international students</a:t>
            </a:r>
          </a:p>
          <a:p>
            <a:r>
              <a:rPr dirty="0"/>
              <a:t>• Confidence and insight into future research directions</a:t>
            </a:r>
            <a:r>
              <a:rPr lang="en-US" dirty="0"/>
              <a:t>  </a:t>
            </a:r>
            <a:endParaRPr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84A362F-274D-4344-B276-AC5941EA40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4209" y="4870580"/>
            <a:ext cx="1600200" cy="16002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90F4C03-BDAE-45EC-8CBB-CE04BFF807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1588" y="5032496"/>
            <a:ext cx="1496806" cy="1276367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Sharing the Experience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• As a CPFA Ambassador, I documented the school with photos</a:t>
            </a:r>
          </a:p>
          <a:p>
            <a:r>
              <a:t>• I will share the experience with students and professors in Italy</a:t>
            </a:r>
          </a:p>
          <a:p>
            <a:r>
              <a:t>• This program will inspire others to engage in hands-on learning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Why I Couldn't Present Live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• I had a cold and sore throat, and my voice was affected</a:t>
            </a:r>
          </a:p>
          <a:p>
            <a:r>
              <a:t>• It was my first time preparing a full scientific presentation</a:t>
            </a:r>
          </a:p>
          <a:p>
            <a:r>
              <a:t>• I preferred to submit this final presentation in writing</a:t>
            </a:r>
          </a:p>
          <a:p>
            <a:r>
              <a:t>• Thank you for understanding and your kind support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Thank You!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• Thank you to Mr. Martin, the organizers, and all lecturers</a:t>
            </a:r>
          </a:p>
          <a:p>
            <a:r>
              <a:t>• I’m grateful for the labs, discussions, and friendships formed</a:t>
            </a:r>
          </a:p>
          <a:p>
            <a:r>
              <a:t>• This experience was truly inspiring</a:t>
            </a:r>
          </a:p>
          <a:p>
            <a:endParaRPr/>
          </a:p>
          <a:p>
            <a:r>
              <a:t>– Sayed El Moutaouakel Berghout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267</Words>
  <Application>Microsoft Office PowerPoint</Application>
  <PresentationFormat>Affichage à l'écran (4:3)</PresentationFormat>
  <Paragraphs>33</Paragraphs>
  <Slides>7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8" baseType="lpstr">
      <vt:lpstr>Office Theme</vt:lpstr>
      <vt:lpstr>IEEE NPSS 2025 – My Summer School Journey</vt:lpstr>
      <vt:lpstr>Introduction – Why I Applied</vt:lpstr>
      <vt:lpstr>Key Labs and Topics Explored</vt:lpstr>
      <vt:lpstr>What I Gained</vt:lpstr>
      <vt:lpstr>Sharing the Experience</vt:lpstr>
      <vt:lpstr>Why I Couldn't Present Live</vt:lpstr>
      <vt:lpstr>Thank You!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PEISS 2025 – My Summer School Journey</dc:title>
  <dc:subject/>
  <dc:creator/>
  <cp:keywords/>
  <dc:description>generated using python-pptx</dc:description>
  <cp:lastModifiedBy>Sayed El Moutaouakel Berghout - sayedel.berghout@studio.unibo.it</cp:lastModifiedBy>
  <cp:revision>6</cp:revision>
  <dcterms:created xsi:type="dcterms:W3CDTF">2013-01-27T09:14:16Z</dcterms:created>
  <dcterms:modified xsi:type="dcterms:W3CDTF">2025-07-10T18:13:38Z</dcterms:modified>
  <cp:category/>
</cp:coreProperties>
</file>