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58" r:id="rId3"/>
    <p:sldId id="266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26" autoAdjust="0"/>
    <p:restoredTop sz="94660"/>
  </p:normalViewPr>
  <p:slideViewPr>
    <p:cSldViewPr snapToGrid="0" snapToObjects="1">
      <p:cViewPr>
        <p:scale>
          <a:sx n="70" d="100"/>
          <a:sy n="70" d="100"/>
        </p:scale>
        <p:origin x="151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7/11/2025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778" y="3113371"/>
            <a:ext cx="8229600" cy="1990891"/>
          </a:xfrm>
        </p:spPr>
        <p:txBody>
          <a:bodyPr>
            <a:normAutofit fontScale="90000"/>
          </a:bodyPr>
          <a:lstStyle/>
          <a:p>
            <a:r>
              <a:rPr lang="en-US" dirty="0"/>
              <a:t>My Experience at IEEE NPSS Prague </a:t>
            </a:r>
            <a:r>
              <a:rPr lang="en-US" dirty="0" err="1"/>
              <a:t>EduCom</a:t>
            </a:r>
            <a:r>
              <a:rPr lang="en-US" dirty="0"/>
              <a:t> International Summer </a:t>
            </a:r>
            <a:r>
              <a:rPr lang="en-US" dirty="0" smtClean="0"/>
              <a:t>School</a:t>
            </a:r>
            <a:br>
              <a:rPr lang="en-US" dirty="0" smtClean="0"/>
            </a:br>
            <a:r>
              <a:rPr lang="en-US" dirty="0" err="1" smtClean="0"/>
              <a:t>Rahida</a:t>
            </a:r>
            <a:r>
              <a:rPr lang="en-US" dirty="0" smtClean="0"/>
              <a:t> </a:t>
            </a:r>
            <a:r>
              <a:rPr lang="en-US" dirty="0" err="1" smtClean="0"/>
              <a:t>Ibrahimova</a:t>
            </a:r>
            <a:endParaRPr lang="en-US" dirty="0"/>
          </a:p>
        </p:txBody>
      </p:sp>
      <p:pic>
        <p:nvPicPr>
          <p:cNvPr id="4098" name="Picture 2" descr="❗️ IEEE NPSS Prague EduCom International Summer School (PEISS) 2025 will be  held at the Institute of Experimental and Applied Physics, CTU, from June  30th to July 11th, 2025. 👉 All detail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78" y="200001"/>
            <a:ext cx="2654491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588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I Learned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 smtClean="0"/>
              <a:t> </a:t>
            </a:r>
            <a:r>
              <a:rPr dirty="0"/>
              <a:t>Working principles of modern detectors like </a:t>
            </a:r>
            <a:r>
              <a:rPr dirty="0" err="1"/>
              <a:t>Timepix</a:t>
            </a:r>
            <a:r>
              <a:rPr dirty="0"/>
              <a:t> sensors</a:t>
            </a:r>
          </a:p>
          <a:p>
            <a:r>
              <a:rPr dirty="0" smtClean="0"/>
              <a:t>Operating </a:t>
            </a:r>
            <a:r>
              <a:rPr dirty="0"/>
              <a:t>advanced equipment such as the SESTRA system</a:t>
            </a:r>
          </a:p>
          <a:p>
            <a:r>
              <a:rPr dirty="0" smtClean="0"/>
              <a:t>Practical </a:t>
            </a:r>
            <a:r>
              <a:rPr dirty="0"/>
              <a:t>skills in assembling and testing setups</a:t>
            </a:r>
          </a:p>
          <a:p>
            <a:r>
              <a:rPr dirty="0" smtClean="0"/>
              <a:t> </a:t>
            </a:r>
            <a:r>
              <a:rPr dirty="0"/>
              <a:t>Importance of data acquisition and analysis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Gamma spectrum explanation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graph is the output of a radioactivity measurement device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•Y-axis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(vertical): Number of radiation counts per second (cps) — displayed on a logarithmic scale to make weak signals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visible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.•X-axis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(horizontal): Energy level in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(kilo-electron volts). This shows the strength of the detected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radiation.Purpose:Such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spectrum is used to identify the type of radionuclide and measure the intensity of the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radiation.By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analyzing the positions of the peaks, it is possible to determine the composition of the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sample.Tip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Add arrows on your slide to highlight the main peak(s) and label the axes clearly for better understanding!</a:t>
            </a: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79678" y="273050"/>
            <a:ext cx="3463569" cy="5853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030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New Skills and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 smtClean="0"/>
              <a:t> </a:t>
            </a:r>
            <a:r>
              <a:rPr dirty="0"/>
              <a:t>Improved analytical and problem-solving skills</a:t>
            </a:r>
          </a:p>
          <a:p>
            <a:r>
              <a:rPr dirty="0" smtClean="0"/>
              <a:t> </a:t>
            </a:r>
            <a:r>
              <a:rPr dirty="0"/>
              <a:t>Hands-on laboratory experience with real instruments</a:t>
            </a:r>
          </a:p>
          <a:p>
            <a:r>
              <a:rPr dirty="0" smtClean="0"/>
              <a:t> </a:t>
            </a:r>
            <a:r>
              <a:rPr dirty="0"/>
              <a:t>Enhanced teamwork and communication with international peers</a:t>
            </a:r>
          </a:p>
          <a:p>
            <a:r>
              <a:rPr dirty="0" smtClean="0"/>
              <a:t> </a:t>
            </a:r>
            <a:r>
              <a:rPr dirty="0"/>
              <a:t>Better understanding of research project organization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The IEEE NPSS Prague EduCom Summer School was a great chance for academic and personal growth.</a:t>
            </a:r>
          </a:p>
          <a:p>
            <a:endParaRPr/>
          </a:p>
          <a:p>
            <a:r>
              <a:t>Thank you to the organizers, professors, and participants for this unforgettable experience.</a:t>
            </a:r>
          </a:p>
          <a:p>
            <a:endParaRPr/>
          </a:p>
          <a:p>
            <a:r>
              <a:t>Thank you for listening!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229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 Theme</vt:lpstr>
      <vt:lpstr>My Experience at IEEE NPSS Prague EduCom International Summer School Rahida Ibrahimova</vt:lpstr>
      <vt:lpstr>What I Learned</vt:lpstr>
      <vt:lpstr>Gamma spectrum explanation</vt:lpstr>
      <vt:lpstr>New Skills and Experience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Experience at IEEE NPSS Prague EduCom International Summer School</dc:title>
  <dc:subject/>
  <dc:creator/>
  <cp:keywords/>
  <dc:description>generated using python-pptx</dc:description>
  <cp:lastModifiedBy>LENOVO</cp:lastModifiedBy>
  <cp:revision>4</cp:revision>
  <dcterms:created xsi:type="dcterms:W3CDTF">2013-01-27T09:14:16Z</dcterms:created>
  <dcterms:modified xsi:type="dcterms:W3CDTF">2025-07-11T10:10:40Z</dcterms:modified>
  <cp:category/>
</cp:coreProperties>
</file>