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5" r:id="rId4"/>
    <p:sldId id="260" r:id="rId5"/>
    <p:sldId id="267" r:id="rId6"/>
    <p:sldId id="268" r:id="rId7"/>
    <p:sldId id="262" r:id="rId8"/>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A304"/>
    <a:srgbClr val="8EB4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498F82-601D-4F30-B2F4-1A50FBBF85D9}" v="49" dt="2025-07-11T08:54:03.9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21" autoAdjust="0"/>
  </p:normalViewPr>
  <p:slideViewPr>
    <p:cSldViewPr snapToGrid="0">
      <p:cViewPr>
        <p:scale>
          <a:sx n="75" d="100"/>
          <a:sy n="75" d="100"/>
        </p:scale>
        <p:origin x="67" y="43"/>
      </p:cViewPr>
      <p:guideLst>
        <p:guide orient="horz" pos="2160"/>
        <p:guide pos="3795"/>
      </p:guideLst>
    </p:cSldViewPr>
  </p:slideViewPr>
  <p:notesTextViewPr>
    <p:cViewPr>
      <p:scale>
        <a:sx n="3" d="2"/>
        <a:sy n="3" d="2"/>
      </p:scale>
      <p:origin x="0" y="-5"/>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Magalhães" userId="6f6201d9-e8a7-41da-b222-fe0929d6d44b" providerId="ADAL" clId="{10498F82-601D-4F30-B2F4-1A50FBBF85D9}"/>
    <pc:docChg chg="undo custSel addSld delSld modSld sldOrd modMainMaster">
      <pc:chgData name="Ana Magalhães" userId="6f6201d9-e8a7-41da-b222-fe0929d6d44b" providerId="ADAL" clId="{10498F82-601D-4F30-B2F4-1A50FBBF85D9}" dt="2025-07-11T09:37:20.931" v="5737" actId="18131"/>
      <pc:docMkLst>
        <pc:docMk/>
      </pc:docMkLst>
      <pc:sldChg chg="addSp delSp modSp mod modTransition delAnim modNotesTx">
        <pc:chgData name="Ana Magalhães" userId="6f6201d9-e8a7-41da-b222-fe0929d6d44b" providerId="ADAL" clId="{10498F82-601D-4F30-B2F4-1A50FBBF85D9}" dt="2025-07-11T08:34:03.640" v="5681"/>
        <pc:sldMkLst>
          <pc:docMk/>
          <pc:sldMk cId="2605047798" sldId="256"/>
        </pc:sldMkLst>
        <pc:spChg chg="mod">
          <ac:chgData name="Ana Magalhães" userId="6f6201d9-e8a7-41da-b222-fe0929d6d44b" providerId="ADAL" clId="{10498F82-601D-4F30-B2F4-1A50FBBF85D9}" dt="2025-07-10T09:45:56.120" v="215" actId="1076"/>
          <ac:spMkLst>
            <pc:docMk/>
            <pc:sldMk cId="2605047798" sldId="256"/>
            <ac:spMk id="4" creationId="{28F3ACF4-73B7-4D0D-CEFA-EFD741E90EF6}"/>
          </ac:spMkLst>
        </pc:spChg>
        <pc:spChg chg="mod">
          <ac:chgData name="Ana Magalhães" userId="6f6201d9-e8a7-41da-b222-fe0929d6d44b" providerId="ADAL" clId="{10498F82-601D-4F30-B2F4-1A50FBBF85D9}" dt="2025-07-10T09:31:50.958" v="168" actId="1035"/>
          <ac:spMkLst>
            <pc:docMk/>
            <pc:sldMk cId="2605047798" sldId="256"/>
            <ac:spMk id="5" creationId="{4612DF51-FB4A-EC0D-BC29-C88871A739F2}"/>
          </ac:spMkLst>
        </pc:spChg>
        <pc:spChg chg="del mod">
          <ac:chgData name="Ana Magalhães" userId="6f6201d9-e8a7-41da-b222-fe0929d6d44b" providerId="ADAL" clId="{10498F82-601D-4F30-B2F4-1A50FBBF85D9}" dt="2025-07-10T09:47:06.617" v="252"/>
          <ac:spMkLst>
            <pc:docMk/>
            <pc:sldMk cId="2605047798" sldId="256"/>
            <ac:spMk id="6" creationId="{03D76791-1002-B72A-596D-21AA32C482AE}"/>
          </ac:spMkLst>
        </pc:spChg>
        <pc:graphicFrameChg chg="mod modGraphic">
          <ac:chgData name="Ana Magalhães" userId="6f6201d9-e8a7-41da-b222-fe0929d6d44b" providerId="ADAL" clId="{10498F82-601D-4F30-B2F4-1A50FBBF85D9}" dt="2025-07-11T07:10:42.287" v="421" actId="20577"/>
          <ac:graphicFrameMkLst>
            <pc:docMk/>
            <pc:sldMk cId="2605047798" sldId="256"/>
            <ac:graphicFrameMk id="7" creationId="{012D9528-48FC-11E9-1ABB-536576691B60}"/>
          </ac:graphicFrameMkLst>
        </pc:graphicFrameChg>
        <pc:picChg chg="add mod">
          <ac:chgData name="Ana Magalhães" userId="6f6201d9-e8a7-41da-b222-fe0929d6d44b" providerId="ADAL" clId="{10498F82-601D-4F30-B2F4-1A50FBBF85D9}" dt="2025-07-10T09:28:21.881" v="13" actId="1076"/>
          <ac:picMkLst>
            <pc:docMk/>
            <pc:sldMk cId="2605047798" sldId="256"/>
            <ac:picMk id="3" creationId="{ED5E6392-AFA5-2E94-191A-E1B9A9758916}"/>
          </ac:picMkLst>
        </pc:picChg>
        <pc:picChg chg="del">
          <ac:chgData name="Ana Magalhães" userId="6f6201d9-e8a7-41da-b222-fe0929d6d44b" providerId="ADAL" clId="{10498F82-601D-4F30-B2F4-1A50FBBF85D9}" dt="2025-07-10T09:28:49.496" v="14" actId="478"/>
          <ac:picMkLst>
            <pc:docMk/>
            <pc:sldMk cId="2605047798" sldId="256"/>
            <ac:picMk id="8" creationId="{87AD3D5D-5E1A-2FC0-A6A9-18B01A334DAB}"/>
          </ac:picMkLst>
        </pc:picChg>
        <pc:picChg chg="mod modCrop">
          <ac:chgData name="Ana Magalhães" userId="6f6201d9-e8a7-41da-b222-fe0929d6d44b" providerId="ADAL" clId="{10498F82-601D-4F30-B2F4-1A50FBBF85D9}" dt="2025-07-11T07:11:20.374" v="425" actId="12788"/>
          <ac:picMkLst>
            <pc:docMk/>
            <pc:sldMk cId="2605047798" sldId="256"/>
            <ac:picMk id="19" creationId="{88A20DAD-E9A1-CC26-8D52-C35B3EC3372C}"/>
          </ac:picMkLst>
        </pc:picChg>
        <pc:picChg chg="add mod">
          <ac:chgData name="Ana Magalhães" userId="6f6201d9-e8a7-41da-b222-fe0929d6d44b" providerId="ADAL" clId="{10498F82-601D-4F30-B2F4-1A50FBBF85D9}" dt="2025-07-10T09:29:06.251" v="20" actId="1076"/>
          <ac:picMkLst>
            <pc:docMk/>
            <pc:sldMk cId="2605047798" sldId="256"/>
            <ac:picMk id="20" creationId="{82067EE4-5954-75F8-4A5B-2095D80EE365}"/>
          </ac:picMkLst>
        </pc:picChg>
        <pc:picChg chg="add mod">
          <ac:chgData name="Ana Magalhães" userId="6f6201d9-e8a7-41da-b222-fe0929d6d44b" providerId="ADAL" clId="{10498F82-601D-4F30-B2F4-1A50FBBF85D9}" dt="2025-07-10T09:30:44.862" v="29" actId="1076"/>
          <ac:picMkLst>
            <pc:docMk/>
            <pc:sldMk cId="2605047798" sldId="256"/>
            <ac:picMk id="22" creationId="{0CA55757-1274-AF7E-BB4E-A07705A6CA46}"/>
          </ac:picMkLst>
        </pc:picChg>
        <pc:picChg chg="del">
          <ac:chgData name="Ana Magalhães" userId="6f6201d9-e8a7-41da-b222-fe0929d6d44b" providerId="ADAL" clId="{10498F82-601D-4F30-B2F4-1A50FBBF85D9}" dt="2025-07-10T09:25:57.479" v="0" actId="478"/>
          <ac:picMkLst>
            <pc:docMk/>
            <pc:sldMk cId="2605047798" sldId="256"/>
            <ac:picMk id="41" creationId="{F81045FC-1A3D-2137-CD94-7D171F4E900E}"/>
          </ac:picMkLst>
        </pc:picChg>
      </pc:sldChg>
      <pc:sldChg chg="addSp delSp modSp mod modTransition delAnim modNotesTx">
        <pc:chgData name="Ana Magalhães" userId="6f6201d9-e8a7-41da-b222-fe0929d6d44b" providerId="ADAL" clId="{10498F82-601D-4F30-B2F4-1A50FBBF85D9}" dt="2025-07-11T08:34:03.640" v="5681"/>
        <pc:sldMkLst>
          <pc:docMk/>
          <pc:sldMk cId="1679190642" sldId="257"/>
        </pc:sldMkLst>
        <pc:spChg chg="mod">
          <ac:chgData name="Ana Magalhães" userId="6f6201d9-e8a7-41da-b222-fe0929d6d44b" providerId="ADAL" clId="{10498F82-601D-4F30-B2F4-1A50FBBF85D9}" dt="2025-07-10T09:32:51.913" v="182" actId="20577"/>
          <ac:spMkLst>
            <pc:docMk/>
            <pc:sldMk cId="1679190642" sldId="257"/>
            <ac:spMk id="7" creationId="{D9A21885-4D2F-AA0E-97FF-88D55F0CB984}"/>
          </ac:spMkLst>
        </pc:spChg>
        <pc:spChg chg="mod">
          <ac:chgData name="Ana Magalhães" userId="6f6201d9-e8a7-41da-b222-fe0929d6d44b" providerId="ADAL" clId="{10498F82-601D-4F30-B2F4-1A50FBBF85D9}" dt="2025-07-10T14:10:49.904" v="323" actId="1076"/>
          <ac:spMkLst>
            <pc:docMk/>
            <pc:sldMk cId="1679190642" sldId="257"/>
            <ac:spMk id="15" creationId="{49CA519F-7790-AC9E-5AE2-628C5ACC5DC2}"/>
          </ac:spMkLst>
        </pc:spChg>
        <pc:spChg chg="mod">
          <ac:chgData name="Ana Magalhães" userId="6f6201d9-e8a7-41da-b222-fe0929d6d44b" providerId="ADAL" clId="{10498F82-601D-4F30-B2F4-1A50FBBF85D9}" dt="2025-07-11T07:24:25.344" v="1428" actId="20577"/>
          <ac:spMkLst>
            <pc:docMk/>
            <pc:sldMk cId="1679190642" sldId="257"/>
            <ac:spMk id="21" creationId="{2198A11D-FD4F-5119-8C05-64A34E2CE958}"/>
          </ac:spMkLst>
        </pc:spChg>
        <pc:spChg chg="mod">
          <ac:chgData name="Ana Magalhães" userId="6f6201d9-e8a7-41da-b222-fe0929d6d44b" providerId="ADAL" clId="{10498F82-601D-4F30-B2F4-1A50FBBF85D9}" dt="2025-07-10T14:10:49.904" v="323" actId="1076"/>
          <ac:spMkLst>
            <pc:docMk/>
            <pc:sldMk cId="1679190642" sldId="257"/>
            <ac:spMk id="22" creationId="{CAF8F634-07F9-DA6E-12F5-DEDA02E0C6F5}"/>
          </ac:spMkLst>
        </pc:spChg>
        <pc:picChg chg="add mod">
          <ac:chgData name="Ana Magalhães" userId="6f6201d9-e8a7-41da-b222-fe0929d6d44b" providerId="ADAL" clId="{10498F82-601D-4F30-B2F4-1A50FBBF85D9}" dt="2025-07-10T14:10:31.805" v="321" actId="1076"/>
          <ac:picMkLst>
            <pc:docMk/>
            <pc:sldMk cId="1679190642" sldId="257"/>
            <ac:picMk id="2" creationId="{1660496F-EE6C-01DE-AED1-4218683DA6CC}"/>
          </ac:picMkLst>
        </pc:picChg>
        <pc:picChg chg="mod">
          <ac:chgData name="Ana Magalhães" userId="6f6201d9-e8a7-41da-b222-fe0929d6d44b" providerId="ADAL" clId="{10498F82-601D-4F30-B2F4-1A50FBBF85D9}" dt="2025-07-11T07:13:06.095" v="428" actId="1076"/>
          <ac:picMkLst>
            <pc:docMk/>
            <pc:sldMk cId="1679190642" sldId="257"/>
            <ac:picMk id="33" creationId="{95D63942-7399-2A57-269D-4C1884535FCD}"/>
          </ac:picMkLst>
        </pc:picChg>
        <pc:picChg chg="del">
          <ac:chgData name="Ana Magalhães" userId="6f6201d9-e8a7-41da-b222-fe0929d6d44b" providerId="ADAL" clId="{10498F82-601D-4F30-B2F4-1A50FBBF85D9}" dt="2025-07-10T09:26:04.332" v="2" actId="478"/>
          <ac:picMkLst>
            <pc:docMk/>
            <pc:sldMk cId="1679190642" sldId="257"/>
            <ac:picMk id="85" creationId="{34C2FE94-1AF1-7B48-DB90-D694344700CB}"/>
          </ac:picMkLst>
        </pc:picChg>
        <pc:cxnChg chg="mod">
          <ac:chgData name="Ana Magalhães" userId="6f6201d9-e8a7-41da-b222-fe0929d6d44b" providerId="ADAL" clId="{10498F82-601D-4F30-B2F4-1A50FBBF85D9}" dt="2025-07-10T14:10:49.904" v="323" actId="1076"/>
          <ac:cxnSpMkLst>
            <pc:docMk/>
            <pc:sldMk cId="1679190642" sldId="257"/>
            <ac:cxnSpMk id="12" creationId="{18066B95-72E7-CB0B-DC3D-84369D8E548B}"/>
          </ac:cxnSpMkLst>
        </pc:cxnChg>
        <pc:cxnChg chg="mod">
          <ac:chgData name="Ana Magalhães" userId="6f6201d9-e8a7-41da-b222-fe0929d6d44b" providerId="ADAL" clId="{10498F82-601D-4F30-B2F4-1A50FBBF85D9}" dt="2025-07-10T14:10:49.904" v="323" actId="1076"/>
          <ac:cxnSpMkLst>
            <pc:docMk/>
            <pc:sldMk cId="1679190642" sldId="257"/>
            <ac:cxnSpMk id="24" creationId="{532EB810-FA9A-0EAA-9314-050898DC742D}"/>
          </ac:cxnSpMkLst>
        </pc:cxnChg>
      </pc:sldChg>
      <pc:sldChg chg="delSp add del mod delAnim modShow">
        <pc:chgData name="Ana Magalhães" userId="6f6201d9-e8a7-41da-b222-fe0929d6d44b" providerId="ADAL" clId="{10498F82-601D-4F30-B2F4-1A50FBBF85D9}" dt="2025-07-11T08:25:17.210" v="5616" actId="47"/>
        <pc:sldMkLst>
          <pc:docMk/>
          <pc:sldMk cId="2671929901" sldId="258"/>
        </pc:sldMkLst>
        <pc:picChg chg="del">
          <ac:chgData name="Ana Magalhães" userId="6f6201d9-e8a7-41da-b222-fe0929d6d44b" providerId="ADAL" clId="{10498F82-601D-4F30-B2F4-1A50FBBF85D9}" dt="2025-07-10T09:26:10.460" v="4" actId="478"/>
          <ac:picMkLst>
            <pc:docMk/>
            <pc:sldMk cId="2671929901" sldId="258"/>
            <ac:picMk id="45" creationId="{C6830E72-70EF-31E2-11AB-C2D008675B70}"/>
          </ac:picMkLst>
        </pc:picChg>
      </pc:sldChg>
      <pc:sldChg chg="delSp add del mod ord delAnim modShow">
        <pc:chgData name="Ana Magalhães" userId="6f6201d9-e8a7-41da-b222-fe0929d6d44b" providerId="ADAL" clId="{10498F82-601D-4F30-B2F4-1A50FBBF85D9}" dt="2025-07-11T08:25:15.429" v="5615" actId="47"/>
        <pc:sldMkLst>
          <pc:docMk/>
          <pc:sldMk cId="3070711350" sldId="259"/>
        </pc:sldMkLst>
        <pc:picChg chg="del">
          <ac:chgData name="Ana Magalhães" userId="6f6201d9-e8a7-41da-b222-fe0929d6d44b" providerId="ADAL" clId="{10498F82-601D-4F30-B2F4-1A50FBBF85D9}" dt="2025-07-10T09:26:07.083" v="3" actId="478"/>
          <ac:picMkLst>
            <pc:docMk/>
            <pc:sldMk cId="3070711350" sldId="259"/>
            <ac:picMk id="51" creationId="{15172B66-13CF-C3CD-6570-B41E8E00A97E}"/>
          </ac:picMkLst>
        </pc:picChg>
      </pc:sldChg>
      <pc:sldChg chg="addSp delSp modSp mod modTransition delAnim modNotesTx">
        <pc:chgData name="Ana Magalhães" userId="6f6201d9-e8a7-41da-b222-fe0929d6d44b" providerId="ADAL" clId="{10498F82-601D-4F30-B2F4-1A50FBBF85D9}" dt="2025-07-11T08:42:25.334" v="5686" actId="1076"/>
        <pc:sldMkLst>
          <pc:docMk/>
          <pc:sldMk cId="950577567" sldId="260"/>
        </pc:sldMkLst>
        <pc:picChg chg="add mod modCrop">
          <ac:chgData name="Ana Magalhães" userId="6f6201d9-e8a7-41da-b222-fe0929d6d44b" providerId="ADAL" clId="{10498F82-601D-4F30-B2F4-1A50FBBF85D9}" dt="2025-07-11T08:42:13.079" v="5683" actId="1076"/>
          <ac:picMkLst>
            <pc:docMk/>
            <pc:sldMk cId="950577567" sldId="260"/>
            <ac:picMk id="3" creationId="{F3791EA8-8AD2-1552-338F-5339D813AF27}"/>
          </ac:picMkLst>
        </pc:picChg>
        <pc:picChg chg="mod modCrop">
          <ac:chgData name="Ana Magalhães" userId="6f6201d9-e8a7-41da-b222-fe0929d6d44b" providerId="ADAL" clId="{10498F82-601D-4F30-B2F4-1A50FBBF85D9}" dt="2025-07-11T08:42:25.334" v="5686" actId="1076"/>
          <ac:picMkLst>
            <pc:docMk/>
            <pc:sldMk cId="950577567" sldId="260"/>
            <ac:picMk id="52" creationId="{B23C8A00-5B05-4D9B-198F-DB112035BDC2}"/>
          </ac:picMkLst>
        </pc:picChg>
        <pc:picChg chg="del">
          <ac:chgData name="Ana Magalhães" userId="6f6201d9-e8a7-41da-b222-fe0929d6d44b" providerId="ADAL" clId="{10498F82-601D-4F30-B2F4-1A50FBBF85D9}" dt="2025-07-10T09:26:12.998" v="5" actId="478"/>
          <ac:picMkLst>
            <pc:docMk/>
            <pc:sldMk cId="950577567" sldId="260"/>
            <ac:picMk id="56" creationId="{1EB92EB3-3E6A-82D6-B3D1-6ACBCE3A414C}"/>
          </ac:picMkLst>
        </pc:picChg>
      </pc:sldChg>
      <pc:sldChg chg="addSp delSp modSp mod modTransition delAnim">
        <pc:chgData name="Ana Magalhães" userId="6f6201d9-e8a7-41da-b222-fe0929d6d44b" providerId="ADAL" clId="{10498F82-601D-4F30-B2F4-1A50FBBF85D9}" dt="2025-07-11T09:37:20.931" v="5737" actId="18131"/>
        <pc:sldMkLst>
          <pc:docMk/>
          <pc:sldMk cId="1130065566" sldId="262"/>
        </pc:sldMkLst>
        <pc:spChg chg="mod">
          <ac:chgData name="Ana Magalhães" userId="6f6201d9-e8a7-41da-b222-fe0929d6d44b" providerId="ADAL" clId="{10498F82-601D-4F30-B2F4-1A50FBBF85D9}" dt="2025-07-10T09:50:46.778" v="315" actId="1076"/>
          <ac:spMkLst>
            <pc:docMk/>
            <pc:sldMk cId="1130065566" sldId="262"/>
            <ac:spMk id="2" creationId="{3E39DB5C-0E33-5209-FE66-D24BF1FBBBF5}"/>
          </ac:spMkLst>
        </pc:spChg>
        <pc:spChg chg="add del mod">
          <ac:chgData name="Ana Magalhães" userId="6f6201d9-e8a7-41da-b222-fe0929d6d44b" providerId="ADAL" clId="{10498F82-601D-4F30-B2F4-1A50FBBF85D9}" dt="2025-07-10T09:50:33.388" v="312" actId="12789"/>
          <ac:spMkLst>
            <pc:docMk/>
            <pc:sldMk cId="1130065566" sldId="262"/>
            <ac:spMk id="4" creationId="{28F3ACF4-73B7-4D0D-CEFA-EFD741E90EF6}"/>
          </ac:spMkLst>
        </pc:spChg>
        <pc:spChg chg="del">
          <ac:chgData name="Ana Magalhães" userId="6f6201d9-e8a7-41da-b222-fe0929d6d44b" providerId="ADAL" clId="{10498F82-601D-4F30-B2F4-1A50FBBF85D9}" dt="2025-07-10T09:47:18.245" v="253" actId="478"/>
          <ac:spMkLst>
            <pc:docMk/>
            <pc:sldMk cId="1130065566" sldId="262"/>
            <ac:spMk id="5" creationId="{4612DF51-FB4A-EC0D-BC29-C88871A739F2}"/>
          </ac:spMkLst>
        </pc:spChg>
        <pc:spChg chg="mod">
          <ac:chgData name="Ana Magalhães" userId="6f6201d9-e8a7-41da-b222-fe0929d6d44b" providerId="ADAL" clId="{10498F82-601D-4F30-B2F4-1A50FBBF85D9}" dt="2025-07-10T09:50:43.864" v="314" actId="1076"/>
          <ac:spMkLst>
            <pc:docMk/>
            <pc:sldMk cId="1130065566" sldId="262"/>
            <ac:spMk id="9" creationId="{C1976F62-4A08-D604-8568-3F078DDF95D6}"/>
          </ac:spMkLst>
        </pc:spChg>
        <pc:picChg chg="mod">
          <ac:chgData name="Ana Magalhães" userId="6f6201d9-e8a7-41da-b222-fe0929d6d44b" providerId="ADAL" clId="{10498F82-601D-4F30-B2F4-1A50FBBF85D9}" dt="2025-07-10T09:50:49.209" v="316" actId="1076"/>
          <ac:picMkLst>
            <pc:docMk/>
            <pc:sldMk cId="1130065566" sldId="262"/>
            <ac:picMk id="3" creationId="{2804FBCB-717D-D5DA-8BE9-0B59A8DA4B88}"/>
          </ac:picMkLst>
        </pc:picChg>
        <pc:picChg chg="add mod">
          <ac:chgData name="Ana Magalhães" userId="6f6201d9-e8a7-41da-b222-fe0929d6d44b" providerId="ADAL" clId="{10498F82-601D-4F30-B2F4-1A50FBBF85D9}" dt="2025-07-11T07:11:26.831" v="427"/>
          <ac:picMkLst>
            <pc:docMk/>
            <pc:sldMk cId="1130065566" sldId="262"/>
            <ac:picMk id="5" creationId="{C69E496B-D5B2-B313-D5CF-55652BBB70E5}"/>
          </ac:picMkLst>
        </pc:picChg>
        <pc:picChg chg="add del mod">
          <ac:chgData name="Ana Magalhães" userId="6f6201d9-e8a7-41da-b222-fe0929d6d44b" providerId="ADAL" clId="{10498F82-601D-4F30-B2F4-1A50FBBF85D9}" dt="2025-07-11T07:11:26.106" v="426" actId="478"/>
          <ac:picMkLst>
            <pc:docMk/>
            <pc:sldMk cId="1130065566" sldId="262"/>
            <ac:picMk id="6" creationId="{315B01CF-1FFD-0116-8323-5C2BA058427C}"/>
          </ac:picMkLst>
        </pc:picChg>
        <pc:picChg chg="add mod">
          <ac:chgData name="Ana Magalhães" userId="6f6201d9-e8a7-41da-b222-fe0929d6d44b" providerId="ADAL" clId="{10498F82-601D-4F30-B2F4-1A50FBBF85D9}" dt="2025-07-10T09:49:17.052" v="258"/>
          <ac:picMkLst>
            <pc:docMk/>
            <pc:sldMk cId="1130065566" sldId="262"/>
            <ac:picMk id="7" creationId="{670A20E2-8757-91EA-1A62-521B49913BD6}"/>
          </ac:picMkLst>
        </pc:picChg>
        <pc:picChg chg="add mod modCrop">
          <ac:chgData name="Ana Magalhães" userId="6f6201d9-e8a7-41da-b222-fe0929d6d44b" providerId="ADAL" clId="{10498F82-601D-4F30-B2F4-1A50FBBF85D9}" dt="2025-07-11T09:37:20.931" v="5737" actId="18131"/>
          <ac:picMkLst>
            <pc:docMk/>
            <pc:sldMk cId="1130065566" sldId="262"/>
            <ac:picMk id="8" creationId="{82125E43-5EF4-EBD6-3C7E-1EB44D262293}"/>
          </ac:picMkLst>
        </pc:picChg>
        <pc:picChg chg="del">
          <ac:chgData name="Ana Magalhães" userId="6f6201d9-e8a7-41da-b222-fe0929d6d44b" providerId="ADAL" clId="{10498F82-601D-4F30-B2F4-1A50FBBF85D9}" dt="2025-07-10T09:47:20.019" v="254" actId="478"/>
          <ac:picMkLst>
            <pc:docMk/>
            <pc:sldMk cId="1130065566" sldId="262"/>
            <ac:picMk id="8" creationId="{87AD3D5D-5E1A-2FC0-A6A9-18B01A334DAB}"/>
          </ac:picMkLst>
        </pc:picChg>
        <pc:picChg chg="add mod modCrop">
          <ac:chgData name="Ana Magalhães" userId="6f6201d9-e8a7-41da-b222-fe0929d6d44b" providerId="ADAL" clId="{10498F82-601D-4F30-B2F4-1A50FBBF85D9}" dt="2025-07-11T08:47:55.169" v="5719" actId="732"/>
          <ac:picMkLst>
            <pc:docMk/>
            <pc:sldMk cId="1130065566" sldId="262"/>
            <ac:picMk id="11" creationId="{12B261BB-D5AE-AE07-7548-9558FBC10A43}"/>
          </ac:picMkLst>
        </pc:picChg>
        <pc:picChg chg="add mod">
          <ac:chgData name="Ana Magalhães" userId="6f6201d9-e8a7-41da-b222-fe0929d6d44b" providerId="ADAL" clId="{10498F82-601D-4F30-B2F4-1A50FBBF85D9}" dt="2025-07-11T08:48:50.666" v="5734" actId="1038"/>
          <ac:picMkLst>
            <pc:docMk/>
            <pc:sldMk cId="1130065566" sldId="262"/>
            <ac:picMk id="12" creationId="{70AD3E9E-E1F1-9BD6-E46D-3725EB1E01E0}"/>
          </ac:picMkLst>
        </pc:picChg>
        <pc:picChg chg="del">
          <ac:chgData name="Ana Magalhães" userId="6f6201d9-e8a7-41da-b222-fe0929d6d44b" providerId="ADAL" clId="{10498F82-601D-4F30-B2F4-1A50FBBF85D9}" dt="2025-07-10T09:47:39.592" v="256" actId="478"/>
          <ac:picMkLst>
            <pc:docMk/>
            <pc:sldMk cId="1130065566" sldId="262"/>
            <ac:picMk id="19" creationId="{88A20DAD-E9A1-CC26-8D52-C35B3EC3372C}"/>
          </ac:picMkLst>
        </pc:picChg>
        <pc:picChg chg="del">
          <ac:chgData name="Ana Magalhães" userId="6f6201d9-e8a7-41da-b222-fe0929d6d44b" providerId="ADAL" clId="{10498F82-601D-4F30-B2F4-1A50FBBF85D9}" dt="2025-07-10T09:26:21.890" v="9" actId="478"/>
          <ac:picMkLst>
            <pc:docMk/>
            <pc:sldMk cId="1130065566" sldId="262"/>
            <ac:picMk id="21" creationId="{5A198417-B2CC-017C-5F81-930BE11FAEAB}"/>
          </ac:picMkLst>
        </pc:picChg>
      </pc:sldChg>
      <pc:sldChg chg="delSp del mod delAnim">
        <pc:chgData name="Ana Magalhães" userId="6f6201d9-e8a7-41da-b222-fe0929d6d44b" providerId="ADAL" clId="{10498F82-601D-4F30-B2F4-1A50FBBF85D9}" dt="2025-07-10T09:32:40.136" v="172" actId="47"/>
        <pc:sldMkLst>
          <pc:docMk/>
          <pc:sldMk cId="1801898633" sldId="263"/>
        </pc:sldMkLst>
        <pc:picChg chg="del">
          <ac:chgData name="Ana Magalhães" userId="6f6201d9-e8a7-41da-b222-fe0929d6d44b" providerId="ADAL" clId="{10498F82-601D-4F30-B2F4-1A50FBBF85D9}" dt="2025-07-10T09:26:01.405" v="1" actId="478"/>
          <ac:picMkLst>
            <pc:docMk/>
            <pc:sldMk cId="1801898633" sldId="263"/>
            <ac:picMk id="35" creationId="{8AB9A4E3-5048-BA1A-0AF9-B9E49705402F}"/>
          </ac:picMkLst>
        </pc:picChg>
      </pc:sldChg>
      <pc:sldChg chg="delSp add del mod delAnim">
        <pc:chgData name="Ana Magalhães" userId="6f6201d9-e8a7-41da-b222-fe0929d6d44b" providerId="ADAL" clId="{10498F82-601D-4F30-B2F4-1A50FBBF85D9}" dt="2025-07-11T08:25:13.427" v="5614" actId="47"/>
        <pc:sldMkLst>
          <pc:docMk/>
          <pc:sldMk cId="3369561817" sldId="264"/>
        </pc:sldMkLst>
        <pc:picChg chg="del">
          <ac:chgData name="Ana Magalhães" userId="6f6201d9-e8a7-41da-b222-fe0929d6d44b" providerId="ADAL" clId="{10498F82-601D-4F30-B2F4-1A50FBBF85D9}" dt="2025-07-10T09:26:16.843" v="6" actId="478"/>
          <ac:picMkLst>
            <pc:docMk/>
            <pc:sldMk cId="3369561817" sldId="264"/>
            <ac:picMk id="18" creationId="{47CE73B6-F96F-9FE3-B49E-CD2FBC2F1114}"/>
          </ac:picMkLst>
        </pc:picChg>
      </pc:sldChg>
      <pc:sldChg chg="addSp delSp modSp new mod modTransition modAnim modNotesTx">
        <pc:chgData name="Ana Magalhães" userId="6f6201d9-e8a7-41da-b222-fe0929d6d44b" providerId="ADAL" clId="{10498F82-601D-4F30-B2F4-1A50FBBF85D9}" dt="2025-07-11T08:54:03.985" v="5736"/>
        <pc:sldMkLst>
          <pc:docMk/>
          <pc:sldMk cId="2068089275" sldId="265"/>
        </pc:sldMkLst>
        <pc:spChg chg="del">
          <ac:chgData name="Ana Magalhães" userId="6f6201d9-e8a7-41da-b222-fe0929d6d44b" providerId="ADAL" clId="{10498F82-601D-4F30-B2F4-1A50FBBF85D9}" dt="2025-07-10T14:13:03.874" v="329" actId="478"/>
          <ac:spMkLst>
            <pc:docMk/>
            <pc:sldMk cId="2068089275" sldId="265"/>
            <ac:spMk id="2" creationId="{110AB9D4-AD3A-7BC9-A40E-7670B03AA793}"/>
          </ac:spMkLst>
        </pc:spChg>
        <pc:spChg chg="del">
          <ac:chgData name="Ana Magalhães" userId="6f6201d9-e8a7-41da-b222-fe0929d6d44b" providerId="ADAL" clId="{10498F82-601D-4F30-B2F4-1A50FBBF85D9}" dt="2025-07-10T14:13:03.874" v="329" actId="478"/>
          <ac:spMkLst>
            <pc:docMk/>
            <pc:sldMk cId="2068089275" sldId="265"/>
            <ac:spMk id="3" creationId="{AF66A2A4-668D-FC81-BADE-9B12CD11ECE6}"/>
          </ac:spMkLst>
        </pc:spChg>
        <pc:spChg chg="add mod ord">
          <ac:chgData name="Ana Magalhães" userId="6f6201d9-e8a7-41da-b222-fe0929d6d44b" providerId="ADAL" clId="{10498F82-601D-4F30-B2F4-1A50FBBF85D9}" dt="2025-07-10T14:14:59.800" v="350" actId="166"/>
          <ac:spMkLst>
            <pc:docMk/>
            <pc:sldMk cId="2068089275" sldId="265"/>
            <ac:spMk id="4" creationId="{A1DD19A7-D70E-508A-0BA1-210C5AD2798C}"/>
          </ac:spMkLst>
        </pc:spChg>
        <pc:picChg chg="add mod">
          <ac:chgData name="Ana Magalhães" userId="6f6201d9-e8a7-41da-b222-fe0929d6d44b" providerId="ADAL" clId="{10498F82-601D-4F30-B2F4-1A50FBBF85D9}" dt="2025-07-10T14:22:58.016" v="378" actId="14100"/>
          <ac:picMkLst>
            <pc:docMk/>
            <pc:sldMk cId="2068089275" sldId="265"/>
            <ac:picMk id="6" creationId="{C0F8281B-7B0E-5FD6-C7A9-4A5355CC1617}"/>
          </ac:picMkLst>
        </pc:picChg>
        <pc:picChg chg="add del mod">
          <ac:chgData name="Ana Magalhães" userId="6f6201d9-e8a7-41da-b222-fe0929d6d44b" providerId="ADAL" clId="{10498F82-601D-4F30-B2F4-1A50FBBF85D9}" dt="2025-07-10T14:22:40.021" v="373" actId="478"/>
          <ac:picMkLst>
            <pc:docMk/>
            <pc:sldMk cId="2068089275" sldId="265"/>
            <ac:picMk id="8" creationId="{3F250C4F-083E-7B47-B9F8-79A6A98442DB}"/>
          </ac:picMkLst>
        </pc:picChg>
        <pc:picChg chg="add del mod">
          <ac:chgData name="Ana Magalhães" userId="6f6201d9-e8a7-41da-b222-fe0929d6d44b" providerId="ADAL" clId="{10498F82-601D-4F30-B2F4-1A50FBBF85D9}" dt="2025-07-10T14:16:02.197" v="358" actId="478"/>
          <ac:picMkLst>
            <pc:docMk/>
            <pc:sldMk cId="2068089275" sldId="265"/>
            <ac:picMk id="10" creationId="{088C9B0C-8053-3C84-F04A-BD74F3D1E196}"/>
          </ac:picMkLst>
        </pc:picChg>
        <pc:picChg chg="add mod">
          <ac:chgData name="Ana Magalhães" userId="6f6201d9-e8a7-41da-b222-fe0929d6d44b" providerId="ADAL" clId="{10498F82-601D-4F30-B2F4-1A50FBBF85D9}" dt="2025-07-10T14:22:48.406" v="376" actId="14100"/>
          <ac:picMkLst>
            <pc:docMk/>
            <pc:sldMk cId="2068089275" sldId="265"/>
            <ac:picMk id="12" creationId="{4218F5CE-1CD2-9F48-257D-AFBC46082629}"/>
          </ac:picMkLst>
        </pc:picChg>
        <pc:picChg chg="add mod modCrop">
          <ac:chgData name="Ana Magalhães" userId="6f6201d9-e8a7-41da-b222-fe0929d6d44b" providerId="ADAL" clId="{10498F82-601D-4F30-B2F4-1A50FBBF85D9}" dt="2025-07-10T14:22:52.128" v="377" actId="1076"/>
          <ac:picMkLst>
            <pc:docMk/>
            <pc:sldMk cId="2068089275" sldId="265"/>
            <ac:picMk id="13" creationId="{61460CBE-1454-41A1-70AD-98F6CA1FA02E}"/>
          </ac:picMkLst>
        </pc:picChg>
        <pc:picChg chg="add del mod">
          <ac:chgData name="Ana Magalhães" userId="6f6201d9-e8a7-41da-b222-fe0929d6d44b" providerId="ADAL" clId="{10498F82-601D-4F30-B2F4-1A50FBBF85D9}" dt="2025-07-10T14:16:45.692" v="365" actId="478"/>
          <ac:picMkLst>
            <pc:docMk/>
            <pc:sldMk cId="2068089275" sldId="265"/>
            <ac:picMk id="15" creationId="{145C4D7D-2B1A-50E4-233B-7973A28B99F8}"/>
          </ac:picMkLst>
        </pc:picChg>
        <pc:picChg chg="add mod">
          <ac:chgData name="Ana Magalhães" userId="6f6201d9-e8a7-41da-b222-fe0929d6d44b" providerId="ADAL" clId="{10498F82-601D-4F30-B2F4-1A50FBBF85D9}" dt="2025-07-10T14:22:42.339" v="374" actId="1076"/>
          <ac:picMkLst>
            <pc:docMk/>
            <pc:sldMk cId="2068089275" sldId="265"/>
            <ac:picMk id="16" creationId="{ABE5466D-B9B9-2D7F-43FA-18952C145A31}"/>
          </ac:picMkLst>
        </pc:picChg>
      </pc:sldChg>
      <pc:sldChg chg="addSp delSp modSp new del mod">
        <pc:chgData name="Ana Magalhães" userId="6f6201d9-e8a7-41da-b222-fe0929d6d44b" providerId="ADAL" clId="{10498F82-601D-4F30-B2F4-1A50FBBF85D9}" dt="2025-07-11T07:55:18.191" v="4570" actId="47"/>
        <pc:sldMkLst>
          <pc:docMk/>
          <pc:sldMk cId="2965718881" sldId="266"/>
        </pc:sldMkLst>
        <pc:spChg chg="del">
          <ac:chgData name="Ana Magalhães" userId="6f6201d9-e8a7-41da-b222-fe0929d6d44b" providerId="ADAL" clId="{10498F82-601D-4F30-B2F4-1A50FBBF85D9}" dt="2025-07-10T14:23:54.784" v="381" actId="478"/>
          <ac:spMkLst>
            <pc:docMk/>
            <pc:sldMk cId="2965718881" sldId="266"/>
            <ac:spMk id="2" creationId="{865CECEE-002A-D76C-CCF1-B4062D0F6A96}"/>
          </ac:spMkLst>
        </pc:spChg>
        <pc:spChg chg="del">
          <ac:chgData name="Ana Magalhães" userId="6f6201d9-e8a7-41da-b222-fe0929d6d44b" providerId="ADAL" clId="{10498F82-601D-4F30-B2F4-1A50FBBF85D9}" dt="2025-07-10T14:23:54.784" v="381" actId="478"/>
          <ac:spMkLst>
            <pc:docMk/>
            <pc:sldMk cId="2965718881" sldId="266"/>
            <ac:spMk id="3" creationId="{D8462658-2934-51F9-85B6-D990A06F2399}"/>
          </ac:spMkLst>
        </pc:spChg>
        <pc:picChg chg="add del mod">
          <ac:chgData name="Ana Magalhães" userId="6f6201d9-e8a7-41da-b222-fe0929d6d44b" providerId="ADAL" clId="{10498F82-601D-4F30-B2F4-1A50FBBF85D9}" dt="2025-07-11T07:46:19.399" v="3508" actId="21"/>
          <ac:picMkLst>
            <pc:docMk/>
            <pc:sldMk cId="2965718881" sldId="266"/>
            <ac:picMk id="5" creationId="{339E8B8A-36E7-EBA2-2196-CC68E1C5A73D}"/>
          </ac:picMkLst>
        </pc:picChg>
        <pc:picChg chg="add del mod">
          <ac:chgData name="Ana Magalhães" userId="6f6201d9-e8a7-41da-b222-fe0929d6d44b" providerId="ADAL" clId="{10498F82-601D-4F30-B2F4-1A50FBBF85D9}" dt="2025-07-11T07:47:54.653" v="3599" actId="21"/>
          <ac:picMkLst>
            <pc:docMk/>
            <pc:sldMk cId="2965718881" sldId="266"/>
            <ac:picMk id="7" creationId="{C2002560-6433-F426-A253-E1981A309591}"/>
          </ac:picMkLst>
        </pc:picChg>
        <pc:picChg chg="add del mod">
          <ac:chgData name="Ana Magalhães" userId="6f6201d9-e8a7-41da-b222-fe0929d6d44b" providerId="ADAL" clId="{10498F82-601D-4F30-B2F4-1A50FBBF85D9}" dt="2025-07-11T07:53:48.037" v="4515" actId="21"/>
          <ac:picMkLst>
            <pc:docMk/>
            <pc:sldMk cId="2965718881" sldId="266"/>
            <ac:picMk id="9" creationId="{2532D8E9-A6A9-8EA8-A128-2A7268B05DA4}"/>
          </ac:picMkLst>
        </pc:picChg>
      </pc:sldChg>
      <pc:sldChg chg="addSp delSp modSp add mod ord modTransition modAnim modNotesTx">
        <pc:chgData name="Ana Magalhães" userId="6f6201d9-e8a7-41da-b222-fe0929d6d44b" providerId="ADAL" clId="{10498F82-601D-4F30-B2F4-1A50FBBF85D9}" dt="2025-07-11T08:34:03.640" v="5681"/>
        <pc:sldMkLst>
          <pc:docMk/>
          <pc:sldMk cId="3530796033" sldId="267"/>
        </pc:sldMkLst>
        <pc:spChg chg="add mod">
          <ac:chgData name="Ana Magalhães" userId="6f6201d9-e8a7-41da-b222-fe0929d6d44b" providerId="ADAL" clId="{10498F82-601D-4F30-B2F4-1A50FBBF85D9}" dt="2025-07-11T07:54:57.194" v="4566" actId="1076"/>
          <ac:spMkLst>
            <pc:docMk/>
            <pc:sldMk cId="3530796033" sldId="267"/>
            <ac:spMk id="3" creationId="{3DB8338F-A6EE-C923-8C89-83B7C89EEFEC}"/>
          </ac:spMkLst>
        </pc:spChg>
        <pc:spChg chg="add del mod">
          <ac:chgData name="Ana Magalhães" userId="6f6201d9-e8a7-41da-b222-fe0929d6d44b" providerId="ADAL" clId="{10498F82-601D-4F30-B2F4-1A50FBBF85D9}" dt="2025-07-11T07:55:08.814" v="4567" actId="1076"/>
          <ac:spMkLst>
            <pc:docMk/>
            <pc:sldMk cId="3530796033" sldId="267"/>
            <ac:spMk id="4" creationId="{9BE0EB07-2CCF-B0C4-D521-13943395B59D}"/>
          </ac:spMkLst>
        </pc:spChg>
        <pc:spChg chg="add mod">
          <ac:chgData name="Ana Magalhães" userId="6f6201d9-e8a7-41da-b222-fe0929d6d44b" providerId="ADAL" clId="{10498F82-601D-4F30-B2F4-1A50FBBF85D9}" dt="2025-07-11T07:55:13.551" v="4568" actId="1076"/>
          <ac:spMkLst>
            <pc:docMk/>
            <pc:sldMk cId="3530796033" sldId="267"/>
            <ac:spMk id="6" creationId="{4D45EEC1-EBDA-96E6-23C9-8626AAF75BCF}"/>
          </ac:spMkLst>
        </pc:spChg>
        <pc:spChg chg="mod">
          <ac:chgData name="Ana Magalhães" userId="6f6201d9-e8a7-41da-b222-fe0929d6d44b" providerId="ADAL" clId="{10498F82-601D-4F30-B2F4-1A50FBBF85D9}" dt="2025-07-11T08:05:38.141" v="5455"/>
          <ac:spMkLst>
            <pc:docMk/>
            <pc:sldMk cId="3530796033" sldId="267"/>
            <ac:spMk id="11" creationId="{B00B22F8-C35C-5E02-EDC3-2CA53B6A2075}"/>
          </ac:spMkLst>
        </pc:spChg>
        <pc:spChg chg="mod">
          <ac:chgData name="Ana Magalhães" userId="6f6201d9-e8a7-41da-b222-fe0929d6d44b" providerId="ADAL" clId="{10498F82-601D-4F30-B2F4-1A50FBBF85D9}" dt="2025-07-10T14:24:14.088" v="391" actId="947"/>
          <ac:spMkLst>
            <pc:docMk/>
            <pc:sldMk cId="3530796033" sldId="267"/>
            <ac:spMk id="29" creationId="{EDC3F3C7-061A-F1B2-53B7-DDF23CCB3D1E}"/>
          </ac:spMkLst>
        </pc:spChg>
        <pc:grpChg chg="add mod">
          <ac:chgData name="Ana Magalhães" userId="6f6201d9-e8a7-41da-b222-fe0929d6d44b" providerId="ADAL" clId="{10498F82-601D-4F30-B2F4-1A50FBBF85D9}" dt="2025-07-11T08:05:38.141" v="5455"/>
          <ac:grpSpMkLst>
            <pc:docMk/>
            <pc:sldMk cId="3530796033" sldId="267"/>
            <ac:grpSpMk id="8" creationId="{C594B713-3D40-2576-FD9E-53DA42F13E49}"/>
          </ac:grpSpMkLst>
        </pc:grpChg>
        <pc:picChg chg="add mod">
          <ac:chgData name="Ana Magalhães" userId="6f6201d9-e8a7-41da-b222-fe0929d6d44b" providerId="ADAL" clId="{10498F82-601D-4F30-B2F4-1A50FBBF85D9}" dt="2025-07-11T07:46:53.910" v="3519" actId="14100"/>
          <ac:picMkLst>
            <pc:docMk/>
            <pc:sldMk cId="3530796033" sldId="267"/>
            <ac:picMk id="2" creationId="{BE1261E9-312D-3491-676A-711AC51FE8CA}"/>
          </ac:picMkLst>
        </pc:picChg>
        <pc:picChg chg="add del mod modCrop">
          <ac:chgData name="Ana Magalhães" userId="6f6201d9-e8a7-41da-b222-fe0929d6d44b" providerId="ADAL" clId="{10498F82-601D-4F30-B2F4-1A50FBBF85D9}" dt="2025-07-11T07:53:17.398" v="4502" actId="478"/>
          <ac:picMkLst>
            <pc:docMk/>
            <pc:sldMk cId="3530796033" sldId="267"/>
            <ac:picMk id="5" creationId="{339E8B8A-36E7-EBA2-2196-CC68E1C5A73D}"/>
          </ac:picMkLst>
        </pc:picChg>
        <pc:picChg chg="add mod ord modCrop">
          <ac:chgData name="Ana Magalhães" userId="6f6201d9-e8a7-41da-b222-fe0929d6d44b" providerId="ADAL" clId="{10498F82-601D-4F30-B2F4-1A50FBBF85D9}" dt="2025-07-11T07:53:40.342" v="4509" actId="1076"/>
          <ac:picMkLst>
            <pc:docMk/>
            <pc:sldMk cId="3530796033" sldId="267"/>
            <ac:picMk id="7" creationId="{C2002560-6433-F426-A253-E1981A309591}"/>
          </ac:picMkLst>
        </pc:picChg>
        <pc:picChg chg="add mod ord modCrop">
          <ac:chgData name="Ana Magalhães" userId="6f6201d9-e8a7-41da-b222-fe0929d6d44b" providerId="ADAL" clId="{10498F82-601D-4F30-B2F4-1A50FBBF85D9}" dt="2025-07-11T07:54:01.923" v="4520" actId="167"/>
          <ac:picMkLst>
            <pc:docMk/>
            <pc:sldMk cId="3530796033" sldId="267"/>
            <ac:picMk id="9" creationId="{2532D8E9-A6A9-8EA8-A128-2A7268B05DA4}"/>
          </ac:picMkLst>
        </pc:picChg>
        <pc:picChg chg="mod">
          <ac:chgData name="Ana Magalhães" userId="6f6201d9-e8a7-41da-b222-fe0929d6d44b" providerId="ADAL" clId="{10498F82-601D-4F30-B2F4-1A50FBBF85D9}" dt="2025-07-11T08:05:38.141" v="5455"/>
          <ac:picMkLst>
            <pc:docMk/>
            <pc:sldMk cId="3530796033" sldId="267"/>
            <ac:picMk id="10" creationId="{364C94EF-BFD0-1C83-596B-C433A7ACE9FB}"/>
          </ac:picMkLst>
        </pc:picChg>
        <pc:picChg chg="del">
          <ac:chgData name="Ana Magalhães" userId="6f6201d9-e8a7-41da-b222-fe0929d6d44b" providerId="ADAL" clId="{10498F82-601D-4F30-B2F4-1A50FBBF85D9}" dt="2025-07-10T14:24:21.103" v="392" actId="478"/>
          <ac:picMkLst>
            <pc:docMk/>
            <pc:sldMk cId="3530796033" sldId="267"/>
            <ac:picMk id="52" creationId="{A6A27D91-02E3-2B27-E147-86B323EB980B}"/>
          </ac:picMkLst>
        </pc:picChg>
      </pc:sldChg>
      <pc:sldChg chg="addSp delSp modSp new del mod">
        <pc:chgData name="Ana Magalhães" userId="6f6201d9-e8a7-41da-b222-fe0929d6d44b" providerId="ADAL" clId="{10498F82-601D-4F30-B2F4-1A50FBBF85D9}" dt="2025-07-11T08:05:36.737" v="5454" actId="47"/>
        <pc:sldMkLst>
          <pc:docMk/>
          <pc:sldMk cId="624390986" sldId="268"/>
        </pc:sldMkLst>
        <pc:spChg chg="del">
          <ac:chgData name="Ana Magalhães" userId="6f6201d9-e8a7-41da-b222-fe0929d6d44b" providerId="ADAL" clId="{10498F82-601D-4F30-B2F4-1A50FBBF85D9}" dt="2025-07-11T08:05:32.546" v="5452" actId="478"/>
          <ac:spMkLst>
            <pc:docMk/>
            <pc:sldMk cId="624390986" sldId="268"/>
            <ac:spMk id="2" creationId="{32371197-DE4A-85C0-3C50-4E571D14F3AB}"/>
          </ac:spMkLst>
        </pc:spChg>
        <pc:spChg chg="del">
          <ac:chgData name="Ana Magalhães" userId="6f6201d9-e8a7-41da-b222-fe0929d6d44b" providerId="ADAL" clId="{10498F82-601D-4F30-B2F4-1A50FBBF85D9}" dt="2025-07-11T08:05:32.546" v="5452" actId="478"/>
          <ac:spMkLst>
            <pc:docMk/>
            <pc:sldMk cId="624390986" sldId="268"/>
            <ac:spMk id="3" creationId="{44D73094-D5F8-C688-1D18-B5B23132BE59}"/>
          </ac:spMkLst>
        </pc:spChg>
        <pc:spChg chg="mod">
          <ac:chgData name="Ana Magalhães" userId="6f6201d9-e8a7-41da-b222-fe0929d6d44b" providerId="ADAL" clId="{10498F82-601D-4F30-B2F4-1A50FBBF85D9}" dt="2025-07-11T08:05:33.143" v="5453"/>
          <ac:spMkLst>
            <pc:docMk/>
            <pc:sldMk cId="624390986" sldId="268"/>
            <ac:spMk id="6" creationId="{9F71F092-CD7F-8B8E-62C5-C0A7D443EB58}"/>
          </ac:spMkLst>
        </pc:spChg>
        <pc:grpChg chg="add mod">
          <ac:chgData name="Ana Magalhães" userId="6f6201d9-e8a7-41da-b222-fe0929d6d44b" providerId="ADAL" clId="{10498F82-601D-4F30-B2F4-1A50FBBF85D9}" dt="2025-07-11T08:05:33.143" v="5453"/>
          <ac:grpSpMkLst>
            <pc:docMk/>
            <pc:sldMk cId="624390986" sldId="268"/>
            <ac:grpSpMk id="4" creationId="{05B7477E-ADE2-AE1B-F76C-926B7BECFD5A}"/>
          </ac:grpSpMkLst>
        </pc:grpChg>
        <pc:picChg chg="mod">
          <ac:chgData name="Ana Magalhães" userId="6f6201d9-e8a7-41da-b222-fe0929d6d44b" providerId="ADAL" clId="{10498F82-601D-4F30-B2F4-1A50FBBF85D9}" dt="2025-07-11T08:05:33.143" v="5453"/>
          <ac:picMkLst>
            <pc:docMk/>
            <pc:sldMk cId="624390986" sldId="268"/>
            <ac:picMk id="5" creationId="{6DA1E055-B007-90EF-BC65-2161D7A0DFA5}"/>
          </ac:picMkLst>
        </pc:picChg>
      </pc:sldChg>
      <pc:sldChg chg="addSp delSp modSp add mod modTransition">
        <pc:chgData name="Ana Magalhães" userId="6f6201d9-e8a7-41da-b222-fe0929d6d44b" providerId="ADAL" clId="{10498F82-601D-4F30-B2F4-1A50FBBF85D9}" dt="2025-07-11T08:34:03.640" v="5681"/>
        <pc:sldMkLst>
          <pc:docMk/>
          <pc:sldMk cId="788307385" sldId="268"/>
        </pc:sldMkLst>
        <pc:spChg chg="add mod">
          <ac:chgData name="Ana Magalhães" userId="6f6201d9-e8a7-41da-b222-fe0929d6d44b" providerId="ADAL" clId="{10498F82-601D-4F30-B2F4-1A50FBBF85D9}" dt="2025-07-11T08:29:18.746" v="5677" actId="12789"/>
          <ac:spMkLst>
            <pc:docMk/>
            <pc:sldMk cId="788307385" sldId="268"/>
            <ac:spMk id="3" creationId="{D9F7966F-4C0E-CEE1-755E-69F291482826}"/>
          </ac:spMkLst>
        </pc:spChg>
        <pc:spChg chg="mod topLvl">
          <ac:chgData name="Ana Magalhães" userId="6f6201d9-e8a7-41da-b222-fe0929d6d44b" providerId="ADAL" clId="{10498F82-601D-4F30-B2F4-1A50FBBF85D9}" dt="2025-07-11T08:29:05.494" v="5675" actId="12788"/>
          <ac:spMkLst>
            <pc:docMk/>
            <pc:sldMk cId="788307385" sldId="268"/>
            <ac:spMk id="13" creationId="{155CB330-56B8-0440-B5F7-DDF70CC49BB5}"/>
          </ac:spMkLst>
        </pc:spChg>
        <pc:spChg chg="add mod">
          <ac:chgData name="Ana Magalhães" userId="6f6201d9-e8a7-41da-b222-fe0929d6d44b" providerId="ADAL" clId="{10498F82-601D-4F30-B2F4-1A50FBBF85D9}" dt="2025-07-11T08:29:13.115" v="5676" actId="12789"/>
          <ac:spMkLst>
            <pc:docMk/>
            <pc:sldMk cId="788307385" sldId="268"/>
            <ac:spMk id="17" creationId="{EAB1E844-B723-A345-384C-4F976BF474E1}"/>
          </ac:spMkLst>
        </pc:spChg>
        <pc:grpChg chg="add del">
          <ac:chgData name="Ana Magalhães" userId="6f6201d9-e8a7-41da-b222-fe0929d6d44b" providerId="ADAL" clId="{10498F82-601D-4F30-B2F4-1A50FBBF85D9}" dt="2025-07-11T08:05:48.097" v="5459" actId="478"/>
          <ac:grpSpMkLst>
            <pc:docMk/>
            <pc:sldMk cId="788307385" sldId="268"/>
            <ac:grpSpMk id="7" creationId="{E72D4CFA-9BA4-BDEA-F8CA-31AC11D422F6}"/>
          </ac:grpSpMkLst>
        </pc:grpChg>
        <pc:grpChg chg="del mod">
          <ac:chgData name="Ana Magalhães" userId="6f6201d9-e8a7-41da-b222-fe0929d6d44b" providerId="ADAL" clId="{10498F82-601D-4F30-B2F4-1A50FBBF85D9}" dt="2025-07-11T08:28:38.956" v="5670" actId="165"/>
          <ac:grpSpMkLst>
            <pc:docMk/>
            <pc:sldMk cId="788307385" sldId="268"/>
            <ac:grpSpMk id="8" creationId="{70DD6911-BDD7-3A9F-70FC-81552A7E3A43}"/>
          </ac:grpSpMkLst>
        </pc:grpChg>
        <pc:grpChg chg="del">
          <ac:chgData name="Ana Magalhães" userId="6f6201d9-e8a7-41da-b222-fe0929d6d44b" providerId="ADAL" clId="{10498F82-601D-4F30-B2F4-1A50FBBF85D9}" dt="2025-07-11T08:05:50.119" v="5460" actId="478"/>
          <ac:grpSpMkLst>
            <pc:docMk/>
            <pc:sldMk cId="788307385" sldId="268"/>
            <ac:grpSpMk id="9" creationId="{28A61D97-CEB1-CEB3-EF29-7CF3ADBC550D}"/>
          </ac:grpSpMkLst>
        </pc:grpChg>
        <pc:picChg chg="add mod">
          <ac:chgData name="Ana Magalhães" userId="6f6201d9-e8a7-41da-b222-fe0929d6d44b" providerId="ADAL" clId="{10498F82-601D-4F30-B2F4-1A50FBBF85D9}" dt="2025-07-11T08:29:18.746" v="5677" actId="12789"/>
          <ac:picMkLst>
            <pc:docMk/>
            <pc:sldMk cId="788307385" sldId="268"/>
            <ac:picMk id="6" creationId="{7139C3DF-5212-D508-AF32-88AD5BB7F232}"/>
          </ac:picMkLst>
        </pc:picChg>
        <pc:picChg chg="mod topLvl">
          <ac:chgData name="Ana Magalhães" userId="6f6201d9-e8a7-41da-b222-fe0929d6d44b" providerId="ADAL" clId="{10498F82-601D-4F30-B2F4-1A50FBBF85D9}" dt="2025-07-11T08:28:55.704" v="5673" actId="12789"/>
          <ac:picMkLst>
            <pc:docMk/>
            <pc:sldMk cId="788307385" sldId="268"/>
            <ac:picMk id="12" creationId="{467B772D-20C6-4E91-D8DD-97BCD8A4FAC6}"/>
          </ac:picMkLst>
        </pc:picChg>
        <pc:picChg chg="add mod">
          <ac:chgData name="Ana Magalhães" userId="6f6201d9-e8a7-41da-b222-fe0929d6d44b" providerId="ADAL" clId="{10498F82-601D-4F30-B2F4-1A50FBBF85D9}" dt="2025-07-11T08:29:13.115" v="5676" actId="12789"/>
          <ac:picMkLst>
            <pc:docMk/>
            <pc:sldMk cId="788307385" sldId="268"/>
            <ac:picMk id="16" creationId="{AC4F21C9-4FEC-92D1-A32E-FB1A978C2555}"/>
          </ac:picMkLst>
        </pc:picChg>
        <pc:picChg chg="add del mod">
          <ac:chgData name="Ana Magalhães" userId="6f6201d9-e8a7-41da-b222-fe0929d6d44b" providerId="ADAL" clId="{10498F82-601D-4F30-B2F4-1A50FBBF85D9}" dt="2025-07-11T08:28:10.481" v="5667" actId="478"/>
          <ac:picMkLst>
            <pc:docMk/>
            <pc:sldMk cId="788307385" sldId="268"/>
            <ac:picMk id="19" creationId="{E503779F-1264-20A0-B64E-B45D1496F514}"/>
          </ac:picMkLst>
        </pc:picChg>
      </pc:sldChg>
      <pc:sldChg chg="addSp delSp modSp new del mod modNotesTx">
        <pc:chgData name="Ana Magalhães" userId="6f6201d9-e8a7-41da-b222-fe0929d6d44b" providerId="ADAL" clId="{10498F82-601D-4F30-B2F4-1A50FBBF85D9}" dt="2025-07-11T08:02:30.985" v="5450" actId="47"/>
        <pc:sldMkLst>
          <pc:docMk/>
          <pc:sldMk cId="1885499248" sldId="268"/>
        </pc:sldMkLst>
        <pc:spChg chg="del">
          <ac:chgData name="Ana Magalhães" userId="6f6201d9-e8a7-41da-b222-fe0929d6d44b" providerId="ADAL" clId="{10498F82-601D-4F30-B2F4-1A50FBBF85D9}" dt="2025-07-11T07:58:32.794" v="5097" actId="478"/>
          <ac:spMkLst>
            <pc:docMk/>
            <pc:sldMk cId="1885499248" sldId="268"/>
            <ac:spMk id="2" creationId="{EB3F499B-2C16-D946-C1C9-D3C3E87CAEDA}"/>
          </ac:spMkLst>
        </pc:spChg>
        <pc:spChg chg="del">
          <ac:chgData name="Ana Magalhães" userId="6f6201d9-e8a7-41da-b222-fe0929d6d44b" providerId="ADAL" clId="{10498F82-601D-4F30-B2F4-1A50FBBF85D9}" dt="2025-07-11T07:58:32.794" v="5097" actId="478"/>
          <ac:spMkLst>
            <pc:docMk/>
            <pc:sldMk cId="1885499248" sldId="268"/>
            <ac:spMk id="3" creationId="{93AA480A-ED64-023E-9AB4-A853BE5DA6B6}"/>
          </ac:spMkLst>
        </pc:spChg>
        <pc:spChg chg="add mod">
          <ac:chgData name="Ana Magalhães" userId="6f6201d9-e8a7-41da-b222-fe0929d6d44b" providerId="ADAL" clId="{10498F82-601D-4F30-B2F4-1A50FBBF85D9}" dt="2025-07-11T07:58:38.825" v="5098"/>
          <ac:spMkLst>
            <pc:docMk/>
            <pc:sldMk cId="1885499248" sldId="268"/>
            <ac:spMk id="4" creationId="{451041E0-55FD-44FE-4283-A1194C3C6E3F}"/>
          </ac:spMkLst>
        </pc:spChg>
        <pc:picChg chg="add mod">
          <ac:chgData name="Ana Magalhães" userId="6f6201d9-e8a7-41da-b222-fe0929d6d44b" providerId="ADAL" clId="{10498F82-601D-4F30-B2F4-1A50FBBF85D9}" dt="2025-07-11T08:02:03.529" v="5444" actId="1076"/>
          <ac:picMkLst>
            <pc:docMk/>
            <pc:sldMk cId="1885499248" sldId="268"/>
            <ac:picMk id="6" creationId="{EC756A0A-78C4-2F98-6625-DF2DC6E756F6}"/>
          </ac:picMkLst>
        </pc:picChg>
        <pc:picChg chg="add del mod">
          <ac:chgData name="Ana Magalhães" userId="6f6201d9-e8a7-41da-b222-fe0929d6d44b" providerId="ADAL" clId="{10498F82-601D-4F30-B2F4-1A50FBBF85D9}" dt="2025-07-11T08:02:28.764" v="5449" actId="478"/>
          <ac:picMkLst>
            <pc:docMk/>
            <pc:sldMk cId="1885499248" sldId="268"/>
            <ac:picMk id="8" creationId="{E2BEC96A-4E07-D7B6-48CF-5E8FD6089E63}"/>
          </ac:picMkLst>
        </pc:picChg>
      </pc:sldChg>
      <pc:sldChg chg="addSp delSp modSp new del mod modAnim">
        <pc:chgData name="Ana Magalhães" userId="6f6201d9-e8a7-41da-b222-fe0929d6d44b" providerId="ADAL" clId="{10498F82-601D-4F30-B2F4-1A50FBBF85D9}" dt="2025-07-11T07:55:17.011" v="4569" actId="47"/>
        <pc:sldMkLst>
          <pc:docMk/>
          <pc:sldMk cId="3504445524" sldId="268"/>
        </pc:sldMkLst>
        <pc:spChg chg="del">
          <ac:chgData name="Ana Magalhães" userId="6f6201d9-e8a7-41da-b222-fe0929d6d44b" providerId="ADAL" clId="{10498F82-601D-4F30-B2F4-1A50FBBF85D9}" dt="2025-07-10T14:34:09.682" v="403" actId="478"/>
          <ac:spMkLst>
            <pc:docMk/>
            <pc:sldMk cId="3504445524" sldId="268"/>
            <ac:spMk id="2" creationId="{25C821C0-63E2-EA7B-2335-F9886896CC9F}"/>
          </ac:spMkLst>
        </pc:spChg>
        <pc:spChg chg="del">
          <ac:chgData name="Ana Magalhães" userId="6f6201d9-e8a7-41da-b222-fe0929d6d44b" providerId="ADAL" clId="{10498F82-601D-4F30-B2F4-1A50FBBF85D9}" dt="2025-07-10T14:34:09.682" v="403" actId="478"/>
          <ac:spMkLst>
            <pc:docMk/>
            <pc:sldMk cId="3504445524" sldId="268"/>
            <ac:spMk id="3" creationId="{C1FD4BD5-D34A-7CCF-A508-A9411027BEC9}"/>
          </ac:spMkLst>
        </pc:spChg>
        <pc:picChg chg="add mod">
          <ac:chgData name="Ana Magalhães" userId="6f6201d9-e8a7-41da-b222-fe0929d6d44b" providerId="ADAL" clId="{10498F82-601D-4F30-B2F4-1A50FBBF85D9}" dt="2025-07-10T14:40:24.221" v="406" actId="1076"/>
          <ac:picMkLst>
            <pc:docMk/>
            <pc:sldMk cId="3504445524" sldId="268"/>
            <ac:picMk id="4" creationId="{8CF001BE-E7EF-A008-04B5-758DE2ED00AA}"/>
          </ac:picMkLst>
        </pc:picChg>
      </pc:sldChg>
      <pc:sldMasterChg chg="modTransition modSldLayout">
        <pc:chgData name="Ana Magalhães" userId="6f6201d9-e8a7-41da-b222-fe0929d6d44b" providerId="ADAL" clId="{10498F82-601D-4F30-B2F4-1A50FBBF85D9}" dt="2025-07-11T08:34:03.640" v="5681"/>
        <pc:sldMasterMkLst>
          <pc:docMk/>
          <pc:sldMasterMk cId="1469318857" sldId="2147483648"/>
        </pc:sldMasterMkLst>
        <pc:sldLayoutChg chg="modTransition">
          <pc:chgData name="Ana Magalhães" userId="6f6201d9-e8a7-41da-b222-fe0929d6d44b" providerId="ADAL" clId="{10498F82-601D-4F30-B2F4-1A50FBBF85D9}" dt="2025-07-11T08:34:03.640" v="5681"/>
          <pc:sldLayoutMkLst>
            <pc:docMk/>
            <pc:sldMasterMk cId="1469318857" sldId="2147483648"/>
            <pc:sldLayoutMk cId="104691438" sldId="2147483649"/>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1670610386" sldId="2147483650"/>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3368049448" sldId="2147483651"/>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3555679659" sldId="2147483652"/>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3201237684" sldId="2147483653"/>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2773543931" sldId="2147483654"/>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2051317781" sldId="2147483655"/>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1869021871" sldId="2147483656"/>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1187755295" sldId="2147483657"/>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69928936" sldId="2147483658"/>
          </pc:sldLayoutMkLst>
        </pc:sldLayoutChg>
        <pc:sldLayoutChg chg="modTransition">
          <pc:chgData name="Ana Magalhães" userId="6f6201d9-e8a7-41da-b222-fe0929d6d44b" providerId="ADAL" clId="{10498F82-601D-4F30-B2F4-1A50FBBF85D9}" dt="2025-07-11T08:34:03.640" v="5681"/>
          <pc:sldLayoutMkLst>
            <pc:docMk/>
            <pc:sldMasterMk cId="1469318857" sldId="2147483648"/>
            <pc:sldLayoutMk cId="2400983504" sldId="214748365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B5B95F-A362-4694-A08F-D0E9AE8BB156}" type="datetimeFigureOut">
              <a:rPr lang="pt-PT" smtClean="0"/>
              <a:t>10/07/2025</a:t>
            </a:fld>
            <a:endParaRPr lang="pt-P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E814B5-D973-49B7-AAAE-C1D64AC3E0C4}" type="slidenum">
              <a:rPr lang="pt-PT" smtClean="0"/>
              <a:t>‹nº›</a:t>
            </a:fld>
            <a:endParaRPr lang="pt-PT"/>
          </a:p>
        </p:txBody>
      </p:sp>
    </p:spTree>
    <p:extLst>
      <p:ext uri="{BB962C8B-B14F-4D97-AF65-F5344CB8AC3E}">
        <p14:creationId xmlns:p14="http://schemas.microsoft.com/office/powerpoint/2010/main" val="2720579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Hello</a:t>
            </a:r>
            <a:r>
              <a:rPr lang="pt-PT" dirty="0"/>
              <a:t>! </a:t>
            </a:r>
            <a:r>
              <a:rPr lang="pt-PT" dirty="0" err="1"/>
              <a:t>My</a:t>
            </a:r>
            <a:r>
              <a:rPr lang="pt-PT" dirty="0"/>
              <a:t> </a:t>
            </a:r>
            <a:r>
              <a:rPr lang="pt-PT" dirty="0" err="1"/>
              <a:t>name</a:t>
            </a:r>
            <a:r>
              <a:rPr lang="pt-PT" dirty="0"/>
              <a:t> </a:t>
            </a:r>
            <a:r>
              <a:rPr lang="pt-PT" dirty="0" err="1"/>
              <a:t>is</a:t>
            </a:r>
            <a:r>
              <a:rPr lang="pt-PT" dirty="0"/>
              <a:t> Catarina Magalhães </a:t>
            </a:r>
            <a:r>
              <a:rPr lang="pt-PT" dirty="0" err="1"/>
              <a:t>and</a:t>
            </a:r>
            <a:r>
              <a:rPr lang="pt-PT" dirty="0"/>
              <a:t> I </a:t>
            </a:r>
            <a:r>
              <a:rPr lang="pt-PT" dirty="0" err="1"/>
              <a:t>am</a:t>
            </a:r>
            <a:r>
              <a:rPr lang="pt-PT" dirty="0"/>
              <a:t> PhD </a:t>
            </a:r>
            <a:r>
              <a:rPr lang="pt-PT" dirty="0" err="1"/>
              <a:t>student</a:t>
            </a:r>
            <a:r>
              <a:rPr lang="pt-PT" dirty="0"/>
              <a:t> </a:t>
            </a:r>
            <a:r>
              <a:rPr lang="pt-PT" dirty="0" err="1"/>
              <a:t>at</a:t>
            </a:r>
            <a:r>
              <a:rPr lang="pt-PT" dirty="0"/>
              <a:t> </a:t>
            </a:r>
            <a:r>
              <a:rPr lang="pt-PT" dirty="0" err="1"/>
              <a:t>the</a:t>
            </a:r>
            <a:r>
              <a:rPr lang="pt-PT" dirty="0"/>
              <a:t> </a:t>
            </a:r>
            <a:r>
              <a:rPr lang="pt-PT" dirty="0" err="1"/>
              <a:t>University</a:t>
            </a:r>
            <a:r>
              <a:rPr lang="pt-PT" dirty="0"/>
              <a:t> </a:t>
            </a:r>
            <a:r>
              <a:rPr lang="pt-PT" dirty="0" err="1"/>
              <a:t>of</a:t>
            </a:r>
            <a:r>
              <a:rPr lang="pt-PT" dirty="0"/>
              <a:t> Aveiro. </a:t>
            </a:r>
            <a:r>
              <a:rPr lang="en-US" dirty="0"/>
              <a:t>Today I am going to present a bit of my path through my PhD.</a:t>
            </a:r>
            <a:endParaRPr lang="pt-PT" dirty="0"/>
          </a:p>
        </p:txBody>
      </p:sp>
      <p:sp>
        <p:nvSpPr>
          <p:cNvPr id="4" name="Slide Number Placeholder 3"/>
          <p:cNvSpPr>
            <a:spLocks noGrp="1"/>
          </p:cNvSpPr>
          <p:nvPr>
            <p:ph type="sldNum" sz="quarter" idx="5"/>
          </p:nvPr>
        </p:nvSpPr>
        <p:spPr/>
        <p:txBody>
          <a:bodyPr/>
          <a:lstStyle/>
          <a:p>
            <a:fld id="{D3E814B5-D973-49B7-AAAE-C1D64AC3E0C4}" type="slidenum">
              <a:rPr lang="pt-PT" smtClean="0"/>
              <a:t>1</a:t>
            </a:fld>
            <a:endParaRPr lang="pt-PT"/>
          </a:p>
        </p:txBody>
      </p:sp>
    </p:spTree>
    <p:extLst>
      <p:ext uri="{BB962C8B-B14F-4D97-AF65-F5344CB8AC3E}">
        <p14:creationId xmlns:p14="http://schemas.microsoft.com/office/powerpoint/2010/main" val="9550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b="0" dirty="0">
                <a:latin typeface="Domine" panose="02040503040403060204" pitchFamily="18" charset="0"/>
                <a:ea typeface="Open Sans" panose="020B0606030504020204" pitchFamily="34" charset="0"/>
                <a:cs typeface="Open Sans" panose="020B0606030504020204" pitchFamily="34" charset="0"/>
              </a:rPr>
              <a:t>Let's start by giving you some context. Basically, I am using a PET system called easyPET.3D that it is based on the easyPET technology and has the same working principle as the PET system used in the exercise. So, as you learnt this system is different from a traditional PET, in here the detectors move around the object, this enables a reduction in components and  consequently its price. The idea of my project is to use this PET system to access the quality of proton beam. This is possible because the proton beam interacts with the materials and produce positron emitters that can be detected by PET.</a:t>
            </a:r>
          </a:p>
          <a:p>
            <a:pPr algn="just"/>
            <a:endParaRPr lang="en-US" sz="1200" b="0" dirty="0">
              <a:latin typeface="Domine" panose="02040503040403060204" pitchFamily="18" charset="0"/>
              <a:ea typeface="Open Sans" panose="020B0606030504020204" pitchFamily="34" charset="0"/>
              <a:cs typeface="Open Sans" panose="020B0606030504020204" pitchFamily="34" charset="0"/>
            </a:endParaRPr>
          </a:p>
          <a:p>
            <a:pPr algn="just"/>
            <a:r>
              <a:rPr lang="en-US" sz="1200" b="0" dirty="0">
                <a:latin typeface="Domine" panose="02040503040403060204" pitchFamily="18" charset="0"/>
                <a:ea typeface="Open Sans" panose="020B0606030504020204" pitchFamily="34" charset="0"/>
                <a:cs typeface="Open Sans" panose="020B0606030504020204" pitchFamily="34" charset="0"/>
              </a:rPr>
              <a:t>The focus lays in predicting accurately the 3D distribution of β+ emitters produced in a phantom after proton beam irradiation, and in detecting potential deviations in the proton beam characteristics.</a:t>
            </a:r>
          </a:p>
          <a:p>
            <a:pPr algn="just"/>
            <a:r>
              <a:rPr lang="en-US" sz="1200" b="0" dirty="0">
                <a:latin typeface="Domine" panose="02040503040403060204" pitchFamily="18" charset="0"/>
                <a:ea typeface="Open Sans" panose="020B0606030504020204" pitchFamily="34" charset="0"/>
                <a:cs typeface="Open Sans" panose="020B0606030504020204" pitchFamily="34" charset="0"/>
              </a:rPr>
              <a:t>To achieve this goal, we started by doing some Monte Carlo Simulations in GATE </a:t>
            </a:r>
            <a:r>
              <a:rPr lang="en-US" sz="1200" dirty="0">
                <a:latin typeface="Domine" panose="02040503040403060204" pitchFamily="18" charset="0"/>
                <a:ea typeface="Open Sans" panose="020B0606030504020204" pitchFamily="34" charset="0"/>
                <a:cs typeface="Open Sans" panose="020B0606030504020204" pitchFamily="34" charset="0"/>
              </a:rPr>
              <a:t>to model proton irradiation of homogeneous and heterogeneous phantoms and </a:t>
            </a:r>
            <a:r>
              <a:rPr lang="en-US" sz="1200" b="1" dirty="0">
                <a:latin typeface="Domine" panose="02040503040403060204" pitchFamily="18" charset="0"/>
                <a:ea typeface="Open Sans" panose="020B0606030504020204" pitchFamily="34" charset="0"/>
                <a:cs typeface="Open Sans" panose="020B0606030504020204" pitchFamily="34" charset="0"/>
              </a:rPr>
              <a:t>3D image acquisition with easyPET.3D</a:t>
            </a:r>
            <a:r>
              <a:rPr lang="en-US" sz="1200" dirty="0">
                <a:latin typeface="Domine" panose="02040503040403060204" pitchFamily="18" charset="0"/>
                <a:ea typeface="Open Sans" panose="020B0606030504020204" pitchFamily="34" charset="0"/>
                <a:cs typeface="Open Sans" panose="020B0606030504020204" pitchFamily="34" charset="0"/>
              </a:rPr>
              <a:t>.  With the simulations we saw a strong agreement between the β+ production map and acquired images. Therefore, after this we decided to test the PET system in situ at the PSI.</a:t>
            </a:r>
          </a:p>
        </p:txBody>
      </p:sp>
      <p:sp>
        <p:nvSpPr>
          <p:cNvPr id="4" name="Slide Number Placeholder 3"/>
          <p:cNvSpPr>
            <a:spLocks noGrp="1"/>
          </p:cNvSpPr>
          <p:nvPr>
            <p:ph type="sldNum" sz="quarter" idx="5"/>
          </p:nvPr>
        </p:nvSpPr>
        <p:spPr/>
        <p:txBody>
          <a:bodyPr/>
          <a:lstStyle/>
          <a:p>
            <a:fld id="{D3E814B5-D973-49B7-AAAE-C1D64AC3E0C4}" type="slidenum">
              <a:rPr lang="pt-PT" smtClean="0"/>
              <a:t>2</a:t>
            </a:fld>
            <a:endParaRPr lang="pt-PT"/>
          </a:p>
        </p:txBody>
      </p:sp>
    </p:spTree>
    <p:extLst>
      <p:ext uri="{BB962C8B-B14F-4D97-AF65-F5344CB8AC3E}">
        <p14:creationId xmlns:p14="http://schemas.microsoft.com/office/powerpoint/2010/main" val="3000877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r>
              <a:rPr lang="pt-PT" dirty="0"/>
              <a:t>In </a:t>
            </a:r>
            <a:r>
              <a:rPr lang="pt-PT" dirty="0" err="1"/>
              <a:t>the</a:t>
            </a:r>
            <a:r>
              <a:rPr lang="pt-PT" dirty="0"/>
              <a:t> </a:t>
            </a:r>
            <a:r>
              <a:rPr lang="pt-PT" dirty="0" err="1"/>
              <a:t>first</a:t>
            </a:r>
            <a:r>
              <a:rPr lang="pt-PT" dirty="0"/>
              <a:t> </a:t>
            </a:r>
            <a:r>
              <a:rPr lang="pt-PT" dirty="0" err="1"/>
              <a:t>tests</a:t>
            </a:r>
            <a:r>
              <a:rPr lang="pt-PT" dirty="0"/>
              <a:t> in PSI </a:t>
            </a:r>
            <a:r>
              <a:rPr lang="pt-PT" dirty="0" err="1"/>
              <a:t>everything</a:t>
            </a:r>
            <a:r>
              <a:rPr lang="pt-PT" dirty="0"/>
              <a:t> </a:t>
            </a:r>
            <a:r>
              <a:rPr lang="pt-PT" dirty="0" err="1"/>
              <a:t>was</a:t>
            </a:r>
            <a:r>
              <a:rPr lang="pt-PT" dirty="0"/>
              <a:t> </a:t>
            </a:r>
            <a:r>
              <a:rPr lang="pt-PT" dirty="0" err="1"/>
              <a:t>new</a:t>
            </a:r>
            <a:r>
              <a:rPr lang="pt-PT" dirty="0"/>
              <a:t> to </a:t>
            </a:r>
            <a:r>
              <a:rPr lang="pt-PT" dirty="0" err="1"/>
              <a:t>us</a:t>
            </a:r>
            <a:r>
              <a:rPr lang="pt-PT" dirty="0"/>
              <a:t> , </a:t>
            </a:r>
            <a:r>
              <a:rPr lang="pt-PT" dirty="0" err="1"/>
              <a:t>and</a:t>
            </a:r>
            <a:r>
              <a:rPr lang="pt-PT" dirty="0"/>
              <a:t> </a:t>
            </a:r>
            <a:r>
              <a:rPr lang="pt-PT" dirty="0" err="1"/>
              <a:t>here</a:t>
            </a:r>
            <a:r>
              <a:rPr lang="pt-PT" dirty="0"/>
              <a:t> </a:t>
            </a:r>
            <a:r>
              <a:rPr lang="pt-PT" dirty="0" err="1"/>
              <a:t>you</a:t>
            </a:r>
            <a:r>
              <a:rPr lang="pt-PT" dirty="0"/>
              <a:t> can </a:t>
            </a:r>
            <a:r>
              <a:rPr lang="pt-PT" dirty="0" err="1"/>
              <a:t>see</a:t>
            </a:r>
            <a:r>
              <a:rPr lang="pt-PT" dirty="0"/>
              <a:t> some </a:t>
            </a:r>
            <a:r>
              <a:rPr lang="pt-PT" dirty="0" err="1"/>
              <a:t>photos</a:t>
            </a:r>
            <a:r>
              <a:rPr lang="pt-PT" dirty="0"/>
              <a:t> </a:t>
            </a:r>
            <a:r>
              <a:rPr lang="pt-PT" dirty="0" err="1"/>
              <a:t>and</a:t>
            </a:r>
            <a:r>
              <a:rPr lang="pt-PT" dirty="0"/>
              <a:t> vídeos </a:t>
            </a:r>
            <a:r>
              <a:rPr lang="pt-PT" dirty="0" err="1"/>
              <a:t>of</a:t>
            </a:r>
            <a:r>
              <a:rPr lang="pt-PT" dirty="0"/>
              <a:t> </a:t>
            </a:r>
            <a:r>
              <a:rPr lang="pt-PT" dirty="0" err="1"/>
              <a:t>us</a:t>
            </a:r>
            <a:r>
              <a:rPr lang="pt-PT" dirty="0"/>
              <a:t> </a:t>
            </a:r>
            <a:r>
              <a:rPr lang="pt-PT" dirty="0" err="1"/>
              <a:t>very</a:t>
            </a:r>
            <a:r>
              <a:rPr lang="pt-PT" dirty="0"/>
              <a:t> </a:t>
            </a:r>
            <a:r>
              <a:rPr lang="pt-PT" dirty="0" err="1"/>
              <a:t>excited</a:t>
            </a:r>
            <a:r>
              <a:rPr lang="pt-PT" dirty="0"/>
              <a:t> </a:t>
            </a:r>
            <a:r>
              <a:rPr lang="pt-PT" dirty="0" err="1"/>
              <a:t>and</a:t>
            </a:r>
            <a:r>
              <a:rPr lang="pt-PT" dirty="0"/>
              <a:t> </a:t>
            </a:r>
            <a:r>
              <a:rPr lang="pt-PT" dirty="0" err="1"/>
              <a:t>amazed</a:t>
            </a:r>
            <a:r>
              <a:rPr lang="pt-PT" dirty="0"/>
              <a:t> </a:t>
            </a:r>
            <a:r>
              <a:rPr lang="pt-PT" dirty="0" err="1"/>
              <a:t>with</a:t>
            </a:r>
            <a:r>
              <a:rPr lang="pt-PT" dirty="0"/>
              <a:t> </a:t>
            </a:r>
            <a:r>
              <a:rPr lang="pt-PT" dirty="0" err="1"/>
              <a:t>everything</a:t>
            </a:r>
            <a:r>
              <a:rPr lang="pt-PT" dirty="0"/>
              <a:t>. In </a:t>
            </a:r>
            <a:r>
              <a:rPr lang="pt-PT" dirty="0" err="1"/>
              <a:t>this</a:t>
            </a:r>
            <a:r>
              <a:rPr lang="pt-PT" dirty="0"/>
              <a:t> </a:t>
            </a:r>
            <a:r>
              <a:rPr lang="pt-PT" dirty="0" err="1"/>
              <a:t>point</a:t>
            </a:r>
            <a:r>
              <a:rPr lang="pt-PT" dirty="0"/>
              <a:t> I </a:t>
            </a:r>
            <a:r>
              <a:rPr lang="pt-PT" dirty="0" err="1"/>
              <a:t>only</a:t>
            </a:r>
            <a:r>
              <a:rPr lang="pt-PT" dirty="0"/>
              <a:t> </a:t>
            </a:r>
            <a:r>
              <a:rPr lang="pt-PT" dirty="0" err="1"/>
              <a:t>had</a:t>
            </a:r>
            <a:r>
              <a:rPr lang="pt-PT" dirty="0"/>
              <a:t> </a:t>
            </a:r>
            <a:r>
              <a:rPr lang="pt-PT" dirty="0" err="1"/>
              <a:t>done</a:t>
            </a:r>
            <a:r>
              <a:rPr lang="pt-PT" dirty="0"/>
              <a:t> </a:t>
            </a:r>
            <a:r>
              <a:rPr lang="pt-PT" dirty="0" err="1"/>
              <a:t>simulations</a:t>
            </a:r>
            <a:r>
              <a:rPr lang="pt-PT" dirty="0"/>
              <a:t> </a:t>
            </a:r>
            <a:r>
              <a:rPr lang="pt-PT" dirty="0" err="1"/>
              <a:t>and</a:t>
            </a:r>
            <a:r>
              <a:rPr lang="pt-PT" dirty="0"/>
              <a:t> as </a:t>
            </a:r>
            <a:r>
              <a:rPr lang="pt-PT" dirty="0" err="1"/>
              <a:t>you</a:t>
            </a:r>
            <a:r>
              <a:rPr lang="pt-PT" dirty="0"/>
              <a:t> </a:t>
            </a:r>
            <a:r>
              <a:rPr lang="pt-PT" dirty="0" err="1"/>
              <a:t>know</a:t>
            </a:r>
            <a:r>
              <a:rPr lang="pt-PT" dirty="0"/>
              <a:t> in </a:t>
            </a:r>
            <a:r>
              <a:rPr lang="pt-PT" dirty="0" err="1"/>
              <a:t>simulations</a:t>
            </a:r>
            <a:r>
              <a:rPr lang="pt-PT" dirty="0"/>
              <a:t> </a:t>
            </a:r>
            <a:r>
              <a:rPr lang="pt-PT" dirty="0" err="1"/>
              <a:t>everything</a:t>
            </a:r>
            <a:r>
              <a:rPr lang="pt-PT" dirty="0"/>
              <a:t> </a:t>
            </a:r>
            <a:r>
              <a:rPr lang="pt-PT" dirty="0" err="1"/>
              <a:t>works</a:t>
            </a:r>
            <a:r>
              <a:rPr lang="pt-PT" dirty="0"/>
              <a:t> </a:t>
            </a:r>
            <a:r>
              <a:rPr lang="pt-PT" dirty="0" err="1"/>
              <a:t>perfectly</a:t>
            </a:r>
            <a:r>
              <a:rPr lang="pt-PT" dirty="0"/>
              <a:t>, </a:t>
            </a:r>
            <a:r>
              <a:rPr lang="pt-PT" dirty="0" err="1"/>
              <a:t>so</a:t>
            </a:r>
            <a:r>
              <a:rPr lang="pt-PT" dirty="0"/>
              <a:t> in </a:t>
            </a:r>
            <a:r>
              <a:rPr lang="pt-PT" dirty="0" err="1"/>
              <a:t>this</a:t>
            </a:r>
            <a:r>
              <a:rPr lang="pt-PT" dirty="0"/>
              <a:t> </a:t>
            </a:r>
            <a:r>
              <a:rPr lang="pt-PT" dirty="0" err="1"/>
              <a:t>point</a:t>
            </a:r>
            <a:r>
              <a:rPr lang="pt-PT" dirty="0"/>
              <a:t> I </a:t>
            </a:r>
            <a:r>
              <a:rPr lang="pt-PT" dirty="0" err="1"/>
              <a:t>was</a:t>
            </a:r>
            <a:r>
              <a:rPr lang="pt-PT" dirty="0"/>
              <a:t> </a:t>
            </a:r>
            <a:r>
              <a:rPr lang="pt-PT" dirty="0" err="1"/>
              <a:t>really</a:t>
            </a:r>
            <a:r>
              <a:rPr lang="pt-PT" dirty="0"/>
              <a:t> </a:t>
            </a:r>
            <a:r>
              <a:rPr lang="pt-PT" dirty="0" err="1"/>
              <a:t>scared</a:t>
            </a:r>
            <a:r>
              <a:rPr lang="pt-PT" dirty="0"/>
              <a:t> </a:t>
            </a:r>
            <a:r>
              <a:rPr lang="pt-PT" dirty="0" err="1"/>
              <a:t>that</a:t>
            </a:r>
            <a:r>
              <a:rPr lang="pt-PT" dirty="0"/>
              <a:t> </a:t>
            </a:r>
            <a:r>
              <a:rPr lang="pt-PT" dirty="0" err="1"/>
              <a:t>the</a:t>
            </a:r>
            <a:r>
              <a:rPr lang="pt-PT" dirty="0"/>
              <a:t> </a:t>
            </a:r>
            <a:r>
              <a:rPr lang="pt-PT" dirty="0" err="1"/>
              <a:t>system</a:t>
            </a:r>
            <a:r>
              <a:rPr lang="pt-PT" dirty="0"/>
              <a:t> </a:t>
            </a:r>
            <a:r>
              <a:rPr lang="pt-PT" dirty="0" err="1"/>
              <a:t>wouldn’t</a:t>
            </a:r>
            <a:r>
              <a:rPr lang="pt-PT" dirty="0"/>
              <a:t> </a:t>
            </a:r>
            <a:r>
              <a:rPr lang="pt-PT" dirty="0" err="1"/>
              <a:t>work</a:t>
            </a:r>
            <a:r>
              <a:rPr lang="pt-PT" dirty="0"/>
              <a:t>. </a:t>
            </a:r>
            <a:r>
              <a:rPr lang="pt-PT" dirty="0" err="1"/>
              <a:t>But</a:t>
            </a:r>
            <a:r>
              <a:rPr lang="pt-PT" dirty="0"/>
              <a:t> led </a:t>
            </a:r>
            <a:r>
              <a:rPr lang="pt-PT" dirty="0" err="1"/>
              <a:t>by</a:t>
            </a:r>
            <a:r>
              <a:rPr lang="pt-PT" dirty="0"/>
              <a:t> </a:t>
            </a:r>
            <a:r>
              <a:rPr lang="pt-PT" dirty="0" err="1"/>
              <a:t>the</a:t>
            </a:r>
            <a:r>
              <a:rPr lang="pt-PT" dirty="0"/>
              <a:t> </a:t>
            </a:r>
            <a:r>
              <a:rPr lang="pt-PT" dirty="0" err="1"/>
              <a:t>entusiasm</a:t>
            </a:r>
            <a:r>
              <a:rPr lang="pt-PT" dirty="0"/>
              <a:t> </a:t>
            </a:r>
            <a:r>
              <a:rPr lang="pt-PT" dirty="0" err="1"/>
              <a:t>we</a:t>
            </a:r>
            <a:r>
              <a:rPr lang="pt-PT" dirty="0"/>
              <a:t> </a:t>
            </a:r>
            <a:r>
              <a:rPr lang="pt-PT" dirty="0" err="1"/>
              <a:t>decided</a:t>
            </a:r>
            <a:r>
              <a:rPr lang="pt-PT" dirty="0"/>
              <a:t> to </a:t>
            </a:r>
            <a:r>
              <a:rPr lang="pt-PT" dirty="0" err="1"/>
              <a:t>acquire</a:t>
            </a:r>
            <a:r>
              <a:rPr lang="pt-PT" dirty="0"/>
              <a:t> </a:t>
            </a:r>
            <a:r>
              <a:rPr lang="pt-PT" dirty="0" err="1"/>
              <a:t>the</a:t>
            </a:r>
            <a:r>
              <a:rPr lang="pt-PT" dirty="0"/>
              <a:t> </a:t>
            </a:r>
            <a:r>
              <a:rPr lang="pt-PT" dirty="0" err="1"/>
              <a:t>first</a:t>
            </a:r>
            <a:r>
              <a:rPr lang="pt-PT" dirty="0"/>
              <a:t> </a:t>
            </a:r>
            <a:r>
              <a:rPr lang="pt-PT" dirty="0" err="1"/>
              <a:t>image</a:t>
            </a:r>
            <a:r>
              <a:rPr lang="pt-PT" dirty="0"/>
              <a:t> </a:t>
            </a:r>
            <a:r>
              <a:rPr lang="pt-PT" dirty="0" err="1"/>
              <a:t>in-beam</a:t>
            </a:r>
            <a:r>
              <a:rPr lang="pt-PT" dirty="0"/>
              <a:t>, </a:t>
            </a:r>
            <a:r>
              <a:rPr lang="pt-PT" dirty="0" err="1"/>
              <a:t>which</a:t>
            </a:r>
            <a:r>
              <a:rPr lang="pt-PT" dirty="0"/>
              <a:t> </a:t>
            </a:r>
            <a:r>
              <a:rPr lang="pt-PT" dirty="0" err="1"/>
              <a:t>means</a:t>
            </a:r>
            <a:r>
              <a:rPr lang="pt-PT" dirty="0"/>
              <a:t> </a:t>
            </a:r>
            <a:r>
              <a:rPr lang="pt-PT" dirty="0" err="1"/>
              <a:t>that</a:t>
            </a:r>
            <a:r>
              <a:rPr lang="pt-PT" dirty="0"/>
              <a:t> </a:t>
            </a:r>
            <a:r>
              <a:rPr lang="pt-PT" dirty="0" err="1"/>
              <a:t>the</a:t>
            </a:r>
            <a:r>
              <a:rPr lang="pt-PT" dirty="0"/>
              <a:t> PET </a:t>
            </a:r>
            <a:r>
              <a:rPr lang="pt-PT" dirty="0" err="1"/>
              <a:t>was</a:t>
            </a:r>
            <a:r>
              <a:rPr lang="pt-PT" dirty="0"/>
              <a:t> </a:t>
            </a:r>
            <a:r>
              <a:rPr lang="pt-PT" dirty="0" err="1"/>
              <a:t>on</a:t>
            </a:r>
            <a:r>
              <a:rPr lang="pt-PT" dirty="0"/>
              <a:t> </a:t>
            </a:r>
            <a:r>
              <a:rPr lang="pt-PT" dirty="0" err="1"/>
              <a:t>and</a:t>
            </a:r>
            <a:r>
              <a:rPr lang="pt-PT" dirty="0"/>
              <a:t> </a:t>
            </a:r>
            <a:r>
              <a:rPr lang="pt-PT" dirty="0" err="1"/>
              <a:t>acquiring</a:t>
            </a:r>
            <a:r>
              <a:rPr lang="pt-PT" dirty="0"/>
              <a:t> </a:t>
            </a:r>
            <a:r>
              <a:rPr lang="pt-PT" dirty="0" err="1"/>
              <a:t>while</a:t>
            </a:r>
            <a:r>
              <a:rPr lang="pt-PT" dirty="0"/>
              <a:t> </a:t>
            </a:r>
            <a:r>
              <a:rPr lang="pt-PT" dirty="0" err="1"/>
              <a:t>the</a:t>
            </a:r>
            <a:r>
              <a:rPr lang="pt-PT" dirty="0"/>
              <a:t> </a:t>
            </a:r>
            <a:r>
              <a:rPr lang="pt-PT" dirty="0" err="1"/>
              <a:t>beam</a:t>
            </a:r>
            <a:r>
              <a:rPr lang="pt-PT" dirty="0"/>
              <a:t> </a:t>
            </a:r>
            <a:r>
              <a:rPr lang="pt-PT" dirty="0" err="1"/>
              <a:t>was</a:t>
            </a:r>
            <a:r>
              <a:rPr lang="pt-PT" dirty="0"/>
              <a:t> </a:t>
            </a:r>
            <a:r>
              <a:rPr lang="pt-PT" dirty="0" err="1"/>
              <a:t>irradiating</a:t>
            </a:r>
            <a:r>
              <a:rPr lang="pt-PT" dirty="0"/>
              <a:t> </a:t>
            </a:r>
            <a:r>
              <a:rPr lang="pt-PT" dirty="0" err="1"/>
              <a:t>the</a:t>
            </a:r>
            <a:r>
              <a:rPr lang="pt-PT" dirty="0"/>
              <a:t> </a:t>
            </a:r>
            <a:r>
              <a:rPr lang="pt-PT" dirty="0" err="1"/>
              <a:t>phantom</a:t>
            </a:r>
            <a:r>
              <a:rPr lang="pt-PT" dirty="0"/>
              <a:t>.  In </a:t>
            </a:r>
            <a:r>
              <a:rPr lang="pt-PT" dirty="0" err="1"/>
              <a:t>here</a:t>
            </a:r>
            <a:r>
              <a:rPr lang="pt-PT" dirty="0"/>
              <a:t> </a:t>
            </a:r>
            <a:r>
              <a:rPr lang="pt-PT" dirty="0" err="1"/>
              <a:t>you</a:t>
            </a:r>
            <a:r>
              <a:rPr lang="pt-PT" dirty="0"/>
              <a:t> can </a:t>
            </a:r>
            <a:r>
              <a:rPr lang="pt-PT" dirty="0" err="1"/>
              <a:t>see</a:t>
            </a:r>
            <a:r>
              <a:rPr lang="pt-PT" dirty="0"/>
              <a:t> </a:t>
            </a:r>
            <a:r>
              <a:rPr lang="pt-PT" dirty="0" err="1"/>
              <a:t>the</a:t>
            </a:r>
            <a:r>
              <a:rPr lang="pt-PT" dirty="0"/>
              <a:t> </a:t>
            </a:r>
            <a:r>
              <a:rPr lang="pt-PT" dirty="0" err="1"/>
              <a:t>first</a:t>
            </a:r>
            <a:r>
              <a:rPr lang="pt-PT" dirty="0"/>
              <a:t> </a:t>
            </a:r>
            <a:r>
              <a:rPr lang="pt-PT" dirty="0" err="1"/>
              <a:t>image</a:t>
            </a:r>
            <a:r>
              <a:rPr lang="pt-PT" dirty="0"/>
              <a:t> </a:t>
            </a:r>
            <a:r>
              <a:rPr lang="pt-PT" dirty="0" err="1"/>
              <a:t>that</a:t>
            </a:r>
            <a:r>
              <a:rPr lang="pt-PT" dirty="0"/>
              <a:t> </a:t>
            </a:r>
            <a:r>
              <a:rPr lang="pt-PT" dirty="0" err="1"/>
              <a:t>we</a:t>
            </a:r>
            <a:r>
              <a:rPr lang="pt-PT" dirty="0"/>
              <a:t> </a:t>
            </a:r>
            <a:r>
              <a:rPr lang="pt-PT" dirty="0" err="1"/>
              <a:t>obtained</a:t>
            </a:r>
            <a:r>
              <a:rPr lang="pt-PT" dirty="0"/>
              <a:t>, as </a:t>
            </a:r>
            <a:r>
              <a:rPr lang="pt-PT" dirty="0" err="1"/>
              <a:t>you</a:t>
            </a:r>
            <a:r>
              <a:rPr lang="pt-PT" dirty="0"/>
              <a:t> can </a:t>
            </a:r>
            <a:r>
              <a:rPr lang="pt-PT" dirty="0" err="1"/>
              <a:t>see</a:t>
            </a:r>
            <a:r>
              <a:rPr lang="pt-PT" dirty="0"/>
              <a:t> </a:t>
            </a:r>
            <a:r>
              <a:rPr lang="pt-PT" dirty="0" err="1"/>
              <a:t>it</a:t>
            </a:r>
            <a:r>
              <a:rPr lang="pt-PT" dirty="0"/>
              <a:t> </a:t>
            </a:r>
            <a:r>
              <a:rPr lang="pt-PT" dirty="0" err="1"/>
              <a:t>is</a:t>
            </a:r>
            <a:r>
              <a:rPr lang="pt-PT" dirty="0"/>
              <a:t> </a:t>
            </a:r>
            <a:r>
              <a:rPr lang="pt-PT" dirty="0" err="1"/>
              <a:t>almost</a:t>
            </a:r>
            <a:r>
              <a:rPr lang="pt-PT" dirty="0"/>
              <a:t> </a:t>
            </a:r>
            <a:r>
              <a:rPr lang="pt-PT" dirty="0" err="1"/>
              <a:t>nothing</a:t>
            </a:r>
            <a:r>
              <a:rPr lang="pt-PT" dirty="0"/>
              <a:t> </a:t>
            </a:r>
            <a:r>
              <a:rPr lang="pt-PT" dirty="0" err="1"/>
              <a:t>but</a:t>
            </a:r>
            <a:r>
              <a:rPr lang="pt-PT" dirty="0"/>
              <a:t> I </a:t>
            </a:r>
            <a:r>
              <a:rPr lang="pt-PT" dirty="0" err="1"/>
              <a:t>was</a:t>
            </a:r>
            <a:r>
              <a:rPr lang="pt-PT" dirty="0"/>
              <a:t> </a:t>
            </a:r>
            <a:r>
              <a:rPr lang="pt-PT" dirty="0" err="1"/>
              <a:t>so</a:t>
            </a:r>
            <a:r>
              <a:rPr lang="pt-PT" dirty="0"/>
              <a:t> </a:t>
            </a:r>
            <a:r>
              <a:rPr lang="pt-PT" dirty="0" err="1"/>
              <a:t>excited</a:t>
            </a:r>
            <a:r>
              <a:rPr lang="pt-PT" dirty="0"/>
              <a:t> </a:t>
            </a:r>
            <a:r>
              <a:rPr lang="pt-PT" dirty="0" err="1"/>
              <a:t>that</a:t>
            </a:r>
            <a:r>
              <a:rPr lang="pt-PT" dirty="0"/>
              <a:t> </a:t>
            </a:r>
            <a:r>
              <a:rPr lang="pt-PT" dirty="0" err="1"/>
              <a:t>we</a:t>
            </a:r>
            <a:r>
              <a:rPr lang="pt-PT" dirty="0"/>
              <a:t> </a:t>
            </a:r>
            <a:r>
              <a:rPr lang="pt-PT" dirty="0" err="1"/>
              <a:t>were</a:t>
            </a:r>
            <a:r>
              <a:rPr lang="pt-PT" dirty="0"/>
              <a:t> </a:t>
            </a:r>
            <a:r>
              <a:rPr lang="pt-PT" dirty="0" err="1"/>
              <a:t>able</a:t>
            </a:r>
            <a:r>
              <a:rPr lang="pt-PT" dirty="0"/>
              <a:t> to </a:t>
            </a:r>
            <a:r>
              <a:rPr lang="pt-PT" dirty="0" err="1"/>
              <a:t>something</a:t>
            </a:r>
            <a:r>
              <a:rPr lang="pt-PT" dirty="0"/>
              <a:t>. </a:t>
            </a:r>
            <a:r>
              <a:rPr lang="pt-PT" dirty="0" err="1"/>
              <a:t>But</a:t>
            </a:r>
            <a:r>
              <a:rPr lang="pt-PT" dirty="0"/>
              <a:t> </a:t>
            </a:r>
            <a:r>
              <a:rPr lang="pt-PT" dirty="0" err="1"/>
              <a:t>after</a:t>
            </a:r>
            <a:r>
              <a:rPr lang="pt-PT" dirty="0"/>
              <a:t> some </a:t>
            </a:r>
            <a:r>
              <a:rPr lang="pt-PT" dirty="0" err="1"/>
              <a:t>tests</a:t>
            </a:r>
            <a:r>
              <a:rPr lang="pt-PT" dirty="0"/>
              <a:t> </a:t>
            </a:r>
            <a:r>
              <a:rPr lang="pt-PT" dirty="0" err="1"/>
              <a:t>we</a:t>
            </a:r>
            <a:r>
              <a:rPr lang="pt-PT" dirty="0"/>
              <a:t> </a:t>
            </a:r>
            <a:r>
              <a:rPr lang="pt-PT" dirty="0" err="1"/>
              <a:t>observed</a:t>
            </a:r>
            <a:r>
              <a:rPr lang="pt-PT" dirty="0"/>
              <a:t> </a:t>
            </a:r>
            <a:r>
              <a:rPr lang="pt-PT" dirty="0" err="1"/>
              <a:t>that</a:t>
            </a:r>
            <a:r>
              <a:rPr lang="pt-PT" dirty="0"/>
              <a:t> </a:t>
            </a:r>
            <a:r>
              <a:rPr lang="pt-PT" dirty="0" err="1"/>
              <a:t>something</a:t>
            </a:r>
            <a:r>
              <a:rPr lang="pt-PT" dirty="0"/>
              <a:t> </a:t>
            </a:r>
            <a:r>
              <a:rPr lang="pt-PT" dirty="0" err="1"/>
              <a:t>was</a:t>
            </a:r>
            <a:r>
              <a:rPr lang="pt-PT" dirty="0"/>
              <a:t> </a:t>
            </a:r>
            <a:r>
              <a:rPr lang="pt-PT" dirty="0" err="1"/>
              <a:t>wrong</a:t>
            </a:r>
            <a:r>
              <a:rPr lang="pt-PT" dirty="0"/>
              <a:t> </a:t>
            </a:r>
            <a:r>
              <a:rPr lang="pt-PT" dirty="0" err="1"/>
              <a:t>with</a:t>
            </a:r>
            <a:r>
              <a:rPr lang="pt-PT" dirty="0"/>
              <a:t> </a:t>
            </a:r>
            <a:r>
              <a:rPr lang="pt-PT" dirty="0" err="1"/>
              <a:t>the</a:t>
            </a:r>
            <a:r>
              <a:rPr lang="pt-PT" dirty="0"/>
              <a:t> </a:t>
            </a:r>
            <a:r>
              <a:rPr lang="pt-PT" dirty="0" err="1"/>
              <a:t>system</a:t>
            </a:r>
            <a:r>
              <a:rPr lang="pt-PT" dirty="0"/>
              <a:t>, </a:t>
            </a:r>
            <a:r>
              <a:rPr lang="pt-PT" dirty="0" err="1"/>
              <a:t>because</a:t>
            </a:r>
            <a:r>
              <a:rPr lang="pt-PT" dirty="0"/>
              <a:t> </a:t>
            </a:r>
            <a:r>
              <a:rPr lang="pt-PT" dirty="0" err="1"/>
              <a:t>we</a:t>
            </a:r>
            <a:r>
              <a:rPr lang="pt-PT" dirty="0"/>
              <a:t> </a:t>
            </a:r>
            <a:r>
              <a:rPr lang="pt-PT" dirty="0" err="1"/>
              <a:t>were</a:t>
            </a:r>
            <a:r>
              <a:rPr lang="pt-PT" dirty="0"/>
              <a:t> to </a:t>
            </a:r>
            <a:r>
              <a:rPr lang="pt-PT" dirty="0" err="1"/>
              <a:t>ambitious</a:t>
            </a:r>
            <a:r>
              <a:rPr lang="pt-PT" dirty="0"/>
              <a:t>. </a:t>
            </a:r>
            <a:r>
              <a:rPr lang="pt-PT" dirty="0" err="1"/>
              <a:t>After</a:t>
            </a:r>
            <a:r>
              <a:rPr lang="pt-PT" dirty="0"/>
              <a:t> </a:t>
            </a:r>
            <a:r>
              <a:rPr lang="pt-PT" dirty="0" err="1"/>
              <a:t>this</a:t>
            </a:r>
            <a:r>
              <a:rPr lang="pt-PT" dirty="0"/>
              <a:t> </a:t>
            </a:r>
            <a:r>
              <a:rPr lang="pt-PT" dirty="0" err="1"/>
              <a:t>we</a:t>
            </a:r>
            <a:r>
              <a:rPr lang="pt-PT" dirty="0"/>
              <a:t> </a:t>
            </a:r>
            <a:r>
              <a:rPr lang="pt-PT" dirty="0" err="1"/>
              <a:t>changed</a:t>
            </a:r>
            <a:r>
              <a:rPr lang="pt-PT" dirty="0"/>
              <a:t> </a:t>
            </a:r>
            <a:r>
              <a:rPr lang="pt-PT" dirty="0" err="1"/>
              <a:t>the</a:t>
            </a:r>
            <a:r>
              <a:rPr lang="pt-PT" dirty="0"/>
              <a:t> </a:t>
            </a:r>
            <a:r>
              <a:rPr lang="pt-PT" dirty="0" err="1"/>
              <a:t>detectors</a:t>
            </a:r>
            <a:r>
              <a:rPr lang="pt-PT" dirty="0"/>
              <a:t> to </a:t>
            </a:r>
            <a:r>
              <a:rPr lang="pt-PT" dirty="0" err="1"/>
              <a:t>news</a:t>
            </a:r>
            <a:r>
              <a:rPr lang="pt-PT" dirty="0"/>
              <a:t> </a:t>
            </a:r>
            <a:r>
              <a:rPr lang="pt-PT" dirty="0" err="1"/>
              <a:t>ones</a:t>
            </a:r>
            <a:r>
              <a:rPr lang="pt-PT" dirty="0"/>
              <a:t> </a:t>
            </a:r>
            <a:r>
              <a:rPr lang="pt-PT" dirty="0" err="1"/>
              <a:t>and</a:t>
            </a:r>
            <a:r>
              <a:rPr lang="pt-PT" dirty="0"/>
              <a:t> </a:t>
            </a:r>
            <a:r>
              <a:rPr lang="pt-PT" dirty="0" err="1"/>
              <a:t>tryed</a:t>
            </a:r>
            <a:r>
              <a:rPr lang="pt-PT" dirty="0"/>
              <a:t> a </a:t>
            </a:r>
            <a:r>
              <a:rPr lang="pt-PT" dirty="0" err="1"/>
              <a:t>new</a:t>
            </a:r>
            <a:r>
              <a:rPr lang="pt-PT" dirty="0"/>
              <a:t> </a:t>
            </a:r>
            <a:r>
              <a:rPr lang="pt-PT" dirty="0" err="1"/>
              <a:t>approach</a:t>
            </a:r>
            <a:r>
              <a:rPr lang="pt-PT" dirty="0"/>
              <a:t> in </a:t>
            </a:r>
            <a:r>
              <a:rPr lang="pt-PT" dirty="0" err="1"/>
              <a:t>room</a:t>
            </a:r>
            <a:r>
              <a:rPr lang="pt-PT" dirty="0"/>
              <a:t>. </a:t>
            </a:r>
            <a:r>
              <a:rPr lang="pt-PT" dirty="0" err="1"/>
              <a:t>So</a:t>
            </a:r>
            <a:r>
              <a:rPr lang="pt-PT" dirty="0"/>
              <a:t> </a:t>
            </a:r>
            <a:r>
              <a:rPr lang="pt-PT" dirty="0" err="1"/>
              <a:t>the</a:t>
            </a:r>
            <a:r>
              <a:rPr lang="pt-PT" dirty="0"/>
              <a:t> </a:t>
            </a:r>
            <a:r>
              <a:rPr lang="pt-PT" dirty="0" err="1"/>
              <a:t>system</a:t>
            </a:r>
            <a:r>
              <a:rPr lang="pt-PT" dirty="0"/>
              <a:t> </a:t>
            </a:r>
            <a:r>
              <a:rPr lang="pt-PT" dirty="0" err="1"/>
              <a:t>was</a:t>
            </a:r>
            <a:r>
              <a:rPr lang="pt-PT" dirty="0"/>
              <a:t> </a:t>
            </a:r>
            <a:r>
              <a:rPr lang="pt-PT" dirty="0" err="1"/>
              <a:t>near</a:t>
            </a:r>
            <a:r>
              <a:rPr lang="pt-PT" dirty="0"/>
              <a:t> </a:t>
            </a:r>
            <a:r>
              <a:rPr lang="pt-PT" dirty="0" err="1"/>
              <a:t>the</a:t>
            </a:r>
            <a:r>
              <a:rPr lang="pt-PT" dirty="0"/>
              <a:t> </a:t>
            </a:r>
            <a:r>
              <a:rPr lang="pt-PT" dirty="0" err="1"/>
              <a:t>beam</a:t>
            </a:r>
            <a:r>
              <a:rPr lang="pt-PT" dirty="0"/>
              <a:t> </a:t>
            </a:r>
            <a:r>
              <a:rPr lang="pt-PT" dirty="0" err="1"/>
              <a:t>but</a:t>
            </a:r>
            <a:r>
              <a:rPr lang="pt-PT" dirty="0"/>
              <a:t> </a:t>
            </a:r>
            <a:r>
              <a:rPr lang="pt-PT" dirty="0" err="1"/>
              <a:t>not</a:t>
            </a:r>
            <a:r>
              <a:rPr lang="pt-PT" dirty="0"/>
              <a:t> in </a:t>
            </a:r>
            <a:r>
              <a:rPr lang="pt-PT" dirty="0" err="1"/>
              <a:t>front</a:t>
            </a:r>
            <a:r>
              <a:rPr lang="pt-PT" dirty="0"/>
              <a:t> </a:t>
            </a:r>
            <a:r>
              <a:rPr lang="pt-PT" dirty="0" err="1"/>
              <a:t>of</a:t>
            </a:r>
            <a:r>
              <a:rPr lang="pt-PT" dirty="0"/>
              <a:t> </a:t>
            </a:r>
            <a:r>
              <a:rPr lang="pt-PT" dirty="0" err="1"/>
              <a:t>it</a:t>
            </a:r>
            <a:r>
              <a:rPr lang="pt-PT" dirty="0"/>
              <a:t>. </a:t>
            </a:r>
            <a:r>
              <a:rPr lang="pt-PT" dirty="0" err="1"/>
              <a:t>So</a:t>
            </a:r>
            <a:r>
              <a:rPr lang="pt-PT" dirty="0"/>
              <a:t> </a:t>
            </a:r>
            <a:r>
              <a:rPr lang="pt-PT" dirty="0" err="1"/>
              <a:t>we</a:t>
            </a:r>
            <a:r>
              <a:rPr lang="pt-PT" dirty="0"/>
              <a:t> </a:t>
            </a:r>
            <a:r>
              <a:rPr lang="pt-PT" dirty="0" err="1"/>
              <a:t>irradiate</a:t>
            </a:r>
            <a:r>
              <a:rPr lang="pt-PT" dirty="0"/>
              <a:t> </a:t>
            </a:r>
            <a:r>
              <a:rPr lang="pt-PT" dirty="0" err="1"/>
              <a:t>the</a:t>
            </a:r>
            <a:r>
              <a:rPr lang="pt-PT" dirty="0"/>
              <a:t> </a:t>
            </a:r>
            <a:r>
              <a:rPr lang="pt-PT" dirty="0" err="1"/>
              <a:t>phantom</a:t>
            </a:r>
            <a:r>
              <a:rPr lang="pt-PT" dirty="0"/>
              <a:t> </a:t>
            </a:r>
            <a:r>
              <a:rPr lang="pt-PT" dirty="0" err="1"/>
              <a:t>and</a:t>
            </a:r>
            <a:r>
              <a:rPr lang="pt-PT" dirty="0"/>
              <a:t> </a:t>
            </a:r>
            <a:r>
              <a:rPr lang="pt-PT" dirty="0" err="1"/>
              <a:t>then</a:t>
            </a:r>
            <a:r>
              <a:rPr lang="pt-PT" dirty="0"/>
              <a:t> </a:t>
            </a:r>
            <a:r>
              <a:rPr lang="pt-PT" dirty="0" err="1"/>
              <a:t>we</a:t>
            </a:r>
            <a:r>
              <a:rPr lang="pt-PT" dirty="0"/>
              <a:t> </a:t>
            </a:r>
            <a:r>
              <a:rPr lang="pt-PT" dirty="0" err="1"/>
              <a:t>went</a:t>
            </a:r>
            <a:r>
              <a:rPr lang="pt-PT" dirty="0"/>
              <a:t> to </a:t>
            </a:r>
            <a:r>
              <a:rPr lang="pt-PT" dirty="0" err="1"/>
              <a:t>the</a:t>
            </a:r>
            <a:r>
              <a:rPr lang="pt-PT" dirty="0"/>
              <a:t> </a:t>
            </a:r>
            <a:r>
              <a:rPr lang="pt-PT" dirty="0" err="1"/>
              <a:t>room</a:t>
            </a:r>
            <a:r>
              <a:rPr lang="pt-PT" dirty="0"/>
              <a:t> a </a:t>
            </a:r>
            <a:r>
              <a:rPr lang="pt-PT" dirty="0" err="1"/>
              <a:t>put</a:t>
            </a:r>
            <a:r>
              <a:rPr lang="pt-PT" dirty="0"/>
              <a:t> </a:t>
            </a:r>
            <a:r>
              <a:rPr lang="pt-PT" dirty="0" err="1"/>
              <a:t>the</a:t>
            </a:r>
            <a:r>
              <a:rPr lang="pt-PT" dirty="0"/>
              <a:t> </a:t>
            </a:r>
            <a:r>
              <a:rPr lang="pt-PT" dirty="0" err="1"/>
              <a:t>phantom</a:t>
            </a:r>
            <a:r>
              <a:rPr lang="pt-PT" dirty="0"/>
              <a:t> in </a:t>
            </a:r>
            <a:r>
              <a:rPr lang="pt-PT" dirty="0" err="1"/>
              <a:t>the</a:t>
            </a:r>
            <a:r>
              <a:rPr lang="pt-PT" dirty="0"/>
              <a:t> PET </a:t>
            </a:r>
            <a:r>
              <a:rPr lang="pt-PT" dirty="0" err="1"/>
              <a:t>system</a:t>
            </a:r>
            <a:r>
              <a:rPr lang="pt-PT" dirty="0"/>
              <a:t> </a:t>
            </a:r>
            <a:r>
              <a:rPr lang="pt-PT" dirty="0" err="1"/>
              <a:t>and</a:t>
            </a:r>
            <a:r>
              <a:rPr lang="pt-PT" dirty="0"/>
              <a:t> </a:t>
            </a:r>
            <a:r>
              <a:rPr lang="pt-PT" dirty="0" err="1"/>
              <a:t>then</a:t>
            </a:r>
            <a:r>
              <a:rPr lang="pt-PT" dirty="0"/>
              <a:t> </a:t>
            </a:r>
            <a:r>
              <a:rPr lang="pt-PT" dirty="0" err="1"/>
              <a:t>acquired</a:t>
            </a:r>
            <a:r>
              <a:rPr lang="pt-PT" dirty="0"/>
              <a:t> </a:t>
            </a:r>
            <a:r>
              <a:rPr lang="pt-PT" dirty="0" err="1"/>
              <a:t>the</a:t>
            </a:r>
            <a:r>
              <a:rPr lang="pt-PT" dirty="0"/>
              <a:t> </a:t>
            </a:r>
            <a:r>
              <a:rPr lang="pt-PT" dirty="0" err="1"/>
              <a:t>image</a:t>
            </a:r>
            <a:r>
              <a:rPr lang="pt-PT" dirty="0"/>
              <a:t>.</a:t>
            </a:r>
          </a:p>
        </p:txBody>
      </p:sp>
      <p:sp>
        <p:nvSpPr>
          <p:cNvPr id="4" name="Marcador de Posição do Número do Diapositivo 3"/>
          <p:cNvSpPr>
            <a:spLocks noGrp="1"/>
          </p:cNvSpPr>
          <p:nvPr>
            <p:ph type="sldNum" sz="quarter" idx="5"/>
          </p:nvPr>
        </p:nvSpPr>
        <p:spPr/>
        <p:txBody>
          <a:bodyPr/>
          <a:lstStyle/>
          <a:p>
            <a:fld id="{D3E814B5-D973-49B7-AAAE-C1D64AC3E0C4}" type="slidenum">
              <a:rPr lang="pt-PT" smtClean="0"/>
              <a:t>3</a:t>
            </a:fld>
            <a:endParaRPr lang="pt-PT"/>
          </a:p>
        </p:txBody>
      </p:sp>
    </p:spTree>
    <p:extLst>
      <p:ext uri="{BB962C8B-B14F-4D97-AF65-F5344CB8AC3E}">
        <p14:creationId xmlns:p14="http://schemas.microsoft.com/office/powerpoint/2010/main" val="3802940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latin typeface="CMBX10"/>
              </a:rPr>
              <a:t>We also decided to try irradiate a heterogeneous phantom, so we irradiate a phantom with two slices of PMMA and one slice of a banana. Yeah a banana you herd correctly, but it was what we had. In here we saw that the system </a:t>
            </a:r>
            <a:r>
              <a:rPr lang="pt-PT" sz="1200" b="0" dirty="0" err="1">
                <a:latin typeface="CMBX10"/>
              </a:rPr>
              <a:t>system</a:t>
            </a:r>
            <a:r>
              <a:rPr lang="pt-PT" sz="1200" b="0" dirty="0">
                <a:latin typeface="CMBX10"/>
              </a:rPr>
              <a:t> </a:t>
            </a:r>
            <a:r>
              <a:rPr lang="pt-PT" sz="1200" b="0" dirty="0" err="1">
                <a:latin typeface="CMBX10"/>
              </a:rPr>
              <a:t>was</a:t>
            </a:r>
            <a:r>
              <a:rPr lang="pt-PT" sz="1200" b="0" dirty="0">
                <a:latin typeface="CMBX10"/>
              </a:rPr>
              <a:t> </a:t>
            </a:r>
            <a:r>
              <a:rPr lang="pt-PT" sz="1200" b="0" dirty="0" err="1">
                <a:latin typeface="CMBX10"/>
              </a:rPr>
              <a:t>capable</a:t>
            </a:r>
            <a:r>
              <a:rPr lang="pt-PT" sz="1200" b="0" dirty="0">
                <a:latin typeface="CMBX10"/>
              </a:rPr>
              <a:t> to </a:t>
            </a:r>
            <a:r>
              <a:rPr lang="pt-PT" sz="1200" b="0" dirty="0" err="1">
                <a:latin typeface="CMBX10"/>
              </a:rPr>
              <a:t>distinguish</a:t>
            </a:r>
            <a:r>
              <a:rPr lang="pt-PT" sz="1200" b="0" dirty="0">
                <a:latin typeface="CMBX10"/>
              </a:rPr>
              <a:t> </a:t>
            </a:r>
            <a:r>
              <a:rPr lang="pt-PT" sz="1200" b="0" dirty="0" err="1">
                <a:latin typeface="CMBX10"/>
              </a:rPr>
              <a:t>between</a:t>
            </a:r>
            <a:r>
              <a:rPr lang="pt-PT" sz="1200" b="0" dirty="0">
                <a:latin typeface="CMBX10"/>
              </a:rPr>
              <a:t> </a:t>
            </a:r>
            <a:r>
              <a:rPr lang="pt-PT" sz="1200" b="0" dirty="0" err="1">
                <a:latin typeface="CMBX10"/>
              </a:rPr>
              <a:t>two</a:t>
            </a:r>
            <a:r>
              <a:rPr lang="pt-PT" sz="1200" b="0" dirty="0">
                <a:latin typeface="CMBX10"/>
              </a:rPr>
              <a:t> </a:t>
            </a:r>
            <a:r>
              <a:rPr lang="pt-PT" sz="1200" b="0" dirty="0" err="1">
                <a:latin typeface="CMBX10"/>
              </a:rPr>
              <a:t>materials</a:t>
            </a:r>
            <a:r>
              <a:rPr lang="pt-PT" sz="1200" b="0" dirty="0">
                <a:latin typeface="CMBX10"/>
              </a:rPr>
              <a:t>. </a:t>
            </a:r>
            <a:r>
              <a:rPr lang="en-US" sz="1200" b="0" dirty="0">
                <a:latin typeface="CMBX10"/>
              </a:rPr>
              <a:t>Here are some of the images that we obtained way better than the first one. However, I was still not convinced with them, because for some images it seemed that the beam didn’t stop in the phantom, and I realized that I could have made some wrong calculations or that I should have made a bigger margin.</a:t>
            </a:r>
            <a:endParaRPr lang="pt-PT" sz="1200" b="0" dirty="0">
              <a:latin typeface="CMBX10"/>
            </a:endParaRPr>
          </a:p>
        </p:txBody>
      </p:sp>
      <p:sp>
        <p:nvSpPr>
          <p:cNvPr id="4" name="Slide Number Placeholder 3"/>
          <p:cNvSpPr>
            <a:spLocks noGrp="1"/>
          </p:cNvSpPr>
          <p:nvPr>
            <p:ph type="sldNum" sz="quarter" idx="5"/>
          </p:nvPr>
        </p:nvSpPr>
        <p:spPr/>
        <p:txBody>
          <a:bodyPr/>
          <a:lstStyle/>
          <a:p>
            <a:fld id="{D3E814B5-D973-49B7-AAAE-C1D64AC3E0C4}" type="slidenum">
              <a:rPr lang="pt-PT" smtClean="0"/>
              <a:t>4</a:t>
            </a:fld>
            <a:endParaRPr lang="pt-PT"/>
          </a:p>
        </p:txBody>
      </p:sp>
    </p:spTree>
    <p:extLst>
      <p:ext uri="{BB962C8B-B14F-4D97-AF65-F5344CB8AC3E}">
        <p14:creationId xmlns:p14="http://schemas.microsoft.com/office/powerpoint/2010/main" val="2272310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6D4DD-C2F5-129E-88A8-57B57E002A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658539-D8BB-E48A-92FF-2D3DC531B0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5D7C3A-48CD-F6E4-33EF-70B29DFA5BB7}"/>
              </a:ext>
            </a:extLst>
          </p:cNvPr>
          <p:cNvSpPr>
            <a:spLocks noGrp="1"/>
          </p:cNvSpPr>
          <p:nvPr>
            <p:ph type="body" idx="1"/>
          </p:nvPr>
        </p:nvSpPr>
        <p:spPr/>
        <p:txBody>
          <a:bodyPr/>
          <a:lstStyle/>
          <a:p>
            <a:pPr algn="l"/>
            <a:r>
              <a:rPr lang="pt-PT" sz="1200" b="0" dirty="0" err="1">
                <a:latin typeface="CMBX10"/>
              </a:rPr>
              <a:t>With</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first</a:t>
            </a:r>
            <a:r>
              <a:rPr lang="pt-PT" sz="1200" b="0" dirty="0">
                <a:latin typeface="CMBX10"/>
              </a:rPr>
              <a:t> </a:t>
            </a:r>
            <a:r>
              <a:rPr lang="pt-PT" sz="1200" b="0" dirty="0" err="1">
                <a:latin typeface="CMBX10"/>
              </a:rPr>
              <a:t>tests</a:t>
            </a:r>
            <a:r>
              <a:rPr lang="pt-PT" sz="1200" b="0" dirty="0">
                <a:latin typeface="CMBX10"/>
              </a:rPr>
              <a:t> </a:t>
            </a:r>
            <a:r>
              <a:rPr lang="pt-PT" sz="1200" b="0" dirty="0" err="1">
                <a:latin typeface="CMBX10"/>
              </a:rPr>
              <a:t>at</a:t>
            </a:r>
            <a:r>
              <a:rPr lang="pt-PT" sz="1200" b="0" dirty="0">
                <a:latin typeface="CMBX10"/>
              </a:rPr>
              <a:t> PSI </a:t>
            </a:r>
            <a:r>
              <a:rPr lang="pt-PT" sz="1200" b="0" dirty="0" err="1">
                <a:latin typeface="CMBX10"/>
              </a:rPr>
              <a:t>we</a:t>
            </a:r>
            <a:r>
              <a:rPr lang="pt-PT" sz="1200" b="0" dirty="0">
                <a:latin typeface="CMBX10"/>
              </a:rPr>
              <a:t> </a:t>
            </a:r>
            <a:r>
              <a:rPr lang="pt-PT" sz="1200" b="0" dirty="0" err="1">
                <a:latin typeface="CMBX10"/>
              </a:rPr>
              <a:t>learnt</a:t>
            </a:r>
            <a:r>
              <a:rPr lang="pt-PT" sz="1200" b="0" dirty="0">
                <a:latin typeface="CMBX10"/>
              </a:rPr>
              <a:t> a </a:t>
            </a:r>
            <a:r>
              <a:rPr lang="pt-PT" sz="1200" b="0" dirty="0" err="1">
                <a:latin typeface="CMBX10"/>
              </a:rPr>
              <a:t>lot</a:t>
            </a:r>
            <a:r>
              <a:rPr lang="pt-PT" sz="1200" b="0" dirty="0">
                <a:latin typeface="CMBX10"/>
              </a:rPr>
              <a:t> </a:t>
            </a:r>
            <a:r>
              <a:rPr lang="pt-PT" sz="1200" b="0" dirty="0" err="1">
                <a:latin typeface="CMBX10"/>
              </a:rPr>
              <a:t>and</a:t>
            </a:r>
            <a:r>
              <a:rPr lang="pt-PT" sz="1200" b="0" dirty="0">
                <a:latin typeface="CMBX10"/>
              </a:rPr>
              <a:t> </a:t>
            </a:r>
            <a:r>
              <a:rPr lang="pt-PT" sz="1200" b="0" dirty="0" err="1">
                <a:latin typeface="CMBX10"/>
              </a:rPr>
              <a:t>we</a:t>
            </a:r>
            <a:r>
              <a:rPr lang="pt-PT" sz="1200" b="0" dirty="0">
                <a:latin typeface="CMBX10"/>
              </a:rPr>
              <a:t> came </a:t>
            </a:r>
            <a:r>
              <a:rPr lang="pt-PT" sz="1200" b="0" dirty="0" err="1">
                <a:latin typeface="CMBX10"/>
              </a:rPr>
              <a:t>back</a:t>
            </a:r>
            <a:r>
              <a:rPr lang="pt-PT" sz="1200" b="0" dirty="0">
                <a:latin typeface="CMBX10"/>
              </a:rPr>
              <a:t> </a:t>
            </a:r>
            <a:r>
              <a:rPr lang="pt-PT" sz="1200" b="0" dirty="0" err="1">
                <a:latin typeface="CMBX10"/>
              </a:rPr>
              <a:t>again</a:t>
            </a:r>
            <a:r>
              <a:rPr lang="pt-PT" sz="1200" b="0" dirty="0">
                <a:latin typeface="CMBX10"/>
              </a:rPr>
              <a:t> </a:t>
            </a:r>
            <a:r>
              <a:rPr lang="pt-PT" sz="1200" b="0" dirty="0" err="1">
                <a:latin typeface="CMBX10"/>
              </a:rPr>
              <a:t>this</a:t>
            </a:r>
            <a:r>
              <a:rPr lang="pt-PT" sz="1200" b="0" dirty="0">
                <a:latin typeface="CMBX10"/>
              </a:rPr>
              <a:t> </a:t>
            </a:r>
            <a:r>
              <a:rPr lang="pt-PT" sz="1200" b="0" dirty="0" err="1">
                <a:latin typeface="CMBX10"/>
              </a:rPr>
              <a:t>year</a:t>
            </a:r>
            <a:r>
              <a:rPr lang="pt-PT" sz="1200" b="0" dirty="0">
                <a:latin typeface="CMBX10"/>
              </a:rPr>
              <a:t>.  </a:t>
            </a:r>
            <a:r>
              <a:rPr lang="pt-PT" sz="1200" b="0" dirty="0" err="1">
                <a:latin typeface="CMBX10"/>
              </a:rPr>
              <a:t>With</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knowledge</a:t>
            </a:r>
            <a:r>
              <a:rPr lang="pt-PT" sz="1200" b="0" dirty="0">
                <a:latin typeface="CMBX10"/>
              </a:rPr>
              <a:t> </a:t>
            </a:r>
            <a:r>
              <a:rPr lang="pt-PT" sz="1200" b="0" dirty="0" err="1">
                <a:latin typeface="CMBX10"/>
              </a:rPr>
              <a:t>that</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gained</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decided</a:t>
            </a:r>
            <a:r>
              <a:rPr lang="pt-PT" sz="1200" b="0" dirty="0">
                <a:latin typeface="CMBX10"/>
              </a:rPr>
              <a:t> to </a:t>
            </a:r>
            <a:r>
              <a:rPr lang="pt-PT" sz="1200" b="0" dirty="0" err="1">
                <a:latin typeface="CMBX10"/>
              </a:rPr>
              <a:t>keep</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in-room</a:t>
            </a:r>
            <a:r>
              <a:rPr lang="pt-PT" sz="1200" b="0" dirty="0">
                <a:latin typeface="CMBX10"/>
              </a:rPr>
              <a:t> </a:t>
            </a:r>
            <a:r>
              <a:rPr lang="pt-PT" sz="1200" b="0" dirty="0" err="1">
                <a:latin typeface="CMBX10"/>
              </a:rPr>
              <a:t>approach</a:t>
            </a:r>
            <a:r>
              <a:rPr lang="pt-PT" sz="1200" b="0" dirty="0">
                <a:latin typeface="CMBX10"/>
              </a:rPr>
              <a:t> for </a:t>
            </a:r>
            <a:r>
              <a:rPr lang="pt-PT" sz="1200" b="0" dirty="0" err="1">
                <a:latin typeface="CMBX10"/>
              </a:rPr>
              <a:t>now</a:t>
            </a:r>
            <a:r>
              <a:rPr lang="pt-PT" sz="1200" b="0" dirty="0">
                <a:latin typeface="CMBX10"/>
              </a:rPr>
              <a:t> </a:t>
            </a:r>
            <a:r>
              <a:rPr lang="pt-PT" sz="1200" b="0" dirty="0" err="1">
                <a:latin typeface="CMBX10"/>
              </a:rPr>
              <a:t>and</a:t>
            </a:r>
            <a:r>
              <a:rPr lang="pt-PT" sz="1200" b="0" dirty="0">
                <a:latin typeface="CMBX10"/>
              </a:rPr>
              <a:t> </a:t>
            </a:r>
            <a:r>
              <a:rPr lang="pt-PT" sz="1200" b="0" dirty="0" err="1">
                <a:latin typeface="CMBX10"/>
              </a:rPr>
              <a:t>here</a:t>
            </a:r>
            <a:r>
              <a:rPr lang="pt-PT" sz="1200" b="0" dirty="0">
                <a:latin typeface="CMBX10"/>
              </a:rPr>
              <a:t> are some </a:t>
            </a:r>
            <a:r>
              <a:rPr lang="pt-PT" sz="1200" b="0" dirty="0" err="1">
                <a:latin typeface="CMBX10"/>
              </a:rPr>
              <a:t>images</a:t>
            </a:r>
            <a:r>
              <a:rPr lang="pt-PT" sz="1200" b="0" dirty="0">
                <a:latin typeface="CMBX10"/>
              </a:rPr>
              <a:t> </a:t>
            </a:r>
            <a:r>
              <a:rPr lang="pt-PT" sz="1200" b="0" dirty="0" err="1">
                <a:latin typeface="CMBX10"/>
              </a:rPr>
              <a:t>that</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obtained</a:t>
            </a:r>
            <a:r>
              <a:rPr lang="pt-PT" sz="1200" b="0" dirty="0">
                <a:latin typeface="CMBX10"/>
              </a:rPr>
              <a:t> for diferente </a:t>
            </a:r>
            <a:r>
              <a:rPr lang="pt-PT" sz="1200" b="0" dirty="0" err="1">
                <a:latin typeface="CMBX10"/>
              </a:rPr>
              <a:t>beam</a:t>
            </a:r>
            <a:r>
              <a:rPr lang="pt-PT" sz="1200" b="0" dirty="0">
                <a:latin typeface="CMBX10"/>
              </a:rPr>
              <a:t> </a:t>
            </a:r>
            <a:r>
              <a:rPr lang="pt-PT" sz="1200" b="0" dirty="0" err="1">
                <a:latin typeface="CMBX10"/>
              </a:rPr>
              <a:t>energies</a:t>
            </a:r>
            <a:r>
              <a:rPr lang="pt-PT" sz="1200" b="0" dirty="0">
                <a:latin typeface="CMBX10"/>
              </a:rPr>
              <a:t>. </a:t>
            </a:r>
            <a:r>
              <a:rPr lang="pt-PT" sz="1200" b="0" dirty="0" err="1">
                <a:latin typeface="CMBX10"/>
              </a:rPr>
              <a:t>Now</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were</a:t>
            </a:r>
            <a:r>
              <a:rPr lang="pt-PT" sz="1200" b="0" dirty="0">
                <a:latin typeface="CMBX10"/>
              </a:rPr>
              <a:t> </a:t>
            </a:r>
            <a:r>
              <a:rPr lang="pt-PT" sz="1200" b="0" dirty="0" err="1">
                <a:latin typeface="CMBX10"/>
              </a:rPr>
              <a:t>sure</a:t>
            </a:r>
            <a:r>
              <a:rPr lang="pt-PT" sz="1200" b="0" dirty="0">
                <a:latin typeface="CMBX10"/>
              </a:rPr>
              <a:t> </a:t>
            </a:r>
            <a:r>
              <a:rPr lang="pt-PT" sz="1200" b="0" dirty="0" err="1">
                <a:latin typeface="CMBX10"/>
              </a:rPr>
              <a:t>that</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beam</a:t>
            </a:r>
            <a:r>
              <a:rPr lang="pt-PT" sz="1200" b="0" dirty="0">
                <a:latin typeface="CMBX10"/>
              </a:rPr>
              <a:t> </a:t>
            </a:r>
            <a:r>
              <a:rPr lang="pt-PT" sz="1200" b="0" dirty="0" err="1">
                <a:latin typeface="CMBX10"/>
              </a:rPr>
              <a:t>ended</a:t>
            </a:r>
            <a:r>
              <a:rPr lang="pt-PT" sz="1200" b="0" dirty="0">
                <a:latin typeface="CMBX10"/>
              </a:rPr>
              <a:t> </a:t>
            </a:r>
            <a:r>
              <a:rPr lang="pt-PT" sz="1200" b="0" dirty="0" err="1">
                <a:latin typeface="CMBX10"/>
              </a:rPr>
              <a:t>inside</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phantom</a:t>
            </a:r>
            <a:r>
              <a:rPr lang="pt-PT" sz="1200" b="0" dirty="0">
                <a:latin typeface="CMBX10"/>
              </a:rPr>
              <a:t>. </a:t>
            </a:r>
            <a:br>
              <a:rPr lang="pt-PT" sz="1200" b="0" dirty="0">
                <a:latin typeface="CMBX10"/>
              </a:rPr>
            </a:br>
            <a:br>
              <a:rPr lang="pt-PT" sz="1200" b="0" dirty="0">
                <a:latin typeface="CMBX10"/>
              </a:rPr>
            </a:br>
            <a:r>
              <a:rPr lang="pt-PT" sz="1200" b="0" dirty="0">
                <a:latin typeface="CMBX10"/>
              </a:rPr>
              <a:t>In </a:t>
            </a:r>
            <a:r>
              <a:rPr lang="pt-PT" sz="1200" b="0" dirty="0" err="1">
                <a:latin typeface="CMBX10"/>
              </a:rPr>
              <a:t>the</a:t>
            </a:r>
            <a:r>
              <a:rPr lang="pt-PT" sz="1200" b="0" dirty="0">
                <a:latin typeface="CMBX10"/>
              </a:rPr>
              <a:t> </a:t>
            </a:r>
            <a:r>
              <a:rPr lang="pt-PT" sz="1200" b="0" dirty="0" err="1">
                <a:latin typeface="CMBX10"/>
              </a:rPr>
              <a:t>video</a:t>
            </a:r>
            <a:r>
              <a:rPr lang="pt-PT" sz="1200" b="0" dirty="0">
                <a:latin typeface="CMBX10"/>
              </a:rPr>
              <a:t> </a:t>
            </a:r>
            <a:r>
              <a:rPr lang="pt-PT" sz="1200" b="0" dirty="0" err="1">
                <a:latin typeface="CMBX10"/>
              </a:rPr>
              <a:t>we</a:t>
            </a:r>
            <a:r>
              <a:rPr lang="pt-PT" sz="1200" b="0" dirty="0">
                <a:latin typeface="CMBX10"/>
              </a:rPr>
              <a:t> are </a:t>
            </a:r>
            <a:r>
              <a:rPr lang="pt-PT" sz="1200" b="0" dirty="0" err="1">
                <a:latin typeface="CMBX10"/>
              </a:rPr>
              <a:t>seeing</a:t>
            </a:r>
            <a:r>
              <a:rPr lang="pt-PT" sz="1200" b="0" dirty="0">
                <a:latin typeface="CMBX10"/>
              </a:rPr>
              <a:t> </a:t>
            </a:r>
            <a:r>
              <a:rPr lang="pt-PT" sz="1200" b="0" dirty="0" err="1">
                <a:latin typeface="CMBX10"/>
              </a:rPr>
              <a:t>an</a:t>
            </a:r>
            <a:r>
              <a:rPr lang="pt-PT" sz="1200" b="0" dirty="0">
                <a:latin typeface="CMBX10"/>
              </a:rPr>
              <a:t> </a:t>
            </a:r>
            <a:r>
              <a:rPr lang="pt-PT" sz="1200" b="0" dirty="0" err="1">
                <a:latin typeface="CMBX10"/>
              </a:rPr>
              <a:t>image</a:t>
            </a:r>
            <a:r>
              <a:rPr lang="pt-PT" sz="1200" b="0" dirty="0">
                <a:latin typeface="CMBX10"/>
              </a:rPr>
              <a:t> </a:t>
            </a:r>
            <a:r>
              <a:rPr lang="pt-PT" sz="1200" b="0" dirty="0" err="1">
                <a:latin typeface="CMBX10"/>
              </a:rPr>
              <a:t>of</a:t>
            </a:r>
            <a:r>
              <a:rPr lang="pt-PT" sz="1200" b="0" dirty="0">
                <a:latin typeface="CMBX10"/>
              </a:rPr>
              <a:t> a </a:t>
            </a:r>
            <a:r>
              <a:rPr lang="pt-PT" sz="1200" b="0" dirty="0" err="1">
                <a:latin typeface="CMBX10"/>
              </a:rPr>
              <a:t>phantom</a:t>
            </a:r>
            <a:r>
              <a:rPr lang="pt-PT" sz="1200" b="0" dirty="0">
                <a:latin typeface="CMBX10"/>
              </a:rPr>
              <a:t> </a:t>
            </a:r>
            <a:r>
              <a:rPr lang="pt-PT" sz="1200" b="0" dirty="0" err="1">
                <a:latin typeface="CMBX10"/>
              </a:rPr>
              <a:t>that</a:t>
            </a:r>
            <a:r>
              <a:rPr lang="pt-PT" sz="1200" b="0" dirty="0">
                <a:latin typeface="CMBX10"/>
              </a:rPr>
              <a:t> </a:t>
            </a:r>
            <a:r>
              <a:rPr lang="pt-PT" sz="1200" b="0" dirty="0" err="1">
                <a:latin typeface="CMBX10"/>
              </a:rPr>
              <a:t>was</a:t>
            </a:r>
            <a:r>
              <a:rPr lang="pt-PT" sz="1200" b="0" dirty="0">
                <a:latin typeface="CMBX10"/>
              </a:rPr>
              <a:t> </a:t>
            </a:r>
            <a:r>
              <a:rPr lang="pt-PT" sz="1200" b="0" dirty="0" err="1">
                <a:latin typeface="CMBX10"/>
              </a:rPr>
              <a:t>irradiated</a:t>
            </a:r>
            <a:r>
              <a:rPr lang="pt-PT" sz="1200" b="0" dirty="0">
                <a:latin typeface="CMBX10"/>
              </a:rPr>
              <a:t> </a:t>
            </a:r>
            <a:r>
              <a:rPr lang="pt-PT" sz="1200" b="0" dirty="0" err="1">
                <a:latin typeface="CMBX10"/>
              </a:rPr>
              <a:t>with</a:t>
            </a:r>
            <a:r>
              <a:rPr lang="pt-PT" sz="1200" b="0" dirty="0">
                <a:latin typeface="CMBX10"/>
              </a:rPr>
              <a:t> </a:t>
            </a:r>
            <a:r>
              <a:rPr lang="pt-PT" sz="1200" b="0" dirty="0" err="1">
                <a:latin typeface="CMBX10"/>
              </a:rPr>
              <a:t>two</a:t>
            </a:r>
            <a:r>
              <a:rPr lang="pt-PT" sz="1200" b="0" dirty="0">
                <a:latin typeface="CMBX10"/>
              </a:rPr>
              <a:t> </a:t>
            </a:r>
            <a:r>
              <a:rPr lang="pt-PT" sz="1200" b="0" dirty="0" err="1">
                <a:latin typeface="CMBX10"/>
              </a:rPr>
              <a:t>beams</a:t>
            </a:r>
            <a:r>
              <a:rPr lang="pt-PT" sz="1200" b="0" dirty="0">
                <a:latin typeface="CMBX10"/>
              </a:rPr>
              <a:t> </a:t>
            </a:r>
            <a:r>
              <a:rPr lang="pt-PT" sz="1200" b="0" dirty="0" err="1">
                <a:latin typeface="CMBX10"/>
              </a:rPr>
              <a:t>with</a:t>
            </a:r>
            <a:r>
              <a:rPr lang="pt-PT" sz="1200" b="0" dirty="0">
                <a:latin typeface="CMBX10"/>
              </a:rPr>
              <a:t> </a:t>
            </a:r>
            <a:r>
              <a:rPr lang="pt-PT" sz="1200" b="0" dirty="0" err="1">
                <a:latin typeface="CMBX10"/>
              </a:rPr>
              <a:t>diffent</a:t>
            </a:r>
            <a:r>
              <a:rPr lang="pt-PT" sz="1200" b="0" dirty="0">
                <a:latin typeface="CMBX10"/>
              </a:rPr>
              <a:t> </a:t>
            </a:r>
            <a:r>
              <a:rPr lang="pt-PT" sz="1200" b="0" dirty="0" err="1">
                <a:latin typeface="CMBX10"/>
              </a:rPr>
              <a:t>energies</a:t>
            </a:r>
            <a:r>
              <a:rPr lang="pt-PT" sz="1200" b="0" dirty="0">
                <a:latin typeface="CMBX10"/>
              </a:rPr>
              <a:t> </a:t>
            </a:r>
            <a:r>
              <a:rPr lang="pt-PT" sz="1200" b="0" dirty="0" err="1">
                <a:latin typeface="CMBX10"/>
              </a:rPr>
              <a:t>and</a:t>
            </a:r>
            <a:r>
              <a:rPr lang="pt-PT" sz="1200" b="0" dirty="0">
                <a:latin typeface="CMBX10"/>
              </a:rPr>
              <a:t> </a:t>
            </a:r>
            <a:r>
              <a:rPr lang="pt-PT" sz="1200" b="0" dirty="0" err="1">
                <a:latin typeface="CMBX10"/>
              </a:rPr>
              <a:t>we</a:t>
            </a:r>
            <a:r>
              <a:rPr lang="pt-PT" sz="1200" b="0" dirty="0">
                <a:latin typeface="CMBX10"/>
              </a:rPr>
              <a:t> can </a:t>
            </a:r>
            <a:r>
              <a:rPr lang="pt-PT" sz="1200" b="0" dirty="0" err="1">
                <a:latin typeface="CMBX10"/>
              </a:rPr>
              <a:t>see</a:t>
            </a:r>
            <a:r>
              <a:rPr lang="pt-PT" sz="1200" b="0" dirty="0">
                <a:latin typeface="CMBX10"/>
              </a:rPr>
              <a:t> </a:t>
            </a:r>
            <a:r>
              <a:rPr lang="pt-PT" sz="1200" b="0" dirty="0" err="1">
                <a:latin typeface="CMBX10"/>
              </a:rPr>
              <a:t>one</a:t>
            </a:r>
            <a:r>
              <a:rPr lang="pt-PT" sz="1200" b="0" dirty="0">
                <a:latin typeface="CMBX10"/>
              </a:rPr>
              <a:t> </a:t>
            </a:r>
            <a:r>
              <a:rPr lang="pt-PT" sz="1200" b="0" dirty="0" err="1">
                <a:latin typeface="CMBX10"/>
              </a:rPr>
              <a:t>beam</a:t>
            </a:r>
            <a:r>
              <a:rPr lang="pt-PT" sz="1200" b="0" dirty="0">
                <a:latin typeface="CMBX10"/>
              </a:rPr>
              <a:t> </a:t>
            </a:r>
            <a:r>
              <a:rPr lang="pt-PT" sz="1200" b="0" dirty="0" err="1">
                <a:latin typeface="CMBX10"/>
              </a:rPr>
              <a:t>end</a:t>
            </a:r>
            <a:r>
              <a:rPr lang="pt-PT" sz="1200" b="0" dirty="0">
                <a:latin typeface="CMBX10"/>
              </a:rPr>
              <a:t> </a:t>
            </a:r>
            <a:r>
              <a:rPr lang="pt-PT" sz="1200" b="0" dirty="0" err="1">
                <a:latin typeface="CMBX10"/>
              </a:rPr>
              <a:t>before</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other</a:t>
            </a:r>
            <a:r>
              <a:rPr lang="pt-PT" sz="1200" b="0" dirty="0">
                <a:latin typeface="CMBX10"/>
              </a:rPr>
              <a:t>. In </a:t>
            </a:r>
            <a:r>
              <a:rPr lang="pt-PT" sz="1200" b="0" dirty="0" err="1">
                <a:latin typeface="CMBX10"/>
              </a:rPr>
              <a:t>the</a:t>
            </a:r>
            <a:r>
              <a:rPr lang="pt-PT" sz="1200" b="0" dirty="0">
                <a:latin typeface="CMBX10"/>
              </a:rPr>
              <a:t> </a:t>
            </a:r>
            <a:r>
              <a:rPr lang="pt-PT" sz="1200" b="0" dirty="0" err="1">
                <a:latin typeface="CMBX10"/>
              </a:rPr>
              <a:t>image</a:t>
            </a:r>
            <a:r>
              <a:rPr lang="pt-PT" sz="1200" b="0" dirty="0">
                <a:latin typeface="CMBX10"/>
              </a:rPr>
              <a:t> </a:t>
            </a:r>
            <a:r>
              <a:rPr lang="pt-PT" sz="1200" b="0" dirty="0" err="1">
                <a:latin typeface="CMBX10"/>
              </a:rPr>
              <a:t>of</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right</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basically</a:t>
            </a:r>
            <a:r>
              <a:rPr lang="pt-PT" sz="1200" b="0" dirty="0">
                <a:latin typeface="CMBX10"/>
              </a:rPr>
              <a:t> </a:t>
            </a:r>
            <a:r>
              <a:rPr lang="pt-PT" sz="1200" b="0" dirty="0" err="1">
                <a:latin typeface="CMBX10"/>
              </a:rPr>
              <a:t>wanted</a:t>
            </a:r>
            <a:r>
              <a:rPr lang="pt-PT" sz="1200" b="0" dirty="0">
                <a:latin typeface="CMBX10"/>
              </a:rPr>
              <a:t> to </a:t>
            </a:r>
            <a:r>
              <a:rPr lang="pt-PT" sz="1200" b="0" dirty="0" err="1">
                <a:latin typeface="CMBX10"/>
              </a:rPr>
              <a:t>test</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resolution</a:t>
            </a:r>
            <a:r>
              <a:rPr lang="pt-PT" sz="1200" b="0" dirty="0">
                <a:latin typeface="CMBX10"/>
              </a:rPr>
              <a:t> </a:t>
            </a:r>
            <a:r>
              <a:rPr lang="pt-PT" sz="1200" b="0" dirty="0" err="1">
                <a:latin typeface="CMBX10"/>
              </a:rPr>
              <a:t>of</a:t>
            </a:r>
            <a:r>
              <a:rPr lang="pt-PT" sz="1200" b="0" dirty="0">
                <a:latin typeface="CMBX10"/>
              </a:rPr>
              <a:t> </a:t>
            </a:r>
            <a:r>
              <a:rPr lang="pt-PT" sz="1200" b="0" dirty="0" err="1">
                <a:latin typeface="CMBX10"/>
              </a:rPr>
              <a:t>our</a:t>
            </a:r>
            <a:r>
              <a:rPr lang="pt-PT" sz="1200" b="0" dirty="0">
                <a:latin typeface="CMBX10"/>
              </a:rPr>
              <a:t> </a:t>
            </a:r>
            <a:r>
              <a:rPr lang="pt-PT" sz="1200" b="0" dirty="0" err="1">
                <a:latin typeface="CMBX10"/>
              </a:rPr>
              <a:t>system</a:t>
            </a:r>
            <a:r>
              <a:rPr lang="pt-PT" sz="1200" b="0" dirty="0">
                <a:latin typeface="CMBX10"/>
              </a:rPr>
              <a:t>, </a:t>
            </a:r>
            <a:r>
              <a:rPr lang="pt-PT" sz="1200" b="0" dirty="0" err="1">
                <a:latin typeface="CMBX10"/>
              </a:rPr>
              <a:t>so</a:t>
            </a:r>
            <a:r>
              <a:rPr lang="pt-PT" sz="1200" b="0" dirty="0">
                <a:latin typeface="CMBX10"/>
              </a:rPr>
              <a:t> </a:t>
            </a:r>
            <a:r>
              <a:rPr lang="pt-PT" sz="1200" b="0" dirty="0" err="1">
                <a:latin typeface="CMBX10"/>
              </a:rPr>
              <a:t>we</a:t>
            </a:r>
            <a:r>
              <a:rPr lang="pt-PT" sz="1200" b="0" dirty="0">
                <a:latin typeface="CMBX10"/>
              </a:rPr>
              <a:t> </a:t>
            </a:r>
            <a:r>
              <a:rPr lang="pt-PT" sz="1200" b="0" dirty="0" err="1">
                <a:latin typeface="CMBX10"/>
              </a:rPr>
              <a:t>acquired</a:t>
            </a:r>
            <a:r>
              <a:rPr lang="pt-PT" sz="1200" b="0" dirty="0">
                <a:latin typeface="CMBX10"/>
              </a:rPr>
              <a:t> </a:t>
            </a:r>
            <a:r>
              <a:rPr lang="pt-PT" sz="1200" b="0" dirty="0" err="1">
                <a:latin typeface="CMBX10"/>
              </a:rPr>
              <a:t>several</a:t>
            </a:r>
            <a:r>
              <a:rPr lang="pt-PT" sz="1200" b="0" dirty="0">
                <a:latin typeface="CMBX10"/>
              </a:rPr>
              <a:t> </a:t>
            </a:r>
            <a:r>
              <a:rPr lang="pt-PT" sz="1200" b="0" dirty="0" err="1">
                <a:latin typeface="CMBX10"/>
              </a:rPr>
              <a:t>images</a:t>
            </a:r>
            <a:r>
              <a:rPr lang="pt-PT" sz="1200" b="0" dirty="0">
                <a:latin typeface="CMBX10"/>
              </a:rPr>
              <a:t> </a:t>
            </a:r>
            <a:r>
              <a:rPr lang="pt-PT" sz="1200" b="0" dirty="0" err="1">
                <a:latin typeface="CMBX10"/>
              </a:rPr>
              <a:t>with</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same</a:t>
            </a:r>
            <a:r>
              <a:rPr lang="pt-PT" sz="1200" b="0" dirty="0">
                <a:latin typeface="CMBX10"/>
              </a:rPr>
              <a:t> </a:t>
            </a:r>
            <a:r>
              <a:rPr lang="pt-PT" sz="1200" b="0" dirty="0" err="1">
                <a:latin typeface="CMBX10"/>
              </a:rPr>
              <a:t>beam</a:t>
            </a:r>
            <a:r>
              <a:rPr lang="pt-PT" sz="1200" b="0" dirty="0">
                <a:latin typeface="CMBX10"/>
              </a:rPr>
              <a:t> </a:t>
            </a:r>
            <a:r>
              <a:rPr lang="pt-PT" sz="1200" b="0" dirty="0" err="1">
                <a:latin typeface="CMBX10"/>
              </a:rPr>
              <a:t>energy</a:t>
            </a:r>
            <a:r>
              <a:rPr lang="pt-PT" sz="1200" b="0" dirty="0">
                <a:latin typeface="CMBX10"/>
              </a:rPr>
              <a:t> </a:t>
            </a:r>
            <a:r>
              <a:rPr lang="pt-PT" sz="1200" b="0" dirty="0" err="1">
                <a:latin typeface="CMBX10"/>
              </a:rPr>
              <a:t>but</a:t>
            </a:r>
            <a:r>
              <a:rPr lang="pt-PT" sz="1200" b="0" dirty="0">
                <a:latin typeface="CMBX10"/>
              </a:rPr>
              <a:t> </a:t>
            </a:r>
            <a:r>
              <a:rPr lang="pt-PT" sz="1200" b="0" dirty="0" err="1">
                <a:latin typeface="CMBX10"/>
              </a:rPr>
              <a:t>changed</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position</a:t>
            </a:r>
            <a:r>
              <a:rPr lang="pt-PT" sz="1200" b="0" dirty="0">
                <a:latin typeface="CMBX10"/>
              </a:rPr>
              <a:t> </a:t>
            </a:r>
            <a:r>
              <a:rPr lang="pt-PT" sz="1200" b="0" dirty="0" err="1">
                <a:latin typeface="CMBX10"/>
              </a:rPr>
              <a:t>of</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phantom</a:t>
            </a:r>
            <a:r>
              <a:rPr lang="pt-PT" sz="1200" b="0" dirty="0">
                <a:latin typeface="CMBX10"/>
              </a:rPr>
              <a:t> </a:t>
            </a:r>
            <a:r>
              <a:rPr lang="pt-PT" sz="1200" b="0" dirty="0" err="1">
                <a:latin typeface="CMBX10"/>
              </a:rPr>
              <a:t>inside</a:t>
            </a:r>
            <a:r>
              <a:rPr lang="pt-PT" sz="1200" b="0" dirty="0">
                <a:latin typeface="CMBX10"/>
              </a:rPr>
              <a:t> </a:t>
            </a:r>
            <a:r>
              <a:rPr lang="pt-PT" sz="1200" b="0" dirty="0" err="1">
                <a:latin typeface="CMBX10"/>
              </a:rPr>
              <a:t>the</a:t>
            </a:r>
            <a:r>
              <a:rPr lang="pt-PT" sz="1200" b="0" dirty="0">
                <a:latin typeface="CMBX10"/>
              </a:rPr>
              <a:t> PET. </a:t>
            </a:r>
            <a:r>
              <a:rPr lang="pt-PT" sz="1200" b="0" dirty="0" err="1">
                <a:latin typeface="CMBX10"/>
              </a:rPr>
              <a:t>And</a:t>
            </a:r>
            <a:r>
              <a:rPr lang="pt-PT" sz="1200" b="0" dirty="0">
                <a:latin typeface="CMBX10"/>
              </a:rPr>
              <a:t> as </a:t>
            </a:r>
            <a:r>
              <a:rPr lang="pt-PT" sz="1200" b="0" dirty="0" err="1">
                <a:latin typeface="CMBX10"/>
              </a:rPr>
              <a:t>you</a:t>
            </a:r>
            <a:r>
              <a:rPr lang="pt-PT" sz="1200" b="0" dirty="0">
                <a:latin typeface="CMBX10"/>
              </a:rPr>
              <a:t> can </a:t>
            </a:r>
            <a:r>
              <a:rPr lang="pt-PT" sz="1200" b="0" dirty="0" err="1">
                <a:latin typeface="CMBX10"/>
              </a:rPr>
              <a:t>see</a:t>
            </a:r>
            <a:r>
              <a:rPr lang="pt-PT" sz="1200" b="0" dirty="0">
                <a:latin typeface="CMBX10"/>
              </a:rPr>
              <a:t> </a:t>
            </a:r>
            <a:r>
              <a:rPr lang="pt-PT" sz="1200" b="0" dirty="0" err="1">
                <a:latin typeface="CMBX10"/>
              </a:rPr>
              <a:t>the</a:t>
            </a:r>
            <a:r>
              <a:rPr lang="pt-PT" sz="1200" b="0" dirty="0">
                <a:latin typeface="CMBX10"/>
              </a:rPr>
              <a:t> </a:t>
            </a:r>
            <a:r>
              <a:rPr lang="pt-PT" sz="1200" b="0" dirty="0" err="1">
                <a:latin typeface="CMBX10"/>
              </a:rPr>
              <a:t>system</a:t>
            </a:r>
            <a:r>
              <a:rPr lang="pt-PT" sz="1200" b="0" dirty="0">
                <a:latin typeface="CMBX10"/>
              </a:rPr>
              <a:t> </a:t>
            </a:r>
            <a:r>
              <a:rPr lang="pt-PT" sz="1200" b="0" dirty="0" err="1">
                <a:latin typeface="CMBX10"/>
              </a:rPr>
              <a:t>was</a:t>
            </a:r>
            <a:r>
              <a:rPr lang="pt-PT" sz="1200" b="0" dirty="0">
                <a:latin typeface="CMBX10"/>
              </a:rPr>
              <a:t> </a:t>
            </a:r>
            <a:r>
              <a:rPr lang="pt-PT" sz="1200" b="0" dirty="0" err="1">
                <a:latin typeface="CMBX10"/>
              </a:rPr>
              <a:t>able</a:t>
            </a:r>
            <a:r>
              <a:rPr lang="pt-PT" sz="1200" b="0" dirty="0">
                <a:latin typeface="CMBX10"/>
              </a:rPr>
              <a:t> to </a:t>
            </a:r>
            <a:r>
              <a:rPr lang="pt-PT" sz="1200" b="0" dirty="0" err="1">
                <a:latin typeface="CMBX10"/>
              </a:rPr>
              <a:t>distinguish</a:t>
            </a:r>
            <a:r>
              <a:rPr lang="pt-PT" sz="1200" b="0" dirty="0">
                <a:latin typeface="CMBX10"/>
              </a:rPr>
              <a:t>. </a:t>
            </a:r>
          </a:p>
        </p:txBody>
      </p:sp>
      <p:sp>
        <p:nvSpPr>
          <p:cNvPr id="4" name="Slide Number Placeholder 3">
            <a:extLst>
              <a:ext uri="{FF2B5EF4-FFF2-40B4-BE49-F238E27FC236}">
                <a16:creationId xmlns:a16="http://schemas.microsoft.com/office/drawing/2014/main" id="{9E4F2232-AAD9-CE19-ACB5-D3012B510260}"/>
              </a:ext>
            </a:extLst>
          </p:cNvPr>
          <p:cNvSpPr>
            <a:spLocks noGrp="1"/>
          </p:cNvSpPr>
          <p:nvPr>
            <p:ph type="sldNum" sz="quarter" idx="5"/>
          </p:nvPr>
        </p:nvSpPr>
        <p:spPr/>
        <p:txBody>
          <a:bodyPr/>
          <a:lstStyle/>
          <a:p>
            <a:fld id="{D3E814B5-D973-49B7-AAAE-C1D64AC3E0C4}" type="slidenum">
              <a:rPr lang="pt-PT" smtClean="0"/>
              <a:t>5</a:t>
            </a:fld>
            <a:endParaRPr lang="pt-PT"/>
          </a:p>
        </p:txBody>
      </p:sp>
    </p:spTree>
    <p:extLst>
      <p:ext uri="{BB962C8B-B14F-4D97-AF65-F5344CB8AC3E}">
        <p14:creationId xmlns:p14="http://schemas.microsoft.com/office/powerpoint/2010/main" val="15923539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err="1"/>
              <a:t>Thank</a:t>
            </a:r>
            <a:r>
              <a:rPr lang="pt-PT" dirty="0"/>
              <a:t> </a:t>
            </a:r>
            <a:r>
              <a:rPr lang="pt-PT" dirty="0" err="1"/>
              <a:t>you</a:t>
            </a:r>
            <a:r>
              <a:rPr lang="pt-PT" dirty="0"/>
              <a:t> for </a:t>
            </a:r>
            <a:r>
              <a:rPr lang="pt-PT" dirty="0" err="1"/>
              <a:t>your</a:t>
            </a:r>
            <a:r>
              <a:rPr lang="pt-PT" dirty="0"/>
              <a:t> </a:t>
            </a:r>
            <a:r>
              <a:rPr lang="pt-PT" dirty="0" err="1"/>
              <a:t>attention</a:t>
            </a:r>
            <a:r>
              <a:rPr lang="pt-PT" dirty="0"/>
              <a:t> </a:t>
            </a:r>
            <a:r>
              <a:rPr lang="pt-PT" dirty="0" err="1"/>
              <a:t>and</a:t>
            </a:r>
            <a:r>
              <a:rPr lang="pt-PT" dirty="0"/>
              <a:t> </a:t>
            </a:r>
            <a:r>
              <a:rPr lang="pt-PT" dirty="0" err="1"/>
              <a:t>if</a:t>
            </a:r>
            <a:r>
              <a:rPr lang="pt-PT" dirty="0"/>
              <a:t> </a:t>
            </a:r>
            <a:r>
              <a:rPr lang="pt-PT" dirty="0" err="1"/>
              <a:t>you</a:t>
            </a:r>
            <a:r>
              <a:rPr lang="pt-PT" dirty="0"/>
              <a:t> </a:t>
            </a:r>
            <a:r>
              <a:rPr lang="pt-PT" dirty="0" err="1"/>
              <a:t>have</a:t>
            </a:r>
            <a:r>
              <a:rPr lang="pt-PT" dirty="0"/>
              <a:t> </a:t>
            </a:r>
            <a:r>
              <a:rPr lang="pt-PT" dirty="0" err="1"/>
              <a:t>any</a:t>
            </a:r>
            <a:r>
              <a:rPr lang="pt-PT" dirty="0"/>
              <a:t> </a:t>
            </a:r>
            <a:r>
              <a:rPr lang="pt-PT" dirty="0" err="1"/>
              <a:t>questions</a:t>
            </a:r>
            <a:r>
              <a:rPr lang="pt-PT" dirty="0"/>
              <a:t> </a:t>
            </a:r>
            <a:r>
              <a:rPr lang="pt-PT" dirty="0" err="1"/>
              <a:t>feel</a:t>
            </a:r>
            <a:r>
              <a:rPr lang="pt-PT" dirty="0"/>
              <a:t> free to </a:t>
            </a:r>
            <a:r>
              <a:rPr lang="pt-PT" dirty="0" err="1"/>
              <a:t>contact</a:t>
            </a:r>
            <a:r>
              <a:rPr lang="pt-PT" dirty="0"/>
              <a:t> me.</a:t>
            </a:r>
          </a:p>
          <a:p>
            <a:endParaRPr lang="pt-PT" dirty="0"/>
          </a:p>
        </p:txBody>
      </p:sp>
      <p:sp>
        <p:nvSpPr>
          <p:cNvPr id="4" name="Slide Number Placeholder 3"/>
          <p:cNvSpPr>
            <a:spLocks noGrp="1"/>
          </p:cNvSpPr>
          <p:nvPr>
            <p:ph type="sldNum" sz="quarter" idx="5"/>
          </p:nvPr>
        </p:nvSpPr>
        <p:spPr/>
        <p:txBody>
          <a:bodyPr/>
          <a:lstStyle/>
          <a:p>
            <a:fld id="{D3E814B5-D973-49B7-AAAE-C1D64AC3E0C4}" type="slidenum">
              <a:rPr lang="pt-PT" smtClean="0"/>
              <a:t>7</a:t>
            </a:fld>
            <a:endParaRPr lang="pt-PT"/>
          </a:p>
        </p:txBody>
      </p:sp>
    </p:spTree>
    <p:extLst>
      <p:ext uri="{BB962C8B-B14F-4D97-AF65-F5344CB8AC3E}">
        <p14:creationId xmlns:p14="http://schemas.microsoft.com/office/powerpoint/2010/main" val="3597848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9690F-7CD0-3393-1662-FB4A584118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pt-PT"/>
          </a:p>
        </p:txBody>
      </p:sp>
      <p:sp>
        <p:nvSpPr>
          <p:cNvPr id="3" name="Subtitle 2">
            <a:extLst>
              <a:ext uri="{FF2B5EF4-FFF2-40B4-BE49-F238E27FC236}">
                <a16:creationId xmlns:a16="http://schemas.microsoft.com/office/drawing/2014/main" id="{C69D331F-E147-F03C-C0A1-2B686B305A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PT"/>
          </a:p>
        </p:txBody>
      </p:sp>
      <p:sp>
        <p:nvSpPr>
          <p:cNvPr id="4" name="Date Placeholder 3">
            <a:extLst>
              <a:ext uri="{FF2B5EF4-FFF2-40B4-BE49-F238E27FC236}">
                <a16:creationId xmlns:a16="http://schemas.microsoft.com/office/drawing/2014/main" id="{8927E7D7-8859-0F62-3675-B7249BA959A2}"/>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AF6374A1-53E4-6CAA-50FF-B6A36135FBCD}"/>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53B35B83-891F-E4D1-0B41-FFE9AF3B901D}"/>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10469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04B97-B02C-E1E1-9D34-E1B999367A67}"/>
              </a:ext>
            </a:extLst>
          </p:cNvPr>
          <p:cNvSpPr>
            <a:spLocks noGrp="1"/>
          </p:cNvSpPr>
          <p:nvPr>
            <p:ph type="title"/>
          </p:nvPr>
        </p:nvSpPr>
        <p:spPr/>
        <p:txBody>
          <a:bodyPr/>
          <a:lstStyle/>
          <a:p>
            <a:r>
              <a:rPr lang="en-US"/>
              <a:t>Click to edit Master title style</a:t>
            </a:r>
            <a:endParaRPr lang="pt-PT"/>
          </a:p>
        </p:txBody>
      </p:sp>
      <p:sp>
        <p:nvSpPr>
          <p:cNvPr id="3" name="Vertical Text Placeholder 2">
            <a:extLst>
              <a:ext uri="{FF2B5EF4-FFF2-40B4-BE49-F238E27FC236}">
                <a16:creationId xmlns:a16="http://schemas.microsoft.com/office/drawing/2014/main" id="{0039325A-AFF9-07DB-2254-0C98FEB252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a:extLst>
              <a:ext uri="{FF2B5EF4-FFF2-40B4-BE49-F238E27FC236}">
                <a16:creationId xmlns:a16="http://schemas.microsoft.com/office/drawing/2014/main" id="{EBAB84EE-A080-E05D-1721-8C25E9F4836C}"/>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A1586761-88B3-84FB-4E6D-E43481223CF8}"/>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35008ACF-EF4F-5D62-6079-9898EADB8FFF}"/>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69928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DF537B-3265-F37E-3266-F2758F9E423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pt-PT"/>
          </a:p>
        </p:txBody>
      </p:sp>
      <p:sp>
        <p:nvSpPr>
          <p:cNvPr id="3" name="Vertical Text Placeholder 2">
            <a:extLst>
              <a:ext uri="{FF2B5EF4-FFF2-40B4-BE49-F238E27FC236}">
                <a16:creationId xmlns:a16="http://schemas.microsoft.com/office/drawing/2014/main" id="{ECE6AA53-5DDD-9280-F5B9-A24A49E1B1F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a:extLst>
              <a:ext uri="{FF2B5EF4-FFF2-40B4-BE49-F238E27FC236}">
                <a16:creationId xmlns:a16="http://schemas.microsoft.com/office/drawing/2014/main" id="{153F9F7E-692A-E82C-264F-3488D086DCF9}"/>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4E726AF4-90CF-E354-443F-D15404201E52}"/>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86C4F1FA-2242-065A-5778-22978623D622}"/>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2400983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69CD2-8944-1364-33A3-7CF80243371B}"/>
              </a:ext>
            </a:extLst>
          </p:cNvPr>
          <p:cNvSpPr>
            <a:spLocks noGrp="1"/>
          </p:cNvSpPr>
          <p:nvPr>
            <p:ph type="title"/>
          </p:nvPr>
        </p:nvSpPr>
        <p:spPr/>
        <p:txBody>
          <a:bodyPr/>
          <a:lstStyle/>
          <a:p>
            <a:r>
              <a:rPr lang="en-US"/>
              <a:t>Click to edit Master title style</a:t>
            </a:r>
            <a:endParaRPr lang="pt-PT"/>
          </a:p>
        </p:txBody>
      </p:sp>
      <p:sp>
        <p:nvSpPr>
          <p:cNvPr id="3" name="Content Placeholder 2">
            <a:extLst>
              <a:ext uri="{FF2B5EF4-FFF2-40B4-BE49-F238E27FC236}">
                <a16:creationId xmlns:a16="http://schemas.microsoft.com/office/drawing/2014/main" id="{9E2F4D95-40BC-A5BA-C8FB-C1E6725D8C7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a:extLst>
              <a:ext uri="{FF2B5EF4-FFF2-40B4-BE49-F238E27FC236}">
                <a16:creationId xmlns:a16="http://schemas.microsoft.com/office/drawing/2014/main" id="{5AE15AB9-9CE9-50FD-BFF6-3160CD4B33FC}"/>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40808761-A500-1AA0-44D3-3F0C07AC55E6}"/>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29D47F7B-0EE9-135F-1B99-430BC7F136F1}"/>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1670610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1615B-2205-AE85-6AE7-845E6611AB4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pt-PT"/>
          </a:p>
        </p:txBody>
      </p:sp>
      <p:sp>
        <p:nvSpPr>
          <p:cNvPr id="3" name="Text Placeholder 2">
            <a:extLst>
              <a:ext uri="{FF2B5EF4-FFF2-40B4-BE49-F238E27FC236}">
                <a16:creationId xmlns:a16="http://schemas.microsoft.com/office/drawing/2014/main" id="{1D50B363-5E31-D1CD-8E4A-302AA2740F5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8C88D8-8AE9-9C5D-D1EE-DA41580EA69A}"/>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55ACE97E-D284-A21B-1937-3B3163E9A03F}"/>
              </a:ext>
            </a:extLst>
          </p:cNvPr>
          <p:cNvSpPr>
            <a:spLocks noGrp="1"/>
          </p:cNvSpPr>
          <p:nvPr>
            <p:ph type="ftr" sz="quarter" idx="11"/>
          </p:nvPr>
        </p:nvSpPr>
        <p:spPr/>
        <p:txBody>
          <a:bodyPr/>
          <a:lstStyle/>
          <a:p>
            <a:endParaRPr lang="pt-PT"/>
          </a:p>
        </p:txBody>
      </p:sp>
      <p:sp>
        <p:nvSpPr>
          <p:cNvPr id="6" name="Slide Number Placeholder 5">
            <a:extLst>
              <a:ext uri="{FF2B5EF4-FFF2-40B4-BE49-F238E27FC236}">
                <a16:creationId xmlns:a16="http://schemas.microsoft.com/office/drawing/2014/main" id="{83B2A7D1-7DCC-605A-B98E-DD91BE71C4C0}"/>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3368049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1C0D9-33F6-3230-C714-EEB99DFCE1D0}"/>
              </a:ext>
            </a:extLst>
          </p:cNvPr>
          <p:cNvSpPr>
            <a:spLocks noGrp="1"/>
          </p:cNvSpPr>
          <p:nvPr>
            <p:ph type="title"/>
          </p:nvPr>
        </p:nvSpPr>
        <p:spPr/>
        <p:txBody>
          <a:bodyPr/>
          <a:lstStyle/>
          <a:p>
            <a:r>
              <a:rPr lang="en-US"/>
              <a:t>Click to edit Master title style</a:t>
            </a:r>
            <a:endParaRPr lang="pt-PT"/>
          </a:p>
        </p:txBody>
      </p:sp>
      <p:sp>
        <p:nvSpPr>
          <p:cNvPr id="3" name="Content Placeholder 2">
            <a:extLst>
              <a:ext uri="{FF2B5EF4-FFF2-40B4-BE49-F238E27FC236}">
                <a16:creationId xmlns:a16="http://schemas.microsoft.com/office/drawing/2014/main" id="{B9615F05-5CD1-77D6-0F0F-EC536B6986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Content Placeholder 3">
            <a:extLst>
              <a:ext uri="{FF2B5EF4-FFF2-40B4-BE49-F238E27FC236}">
                <a16:creationId xmlns:a16="http://schemas.microsoft.com/office/drawing/2014/main" id="{3D188EC9-D85E-789D-9FE1-644CB25672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5" name="Date Placeholder 4">
            <a:extLst>
              <a:ext uri="{FF2B5EF4-FFF2-40B4-BE49-F238E27FC236}">
                <a16:creationId xmlns:a16="http://schemas.microsoft.com/office/drawing/2014/main" id="{868830B2-AD6A-E7F7-60BA-A48C7316A2FF}"/>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6" name="Footer Placeholder 5">
            <a:extLst>
              <a:ext uri="{FF2B5EF4-FFF2-40B4-BE49-F238E27FC236}">
                <a16:creationId xmlns:a16="http://schemas.microsoft.com/office/drawing/2014/main" id="{06F875C9-B5B1-5A8F-A172-9EB39EAC8268}"/>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482C8A6B-1444-33B9-D2A4-26D51614C89C}"/>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355567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A370B-BF71-D587-1642-8658BCECEA42}"/>
              </a:ext>
            </a:extLst>
          </p:cNvPr>
          <p:cNvSpPr>
            <a:spLocks noGrp="1"/>
          </p:cNvSpPr>
          <p:nvPr>
            <p:ph type="title"/>
          </p:nvPr>
        </p:nvSpPr>
        <p:spPr>
          <a:xfrm>
            <a:off x="839788" y="365125"/>
            <a:ext cx="10515600" cy="1325563"/>
          </a:xfrm>
        </p:spPr>
        <p:txBody>
          <a:bodyPr/>
          <a:lstStyle/>
          <a:p>
            <a:r>
              <a:rPr lang="en-US"/>
              <a:t>Click to edit Master title style</a:t>
            </a:r>
            <a:endParaRPr lang="pt-PT"/>
          </a:p>
        </p:txBody>
      </p:sp>
      <p:sp>
        <p:nvSpPr>
          <p:cNvPr id="3" name="Text Placeholder 2">
            <a:extLst>
              <a:ext uri="{FF2B5EF4-FFF2-40B4-BE49-F238E27FC236}">
                <a16:creationId xmlns:a16="http://schemas.microsoft.com/office/drawing/2014/main" id="{32C048E3-AA73-C9CB-C888-B2D1A6FB71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412CF6-D8BC-A058-8169-12EE8F2258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5" name="Text Placeholder 4">
            <a:extLst>
              <a:ext uri="{FF2B5EF4-FFF2-40B4-BE49-F238E27FC236}">
                <a16:creationId xmlns:a16="http://schemas.microsoft.com/office/drawing/2014/main" id="{4AAB13D5-BAB1-8BAA-0023-BD5B02A482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63B121-964E-15FD-D5F1-01729D3004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7" name="Date Placeholder 6">
            <a:extLst>
              <a:ext uri="{FF2B5EF4-FFF2-40B4-BE49-F238E27FC236}">
                <a16:creationId xmlns:a16="http://schemas.microsoft.com/office/drawing/2014/main" id="{963284AF-57E5-D095-3056-D1DFE7FD6816}"/>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8" name="Footer Placeholder 7">
            <a:extLst>
              <a:ext uri="{FF2B5EF4-FFF2-40B4-BE49-F238E27FC236}">
                <a16:creationId xmlns:a16="http://schemas.microsoft.com/office/drawing/2014/main" id="{CFC65A74-6C6B-1181-46B2-C87A333AAF62}"/>
              </a:ext>
            </a:extLst>
          </p:cNvPr>
          <p:cNvSpPr>
            <a:spLocks noGrp="1"/>
          </p:cNvSpPr>
          <p:nvPr>
            <p:ph type="ftr" sz="quarter" idx="11"/>
          </p:nvPr>
        </p:nvSpPr>
        <p:spPr/>
        <p:txBody>
          <a:bodyPr/>
          <a:lstStyle/>
          <a:p>
            <a:endParaRPr lang="pt-PT"/>
          </a:p>
        </p:txBody>
      </p:sp>
      <p:sp>
        <p:nvSpPr>
          <p:cNvPr id="9" name="Slide Number Placeholder 8">
            <a:extLst>
              <a:ext uri="{FF2B5EF4-FFF2-40B4-BE49-F238E27FC236}">
                <a16:creationId xmlns:a16="http://schemas.microsoft.com/office/drawing/2014/main" id="{67BF55DE-06EF-3F92-B562-8C3009C6B1E7}"/>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32012376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16246-18BF-D1F6-4169-5CAB9BE3A864}"/>
              </a:ext>
            </a:extLst>
          </p:cNvPr>
          <p:cNvSpPr>
            <a:spLocks noGrp="1"/>
          </p:cNvSpPr>
          <p:nvPr>
            <p:ph type="title"/>
          </p:nvPr>
        </p:nvSpPr>
        <p:spPr/>
        <p:txBody>
          <a:bodyPr/>
          <a:lstStyle/>
          <a:p>
            <a:r>
              <a:rPr lang="en-US"/>
              <a:t>Click to edit Master title style</a:t>
            </a:r>
            <a:endParaRPr lang="pt-PT"/>
          </a:p>
        </p:txBody>
      </p:sp>
      <p:sp>
        <p:nvSpPr>
          <p:cNvPr id="3" name="Date Placeholder 2">
            <a:extLst>
              <a:ext uri="{FF2B5EF4-FFF2-40B4-BE49-F238E27FC236}">
                <a16:creationId xmlns:a16="http://schemas.microsoft.com/office/drawing/2014/main" id="{E9C0AC91-1686-F78B-965E-942213E21521}"/>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4" name="Footer Placeholder 3">
            <a:extLst>
              <a:ext uri="{FF2B5EF4-FFF2-40B4-BE49-F238E27FC236}">
                <a16:creationId xmlns:a16="http://schemas.microsoft.com/office/drawing/2014/main" id="{F2A098AF-4141-7633-CD5F-1E1522B30120}"/>
              </a:ext>
            </a:extLst>
          </p:cNvPr>
          <p:cNvSpPr>
            <a:spLocks noGrp="1"/>
          </p:cNvSpPr>
          <p:nvPr>
            <p:ph type="ftr" sz="quarter" idx="11"/>
          </p:nvPr>
        </p:nvSpPr>
        <p:spPr/>
        <p:txBody>
          <a:bodyPr/>
          <a:lstStyle/>
          <a:p>
            <a:endParaRPr lang="pt-PT"/>
          </a:p>
        </p:txBody>
      </p:sp>
      <p:sp>
        <p:nvSpPr>
          <p:cNvPr id="5" name="Slide Number Placeholder 4">
            <a:extLst>
              <a:ext uri="{FF2B5EF4-FFF2-40B4-BE49-F238E27FC236}">
                <a16:creationId xmlns:a16="http://schemas.microsoft.com/office/drawing/2014/main" id="{AE8C5207-EB91-8916-6481-0EF2D380B180}"/>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2773543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52E22B-E72F-CE10-2589-C36235558A5E}"/>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3" name="Footer Placeholder 2">
            <a:extLst>
              <a:ext uri="{FF2B5EF4-FFF2-40B4-BE49-F238E27FC236}">
                <a16:creationId xmlns:a16="http://schemas.microsoft.com/office/drawing/2014/main" id="{A31B6505-62A4-CBDB-41BA-D45516F9D491}"/>
              </a:ext>
            </a:extLst>
          </p:cNvPr>
          <p:cNvSpPr>
            <a:spLocks noGrp="1"/>
          </p:cNvSpPr>
          <p:nvPr>
            <p:ph type="ftr" sz="quarter" idx="11"/>
          </p:nvPr>
        </p:nvSpPr>
        <p:spPr/>
        <p:txBody>
          <a:bodyPr/>
          <a:lstStyle/>
          <a:p>
            <a:endParaRPr lang="pt-PT"/>
          </a:p>
        </p:txBody>
      </p:sp>
      <p:sp>
        <p:nvSpPr>
          <p:cNvPr id="4" name="Slide Number Placeholder 3">
            <a:extLst>
              <a:ext uri="{FF2B5EF4-FFF2-40B4-BE49-F238E27FC236}">
                <a16:creationId xmlns:a16="http://schemas.microsoft.com/office/drawing/2014/main" id="{59197CD3-EC9C-BEE3-107A-BFD850830199}"/>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2051317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A5282-23EC-7714-931A-DFC7B2F031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PT"/>
          </a:p>
        </p:txBody>
      </p:sp>
      <p:sp>
        <p:nvSpPr>
          <p:cNvPr id="3" name="Content Placeholder 2">
            <a:extLst>
              <a:ext uri="{FF2B5EF4-FFF2-40B4-BE49-F238E27FC236}">
                <a16:creationId xmlns:a16="http://schemas.microsoft.com/office/drawing/2014/main" id="{3E7BD766-12D1-4CA6-7431-89182569E1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Text Placeholder 3">
            <a:extLst>
              <a:ext uri="{FF2B5EF4-FFF2-40B4-BE49-F238E27FC236}">
                <a16:creationId xmlns:a16="http://schemas.microsoft.com/office/drawing/2014/main" id="{8F230CC6-F55C-5EA1-EB2B-14A0D7670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7C45DF-DE21-0F12-6453-FFD08F74EDFC}"/>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6" name="Footer Placeholder 5">
            <a:extLst>
              <a:ext uri="{FF2B5EF4-FFF2-40B4-BE49-F238E27FC236}">
                <a16:creationId xmlns:a16="http://schemas.microsoft.com/office/drawing/2014/main" id="{841694B4-B420-4402-E9E3-7B2F750F03A7}"/>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30ED51F8-58B9-98D4-8854-C74CFCAA479F}"/>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1869021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D91ED-525A-E064-6A1C-316FE5D240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pt-PT"/>
          </a:p>
        </p:txBody>
      </p:sp>
      <p:sp>
        <p:nvSpPr>
          <p:cNvPr id="3" name="Picture Placeholder 2">
            <a:extLst>
              <a:ext uri="{FF2B5EF4-FFF2-40B4-BE49-F238E27FC236}">
                <a16:creationId xmlns:a16="http://schemas.microsoft.com/office/drawing/2014/main" id="{8C48E884-EE81-523D-DEFB-3B86A44692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Text Placeholder 3">
            <a:extLst>
              <a:ext uri="{FF2B5EF4-FFF2-40B4-BE49-F238E27FC236}">
                <a16:creationId xmlns:a16="http://schemas.microsoft.com/office/drawing/2014/main" id="{5A5B72B7-9BEC-03C9-268C-B981401B1D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11B564-4414-27AE-E565-8213A1650A03}"/>
              </a:ext>
            </a:extLst>
          </p:cNvPr>
          <p:cNvSpPr>
            <a:spLocks noGrp="1"/>
          </p:cNvSpPr>
          <p:nvPr>
            <p:ph type="dt" sz="half" idx="10"/>
          </p:nvPr>
        </p:nvSpPr>
        <p:spPr/>
        <p:txBody>
          <a:bodyPr/>
          <a:lstStyle/>
          <a:p>
            <a:fld id="{B3446CDE-A46D-434C-83E1-E6EC9CD30C4F}" type="datetimeFigureOut">
              <a:rPr lang="pt-PT" smtClean="0"/>
              <a:t>10/07/2025</a:t>
            </a:fld>
            <a:endParaRPr lang="pt-PT"/>
          </a:p>
        </p:txBody>
      </p:sp>
      <p:sp>
        <p:nvSpPr>
          <p:cNvPr id="6" name="Footer Placeholder 5">
            <a:extLst>
              <a:ext uri="{FF2B5EF4-FFF2-40B4-BE49-F238E27FC236}">
                <a16:creationId xmlns:a16="http://schemas.microsoft.com/office/drawing/2014/main" id="{0ED53617-40AD-0111-A781-A32A06D7E0C3}"/>
              </a:ext>
            </a:extLst>
          </p:cNvPr>
          <p:cNvSpPr>
            <a:spLocks noGrp="1"/>
          </p:cNvSpPr>
          <p:nvPr>
            <p:ph type="ftr" sz="quarter" idx="11"/>
          </p:nvPr>
        </p:nvSpPr>
        <p:spPr/>
        <p:txBody>
          <a:bodyPr/>
          <a:lstStyle/>
          <a:p>
            <a:endParaRPr lang="pt-PT"/>
          </a:p>
        </p:txBody>
      </p:sp>
      <p:sp>
        <p:nvSpPr>
          <p:cNvPr id="7" name="Slide Number Placeholder 6">
            <a:extLst>
              <a:ext uri="{FF2B5EF4-FFF2-40B4-BE49-F238E27FC236}">
                <a16:creationId xmlns:a16="http://schemas.microsoft.com/office/drawing/2014/main" id="{D948B85F-A0C1-9A0B-E39B-E039ABE4DE55}"/>
              </a:ext>
            </a:extLst>
          </p:cNvPr>
          <p:cNvSpPr>
            <a:spLocks noGrp="1"/>
          </p:cNvSpPr>
          <p:nvPr>
            <p:ph type="sldNum" sz="quarter" idx="12"/>
          </p:nvPr>
        </p:nvSpPr>
        <p:spPr/>
        <p:txBody>
          <a:bodyPr/>
          <a:lstStyle/>
          <a:p>
            <a:fld id="{D498E30E-4321-48EA-BDE9-213D6AD0B043}" type="slidenum">
              <a:rPr lang="pt-PT" smtClean="0"/>
              <a:t>‹nº›</a:t>
            </a:fld>
            <a:endParaRPr lang="pt-PT"/>
          </a:p>
        </p:txBody>
      </p:sp>
    </p:spTree>
    <p:extLst>
      <p:ext uri="{BB962C8B-B14F-4D97-AF65-F5344CB8AC3E}">
        <p14:creationId xmlns:p14="http://schemas.microsoft.com/office/powerpoint/2010/main" val="118775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F44A34-C074-96F9-6CB7-13D13C2038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pt-PT"/>
          </a:p>
        </p:txBody>
      </p:sp>
      <p:sp>
        <p:nvSpPr>
          <p:cNvPr id="3" name="Text Placeholder 2">
            <a:extLst>
              <a:ext uri="{FF2B5EF4-FFF2-40B4-BE49-F238E27FC236}">
                <a16:creationId xmlns:a16="http://schemas.microsoft.com/office/drawing/2014/main" id="{83520811-5EBF-0416-EF86-942574AC72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a:extLst>
              <a:ext uri="{FF2B5EF4-FFF2-40B4-BE49-F238E27FC236}">
                <a16:creationId xmlns:a16="http://schemas.microsoft.com/office/drawing/2014/main" id="{02EE3CB0-016A-9557-C5EE-9FBB8D9714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3446CDE-A46D-434C-83E1-E6EC9CD30C4F}" type="datetimeFigureOut">
              <a:rPr lang="pt-PT" smtClean="0"/>
              <a:t>10/07/2025</a:t>
            </a:fld>
            <a:endParaRPr lang="pt-PT"/>
          </a:p>
        </p:txBody>
      </p:sp>
      <p:sp>
        <p:nvSpPr>
          <p:cNvPr id="5" name="Footer Placeholder 4">
            <a:extLst>
              <a:ext uri="{FF2B5EF4-FFF2-40B4-BE49-F238E27FC236}">
                <a16:creationId xmlns:a16="http://schemas.microsoft.com/office/drawing/2014/main" id="{61C29E1F-83B9-1BA6-9B9D-5186E3F2F5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PT"/>
          </a:p>
        </p:txBody>
      </p:sp>
      <p:sp>
        <p:nvSpPr>
          <p:cNvPr id="6" name="Slide Number Placeholder 5">
            <a:extLst>
              <a:ext uri="{FF2B5EF4-FFF2-40B4-BE49-F238E27FC236}">
                <a16:creationId xmlns:a16="http://schemas.microsoft.com/office/drawing/2014/main" id="{3D587D54-88A7-2361-0B9C-251CA9E29B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498E30E-4321-48EA-BDE9-213D6AD0B043}" type="slidenum">
              <a:rPr lang="pt-PT" smtClean="0"/>
              <a:t>‹nº›</a:t>
            </a:fld>
            <a:endParaRPr lang="pt-PT"/>
          </a:p>
        </p:txBody>
      </p:sp>
    </p:spTree>
    <p:extLst>
      <p:ext uri="{BB962C8B-B14F-4D97-AF65-F5344CB8AC3E}">
        <p14:creationId xmlns:p14="http://schemas.microsoft.com/office/powerpoint/2010/main" val="1469318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image" Target="../media/image1.png"/><Relationship Id="rId7" Type="http://schemas.microsoft.com/office/2007/relationships/hdphoto" Target="../media/hdphoto1.wdp"/><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2.xml"/><Relationship Id="rId7" Type="http://schemas.openxmlformats.org/officeDocument/2006/relationships/image" Target="../media/image1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7.pn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F3ACF4-73B7-4D0D-CEFA-EFD741E90EF6}"/>
              </a:ext>
            </a:extLst>
          </p:cNvPr>
          <p:cNvSpPr/>
          <p:nvPr/>
        </p:nvSpPr>
        <p:spPr>
          <a:xfrm>
            <a:off x="0" y="0"/>
            <a:ext cx="12192001" cy="6019800"/>
          </a:xfrm>
          <a:prstGeom prst="rect">
            <a:avLst/>
          </a:prstGeom>
          <a:solidFill>
            <a:srgbClr val="141E42"/>
          </a:solidFill>
          <a:ln>
            <a:noFill/>
          </a:ln>
        </p:spPr>
        <p:style>
          <a:lnRef idx="2">
            <a:schemeClr val="accent1">
              <a:shade val="50000"/>
            </a:schemeClr>
          </a:lnRef>
          <a:fillRef idx="1">
            <a:schemeClr val="accent1"/>
          </a:fillRef>
          <a:effectRef idx="0">
            <a:schemeClr val="accent1"/>
          </a:effectRef>
          <a:fontRef idx="minor">
            <a:schemeClr val="lt1"/>
          </a:fontRef>
        </p:style>
        <p:txBody>
          <a:bodyPr lIns="88303" tIns="44151" rIns="88303" bIns="44151" rtlCol="0" anchor="ctr"/>
          <a:lstStyle>
            <a:defPPr>
              <a:defRPr kern="1200"/>
            </a:defPPr>
          </a:lstStyle>
          <a:p>
            <a:pPr algn="ctr"/>
            <a:endParaRPr lang="en-US" sz="6000" dirty="0"/>
          </a:p>
        </p:txBody>
      </p:sp>
      <p:sp>
        <p:nvSpPr>
          <p:cNvPr id="5" name="Title 11">
            <a:extLst>
              <a:ext uri="{FF2B5EF4-FFF2-40B4-BE49-F238E27FC236}">
                <a16:creationId xmlns:a16="http://schemas.microsoft.com/office/drawing/2014/main" id="{4612DF51-FB4A-EC0D-BC29-C88871A739F2}"/>
              </a:ext>
            </a:extLst>
          </p:cNvPr>
          <p:cNvSpPr txBox="1"/>
          <p:nvPr/>
        </p:nvSpPr>
        <p:spPr>
          <a:xfrm>
            <a:off x="-50800" y="2684302"/>
            <a:ext cx="12192000" cy="1935822"/>
          </a:xfrm>
          <a:prstGeom prst="rect">
            <a:avLst/>
          </a:prstGeom>
        </p:spPr>
        <p:txBody>
          <a:bodyPr lIns="88303" tIns="44151" rIns="88303" bIns="44151"/>
          <a:lstStyle>
            <a:defPPr>
              <a:defRPr kern="1200"/>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4000" b="1" dirty="0">
                <a:solidFill>
                  <a:schemeClr val="bg1"/>
                </a:solidFill>
                <a:latin typeface="Verdana" panose="020B0604030504040204" pitchFamily="34" charset="0"/>
                <a:ea typeface="Verdana" panose="020B0604030504040204" pitchFamily="34" charset="0"/>
              </a:rPr>
              <a:t>Implementation of easyPET.3D scanner for proton therapy quality assurance</a:t>
            </a:r>
          </a:p>
        </p:txBody>
      </p:sp>
      <p:graphicFrame>
        <p:nvGraphicFramePr>
          <p:cNvPr id="7" name="Tabela 3">
            <a:extLst>
              <a:ext uri="{FF2B5EF4-FFF2-40B4-BE49-F238E27FC236}">
                <a16:creationId xmlns:a16="http://schemas.microsoft.com/office/drawing/2014/main" id="{012D9528-48FC-11E9-1ABB-536576691B60}"/>
              </a:ext>
            </a:extLst>
          </p:cNvPr>
          <p:cNvGraphicFramePr>
            <a:graphicFrameLocks noGrp="1"/>
          </p:cNvGraphicFramePr>
          <p:nvPr>
            <p:extLst>
              <p:ext uri="{D42A27DB-BD31-4B8C-83A1-F6EECF244321}">
                <p14:modId xmlns:p14="http://schemas.microsoft.com/office/powerpoint/2010/main" val="982199122"/>
              </p:ext>
            </p:extLst>
          </p:nvPr>
        </p:nvGraphicFramePr>
        <p:xfrm>
          <a:off x="367413" y="4182355"/>
          <a:ext cx="11074400" cy="923983"/>
        </p:xfrm>
        <a:graphic>
          <a:graphicData uri="http://schemas.openxmlformats.org/drawingml/2006/table">
            <a:tbl>
              <a:tblPr>
                <a:tableStyleId>{5C22544A-7EE6-4342-B048-85BDC9FD1C3A}</a:tableStyleId>
              </a:tblPr>
              <a:tblGrid>
                <a:gridCol w="11074400">
                  <a:extLst>
                    <a:ext uri="{9D8B030D-6E8A-4147-A177-3AD203B41FA5}">
                      <a16:colId xmlns:a16="http://schemas.microsoft.com/office/drawing/2014/main" val="818334320"/>
                    </a:ext>
                  </a:extLst>
                </a:gridCol>
              </a:tblGrid>
              <a:tr h="923983">
                <a:tc>
                  <a:txBody>
                    <a:bodyPr/>
                    <a:lstStyle/>
                    <a:p>
                      <a:pPr algn="ctr"/>
                      <a:r>
                        <a:rPr lang="pt-PT" sz="2000" dirty="0">
                          <a:solidFill>
                            <a:schemeClr val="bg1"/>
                          </a:solidFill>
                          <a:effectLst/>
                          <a:latin typeface="Domine" panose="020B0604020202020204" charset="0"/>
                        </a:rPr>
                        <a:t>Catarina Magalhães</a:t>
                      </a:r>
                    </a:p>
                  </a:txBody>
                  <a:tcPr marL="109210" marR="109210" marT="109210" marB="10921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5177527"/>
                  </a:ext>
                </a:extLst>
              </a:tr>
            </a:tbl>
          </a:graphicData>
        </a:graphic>
      </p:graphicFrame>
      <p:grpSp>
        <p:nvGrpSpPr>
          <p:cNvPr id="10" name="Group 9">
            <a:extLst>
              <a:ext uri="{FF2B5EF4-FFF2-40B4-BE49-F238E27FC236}">
                <a16:creationId xmlns:a16="http://schemas.microsoft.com/office/drawing/2014/main" id="{76092C78-1D85-82E7-C0A5-4769D037998F}"/>
              </a:ext>
            </a:extLst>
          </p:cNvPr>
          <p:cNvGrpSpPr/>
          <p:nvPr/>
        </p:nvGrpSpPr>
        <p:grpSpPr>
          <a:xfrm>
            <a:off x="-10764" y="41512700"/>
            <a:ext cx="18022792" cy="1316670"/>
            <a:chOff x="3336621" y="41638343"/>
            <a:chExt cx="18022792" cy="1316670"/>
          </a:xfrm>
        </p:grpSpPr>
        <p:grpSp>
          <p:nvGrpSpPr>
            <p:cNvPr id="11" name="Group 10">
              <a:extLst>
                <a:ext uri="{FF2B5EF4-FFF2-40B4-BE49-F238E27FC236}">
                  <a16:creationId xmlns:a16="http://schemas.microsoft.com/office/drawing/2014/main" id="{DA1351E4-4626-9D5F-DCCF-D45CEF681CC1}"/>
                </a:ext>
              </a:extLst>
            </p:cNvPr>
            <p:cNvGrpSpPr/>
            <p:nvPr/>
          </p:nvGrpSpPr>
          <p:grpSpPr>
            <a:xfrm>
              <a:off x="5014120" y="41638343"/>
              <a:ext cx="16345293" cy="1316670"/>
              <a:chOff x="5014120" y="41638343"/>
              <a:chExt cx="16345293" cy="1316670"/>
            </a:xfrm>
          </p:grpSpPr>
          <p:pic>
            <p:nvPicPr>
              <p:cNvPr id="13" name="Imagem 22" descr="Uma imagem com texto, Tipo de letra, captura de ecrã, Gráficos&#10;&#10;Descrição gerada automaticamente">
                <a:extLst>
                  <a:ext uri="{FF2B5EF4-FFF2-40B4-BE49-F238E27FC236}">
                    <a16:creationId xmlns:a16="http://schemas.microsoft.com/office/drawing/2014/main" id="{BD1B7449-638D-B86B-ECB3-9859A1B755F0}"/>
                  </a:ext>
                </a:extLst>
              </p:cNvPr>
              <p:cNvPicPr>
                <a:picLocks noChangeAspect="1"/>
              </p:cNvPicPr>
              <p:nvPr/>
            </p:nvPicPr>
            <p:blipFill rotWithShape="1">
              <a:blip r:embed="rId3"/>
              <a:srcRect r="66208"/>
              <a:stretch/>
            </p:blipFill>
            <p:spPr>
              <a:xfrm>
                <a:off x="7527591" y="41709633"/>
                <a:ext cx="2750394" cy="1174091"/>
              </a:xfrm>
              <a:prstGeom prst="rect">
                <a:avLst/>
              </a:prstGeom>
            </p:spPr>
          </p:pic>
          <p:pic>
            <p:nvPicPr>
              <p:cNvPr id="14" name="Imagem 47" descr="Uma imagem com texto, Tipo de letra, logótipo, captura de ecrã&#10;&#10;Descrição gerada automaticamente">
                <a:extLst>
                  <a:ext uri="{FF2B5EF4-FFF2-40B4-BE49-F238E27FC236}">
                    <a16:creationId xmlns:a16="http://schemas.microsoft.com/office/drawing/2014/main" id="{E6CA6DF7-2B32-6791-DCC4-1765F7979A39}"/>
                  </a:ext>
                </a:extLst>
              </p:cNvPr>
              <p:cNvPicPr>
                <a:picLocks noChangeAspect="1"/>
              </p:cNvPicPr>
              <p:nvPr/>
            </p:nvPicPr>
            <p:blipFill>
              <a:blip r:embed="rId4"/>
              <a:stretch>
                <a:fillRect/>
              </a:stretch>
            </p:blipFill>
            <p:spPr>
              <a:xfrm>
                <a:off x="14252539" y="41899522"/>
                <a:ext cx="5270587" cy="1030288"/>
              </a:xfrm>
              <a:prstGeom prst="rect">
                <a:avLst/>
              </a:prstGeom>
            </p:spPr>
          </p:pic>
          <p:pic>
            <p:nvPicPr>
              <p:cNvPr id="15" name="Imagem 50" descr="Uma imagem com Gráficos, captura de ecrã, Tipo de letra, design gráfico&#10;&#10;Descrição gerada automaticamente">
                <a:extLst>
                  <a:ext uri="{FF2B5EF4-FFF2-40B4-BE49-F238E27FC236}">
                    <a16:creationId xmlns:a16="http://schemas.microsoft.com/office/drawing/2014/main" id="{46D37550-F838-ED1B-2431-EF56504BD89A}"/>
                  </a:ext>
                </a:extLst>
              </p:cNvPr>
              <p:cNvPicPr>
                <a:picLocks noChangeAspect="1"/>
              </p:cNvPicPr>
              <p:nvPr/>
            </p:nvPicPr>
            <p:blipFill>
              <a:blip r:embed="rId5"/>
              <a:stretch>
                <a:fillRect/>
              </a:stretch>
            </p:blipFill>
            <p:spPr>
              <a:xfrm>
                <a:off x="19663437" y="42250665"/>
                <a:ext cx="1695976" cy="398064"/>
              </a:xfrm>
              <a:prstGeom prst="rect">
                <a:avLst/>
              </a:prstGeom>
            </p:spPr>
          </p:pic>
          <p:pic>
            <p:nvPicPr>
              <p:cNvPr id="16" name="Imagem 53" descr="Uma imagem com texto, Gráficos, círculo, design gráfico&#10;&#10;Descrição gerada automaticamente">
                <a:extLst>
                  <a:ext uri="{FF2B5EF4-FFF2-40B4-BE49-F238E27FC236}">
                    <a16:creationId xmlns:a16="http://schemas.microsoft.com/office/drawing/2014/main" id="{3772DC54-69C9-414A-B41C-412A14D6BE10}"/>
                  </a:ext>
                </a:extLst>
              </p:cNvPr>
              <p:cNvPicPr>
                <a:picLocks noChangeAspect="1"/>
              </p:cNvPicPr>
              <p:nvPr/>
            </p:nvPicPr>
            <p:blipFill>
              <a:blip r:embed="rId6">
                <a:biLevel thresh="75000"/>
                <a:extLst>
                  <a:ext uri="{BEBA8EAE-BF5A-486C-A8C5-ECC9F3942E4B}">
                    <a14:imgProps xmlns:a14="http://schemas.microsoft.com/office/drawing/2010/main">
                      <a14:imgLayer r:embed="rId7">
                        <a14:imgEffect>
                          <a14:brightnessContrast bright="-40000" contrast="40000"/>
                        </a14:imgEffect>
                      </a14:imgLayer>
                    </a14:imgProps>
                  </a:ext>
                </a:extLst>
              </a:blip>
              <a:stretch>
                <a:fillRect/>
              </a:stretch>
            </p:blipFill>
            <p:spPr>
              <a:xfrm>
                <a:off x="12684893" y="41675007"/>
                <a:ext cx="1427336" cy="1243343"/>
              </a:xfrm>
              <a:prstGeom prst="rect">
                <a:avLst/>
              </a:prstGeom>
            </p:spPr>
          </p:pic>
          <p:pic>
            <p:nvPicPr>
              <p:cNvPr id="17" name="Imagem 22" descr="Uma imagem com texto, Tipo de letra, captura de ecrã, Gráficos&#10;&#10;Descrição gerada automaticamente">
                <a:extLst>
                  <a:ext uri="{FF2B5EF4-FFF2-40B4-BE49-F238E27FC236}">
                    <a16:creationId xmlns:a16="http://schemas.microsoft.com/office/drawing/2014/main" id="{175A320E-A076-C307-C097-6D5D31D361DB}"/>
                  </a:ext>
                </a:extLst>
              </p:cNvPr>
              <p:cNvPicPr>
                <a:picLocks noChangeAspect="1"/>
              </p:cNvPicPr>
              <p:nvPr/>
            </p:nvPicPr>
            <p:blipFill rotWithShape="1">
              <a:blip r:embed="rId3"/>
              <a:srcRect l="73505"/>
              <a:stretch/>
            </p:blipFill>
            <p:spPr>
              <a:xfrm>
                <a:off x="10418295" y="41717850"/>
                <a:ext cx="2126288" cy="1157657"/>
              </a:xfrm>
              <a:prstGeom prst="rect">
                <a:avLst/>
              </a:prstGeom>
            </p:spPr>
          </p:pic>
          <p:pic>
            <p:nvPicPr>
              <p:cNvPr id="18" name="Imagem 7" descr="Uma imagem com texto, captura de ecrã, Tipo de letra, design&#10;&#10;Descrição gerada automaticamente">
                <a:extLst>
                  <a:ext uri="{FF2B5EF4-FFF2-40B4-BE49-F238E27FC236}">
                    <a16:creationId xmlns:a16="http://schemas.microsoft.com/office/drawing/2014/main" id="{4172F305-49C8-B297-4B3B-7C0EE5A938F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14120" y="41638343"/>
                <a:ext cx="2373161" cy="1316670"/>
              </a:xfrm>
              <a:prstGeom prst="rect">
                <a:avLst/>
              </a:prstGeom>
            </p:spPr>
          </p:pic>
        </p:grpSp>
        <p:pic>
          <p:nvPicPr>
            <p:cNvPr id="12" name="Picture 11" descr="A white background with red text&#10;&#10;Description automatically generated">
              <a:extLst>
                <a:ext uri="{FF2B5EF4-FFF2-40B4-BE49-F238E27FC236}">
                  <a16:creationId xmlns:a16="http://schemas.microsoft.com/office/drawing/2014/main" id="{706DF13E-7DF8-7542-7CAA-F7B5F2AD0ED5}"/>
                </a:ext>
              </a:extLst>
            </p:cNvPr>
            <p:cNvPicPr>
              <a:picLocks noChangeAspect="1"/>
            </p:cNvPicPr>
            <p:nvPr/>
          </p:nvPicPr>
          <p:blipFill rotWithShape="1">
            <a:blip r:embed="rId9">
              <a:extLst>
                <a:ext uri="{28A0092B-C50C-407E-A947-70E740481C1C}">
                  <a14:useLocalDpi xmlns:a14="http://schemas.microsoft.com/office/drawing/2010/main" val="0"/>
                </a:ext>
              </a:extLst>
            </a:blip>
            <a:srcRect t="33840" r="22759"/>
            <a:stretch/>
          </p:blipFill>
          <p:spPr>
            <a:xfrm>
              <a:off x="3336621" y="41638343"/>
              <a:ext cx="1537189" cy="1316670"/>
            </a:xfrm>
            <a:prstGeom prst="rect">
              <a:avLst/>
            </a:prstGeom>
          </p:spPr>
        </p:pic>
      </p:grpSp>
      <p:pic>
        <p:nvPicPr>
          <p:cNvPr id="19" name="Picture 18">
            <a:extLst>
              <a:ext uri="{FF2B5EF4-FFF2-40B4-BE49-F238E27FC236}">
                <a16:creationId xmlns:a16="http://schemas.microsoft.com/office/drawing/2014/main" id="{88A20DAD-E9A1-CC26-8D52-C35B3EC3372C}"/>
              </a:ext>
            </a:extLst>
          </p:cNvPr>
          <p:cNvPicPr>
            <a:picLocks noChangeAspect="1"/>
          </p:cNvPicPr>
          <p:nvPr/>
        </p:nvPicPr>
        <p:blipFill>
          <a:blip r:embed="rId10"/>
          <a:srcRect t="1" r="60863" b="-13949"/>
          <a:stretch>
            <a:fillRect/>
          </a:stretch>
        </p:blipFill>
        <p:spPr>
          <a:xfrm>
            <a:off x="4125444" y="6118177"/>
            <a:ext cx="3941112" cy="838199"/>
          </a:xfrm>
          <a:prstGeom prst="rect">
            <a:avLst/>
          </a:prstGeom>
        </p:spPr>
      </p:pic>
      <p:pic>
        <p:nvPicPr>
          <p:cNvPr id="3" name="Imagem 2">
            <a:extLst>
              <a:ext uri="{FF2B5EF4-FFF2-40B4-BE49-F238E27FC236}">
                <a16:creationId xmlns:a16="http://schemas.microsoft.com/office/drawing/2014/main" id="{ED5E6392-AFA5-2E94-191A-E1B9A9758916}"/>
              </a:ext>
            </a:extLst>
          </p:cNvPr>
          <p:cNvPicPr>
            <a:picLocks noChangeAspect="1"/>
          </p:cNvPicPr>
          <p:nvPr/>
        </p:nvPicPr>
        <p:blipFill>
          <a:blip r:embed="rId11"/>
          <a:stretch>
            <a:fillRect/>
          </a:stretch>
        </p:blipFill>
        <p:spPr>
          <a:xfrm>
            <a:off x="0" y="0"/>
            <a:ext cx="3170865" cy="1964804"/>
          </a:xfrm>
          <a:prstGeom prst="rect">
            <a:avLst/>
          </a:prstGeom>
        </p:spPr>
      </p:pic>
      <p:pic>
        <p:nvPicPr>
          <p:cNvPr id="20" name="Imagem 19" descr="Uma imagem com texto, Tipo de letra, Gráficos, design gráfico&#10;&#10;Os conteúdos gerados por IA podem estar incorretos.">
            <a:extLst>
              <a:ext uri="{FF2B5EF4-FFF2-40B4-BE49-F238E27FC236}">
                <a16:creationId xmlns:a16="http://schemas.microsoft.com/office/drawing/2014/main" id="{82067EE4-5954-75F8-4A5B-2095D80EE36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544619" y="65671"/>
            <a:ext cx="1490492" cy="1408407"/>
          </a:xfrm>
          <a:prstGeom prst="rect">
            <a:avLst/>
          </a:prstGeom>
        </p:spPr>
      </p:pic>
      <p:pic>
        <p:nvPicPr>
          <p:cNvPr id="22" name="Imagem 21" descr="Uma imagem com texto, óculos, Tipo de letra, símbolo&#10;&#10;Os conteúdos gerados por IA podem estar incorretos.">
            <a:extLst>
              <a:ext uri="{FF2B5EF4-FFF2-40B4-BE49-F238E27FC236}">
                <a16:creationId xmlns:a16="http://schemas.microsoft.com/office/drawing/2014/main" id="{0CA55757-1274-AF7E-BB4E-A07705A6CA4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840958" y="152921"/>
            <a:ext cx="1490492" cy="1233907"/>
          </a:xfrm>
          <a:prstGeom prst="rect">
            <a:avLst/>
          </a:prstGeom>
        </p:spPr>
      </p:pic>
    </p:spTree>
    <p:extLst>
      <p:ext uri="{BB962C8B-B14F-4D97-AF65-F5344CB8AC3E}">
        <p14:creationId xmlns:p14="http://schemas.microsoft.com/office/powerpoint/2010/main" val="2605047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9A21885-4D2F-AA0E-97FF-88D55F0CB984}"/>
              </a:ext>
            </a:extLst>
          </p:cNvPr>
          <p:cNvSpPr txBox="1"/>
          <p:nvPr/>
        </p:nvSpPr>
        <p:spPr>
          <a:xfrm>
            <a:off x="509879" y="468066"/>
            <a:ext cx="4747921" cy="1015663"/>
          </a:xfrm>
          <a:prstGeom prst="rect">
            <a:avLst/>
          </a:prstGeom>
          <a:noFill/>
        </p:spPr>
        <p:txBody>
          <a:bodyPr wrap="square">
            <a:spAutoFit/>
          </a:bodyPr>
          <a:lstStyle/>
          <a:p>
            <a:pPr algn="ctr"/>
            <a:r>
              <a:rPr lang="en-US" sz="6000" b="1" dirty="0">
                <a:solidFill>
                  <a:srgbClr val="FAA304"/>
                </a:solidFill>
                <a:latin typeface="Biome" panose="020B0502040204020203" pitchFamily="34" charset="0"/>
                <a:ea typeface="Open Sans" panose="020B0606030504020204" pitchFamily="34" charset="0"/>
                <a:cs typeface="Biome" panose="020B0502040204020203" pitchFamily="34" charset="0"/>
              </a:rPr>
              <a:t>easyPET.3D</a:t>
            </a:r>
            <a:endParaRPr lang="pt-PT" sz="6000" dirty="0">
              <a:latin typeface="Biome" panose="020B0502040204020203" pitchFamily="34" charset="0"/>
              <a:cs typeface="Biome" panose="020B0502040204020203" pitchFamily="34" charset="0"/>
            </a:endParaRPr>
          </a:p>
        </p:txBody>
      </p:sp>
      <p:pic>
        <p:nvPicPr>
          <p:cNvPr id="11" name="Picture 10">
            <a:extLst>
              <a:ext uri="{FF2B5EF4-FFF2-40B4-BE49-F238E27FC236}">
                <a16:creationId xmlns:a16="http://schemas.microsoft.com/office/drawing/2014/main" id="{126B8CB1-A9EE-6A36-63B1-1E22238AD9DF}"/>
              </a:ext>
            </a:extLst>
          </p:cNvPr>
          <p:cNvPicPr>
            <a:picLocks noChangeAspect="1"/>
          </p:cNvPicPr>
          <p:nvPr/>
        </p:nvPicPr>
        <p:blipFill>
          <a:blip r:embed="rId3">
            <a:duotone>
              <a:schemeClr val="accent2">
                <a:shade val="45000"/>
                <a:satMod val="135000"/>
              </a:schemeClr>
              <a:prstClr val="white"/>
            </a:duotone>
          </a:blip>
          <a:stretch>
            <a:fillRect/>
          </a:stretch>
        </p:blipFill>
        <p:spPr>
          <a:xfrm>
            <a:off x="5366981" y="453573"/>
            <a:ext cx="1154026" cy="1182081"/>
          </a:xfrm>
          <a:prstGeom prst="rect">
            <a:avLst/>
          </a:prstGeom>
        </p:spPr>
      </p:pic>
      <p:sp>
        <p:nvSpPr>
          <p:cNvPr id="15" name="TextBox 14">
            <a:extLst>
              <a:ext uri="{FF2B5EF4-FFF2-40B4-BE49-F238E27FC236}">
                <a16:creationId xmlns:a16="http://schemas.microsoft.com/office/drawing/2014/main" id="{49CA519F-7790-AC9E-5AE2-628C5ACC5DC2}"/>
              </a:ext>
            </a:extLst>
          </p:cNvPr>
          <p:cNvSpPr txBox="1"/>
          <p:nvPr/>
        </p:nvSpPr>
        <p:spPr>
          <a:xfrm>
            <a:off x="287129" y="4094670"/>
            <a:ext cx="11682121" cy="1015663"/>
          </a:xfrm>
          <a:prstGeom prst="rect">
            <a:avLst/>
          </a:prstGeom>
          <a:noFill/>
        </p:spPr>
        <p:txBody>
          <a:bodyPr wrap="square" rtlCol="0">
            <a:spAutoFit/>
          </a:bodyPr>
          <a:lstStyle>
            <a:defPPr>
              <a:defRPr kern="1200"/>
            </a:defPPr>
          </a:lstStyle>
          <a:p>
            <a:pPr marL="342900" indent="-342900" algn="just">
              <a:buFont typeface="Arial" panose="020B0604020202020204" pitchFamily="34" charset="0"/>
              <a:buChar char="•"/>
            </a:pPr>
            <a:r>
              <a:rPr lang="en-US" sz="2000" dirty="0">
                <a:latin typeface="Domine" panose="02040503040403060204" pitchFamily="18" charset="0"/>
                <a:ea typeface="Open Sans" panose="020B0606030504020204" pitchFamily="34" charset="0"/>
                <a:cs typeface="Open Sans" panose="020B0606030504020204" pitchFamily="34" charset="0"/>
              </a:rPr>
              <a:t>Predict the 3D distribution of β+ emitters in a phantom after proton irradiation and detecting deviations in proton beam characteristics. </a:t>
            </a:r>
          </a:p>
          <a:p>
            <a:pPr algn="just"/>
            <a:endParaRPr lang="en-US" sz="2000" b="1" dirty="0">
              <a:latin typeface="Domine" panose="02040503040403060204" pitchFamily="18"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CAF0C256-942B-8751-AE03-832620385EB6}"/>
              </a:ext>
            </a:extLst>
          </p:cNvPr>
          <p:cNvSpPr txBox="1"/>
          <p:nvPr/>
        </p:nvSpPr>
        <p:spPr>
          <a:xfrm>
            <a:off x="619060" y="1413946"/>
            <a:ext cx="4440399" cy="646331"/>
          </a:xfrm>
          <a:prstGeom prst="rect">
            <a:avLst/>
          </a:prstGeom>
          <a:noFill/>
        </p:spPr>
        <p:txBody>
          <a:bodyPr wrap="square">
            <a:spAutoFit/>
          </a:bodyPr>
          <a:lstStyle/>
          <a:p>
            <a:pPr algn="just"/>
            <a:r>
              <a:rPr lang="pt-PT" dirty="0" err="1">
                <a:latin typeface="Domine" panose="020B0604020202020204" charset="0"/>
              </a:rPr>
              <a:t>compact</a:t>
            </a:r>
            <a:r>
              <a:rPr lang="pt-PT" dirty="0">
                <a:latin typeface="Domine" panose="020B0604020202020204" charset="0"/>
              </a:rPr>
              <a:t> </a:t>
            </a:r>
            <a:r>
              <a:rPr lang="pt-PT" dirty="0" err="1">
                <a:latin typeface="Domine" panose="020B0604020202020204" charset="0"/>
              </a:rPr>
              <a:t>and</a:t>
            </a:r>
            <a:r>
              <a:rPr lang="pt-PT" dirty="0">
                <a:latin typeface="Domine" panose="020B0604020202020204" charset="0"/>
              </a:rPr>
              <a:t> </a:t>
            </a:r>
            <a:r>
              <a:rPr lang="pt-PT" dirty="0" err="1">
                <a:latin typeface="Domine" panose="020B0604020202020204" charset="0"/>
              </a:rPr>
              <a:t>high-resolution</a:t>
            </a:r>
            <a:r>
              <a:rPr lang="pt-PT" dirty="0">
                <a:latin typeface="Domine" panose="020B0604020202020204" charset="0"/>
              </a:rPr>
              <a:t> PET </a:t>
            </a:r>
            <a:r>
              <a:rPr lang="pt-PT" dirty="0" err="1">
                <a:latin typeface="Domine" panose="020B0604020202020204" charset="0"/>
              </a:rPr>
              <a:t>system</a:t>
            </a:r>
            <a:r>
              <a:rPr lang="pt-PT" dirty="0">
                <a:latin typeface="Domine" panose="020B0604020202020204" charset="0"/>
              </a:rPr>
              <a:t> (</a:t>
            </a:r>
            <a:r>
              <a:rPr lang="pt-PT" dirty="0" err="1">
                <a:latin typeface="Domine" panose="020B0604020202020204" charset="0"/>
              </a:rPr>
              <a:t>based</a:t>
            </a:r>
            <a:r>
              <a:rPr lang="pt-PT" dirty="0">
                <a:latin typeface="Domine" panose="020B0604020202020204" charset="0"/>
              </a:rPr>
              <a:t> </a:t>
            </a:r>
            <a:r>
              <a:rPr lang="pt-PT" dirty="0" err="1">
                <a:latin typeface="Domine" panose="020B0604020202020204" charset="0"/>
              </a:rPr>
              <a:t>on</a:t>
            </a:r>
            <a:r>
              <a:rPr lang="pt-PT" dirty="0">
                <a:latin typeface="Domine" panose="020B0604020202020204" charset="0"/>
              </a:rPr>
              <a:t> </a:t>
            </a:r>
            <a:r>
              <a:rPr lang="pt-PT" dirty="0" err="1">
                <a:latin typeface="Domine" panose="020B0604020202020204" charset="0"/>
              </a:rPr>
              <a:t>the</a:t>
            </a:r>
            <a:r>
              <a:rPr lang="pt-PT" dirty="0">
                <a:latin typeface="Domine" panose="020B0604020202020204" charset="0"/>
              </a:rPr>
              <a:t> </a:t>
            </a:r>
            <a:r>
              <a:rPr lang="pt-PT" dirty="0" err="1">
                <a:latin typeface="Domine" panose="020B0604020202020204" charset="0"/>
              </a:rPr>
              <a:t>easyPET</a:t>
            </a:r>
            <a:r>
              <a:rPr lang="pt-PT" dirty="0">
                <a:latin typeface="Domine" panose="020B0604020202020204" charset="0"/>
              </a:rPr>
              <a:t> </a:t>
            </a:r>
            <a:r>
              <a:rPr lang="pt-PT" dirty="0" err="1">
                <a:latin typeface="Domine" panose="020B0604020202020204" charset="0"/>
              </a:rPr>
              <a:t>technology</a:t>
            </a:r>
            <a:r>
              <a:rPr lang="pt-PT" dirty="0">
                <a:latin typeface="Domine" panose="020B0604020202020204" charset="0"/>
              </a:rPr>
              <a:t>).</a:t>
            </a:r>
          </a:p>
        </p:txBody>
      </p:sp>
      <p:cxnSp>
        <p:nvCxnSpPr>
          <p:cNvPr id="12" name="Connector: Elbow 11">
            <a:extLst>
              <a:ext uri="{FF2B5EF4-FFF2-40B4-BE49-F238E27FC236}">
                <a16:creationId xmlns:a16="http://schemas.microsoft.com/office/drawing/2014/main" id="{18066B95-72E7-CB0B-DC3D-84369D8E548B}"/>
              </a:ext>
            </a:extLst>
          </p:cNvPr>
          <p:cNvCxnSpPr>
            <a:cxnSpLocks/>
            <a:endCxn id="21" idx="1"/>
          </p:cNvCxnSpPr>
          <p:nvPr/>
        </p:nvCxnSpPr>
        <p:spPr>
          <a:xfrm>
            <a:off x="1736679" y="4907249"/>
            <a:ext cx="1490876" cy="526250"/>
          </a:xfrm>
          <a:prstGeom prst="bentConnector3">
            <a:avLst/>
          </a:prstGeom>
          <a:ln w="38100">
            <a:solidFill>
              <a:srgbClr val="8EB4E3"/>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2198A11D-FD4F-5119-8C05-64A34E2CE958}"/>
              </a:ext>
            </a:extLst>
          </p:cNvPr>
          <p:cNvSpPr txBox="1"/>
          <p:nvPr/>
        </p:nvSpPr>
        <p:spPr>
          <a:xfrm>
            <a:off x="3227555" y="5110333"/>
            <a:ext cx="6782265" cy="646331"/>
          </a:xfrm>
          <a:prstGeom prst="rect">
            <a:avLst/>
          </a:prstGeom>
          <a:noFill/>
        </p:spPr>
        <p:txBody>
          <a:bodyPr wrap="square" rtlCol="0">
            <a:spAutoFit/>
          </a:bodyPr>
          <a:lstStyle/>
          <a:p>
            <a:pPr algn="just"/>
            <a:r>
              <a:rPr lang="pt-PT" b="1" dirty="0"/>
              <a:t>Monte Carlo </a:t>
            </a:r>
            <a:r>
              <a:rPr lang="pt-PT" b="1" dirty="0" err="1"/>
              <a:t>simulations</a:t>
            </a:r>
            <a:r>
              <a:rPr lang="pt-PT" b="1" dirty="0"/>
              <a:t> </a:t>
            </a:r>
            <a:r>
              <a:rPr lang="pt-PT" dirty="0"/>
              <a:t>– </a:t>
            </a:r>
            <a:r>
              <a:rPr lang="pt-PT" dirty="0" err="1"/>
              <a:t>proton</a:t>
            </a:r>
            <a:r>
              <a:rPr lang="pt-PT" dirty="0"/>
              <a:t> </a:t>
            </a:r>
            <a:r>
              <a:rPr lang="pt-PT" dirty="0" err="1"/>
              <a:t>beam</a:t>
            </a:r>
            <a:r>
              <a:rPr lang="pt-PT" dirty="0"/>
              <a:t> </a:t>
            </a:r>
            <a:r>
              <a:rPr lang="pt-PT" dirty="0" err="1"/>
              <a:t>irradiation</a:t>
            </a:r>
            <a:r>
              <a:rPr lang="pt-PT" dirty="0"/>
              <a:t> </a:t>
            </a:r>
            <a:r>
              <a:rPr lang="pt-PT" dirty="0" err="1"/>
              <a:t>of</a:t>
            </a:r>
            <a:r>
              <a:rPr lang="pt-PT" dirty="0"/>
              <a:t> </a:t>
            </a:r>
            <a:r>
              <a:rPr lang="pt-PT" dirty="0" err="1"/>
              <a:t>phantoms</a:t>
            </a:r>
            <a:r>
              <a:rPr lang="pt-PT" dirty="0"/>
              <a:t> </a:t>
            </a:r>
            <a:r>
              <a:rPr lang="pt-PT" dirty="0" err="1"/>
              <a:t>and</a:t>
            </a:r>
            <a:r>
              <a:rPr lang="pt-PT" dirty="0"/>
              <a:t> 3D </a:t>
            </a:r>
            <a:r>
              <a:rPr lang="pt-PT" dirty="0" err="1"/>
              <a:t>image</a:t>
            </a:r>
            <a:r>
              <a:rPr lang="pt-PT" dirty="0"/>
              <a:t> </a:t>
            </a:r>
            <a:r>
              <a:rPr lang="pt-PT" dirty="0" err="1"/>
              <a:t>acquisition</a:t>
            </a:r>
            <a:r>
              <a:rPr lang="pt-PT" dirty="0"/>
              <a:t> </a:t>
            </a:r>
            <a:r>
              <a:rPr lang="pt-PT" dirty="0" err="1"/>
              <a:t>with</a:t>
            </a:r>
            <a:r>
              <a:rPr lang="pt-PT" dirty="0"/>
              <a:t> easyPET.3D.</a:t>
            </a:r>
          </a:p>
        </p:txBody>
      </p:sp>
      <p:sp>
        <p:nvSpPr>
          <p:cNvPr id="22" name="TextBox 21">
            <a:extLst>
              <a:ext uri="{FF2B5EF4-FFF2-40B4-BE49-F238E27FC236}">
                <a16:creationId xmlns:a16="http://schemas.microsoft.com/office/drawing/2014/main" id="{CAF8F634-07F9-DA6E-12F5-DEDA02E0C6F5}"/>
              </a:ext>
            </a:extLst>
          </p:cNvPr>
          <p:cNvSpPr txBox="1"/>
          <p:nvPr/>
        </p:nvSpPr>
        <p:spPr>
          <a:xfrm>
            <a:off x="3227557" y="5851469"/>
            <a:ext cx="2124994" cy="369332"/>
          </a:xfrm>
          <a:prstGeom prst="rect">
            <a:avLst/>
          </a:prstGeom>
          <a:noFill/>
        </p:spPr>
        <p:txBody>
          <a:bodyPr wrap="square" rtlCol="0">
            <a:spAutoFit/>
          </a:bodyPr>
          <a:lstStyle/>
          <a:p>
            <a:r>
              <a:rPr lang="pt-PT" b="1" dirty="0"/>
              <a:t>In situ </a:t>
            </a:r>
            <a:r>
              <a:rPr lang="pt-PT" b="1" dirty="0" err="1"/>
              <a:t>tests</a:t>
            </a:r>
            <a:r>
              <a:rPr lang="pt-PT" b="1" dirty="0"/>
              <a:t> @PSI </a:t>
            </a:r>
          </a:p>
        </p:txBody>
      </p:sp>
      <p:cxnSp>
        <p:nvCxnSpPr>
          <p:cNvPr id="24" name="Connector: Elbow 23">
            <a:extLst>
              <a:ext uri="{FF2B5EF4-FFF2-40B4-BE49-F238E27FC236}">
                <a16:creationId xmlns:a16="http://schemas.microsoft.com/office/drawing/2014/main" id="{532EB810-FA9A-0EAA-9314-050898DC742D}"/>
              </a:ext>
            </a:extLst>
          </p:cNvPr>
          <p:cNvCxnSpPr>
            <a:cxnSpLocks/>
            <a:endCxn id="22" idx="1"/>
          </p:cNvCxnSpPr>
          <p:nvPr/>
        </p:nvCxnSpPr>
        <p:spPr>
          <a:xfrm>
            <a:off x="1736679" y="4907249"/>
            <a:ext cx="1490878" cy="1128886"/>
          </a:xfrm>
          <a:prstGeom prst="bentConnector3">
            <a:avLst>
              <a:gd name="adj1" fmla="val 50000"/>
            </a:avLst>
          </a:prstGeom>
          <a:ln w="38100">
            <a:solidFill>
              <a:srgbClr val="8EB4E3"/>
            </a:solidFill>
            <a:tailEnd type="triangle"/>
          </a:ln>
        </p:spPr>
        <p:style>
          <a:lnRef idx="2">
            <a:schemeClr val="accent1"/>
          </a:lnRef>
          <a:fillRef idx="0">
            <a:schemeClr val="accent1"/>
          </a:fillRef>
          <a:effectRef idx="1">
            <a:schemeClr val="accent1"/>
          </a:effectRef>
          <a:fontRef idx="minor">
            <a:schemeClr val="tx1"/>
          </a:fontRef>
        </p:style>
      </p:cxnSp>
      <p:pic>
        <p:nvPicPr>
          <p:cNvPr id="33" name="Picture 32">
            <a:extLst>
              <a:ext uri="{FF2B5EF4-FFF2-40B4-BE49-F238E27FC236}">
                <a16:creationId xmlns:a16="http://schemas.microsoft.com/office/drawing/2014/main" id="{95D63942-7399-2A57-269D-4C1884535FCD}"/>
              </a:ext>
            </a:extLst>
          </p:cNvPr>
          <p:cNvPicPr>
            <a:picLocks noChangeAspect="1"/>
          </p:cNvPicPr>
          <p:nvPr/>
        </p:nvPicPr>
        <p:blipFill>
          <a:blip r:embed="rId4"/>
          <a:stretch>
            <a:fillRect/>
          </a:stretch>
        </p:blipFill>
        <p:spPr>
          <a:xfrm>
            <a:off x="495470" y="2581534"/>
            <a:ext cx="5355771" cy="989395"/>
          </a:xfrm>
          <a:prstGeom prst="rect">
            <a:avLst/>
          </a:prstGeom>
        </p:spPr>
      </p:pic>
      <p:pic>
        <p:nvPicPr>
          <p:cNvPr id="2" name="Imagem 1" descr="Uma imagem com máquina, eletrónica, texto&#10;&#10;Descrição gerada automaticamente">
            <a:extLst>
              <a:ext uri="{FF2B5EF4-FFF2-40B4-BE49-F238E27FC236}">
                <a16:creationId xmlns:a16="http://schemas.microsoft.com/office/drawing/2014/main" id="{1660496F-EE6C-01DE-AED1-4218683DA6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14981" y="0"/>
            <a:ext cx="4777019" cy="4094670"/>
          </a:xfrm>
          <a:prstGeom prst="rect">
            <a:avLst/>
          </a:prstGeom>
        </p:spPr>
      </p:pic>
    </p:spTree>
    <p:extLst>
      <p:ext uri="{BB962C8B-B14F-4D97-AF65-F5344CB8AC3E}">
        <p14:creationId xmlns:p14="http://schemas.microsoft.com/office/powerpoint/2010/main" val="167919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descr="Uma imagem com interior, vestuário, sapatos, pessoa&#10;&#10;Os conteúdos gerados por IA podem estar incorretos.">
            <a:extLst>
              <a:ext uri="{FF2B5EF4-FFF2-40B4-BE49-F238E27FC236}">
                <a16:creationId xmlns:a16="http://schemas.microsoft.com/office/drawing/2014/main" id="{C0F8281B-7B0E-5FD6-C7A9-4A5355CC16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968" y="1257655"/>
            <a:ext cx="2941656" cy="5229612"/>
          </a:xfrm>
          <a:prstGeom prst="rect">
            <a:avLst/>
          </a:prstGeom>
        </p:spPr>
      </p:pic>
      <p:pic>
        <p:nvPicPr>
          <p:cNvPr id="12" name="Imagem 11" descr="Uma imagem com texto, eletrónica, computador, interior&#10;&#10;Os conteúdos gerados por IA podem estar incorretos.">
            <a:extLst>
              <a:ext uri="{FF2B5EF4-FFF2-40B4-BE49-F238E27FC236}">
                <a16:creationId xmlns:a16="http://schemas.microsoft.com/office/drawing/2014/main" id="{4218F5CE-1CD2-9F48-257D-AFBC460826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45237" y="0"/>
            <a:ext cx="3546764" cy="4729019"/>
          </a:xfrm>
          <a:prstGeom prst="rect">
            <a:avLst/>
          </a:prstGeom>
        </p:spPr>
      </p:pic>
      <p:sp>
        <p:nvSpPr>
          <p:cNvPr id="4" name="TextBox 28">
            <a:extLst>
              <a:ext uri="{FF2B5EF4-FFF2-40B4-BE49-F238E27FC236}">
                <a16:creationId xmlns:a16="http://schemas.microsoft.com/office/drawing/2014/main" id="{A1DD19A7-D70E-508A-0BA1-210C5AD2798C}"/>
              </a:ext>
            </a:extLst>
          </p:cNvPr>
          <p:cNvSpPr txBox="1"/>
          <p:nvPr/>
        </p:nvSpPr>
        <p:spPr>
          <a:xfrm>
            <a:off x="221079" y="206650"/>
            <a:ext cx="9372863" cy="523220"/>
          </a:xfrm>
          <a:prstGeom prst="rect">
            <a:avLst/>
          </a:prstGeom>
          <a:solidFill>
            <a:srgbClr val="FCA404"/>
          </a:solidFill>
        </p:spPr>
        <p:txBody>
          <a:bodyPr wrap="square" rtlCol="0">
            <a:spAutoFit/>
          </a:bodyPr>
          <a:lstStyle>
            <a:defPPr>
              <a:defRPr kern="1200"/>
            </a:defPPr>
          </a:lstStyle>
          <a:p>
            <a:pPr algn="ctr"/>
            <a:r>
              <a:rPr lang="en-US" sz="2800" b="1" dirty="0">
                <a:solidFill>
                  <a:schemeClr val="tx2">
                    <a:lumMod val="50000"/>
                  </a:schemeClr>
                </a:solidFill>
                <a:latin typeface="Verdana" panose="020B0604030504040204" pitchFamily="34" charset="0"/>
                <a:ea typeface="Verdana" panose="020B0604030504040204" pitchFamily="34" charset="0"/>
              </a:rPr>
              <a:t>1</a:t>
            </a:r>
            <a:r>
              <a:rPr lang="en-US" sz="2800" b="1" baseline="30000" dirty="0">
                <a:solidFill>
                  <a:schemeClr val="tx2">
                    <a:lumMod val="50000"/>
                  </a:schemeClr>
                </a:solidFill>
                <a:latin typeface="Verdana" panose="020B0604030504040204" pitchFamily="34" charset="0"/>
                <a:ea typeface="Verdana" panose="020B0604030504040204" pitchFamily="34" charset="0"/>
              </a:rPr>
              <a:t>st</a:t>
            </a:r>
            <a:r>
              <a:rPr lang="en-US" sz="2800" b="1" dirty="0">
                <a:solidFill>
                  <a:schemeClr val="tx2">
                    <a:lumMod val="50000"/>
                  </a:schemeClr>
                </a:solidFill>
                <a:latin typeface="Verdana" panose="020B0604030504040204" pitchFamily="34" charset="0"/>
                <a:ea typeface="Verdana" panose="020B0604030504040204" pitchFamily="34" charset="0"/>
              </a:rPr>
              <a:t> Tests performed @Paul Scherrer Institute</a:t>
            </a:r>
            <a:endParaRPr lang="en-US" sz="2000" b="1" dirty="0">
              <a:solidFill>
                <a:schemeClr val="tx2">
                  <a:lumMod val="50000"/>
                </a:schemeClr>
              </a:solidFill>
              <a:latin typeface="Verdana" panose="020B0604030504040204" pitchFamily="34" charset="0"/>
              <a:ea typeface="Verdana" panose="020B0604030504040204" pitchFamily="34" charset="0"/>
            </a:endParaRPr>
          </a:p>
        </p:txBody>
      </p:sp>
      <p:pic>
        <p:nvPicPr>
          <p:cNvPr id="13" name="Picture 51">
            <a:extLst>
              <a:ext uri="{FF2B5EF4-FFF2-40B4-BE49-F238E27FC236}">
                <a16:creationId xmlns:a16="http://schemas.microsoft.com/office/drawing/2014/main" id="{61460CBE-1454-41A1-70AD-98F6CA1FA02E}"/>
              </a:ext>
            </a:extLst>
          </p:cNvPr>
          <p:cNvPicPr>
            <a:picLocks noChangeAspect="1"/>
          </p:cNvPicPr>
          <p:nvPr/>
        </p:nvPicPr>
        <p:blipFill>
          <a:blip r:embed="rId7"/>
          <a:srcRect l="961" r="58190" b="26102"/>
          <a:stretch>
            <a:fillRect/>
          </a:stretch>
        </p:blipFill>
        <p:spPr>
          <a:xfrm>
            <a:off x="6283037" y="3495341"/>
            <a:ext cx="3693979" cy="3233252"/>
          </a:xfrm>
          <a:prstGeom prst="rect">
            <a:avLst/>
          </a:prstGeom>
        </p:spPr>
      </p:pic>
      <p:pic>
        <p:nvPicPr>
          <p:cNvPr id="16" name="WhatsApp Video 2025-07-10 at 16.21.51">
            <a:hlinkClick r:id="" action="ppaction://media"/>
            <a:extLst>
              <a:ext uri="{FF2B5EF4-FFF2-40B4-BE49-F238E27FC236}">
                <a16:creationId xmlns:a16="http://schemas.microsoft.com/office/drawing/2014/main" id="{ABE5466D-B9B9-2D7F-43FA-18952C145A31}"/>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3180040" y="1257655"/>
            <a:ext cx="2915960" cy="5229612"/>
          </a:xfrm>
          <a:prstGeom prst="rect">
            <a:avLst/>
          </a:prstGeom>
        </p:spPr>
      </p:pic>
    </p:spTree>
    <p:extLst>
      <p:ext uri="{BB962C8B-B14F-4D97-AF65-F5344CB8AC3E}">
        <p14:creationId xmlns:p14="http://schemas.microsoft.com/office/powerpoint/2010/main" val="2068089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692"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5516AD2D-6ECD-808B-1981-6EC9267516D7}"/>
              </a:ext>
            </a:extLst>
          </p:cNvPr>
          <p:cNvSpPr txBox="1"/>
          <p:nvPr/>
        </p:nvSpPr>
        <p:spPr>
          <a:xfrm>
            <a:off x="221079" y="206650"/>
            <a:ext cx="9372863" cy="523220"/>
          </a:xfrm>
          <a:prstGeom prst="rect">
            <a:avLst/>
          </a:prstGeom>
          <a:solidFill>
            <a:srgbClr val="FCA404"/>
          </a:solidFill>
        </p:spPr>
        <p:txBody>
          <a:bodyPr wrap="square" rtlCol="0">
            <a:spAutoFit/>
          </a:bodyPr>
          <a:lstStyle>
            <a:defPPr>
              <a:defRPr kern="1200"/>
            </a:defPPr>
          </a:lstStyle>
          <a:p>
            <a:pPr algn="ctr"/>
            <a:r>
              <a:rPr lang="en-US" sz="2800" b="1" dirty="0">
                <a:solidFill>
                  <a:schemeClr val="tx2">
                    <a:lumMod val="50000"/>
                  </a:schemeClr>
                </a:solidFill>
                <a:latin typeface="Verdana" panose="020B0604030504040204" pitchFamily="34" charset="0"/>
                <a:ea typeface="Verdana" panose="020B0604030504040204" pitchFamily="34" charset="0"/>
              </a:rPr>
              <a:t>1</a:t>
            </a:r>
            <a:r>
              <a:rPr lang="en-US" sz="2800" b="1" baseline="30000" dirty="0">
                <a:solidFill>
                  <a:schemeClr val="tx2">
                    <a:lumMod val="50000"/>
                  </a:schemeClr>
                </a:solidFill>
                <a:latin typeface="Verdana" panose="020B0604030504040204" pitchFamily="34" charset="0"/>
                <a:ea typeface="Verdana" panose="020B0604030504040204" pitchFamily="34" charset="0"/>
              </a:rPr>
              <a:t>st</a:t>
            </a:r>
            <a:r>
              <a:rPr lang="en-US" sz="2800" b="1" dirty="0">
                <a:solidFill>
                  <a:schemeClr val="tx2">
                    <a:lumMod val="50000"/>
                  </a:schemeClr>
                </a:solidFill>
                <a:latin typeface="Verdana" panose="020B0604030504040204" pitchFamily="34" charset="0"/>
                <a:ea typeface="Verdana" panose="020B0604030504040204" pitchFamily="34" charset="0"/>
              </a:rPr>
              <a:t> Tests performed @Paul Scherrer Institute</a:t>
            </a:r>
            <a:endParaRPr lang="en-US" sz="2000" b="1" dirty="0">
              <a:solidFill>
                <a:schemeClr val="tx2">
                  <a:lumMod val="50000"/>
                </a:schemeClr>
              </a:solidFill>
              <a:latin typeface="Verdana" panose="020B0604030504040204" pitchFamily="34" charset="0"/>
              <a:ea typeface="Verdana" panose="020B0604030504040204" pitchFamily="34" charset="0"/>
            </a:endParaRPr>
          </a:p>
        </p:txBody>
      </p:sp>
      <p:pic>
        <p:nvPicPr>
          <p:cNvPr id="52" name="Picture 51">
            <a:extLst>
              <a:ext uri="{FF2B5EF4-FFF2-40B4-BE49-F238E27FC236}">
                <a16:creationId xmlns:a16="http://schemas.microsoft.com/office/drawing/2014/main" id="{B23C8A00-5B05-4D9B-198F-DB112035BDC2}"/>
              </a:ext>
            </a:extLst>
          </p:cNvPr>
          <p:cNvPicPr>
            <a:picLocks noChangeAspect="1"/>
          </p:cNvPicPr>
          <p:nvPr/>
        </p:nvPicPr>
        <p:blipFill>
          <a:blip r:embed="rId3"/>
          <a:srcRect l="41647"/>
          <a:stretch>
            <a:fillRect/>
          </a:stretch>
        </p:blipFill>
        <p:spPr>
          <a:xfrm>
            <a:off x="3322320" y="729870"/>
            <a:ext cx="7551188" cy="6261190"/>
          </a:xfrm>
          <a:prstGeom prst="rect">
            <a:avLst/>
          </a:prstGeom>
        </p:spPr>
      </p:pic>
      <p:pic>
        <p:nvPicPr>
          <p:cNvPr id="3" name="Imagem 2" descr="Uma imagem com pessoa, unha, dedo, ferramenta&#10;&#10;Os conteúdos gerados por IA podem estar incorretos.">
            <a:extLst>
              <a:ext uri="{FF2B5EF4-FFF2-40B4-BE49-F238E27FC236}">
                <a16:creationId xmlns:a16="http://schemas.microsoft.com/office/drawing/2014/main" id="{F3791EA8-8AD2-1552-338F-5339D813AF27}"/>
              </a:ext>
            </a:extLst>
          </p:cNvPr>
          <p:cNvPicPr>
            <a:picLocks noChangeAspect="1"/>
          </p:cNvPicPr>
          <p:nvPr/>
        </p:nvPicPr>
        <p:blipFill>
          <a:blip r:embed="rId4">
            <a:extLst>
              <a:ext uri="{28A0092B-C50C-407E-A947-70E740481C1C}">
                <a14:useLocalDpi xmlns:a14="http://schemas.microsoft.com/office/drawing/2010/main" val="0"/>
              </a:ext>
            </a:extLst>
          </a:blip>
          <a:srcRect l="23123" t="10642" r="13621" b="11877"/>
          <a:stretch>
            <a:fillRect/>
          </a:stretch>
        </p:blipFill>
        <p:spPr>
          <a:xfrm>
            <a:off x="1115508" y="5138142"/>
            <a:ext cx="2206812" cy="1513208"/>
          </a:xfrm>
          <a:prstGeom prst="rect">
            <a:avLst/>
          </a:prstGeom>
        </p:spPr>
      </p:pic>
    </p:spTree>
    <p:extLst>
      <p:ext uri="{BB962C8B-B14F-4D97-AF65-F5344CB8AC3E}">
        <p14:creationId xmlns:p14="http://schemas.microsoft.com/office/powerpoint/2010/main" val="950577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09510-4A08-0119-3207-FA2A2DEDE2C2}"/>
            </a:ext>
          </a:extLst>
        </p:cNvPr>
        <p:cNvGrpSpPr/>
        <p:nvPr/>
      </p:nvGrpSpPr>
      <p:grpSpPr>
        <a:xfrm>
          <a:off x="0" y="0"/>
          <a:ext cx="0" cy="0"/>
          <a:chOff x="0" y="0"/>
          <a:chExt cx="0" cy="0"/>
        </a:xfrm>
      </p:grpSpPr>
      <p:pic>
        <p:nvPicPr>
          <p:cNvPr id="9" name="Imagem 8">
            <a:extLst>
              <a:ext uri="{FF2B5EF4-FFF2-40B4-BE49-F238E27FC236}">
                <a16:creationId xmlns:a16="http://schemas.microsoft.com/office/drawing/2014/main" id="{2532D8E9-A6A9-8EA8-A128-2A7268B05DA4}"/>
              </a:ext>
            </a:extLst>
          </p:cNvPr>
          <p:cNvPicPr>
            <a:picLocks noChangeAspect="1"/>
          </p:cNvPicPr>
          <p:nvPr/>
        </p:nvPicPr>
        <p:blipFill>
          <a:blip r:embed="rId5"/>
          <a:srcRect l="24251"/>
          <a:stretch>
            <a:fillRect/>
          </a:stretch>
        </p:blipFill>
        <p:spPr>
          <a:xfrm>
            <a:off x="6604000" y="729870"/>
            <a:ext cx="5467401" cy="2992457"/>
          </a:xfrm>
          <a:prstGeom prst="rect">
            <a:avLst/>
          </a:prstGeom>
        </p:spPr>
      </p:pic>
      <p:pic>
        <p:nvPicPr>
          <p:cNvPr id="7" name="Imagem 6">
            <a:extLst>
              <a:ext uri="{FF2B5EF4-FFF2-40B4-BE49-F238E27FC236}">
                <a16:creationId xmlns:a16="http://schemas.microsoft.com/office/drawing/2014/main" id="{C2002560-6433-F426-A253-E1981A309591}"/>
              </a:ext>
            </a:extLst>
          </p:cNvPr>
          <p:cNvPicPr>
            <a:picLocks noChangeAspect="1"/>
          </p:cNvPicPr>
          <p:nvPr/>
        </p:nvPicPr>
        <p:blipFill>
          <a:blip r:embed="rId6"/>
          <a:srcRect l="33159" t="14001"/>
          <a:stretch>
            <a:fillRect/>
          </a:stretch>
        </p:blipFill>
        <p:spPr>
          <a:xfrm>
            <a:off x="2524876" y="3388498"/>
            <a:ext cx="5100320" cy="3647228"/>
          </a:xfrm>
          <a:prstGeom prst="rect">
            <a:avLst/>
          </a:prstGeom>
        </p:spPr>
      </p:pic>
      <p:sp>
        <p:nvSpPr>
          <p:cNvPr id="29" name="TextBox 28">
            <a:extLst>
              <a:ext uri="{FF2B5EF4-FFF2-40B4-BE49-F238E27FC236}">
                <a16:creationId xmlns:a16="http://schemas.microsoft.com/office/drawing/2014/main" id="{EDC3F3C7-061A-F1B2-53B7-DDF23CCB3D1E}"/>
              </a:ext>
            </a:extLst>
          </p:cNvPr>
          <p:cNvSpPr txBox="1"/>
          <p:nvPr/>
        </p:nvSpPr>
        <p:spPr>
          <a:xfrm>
            <a:off x="221079" y="206650"/>
            <a:ext cx="9372863" cy="523220"/>
          </a:xfrm>
          <a:prstGeom prst="rect">
            <a:avLst/>
          </a:prstGeom>
          <a:solidFill>
            <a:srgbClr val="FCA404"/>
          </a:solidFill>
        </p:spPr>
        <p:txBody>
          <a:bodyPr wrap="square" rtlCol="0">
            <a:spAutoFit/>
          </a:bodyPr>
          <a:lstStyle>
            <a:defPPr>
              <a:defRPr kern="1200"/>
            </a:defPPr>
          </a:lstStyle>
          <a:p>
            <a:pPr algn="ctr"/>
            <a:r>
              <a:rPr lang="en-US" sz="2800" b="1" dirty="0">
                <a:solidFill>
                  <a:schemeClr val="tx2">
                    <a:lumMod val="50000"/>
                  </a:schemeClr>
                </a:solidFill>
                <a:latin typeface="Verdana" panose="020B0604030504040204" pitchFamily="34" charset="0"/>
                <a:ea typeface="Verdana" panose="020B0604030504040204" pitchFamily="34" charset="0"/>
              </a:rPr>
              <a:t>2</a:t>
            </a:r>
            <a:r>
              <a:rPr lang="en-US" sz="2800" b="1" baseline="30000" dirty="0">
                <a:solidFill>
                  <a:schemeClr val="tx2">
                    <a:lumMod val="50000"/>
                  </a:schemeClr>
                </a:solidFill>
                <a:latin typeface="Verdana" panose="020B0604030504040204" pitchFamily="34" charset="0"/>
                <a:ea typeface="Verdana" panose="020B0604030504040204" pitchFamily="34" charset="0"/>
              </a:rPr>
              <a:t>nd</a:t>
            </a:r>
            <a:r>
              <a:rPr lang="en-US" sz="2800" b="1" dirty="0">
                <a:solidFill>
                  <a:schemeClr val="tx2">
                    <a:lumMod val="50000"/>
                  </a:schemeClr>
                </a:solidFill>
                <a:latin typeface="Verdana" panose="020B0604030504040204" pitchFamily="34" charset="0"/>
                <a:ea typeface="Verdana" panose="020B0604030504040204" pitchFamily="34" charset="0"/>
              </a:rPr>
              <a:t> Tests performed @Paul Scherrer Institute</a:t>
            </a:r>
            <a:endParaRPr lang="en-US" sz="2000" b="1" dirty="0">
              <a:solidFill>
                <a:schemeClr val="tx2">
                  <a:lumMod val="50000"/>
                </a:schemeClr>
              </a:solidFill>
              <a:latin typeface="Verdana" panose="020B0604030504040204" pitchFamily="34" charset="0"/>
              <a:ea typeface="Verdana" panose="020B0604030504040204" pitchFamily="34" charset="0"/>
            </a:endParaRPr>
          </a:p>
        </p:txBody>
      </p:sp>
      <p:pic>
        <p:nvPicPr>
          <p:cNvPr id="2" name="Rendering_ID_11 May 2025 - 14h 56m 14s_160MeV_177MeV_phantom12_batente15mm_ IMAGE (36, 36, 65), median-3d filtered_2">
            <a:hlinkClick r:id="" action="ppaction://media"/>
            <a:extLst>
              <a:ext uri="{FF2B5EF4-FFF2-40B4-BE49-F238E27FC236}">
                <a16:creationId xmlns:a16="http://schemas.microsoft.com/office/drawing/2014/main" id="{BE1261E9-312D-3491-676A-711AC51FE8CA}"/>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21079" y="982082"/>
            <a:ext cx="2533278" cy="2533278"/>
          </a:xfrm>
          <a:prstGeom prst="rect">
            <a:avLst/>
          </a:prstGeom>
        </p:spPr>
      </p:pic>
      <p:sp>
        <p:nvSpPr>
          <p:cNvPr id="3" name="CaixaDeTexto 2">
            <a:extLst>
              <a:ext uri="{FF2B5EF4-FFF2-40B4-BE49-F238E27FC236}">
                <a16:creationId xmlns:a16="http://schemas.microsoft.com/office/drawing/2014/main" id="{3DB8338F-A6EE-C923-8C89-83B7C89EEFEC}"/>
              </a:ext>
            </a:extLst>
          </p:cNvPr>
          <p:cNvSpPr txBox="1"/>
          <p:nvPr/>
        </p:nvSpPr>
        <p:spPr>
          <a:xfrm>
            <a:off x="2972679" y="1459019"/>
            <a:ext cx="2533278" cy="1200329"/>
          </a:xfrm>
          <a:prstGeom prst="rect">
            <a:avLst/>
          </a:prstGeom>
          <a:noFill/>
        </p:spPr>
        <p:txBody>
          <a:bodyPr wrap="square" rtlCol="0">
            <a:spAutoFit/>
          </a:bodyPr>
          <a:lstStyle/>
          <a:p>
            <a:pPr algn="just"/>
            <a:r>
              <a:rPr lang="pt-PT" dirty="0" err="1"/>
              <a:t>Irradiation</a:t>
            </a:r>
            <a:r>
              <a:rPr lang="pt-PT" dirty="0"/>
              <a:t> </a:t>
            </a:r>
            <a:r>
              <a:rPr lang="pt-PT" dirty="0" err="1"/>
              <a:t>of</a:t>
            </a:r>
            <a:r>
              <a:rPr lang="pt-PT" dirty="0"/>
              <a:t> </a:t>
            </a:r>
            <a:r>
              <a:rPr lang="pt-PT" dirty="0" err="1"/>
              <a:t>the</a:t>
            </a:r>
            <a:r>
              <a:rPr lang="pt-PT" dirty="0"/>
              <a:t> </a:t>
            </a:r>
            <a:r>
              <a:rPr lang="pt-PT" dirty="0" err="1"/>
              <a:t>same</a:t>
            </a:r>
            <a:r>
              <a:rPr lang="pt-PT" dirty="0"/>
              <a:t> </a:t>
            </a:r>
            <a:r>
              <a:rPr lang="pt-PT" dirty="0" err="1"/>
              <a:t>phantom</a:t>
            </a:r>
            <a:r>
              <a:rPr lang="pt-PT" dirty="0"/>
              <a:t> </a:t>
            </a:r>
            <a:r>
              <a:rPr lang="pt-PT" dirty="0" err="1"/>
              <a:t>with</a:t>
            </a:r>
            <a:r>
              <a:rPr lang="pt-PT" dirty="0"/>
              <a:t> </a:t>
            </a:r>
            <a:r>
              <a:rPr lang="pt-PT" dirty="0" err="1"/>
              <a:t>two</a:t>
            </a:r>
            <a:r>
              <a:rPr lang="pt-PT" dirty="0"/>
              <a:t> </a:t>
            </a:r>
            <a:r>
              <a:rPr lang="pt-PT" dirty="0" err="1"/>
              <a:t>different</a:t>
            </a:r>
            <a:r>
              <a:rPr lang="pt-PT" dirty="0"/>
              <a:t> </a:t>
            </a:r>
            <a:r>
              <a:rPr lang="pt-PT" dirty="0" err="1"/>
              <a:t>energies</a:t>
            </a:r>
            <a:r>
              <a:rPr lang="pt-PT" dirty="0"/>
              <a:t> (160 </a:t>
            </a:r>
            <a:r>
              <a:rPr lang="pt-PT" dirty="0" err="1"/>
              <a:t>and</a:t>
            </a:r>
            <a:r>
              <a:rPr lang="pt-PT" dirty="0"/>
              <a:t> 177 </a:t>
            </a:r>
            <a:r>
              <a:rPr lang="pt-PT" dirty="0" err="1"/>
              <a:t>MeV</a:t>
            </a:r>
            <a:r>
              <a:rPr lang="pt-PT" dirty="0"/>
              <a:t>)</a:t>
            </a:r>
          </a:p>
        </p:txBody>
      </p:sp>
      <p:sp>
        <p:nvSpPr>
          <p:cNvPr id="4" name="CaixaDeTexto 3">
            <a:extLst>
              <a:ext uri="{FF2B5EF4-FFF2-40B4-BE49-F238E27FC236}">
                <a16:creationId xmlns:a16="http://schemas.microsoft.com/office/drawing/2014/main" id="{9BE0EB07-2CCF-B0C4-D521-13943395B59D}"/>
              </a:ext>
            </a:extLst>
          </p:cNvPr>
          <p:cNvSpPr txBox="1"/>
          <p:nvPr/>
        </p:nvSpPr>
        <p:spPr>
          <a:xfrm>
            <a:off x="0" y="6382268"/>
            <a:ext cx="5100320" cy="369332"/>
          </a:xfrm>
          <a:prstGeom prst="rect">
            <a:avLst/>
          </a:prstGeom>
          <a:noFill/>
        </p:spPr>
        <p:txBody>
          <a:bodyPr wrap="square" rtlCol="0">
            <a:spAutoFit/>
          </a:bodyPr>
          <a:lstStyle/>
          <a:p>
            <a:pPr algn="ctr"/>
            <a:r>
              <a:rPr lang="pt-PT" dirty="0"/>
              <a:t>Single </a:t>
            </a:r>
            <a:r>
              <a:rPr lang="pt-PT" dirty="0" err="1"/>
              <a:t>irradiation</a:t>
            </a:r>
            <a:r>
              <a:rPr lang="pt-PT" dirty="0"/>
              <a:t> (195 </a:t>
            </a:r>
            <a:r>
              <a:rPr lang="pt-PT" dirty="0" err="1"/>
              <a:t>MeV</a:t>
            </a:r>
            <a:r>
              <a:rPr lang="pt-PT" dirty="0"/>
              <a:t>)</a:t>
            </a:r>
          </a:p>
        </p:txBody>
      </p:sp>
      <p:sp>
        <p:nvSpPr>
          <p:cNvPr id="6" name="CaixaDeTexto 5">
            <a:extLst>
              <a:ext uri="{FF2B5EF4-FFF2-40B4-BE49-F238E27FC236}">
                <a16:creationId xmlns:a16="http://schemas.microsoft.com/office/drawing/2014/main" id="{4D45EEC1-EBDA-96E6-23C9-8626AAF75BCF}"/>
              </a:ext>
            </a:extLst>
          </p:cNvPr>
          <p:cNvSpPr txBox="1"/>
          <p:nvPr/>
        </p:nvSpPr>
        <p:spPr>
          <a:xfrm>
            <a:off x="7116964" y="3876215"/>
            <a:ext cx="5100320" cy="369332"/>
          </a:xfrm>
          <a:prstGeom prst="rect">
            <a:avLst/>
          </a:prstGeom>
          <a:noFill/>
        </p:spPr>
        <p:txBody>
          <a:bodyPr wrap="square" rtlCol="0">
            <a:spAutoFit/>
          </a:bodyPr>
          <a:lstStyle/>
          <a:p>
            <a:pPr algn="ctr"/>
            <a:r>
              <a:rPr lang="pt-PT" dirty="0"/>
              <a:t>Single </a:t>
            </a:r>
            <a:r>
              <a:rPr lang="pt-PT" dirty="0" err="1"/>
              <a:t>irradiation</a:t>
            </a:r>
            <a:r>
              <a:rPr lang="pt-PT" dirty="0"/>
              <a:t> (160 </a:t>
            </a:r>
            <a:r>
              <a:rPr lang="pt-PT" dirty="0" err="1"/>
              <a:t>MeV</a:t>
            </a:r>
            <a:r>
              <a:rPr lang="pt-PT" dirty="0"/>
              <a:t>)</a:t>
            </a:r>
          </a:p>
        </p:txBody>
      </p:sp>
    </p:spTree>
    <p:extLst>
      <p:ext uri="{BB962C8B-B14F-4D97-AF65-F5344CB8AC3E}">
        <p14:creationId xmlns:p14="http://schemas.microsoft.com/office/powerpoint/2010/main" val="353079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6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fill="hold" display="0">
                  <p:stCondLst>
                    <p:cond delay="indefinite"/>
                  </p:stCondLst>
                </p:cTn>
                <p:tgtEl>
                  <p:spTgt spid="2"/>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2F4D0-444A-4349-87EB-7E00ADA91A9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D97B6AF-7FF5-4184-E092-5CAF4E2AFF66}"/>
              </a:ext>
            </a:extLst>
          </p:cNvPr>
          <p:cNvSpPr txBox="1"/>
          <p:nvPr/>
        </p:nvSpPr>
        <p:spPr>
          <a:xfrm>
            <a:off x="221079" y="206650"/>
            <a:ext cx="6295835" cy="523220"/>
          </a:xfrm>
          <a:prstGeom prst="rect">
            <a:avLst/>
          </a:prstGeom>
          <a:solidFill>
            <a:srgbClr val="FCA404"/>
          </a:solidFill>
        </p:spPr>
        <p:txBody>
          <a:bodyPr wrap="square" rtlCol="0">
            <a:spAutoFit/>
          </a:bodyPr>
          <a:lstStyle>
            <a:defPPr>
              <a:defRPr kern="1200"/>
            </a:defPPr>
          </a:lstStyle>
          <a:p>
            <a:pPr algn="ctr"/>
            <a:r>
              <a:rPr lang="en-US" sz="2800" b="1" dirty="0">
                <a:solidFill>
                  <a:schemeClr val="tx2">
                    <a:lumMod val="50000"/>
                  </a:schemeClr>
                </a:solidFill>
                <a:latin typeface="Verdana" panose="020B0604030504040204" pitchFamily="34" charset="0"/>
                <a:ea typeface="Verdana" panose="020B0604030504040204" pitchFamily="34" charset="0"/>
              </a:rPr>
              <a:t>Conclusion</a:t>
            </a:r>
            <a:endParaRPr lang="en-US" sz="2000" b="1" dirty="0">
              <a:solidFill>
                <a:schemeClr val="tx2">
                  <a:lumMod val="50000"/>
                </a:schemeClr>
              </a:solidFill>
              <a:latin typeface="Verdana" panose="020B0604030504040204" pitchFamily="34" charset="0"/>
              <a:ea typeface="Verdana" panose="020B0604030504040204" pitchFamily="34" charset="0"/>
            </a:endParaRPr>
          </a:p>
        </p:txBody>
      </p:sp>
      <p:pic>
        <p:nvPicPr>
          <p:cNvPr id="12" name="Picture 11">
            <a:extLst>
              <a:ext uri="{FF2B5EF4-FFF2-40B4-BE49-F238E27FC236}">
                <a16:creationId xmlns:a16="http://schemas.microsoft.com/office/drawing/2014/main" id="{467B772D-20C6-4E91-D8DD-97BCD8A4FAC6}"/>
              </a:ext>
            </a:extLst>
          </p:cNvPr>
          <p:cNvPicPr>
            <a:picLocks noChangeAspect="1"/>
          </p:cNvPicPr>
          <p:nvPr/>
        </p:nvPicPr>
        <p:blipFill>
          <a:blip r:embed="rId2"/>
          <a:stretch>
            <a:fillRect/>
          </a:stretch>
        </p:blipFill>
        <p:spPr>
          <a:xfrm>
            <a:off x="1966072" y="1091350"/>
            <a:ext cx="1115665" cy="1115665"/>
          </a:xfrm>
          <a:prstGeom prst="rect">
            <a:avLst/>
          </a:prstGeom>
        </p:spPr>
      </p:pic>
      <p:sp>
        <p:nvSpPr>
          <p:cNvPr id="13" name="TextBox 12">
            <a:extLst>
              <a:ext uri="{FF2B5EF4-FFF2-40B4-BE49-F238E27FC236}">
                <a16:creationId xmlns:a16="http://schemas.microsoft.com/office/drawing/2014/main" id="{155CB330-56B8-0440-B5F7-DDF70CC49BB5}"/>
              </a:ext>
            </a:extLst>
          </p:cNvPr>
          <p:cNvSpPr txBox="1"/>
          <p:nvPr/>
        </p:nvSpPr>
        <p:spPr>
          <a:xfrm>
            <a:off x="3324279" y="987463"/>
            <a:ext cx="7055242" cy="1323439"/>
          </a:xfrm>
          <a:prstGeom prst="rect">
            <a:avLst/>
          </a:prstGeom>
          <a:noFill/>
        </p:spPr>
        <p:txBody>
          <a:bodyPr wrap="square">
            <a:spAutoFit/>
          </a:bodyPr>
          <a:lstStyle/>
          <a:p>
            <a:pPr algn="just"/>
            <a:r>
              <a:rPr lang="en-US" sz="2000" dirty="0">
                <a:latin typeface="Domine" panose="020B0604020202020204" charset="0"/>
              </a:rPr>
              <a:t>The acquisition at PSI confirmed that easyPET.3D system is able to successfully produce </a:t>
            </a:r>
            <a:r>
              <a:rPr lang="en-US" sz="2000" b="1" dirty="0">
                <a:latin typeface="Domine" panose="020B0604020202020204" charset="0"/>
              </a:rPr>
              <a:t>3D images </a:t>
            </a:r>
            <a:r>
              <a:rPr lang="en-US" sz="2000" dirty="0">
                <a:latin typeface="Domine" panose="020B0604020202020204" charset="0"/>
              </a:rPr>
              <a:t>of the interaction between the proton beam and the phantom, demonstrating its potential </a:t>
            </a:r>
            <a:r>
              <a:rPr lang="en-US" sz="2000" b="1" dirty="0">
                <a:latin typeface="Domine" panose="020B0604020202020204" charset="0"/>
              </a:rPr>
              <a:t>for proton beam monitoring</a:t>
            </a:r>
            <a:r>
              <a:rPr lang="en-US" sz="2000" dirty="0">
                <a:latin typeface="Domine" panose="020B0604020202020204" charset="0"/>
              </a:rPr>
              <a:t>.</a:t>
            </a:r>
          </a:p>
        </p:txBody>
      </p:sp>
      <p:sp>
        <p:nvSpPr>
          <p:cNvPr id="3" name="CaixaDeTexto 2">
            <a:extLst>
              <a:ext uri="{FF2B5EF4-FFF2-40B4-BE49-F238E27FC236}">
                <a16:creationId xmlns:a16="http://schemas.microsoft.com/office/drawing/2014/main" id="{D9F7966F-4C0E-CEE1-755E-69F291482826}"/>
              </a:ext>
            </a:extLst>
          </p:cNvPr>
          <p:cNvSpPr txBox="1"/>
          <p:nvPr/>
        </p:nvSpPr>
        <p:spPr>
          <a:xfrm>
            <a:off x="3324279" y="5450208"/>
            <a:ext cx="7055242" cy="646331"/>
          </a:xfrm>
          <a:prstGeom prst="rect">
            <a:avLst/>
          </a:prstGeom>
          <a:noFill/>
        </p:spPr>
        <p:txBody>
          <a:bodyPr wrap="square">
            <a:spAutoFit/>
          </a:bodyPr>
          <a:lstStyle/>
          <a:p>
            <a:pPr algn="just"/>
            <a:r>
              <a:rPr lang="en-US" dirty="0"/>
              <a:t>Initial attempts might fail, but if you stay persistent and learn from your mistakes, success will follow.</a:t>
            </a:r>
            <a:endParaRPr lang="pt-PT" dirty="0"/>
          </a:p>
        </p:txBody>
      </p:sp>
      <p:pic>
        <p:nvPicPr>
          <p:cNvPr id="6" name="Imagem 5" descr="Uma imagem com preto, escuridão&#10;&#10;Os conteúdos gerados por IA podem estar incorretos.">
            <a:extLst>
              <a:ext uri="{FF2B5EF4-FFF2-40B4-BE49-F238E27FC236}">
                <a16:creationId xmlns:a16="http://schemas.microsoft.com/office/drawing/2014/main" id="{7139C3DF-5212-D508-AF32-88AD5BB7F2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5904" y="5215373"/>
            <a:ext cx="1116000" cy="1116000"/>
          </a:xfrm>
          <a:prstGeom prst="rect">
            <a:avLst/>
          </a:prstGeom>
        </p:spPr>
      </p:pic>
      <p:pic>
        <p:nvPicPr>
          <p:cNvPr id="16" name="Picture 14" descr="A black background with a black square&#10;&#10;Description automatically generated with medium confidence">
            <a:extLst>
              <a:ext uri="{FF2B5EF4-FFF2-40B4-BE49-F238E27FC236}">
                <a16:creationId xmlns:a16="http://schemas.microsoft.com/office/drawing/2014/main" id="{AC4F21C9-4FEC-92D1-A32E-FB1A978C255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6072" y="3153362"/>
            <a:ext cx="1115665" cy="1115665"/>
          </a:xfrm>
          <a:prstGeom prst="rect">
            <a:avLst/>
          </a:prstGeom>
        </p:spPr>
      </p:pic>
      <p:sp>
        <p:nvSpPr>
          <p:cNvPr id="17" name="CaixaDeTexto 16">
            <a:extLst>
              <a:ext uri="{FF2B5EF4-FFF2-40B4-BE49-F238E27FC236}">
                <a16:creationId xmlns:a16="http://schemas.microsoft.com/office/drawing/2014/main" id="{EAB1E844-B723-A345-384C-4F976BF474E1}"/>
              </a:ext>
            </a:extLst>
          </p:cNvPr>
          <p:cNvSpPr txBox="1"/>
          <p:nvPr/>
        </p:nvSpPr>
        <p:spPr>
          <a:xfrm>
            <a:off x="3324279" y="3526528"/>
            <a:ext cx="7055242" cy="369332"/>
          </a:xfrm>
          <a:prstGeom prst="rect">
            <a:avLst/>
          </a:prstGeom>
          <a:noFill/>
        </p:spPr>
        <p:txBody>
          <a:bodyPr wrap="square">
            <a:spAutoFit/>
          </a:bodyPr>
          <a:lstStyle/>
          <a:p>
            <a:pPr algn="just"/>
            <a:r>
              <a:rPr lang="en-US" dirty="0"/>
              <a:t>Analyze all data and start writing!</a:t>
            </a:r>
            <a:endParaRPr lang="pt-PT" dirty="0"/>
          </a:p>
        </p:txBody>
      </p:sp>
    </p:spTree>
    <p:extLst>
      <p:ext uri="{BB962C8B-B14F-4D97-AF65-F5344CB8AC3E}">
        <p14:creationId xmlns:p14="http://schemas.microsoft.com/office/powerpoint/2010/main" val="788307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8F3ACF4-73B7-4D0D-CEFA-EFD741E90EF6}"/>
              </a:ext>
            </a:extLst>
          </p:cNvPr>
          <p:cNvSpPr/>
          <p:nvPr/>
        </p:nvSpPr>
        <p:spPr>
          <a:xfrm>
            <a:off x="0" y="0"/>
            <a:ext cx="12192001" cy="6019800"/>
          </a:xfrm>
          <a:prstGeom prst="rect">
            <a:avLst/>
          </a:prstGeom>
          <a:solidFill>
            <a:srgbClr val="141E42"/>
          </a:solidFill>
          <a:ln>
            <a:noFill/>
          </a:ln>
        </p:spPr>
        <p:style>
          <a:lnRef idx="2">
            <a:schemeClr val="accent1">
              <a:shade val="50000"/>
            </a:schemeClr>
          </a:lnRef>
          <a:fillRef idx="1">
            <a:schemeClr val="accent1"/>
          </a:fillRef>
          <a:effectRef idx="0">
            <a:schemeClr val="accent1"/>
          </a:effectRef>
          <a:fontRef idx="minor">
            <a:schemeClr val="lt1"/>
          </a:fontRef>
        </p:style>
        <p:txBody>
          <a:bodyPr lIns="88303" tIns="44151" rIns="88303" bIns="44151" rtlCol="0" anchor="ctr"/>
          <a:lstStyle>
            <a:defPPr>
              <a:defRPr kern="1200"/>
            </a:defPPr>
          </a:lstStyle>
          <a:p>
            <a:pPr algn="ctr"/>
            <a:endParaRPr lang="en-US" sz="6000" dirty="0"/>
          </a:p>
        </p:txBody>
      </p:sp>
      <p:sp>
        <p:nvSpPr>
          <p:cNvPr id="2" name="TextBox 1">
            <a:extLst>
              <a:ext uri="{FF2B5EF4-FFF2-40B4-BE49-F238E27FC236}">
                <a16:creationId xmlns:a16="http://schemas.microsoft.com/office/drawing/2014/main" id="{3E39DB5C-0E33-5209-FE66-D24BF1FBBBF5}"/>
              </a:ext>
            </a:extLst>
          </p:cNvPr>
          <p:cNvSpPr txBox="1"/>
          <p:nvPr/>
        </p:nvSpPr>
        <p:spPr>
          <a:xfrm>
            <a:off x="-1379791" y="2348180"/>
            <a:ext cx="7089349" cy="1323439"/>
          </a:xfrm>
          <a:prstGeom prst="rect">
            <a:avLst/>
          </a:prstGeom>
          <a:noFill/>
        </p:spPr>
        <p:txBody>
          <a:bodyPr wrap="square" rtlCol="0">
            <a:spAutoFit/>
          </a:bodyPr>
          <a:lstStyle/>
          <a:p>
            <a:pPr algn="ctr">
              <a:spcBef>
                <a:spcPts val="1200"/>
              </a:spcBef>
              <a:spcAft>
                <a:spcPts val="600"/>
              </a:spcAft>
            </a:pPr>
            <a:r>
              <a:rPr lang="pt-PT" sz="2000" b="1" dirty="0" err="1">
                <a:solidFill>
                  <a:schemeClr val="bg1"/>
                </a:solidFill>
                <a:latin typeface="Domine" panose="020B0604020202020204" charset="0"/>
              </a:rPr>
              <a:t>Contact</a:t>
            </a:r>
            <a:r>
              <a:rPr lang="pt-PT" sz="2000" b="1" dirty="0">
                <a:solidFill>
                  <a:schemeClr val="bg1"/>
                </a:solidFill>
                <a:latin typeface="Domine" panose="020B0604020202020204" charset="0"/>
              </a:rPr>
              <a:t>:</a:t>
            </a:r>
          </a:p>
          <a:p>
            <a:pPr algn="ctr">
              <a:spcBef>
                <a:spcPts val="600"/>
              </a:spcBef>
              <a:spcAft>
                <a:spcPts val="600"/>
              </a:spcAft>
            </a:pPr>
            <a:r>
              <a:rPr lang="pt-PT" sz="2000" dirty="0">
                <a:solidFill>
                  <a:schemeClr val="bg1"/>
                </a:solidFill>
                <a:latin typeface="Domine" panose="020B0604020202020204" charset="0"/>
              </a:rPr>
              <a:t>Catarina Magalhães, PhD </a:t>
            </a:r>
            <a:r>
              <a:rPr lang="pt-PT" sz="2000" dirty="0" err="1">
                <a:solidFill>
                  <a:schemeClr val="bg1"/>
                </a:solidFill>
                <a:latin typeface="Domine" panose="020B0604020202020204" charset="0"/>
              </a:rPr>
              <a:t>student</a:t>
            </a:r>
            <a:endParaRPr lang="pt-PT" sz="2000" dirty="0">
              <a:solidFill>
                <a:schemeClr val="bg1"/>
              </a:solidFill>
              <a:latin typeface="Domine" panose="020B0604020202020204" charset="0"/>
            </a:endParaRPr>
          </a:p>
          <a:p>
            <a:pPr algn="ctr">
              <a:spcBef>
                <a:spcPts val="600"/>
              </a:spcBef>
              <a:spcAft>
                <a:spcPts val="600"/>
              </a:spcAft>
            </a:pPr>
            <a:r>
              <a:rPr lang="pt-PT" sz="2000" b="1" dirty="0">
                <a:solidFill>
                  <a:schemeClr val="bg1"/>
                </a:solidFill>
                <a:latin typeface="Domine" panose="020B0604020202020204" charset="0"/>
              </a:rPr>
              <a:t>E-mail: </a:t>
            </a:r>
            <a:r>
              <a:rPr lang="pt-PT" sz="2000" dirty="0">
                <a:solidFill>
                  <a:schemeClr val="bg1"/>
                </a:solidFill>
                <a:latin typeface="Domine" panose="020B0604020202020204" charset="0"/>
              </a:rPr>
              <a:t>anacatarinamagalhaes@ua.pt</a:t>
            </a:r>
          </a:p>
        </p:txBody>
      </p:sp>
      <p:pic>
        <p:nvPicPr>
          <p:cNvPr id="3" name="Picture 2" descr="A qr code with a few squares&#10;&#10;Description automatically generated">
            <a:extLst>
              <a:ext uri="{FF2B5EF4-FFF2-40B4-BE49-F238E27FC236}">
                <a16:creationId xmlns:a16="http://schemas.microsoft.com/office/drawing/2014/main" id="{2804FBCB-717D-D5DA-8BE9-0B59A8DA4B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6359" y="3961852"/>
            <a:ext cx="1317047" cy="1317047"/>
          </a:xfrm>
          <a:prstGeom prst="rect">
            <a:avLst/>
          </a:prstGeom>
        </p:spPr>
      </p:pic>
      <p:sp>
        <p:nvSpPr>
          <p:cNvPr id="9" name="TextBox 8">
            <a:extLst>
              <a:ext uri="{FF2B5EF4-FFF2-40B4-BE49-F238E27FC236}">
                <a16:creationId xmlns:a16="http://schemas.microsoft.com/office/drawing/2014/main" id="{C1976F62-4A08-D604-8568-3F078DDF95D6}"/>
              </a:ext>
            </a:extLst>
          </p:cNvPr>
          <p:cNvSpPr txBox="1"/>
          <p:nvPr/>
        </p:nvSpPr>
        <p:spPr>
          <a:xfrm>
            <a:off x="-324721" y="1534727"/>
            <a:ext cx="5353050" cy="523220"/>
          </a:xfrm>
          <a:prstGeom prst="rect">
            <a:avLst/>
          </a:prstGeom>
          <a:noFill/>
        </p:spPr>
        <p:txBody>
          <a:bodyPr wrap="square" rtlCol="0">
            <a:spAutoFit/>
          </a:bodyPr>
          <a:lstStyle/>
          <a:p>
            <a:pPr algn="ctr"/>
            <a:r>
              <a:rPr lang="pt-PT" sz="2800" dirty="0" err="1">
                <a:solidFill>
                  <a:schemeClr val="bg1"/>
                </a:solidFill>
              </a:rPr>
              <a:t>Thank</a:t>
            </a:r>
            <a:r>
              <a:rPr lang="pt-PT" sz="2800" dirty="0">
                <a:solidFill>
                  <a:schemeClr val="bg1"/>
                </a:solidFill>
              </a:rPr>
              <a:t> </a:t>
            </a:r>
            <a:r>
              <a:rPr lang="pt-PT" sz="2800" dirty="0" err="1">
                <a:solidFill>
                  <a:schemeClr val="bg1"/>
                </a:solidFill>
              </a:rPr>
              <a:t>you</a:t>
            </a:r>
            <a:r>
              <a:rPr lang="pt-PT" sz="2800" dirty="0">
                <a:solidFill>
                  <a:schemeClr val="bg1"/>
                </a:solidFill>
              </a:rPr>
              <a:t> for </a:t>
            </a:r>
            <a:r>
              <a:rPr lang="pt-PT" sz="2800" dirty="0" err="1">
                <a:solidFill>
                  <a:schemeClr val="bg1"/>
                </a:solidFill>
              </a:rPr>
              <a:t>your</a:t>
            </a:r>
            <a:r>
              <a:rPr lang="pt-PT" sz="2800" dirty="0">
                <a:solidFill>
                  <a:schemeClr val="bg1"/>
                </a:solidFill>
              </a:rPr>
              <a:t> </a:t>
            </a:r>
            <a:r>
              <a:rPr lang="pt-PT" sz="2800" dirty="0" err="1">
                <a:solidFill>
                  <a:schemeClr val="bg1"/>
                </a:solidFill>
              </a:rPr>
              <a:t>attention</a:t>
            </a:r>
            <a:r>
              <a:rPr lang="pt-PT" sz="2800" dirty="0">
                <a:solidFill>
                  <a:schemeClr val="bg1"/>
                </a:solidFill>
              </a:rPr>
              <a:t>!</a:t>
            </a:r>
          </a:p>
        </p:txBody>
      </p:sp>
      <p:pic>
        <p:nvPicPr>
          <p:cNvPr id="11" name="Imagem 10" descr="Uma imagem com vestuário, sapatos, pessoa, mulher&#10;&#10;Os conteúdos gerados por IA podem estar incorretos.">
            <a:extLst>
              <a:ext uri="{FF2B5EF4-FFF2-40B4-BE49-F238E27FC236}">
                <a16:creationId xmlns:a16="http://schemas.microsoft.com/office/drawing/2014/main" id="{12B261BB-D5AE-AE07-7548-9558FBC10A43}"/>
              </a:ext>
            </a:extLst>
          </p:cNvPr>
          <p:cNvPicPr>
            <a:picLocks noChangeAspect="1"/>
          </p:cNvPicPr>
          <p:nvPr/>
        </p:nvPicPr>
        <p:blipFill>
          <a:blip r:embed="rId4">
            <a:extLst>
              <a:ext uri="{28A0092B-C50C-407E-A947-70E740481C1C}">
                <a14:useLocalDpi xmlns:a14="http://schemas.microsoft.com/office/drawing/2010/main" val="0"/>
              </a:ext>
            </a:extLst>
          </a:blip>
          <a:srcRect l="7366" r="9386"/>
          <a:stretch>
            <a:fillRect/>
          </a:stretch>
        </p:blipFill>
        <p:spPr>
          <a:xfrm>
            <a:off x="8511015" y="130633"/>
            <a:ext cx="3510066" cy="3162300"/>
          </a:xfrm>
          <a:prstGeom prst="rect">
            <a:avLst/>
          </a:prstGeom>
        </p:spPr>
      </p:pic>
      <p:pic>
        <p:nvPicPr>
          <p:cNvPr id="5" name="Picture 18">
            <a:extLst>
              <a:ext uri="{FF2B5EF4-FFF2-40B4-BE49-F238E27FC236}">
                <a16:creationId xmlns:a16="http://schemas.microsoft.com/office/drawing/2014/main" id="{C69E496B-D5B2-B313-D5CF-55652BBB70E5}"/>
              </a:ext>
            </a:extLst>
          </p:cNvPr>
          <p:cNvPicPr>
            <a:picLocks noChangeAspect="1"/>
          </p:cNvPicPr>
          <p:nvPr/>
        </p:nvPicPr>
        <p:blipFill>
          <a:blip r:embed="rId5"/>
          <a:srcRect t="1" r="60863" b="-13949"/>
          <a:stretch>
            <a:fillRect/>
          </a:stretch>
        </p:blipFill>
        <p:spPr>
          <a:xfrm>
            <a:off x="4125444" y="6118177"/>
            <a:ext cx="3941112" cy="838199"/>
          </a:xfrm>
          <a:prstGeom prst="rect">
            <a:avLst/>
          </a:prstGeom>
        </p:spPr>
      </p:pic>
      <p:pic>
        <p:nvPicPr>
          <p:cNvPr id="8" name="Imagem 7" descr="Uma imagem com vestuário, pessoa, Cara humana, mulher&#10;&#10;Os conteúdos gerados por IA podem estar incorretos.">
            <a:extLst>
              <a:ext uri="{FF2B5EF4-FFF2-40B4-BE49-F238E27FC236}">
                <a16:creationId xmlns:a16="http://schemas.microsoft.com/office/drawing/2014/main" id="{82125E43-5EF4-EBD6-3C7E-1EB44D262293}"/>
              </a:ext>
            </a:extLst>
          </p:cNvPr>
          <p:cNvPicPr>
            <a:picLocks noChangeAspect="1"/>
          </p:cNvPicPr>
          <p:nvPr/>
        </p:nvPicPr>
        <p:blipFill>
          <a:blip r:embed="rId6">
            <a:extLst>
              <a:ext uri="{28A0092B-C50C-407E-A947-70E740481C1C}">
                <a14:useLocalDpi xmlns:a14="http://schemas.microsoft.com/office/drawing/2010/main" val="0"/>
              </a:ext>
            </a:extLst>
          </a:blip>
          <a:srcRect l="8297" t="24257" r="-8297" b="19655"/>
          <a:stretch>
            <a:fillRect/>
          </a:stretch>
        </p:blipFill>
        <p:spPr>
          <a:xfrm>
            <a:off x="8521177" y="3292933"/>
            <a:ext cx="3510063" cy="2639933"/>
          </a:xfrm>
          <a:prstGeom prst="rect">
            <a:avLst/>
          </a:prstGeom>
        </p:spPr>
      </p:pic>
      <p:pic>
        <p:nvPicPr>
          <p:cNvPr id="12" name="Imagem 11" descr="Uma imagem com ar livre, vestuário, céu, pessoa&#10;&#10;Os conteúdos gerados por IA podem estar incorretos.">
            <a:extLst>
              <a:ext uri="{FF2B5EF4-FFF2-40B4-BE49-F238E27FC236}">
                <a16:creationId xmlns:a16="http://schemas.microsoft.com/office/drawing/2014/main" id="{70AD3E9E-E1F1-9BD6-E46D-3725EB1E01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04036" y="838200"/>
            <a:ext cx="3510065" cy="4680087"/>
          </a:xfrm>
          <a:prstGeom prst="rect">
            <a:avLst/>
          </a:prstGeom>
        </p:spPr>
      </p:pic>
    </p:spTree>
    <p:extLst>
      <p:ext uri="{BB962C8B-B14F-4D97-AF65-F5344CB8AC3E}">
        <p14:creationId xmlns:p14="http://schemas.microsoft.com/office/powerpoint/2010/main" val="11300655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1497</TotalTime>
  <Words>943</Words>
  <Application>Microsoft Office PowerPoint</Application>
  <PresentationFormat>Ecrã Panorâmico</PresentationFormat>
  <Paragraphs>36</Paragraphs>
  <Slides>7</Slides>
  <Notes>6</Notes>
  <HiddenSlides>0</HiddenSlides>
  <MMClips>2</MMClips>
  <ScaleCrop>false</ScaleCrop>
  <HeadingPairs>
    <vt:vector size="6" baseType="variant">
      <vt:variant>
        <vt:lpstr>Tipos de letra usados</vt:lpstr>
      </vt:variant>
      <vt:variant>
        <vt:i4>7</vt:i4>
      </vt:variant>
      <vt:variant>
        <vt:lpstr>Tema</vt:lpstr>
      </vt:variant>
      <vt:variant>
        <vt:i4>1</vt:i4>
      </vt:variant>
      <vt:variant>
        <vt:lpstr>Títulos dos diapositivos</vt:lpstr>
      </vt:variant>
      <vt:variant>
        <vt:i4>7</vt:i4>
      </vt:variant>
    </vt:vector>
  </HeadingPairs>
  <TitlesOfParts>
    <vt:vector size="15" baseType="lpstr">
      <vt:lpstr>Aptos</vt:lpstr>
      <vt:lpstr>Aptos Display</vt:lpstr>
      <vt:lpstr>Arial</vt:lpstr>
      <vt:lpstr>Biome</vt:lpstr>
      <vt:lpstr>CMBX10</vt:lpstr>
      <vt:lpstr>Domine</vt:lpstr>
      <vt:lpstr>Verdana</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Universidade de Aveiro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Ana Silva</dc:creator>
  <cp:lastModifiedBy>Ana Magalhães</cp:lastModifiedBy>
  <cp:revision>9</cp:revision>
  <dcterms:created xsi:type="dcterms:W3CDTF">2024-10-23T09:41:00Z</dcterms:created>
  <dcterms:modified xsi:type="dcterms:W3CDTF">2025-07-11T09:37:29Z</dcterms:modified>
</cp:coreProperties>
</file>