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82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8012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089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74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87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97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22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423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974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69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05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3A7B-42B8-459F-8B02-30155F13A233}" type="datetimeFigureOut">
              <a:rPr lang="cs-CZ" smtClean="0"/>
              <a:t>11.07.2025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ECC01-8E66-4C86-9ED6-62E9DD942A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19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7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avi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PET in GATE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Martin </a:t>
            </a:r>
            <a:r>
              <a:rPr lang="en-GB" sz="3600" dirty="0" err="1" smtClean="0"/>
              <a:t>Kudrna</a:t>
            </a:r>
            <a:endParaRPr lang="en-GB" sz="3600" dirty="0"/>
          </a:p>
          <a:p>
            <a:r>
              <a:rPr lang="en-GB" dirty="0" smtClean="0"/>
              <a:t>IEEE NPSS School 2025, 11.07.2025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27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task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Geometry -&gt; hits</a:t>
            </a:r>
          </a:p>
          <a:p>
            <a:r>
              <a:rPr lang="en-GB" dirty="0" smtClean="0"/>
              <a:t>Get to know GATE</a:t>
            </a:r>
          </a:p>
          <a:p>
            <a:r>
              <a:rPr lang="en-GB" dirty="0" smtClean="0"/>
              <a:t>Simulate a PET scan</a:t>
            </a:r>
          </a:p>
          <a:p>
            <a:r>
              <a:rPr lang="en-GB" dirty="0" smtClean="0"/>
              <a:t>Do some data analysis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0" y="3769689"/>
            <a:ext cx="10792968" cy="308831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820" y="76228"/>
            <a:ext cx="3330583" cy="349879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4841" y="76228"/>
            <a:ext cx="3429167" cy="349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6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Reconstructing the scan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Hits -&gt; geometry</a:t>
            </a:r>
          </a:p>
          <a:p>
            <a:r>
              <a:rPr lang="en-GB" dirty="0" smtClean="0"/>
              <a:t>2 sources</a:t>
            </a:r>
          </a:p>
          <a:p>
            <a:r>
              <a:rPr lang="en-GB" dirty="0" smtClean="0"/>
              <a:t>Resolution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4" r="17448"/>
          <a:stretch/>
        </p:blipFill>
        <p:spPr>
          <a:xfrm>
            <a:off x="7769352" y="2359141"/>
            <a:ext cx="4151376" cy="438912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3" r="18073"/>
          <a:stretch/>
        </p:blipFill>
        <p:spPr>
          <a:xfrm>
            <a:off x="3355848" y="2359141"/>
            <a:ext cx="4087368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0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ereos_20250708-174137--15,000x15,000--power-filter=4,00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30112" y="704087"/>
            <a:ext cx="5733288" cy="5733288"/>
          </a:xfrm>
          <a:prstGeom prst="rect">
            <a:avLst/>
          </a:prstGeom>
        </p:spPr>
      </p:pic>
      <p:pic>
        <p:nvPicPr>
          <p:cNvPr id="7" name="vereos_20250708-174137--800,000x800,000--power-filter=0,500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6032" y="704087"/>
            <a:ext cx="5733288" cy="573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53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98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1026" name="Picture 2" descr="NGC 884/869 - The Double Cluste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3" r="17138"/>
          <a:stretch/>
        </p:blipFill>
        <p:spPr bwMode="auto">
          <a:xfrm>
            <a:off x="6257081" y="704088"/>
            <a:ext cx="5706319" cy="573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12" y="704088"/>
            <a:ext cx="5733288" cy="573328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  <p:pic>
        <p:nvPicPr>
          <p:cNvPr id="1026" name="Picture 2" descr="NGC 884/869 - The Double Cluste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3" r="17138"/>
          <a:stretch/>
        </p:blipFill>
        <p:spPr bwMode="auto">
          <a:xfrm>
            <a:off x="6257081" y="704088"/>
            <a:ext cx="5706319" cy="573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704088"/>
            <a:ext cx="5733288" cy="573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2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37</Words>
  <Application>Microsoft Office PowerPoint</Application>
  <PresentationFormat>Širokoúhlá obrazovka</PresentationFormat>
  <Paragraphs>12</Paragraphs>
  <Slides>7</Slides>
  <Notes>0</Notes>
  <HiddenSlides>0</HiddenSlides>
  <MMClips>2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PET in GATE</vt:lpstr>
      <vt:lpstr>Original task</vt:lpstr>
      <vt:lpstr>Reconstructing the scan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 in GATE</dc:title>
  <dc:creator>Uzivatel</dc:creator>
  <cp:lastModifiedBy>Uzivatel</cp:lastModifiedBy>
  <cp:revision>29</cp:revision>
  <dcterms:created xsi:type="dcterms:W3CDTF">2025-07-11T07:11:17Z</dcterms:created>
  <dcterms:modified xsi:type="dcterms:W3CDTF">2025-07-11T12:06:03Z</dcterms:modified>
</cp:coreProperties>
</file>