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2"/>
    <p:restoredTop sz="94675"/>
  </p:normalViewPr>
  <p:slideViewPr>
    <p:cSldViewPr snapToGrid="0">
      <p:cViewPr varScale="1">
        <p:scale>
          <a:sx n="106" d="100"/>
          <a:sy n="106" d="100"/>
        </p:scale>
        <p:origin x="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F8B97-F6EF-639F-EFC3-881875F67E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0C6458-CA20-E01E-C041-10134AE35E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89CB3-BE1D-AC19-6FF7-4CC0BE407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5C1F9-56FE-5533-83BD-F267788E6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36752-2630-E19A-94DD-25B4FF3E1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90341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9CFF9-DC73-EA84-F047-6B4B3DC42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955F21-5B3E-E984-1613-2C000D935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60528-A19A-B0B8-7E5D-C96A1FD3E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3E68B-EE7F-396B-0138-D0A71C32A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7CAA0C-9B68-7737-ACFD-A918505F6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13307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37F05A-A35D-4331-304E-317A80FE72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C0414E-F2A0-5B91-594A-DE889FB1B6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8CD70-43E5-0966-C57E-5CA6F6836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A599-1E92-DC38-EA6A-A000F077B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73B1A-D2AB-836F-1309-C9C499DB7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903969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C1253-1391-421E-B8D7-868241AA9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82EA1-308A-F6F7-A823-1233AA4A1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E3F80-BA1A-D103-FC91-A0CFB3C97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D47C2-2F4F-37E3-165C-F5AA564F3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D140E-75AD-9596-28E7-6E1ED3D07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4282949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76528-13B9-CAEF-7059-F2E982CE4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2482D-4E3C-E330-DFF9-BF58C862E2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E5FD4-EA0F-1345-4573-0A63A4B12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D3D13-6C0D-D752-4A64-EF4E38CD7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44192-7EC1-867E-206C-618307498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93776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69D57-C12D-CC8B-F607-E17869534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840DF-2653-8F20-07FF-DCABEF5C6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0AF5AF-DB60-DE50-C526-E1624D2CE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55D35F-3AED-77CF-50AA-43219E3E4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1FA326-F9CD-9CAB-C441-A43F21CE4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84CBC-FE47-82BE-880C-408CA0770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659890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BDEDC-760E-35EE-CB2A-7D9AA6310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8F990-6F78-5976-C1D0-90B859358A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37498B-308F-DB83-221B-7800784FCA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BD06BB-72A3-5545-0BE8-14B4FF6355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DB5AA6-971A-719B-DAE8-4EF3856FC9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D07C8F-ABB6-B3B4-DD7D-5E039EFE5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0DD8B0-A345-8469-9475-77B8EFA5E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E43DCD-C74A-292F-EE29-FBD5F5BA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461001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769EC-F8AD-D38D-5327-0B8DED7A1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4E24F6-3749-8771-73D8-159133559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E13358-DAB4-3021-A1E9-E32B5F8EF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33EC9F-7B06-8594-B8A7-E7A25A727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89688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FE08EB-6067-FFD4-7419-99630BCCE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E20941-D59D-FDA8-61B2-E43FA3F7B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55A05-98C4-2B6B-1406-F9E00704F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7815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C402C-AEFB-8E91-30E8-3EBEA42FB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FA5FC-CA77-56F3-8664-3A443272F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EC57A0-C1A0-598C-1627-FC6496D82F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97251B-0722-444A-24AC-B821EF224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716479-51C6-8953-6DCA-533F6EA59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05713-F6B7-2F65-FDB8-A21532241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375934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BB7EA-1762-A201-8BC1-A8E914F00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9469F7-5D9E-89DA-A78E-42D8F4D323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AB1CC4-6F01-065E-8FEA-7FBDDB39D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FA5EDF-69BD-6D92-2BEC-D08BFB9C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B1E861-D74D-AF7F-8B93-5F3351636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EEF7D-56C6-999B-81E3-369B45179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844885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DB896F-2F9D-AFF0-F492-5D6C3739A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D9B98C-DB69-4846-1939-135190D92F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D18DD-91EE-B2B2-C4E5-8C53BD1A47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8F6331-5F63-4744-B167-F26CD285ACBF}" type="datetimeFigureOut">
              <a:rPr lang="en-CZ" smtClean="0"/>
              <a:t>11.07.2025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B0636-813C-15BB-8977-BCDCC9AFAF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14F2A-5DD4-800D-65B5-50981639DF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FC2317-2C2F-FE43-911A-0805E860D86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942462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emf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18C68-0316-5DA3-6167-1F709B853B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Z" dirty="0">
                <a:latin typeface="Calibri" panose="020F0502020204030204" pitchFamily="34" charset="0"/>
                <a:cs typeface="Calibri" panose="020F0502020204030204" pitchFamily="34" charset="0"/>
              </a:rPr>
              <a:t>X-ray imaging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03356E-6804-A419-CBB0-A18589EEA3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Z" dirty="0">
                <a:latin typeface="Calibri" panose="020F0502020204030204" pitchFamily="34" charset="0"/>
                <a:cs typeface="Calibri" panose="020F0502020204030204" pitchFamily="34" charset="0"/>
              </a:rPr>
              <a:t>Jakub Kubica</a:t>
            </a:r>
          </a:p>
        </p:txBody>
      </p:sp>
    </p:spTree>
    <p:extLst>
      <p:ext uri="{BB962C8B-B14F-4D97-AF65-F5344CB8AC3E}">
        <p14:creationId xmlns:p14="http://schemas.microsoft.com/office/powerpoint/2010/main" val="235217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6CBAD-341C-C748-9F41-170A57839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24097-B9D7-76BA-133F-BA93F12A5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Hamamatsu L12161-07 X-ray source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tube voltage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tube current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focus mode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WidePIX</a:t>
            </a:r>
            <a:r>
              <a:rPr lang="en-GB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10x5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Medipix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Mode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Time-over-Threshold Mode</a:t>
            </a:r>
          </a:p>
          <a:p>
            <a:pPr lvl="1"/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Timepix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Mode</a:t>
            </a:r>
            <a:endParaRPr lang="en-CZ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458481-264B-8198-10EF-DC882B2EA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2360" y="2442409"/>
            <a:ext cx="5528956" cy="414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101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858F0-D882-0E8A-5D3E-20E196E93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>
                <a:latin typeface="Calibri" panose="020F0502020204030204" pitchFamily="34" charset="0"/>
                <a:cs typeface="Calibri" panose="020F0502020204030204" pitchFamily="34" charset="0"/>
              </a:rPr>
              <a:t>Signal to noise ratio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8E6C65-C632-8BE2-A5B0-E65551A3BD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𝑆𝑁𝑅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den>
                    </m:f>
                  </m:oMath>
                </a14:m>
                <a:r>
                  <a:rPr lang="en-CZ" dirty="0"/>
                  <a:t>		</a:t>
                </a:r>
                <a:r>
                  <a:rPr lang="en-CZ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Poisson distribution:</a:t>
                </a:r>
                <a:r>
                  <a:rPr lang="en-CZ" dirty="0"/>
                  <a:t> </a:t>
                </a:r>
                <a14:m>
                  <m:oMath xmlns:m="http://schemas.openxmlformats.org/officeDocument/2006/math">
                    <m:r>
                      <a:rPr lang="en-CZ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ra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𝑆𝑁𝑅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rad>
                  </m:oMath>
                </a14:m>
                <a:endParaRPr lang="en-CZ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8E6C65-C632-8BE2-A5B0-E65551A3BD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62"/>
                </a:stretch>
              </a:blipFill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345722F-A81A-D66A-EDB7-E104B5E32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53" y="2656974"/>
            <a:ext cx="5448968" cy="40867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6128A8-2DE1-500D-2034-A8091B94AD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662" y="2656972"/>
            <a:ext cx="5448969" cy="408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61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28CA6-77A0-C73A-EB75-BC4A31A1A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>
                <a:latin typeface="Calibri" panose="020F0502020204030204" pitchFamily="34" charset="0"/>
                <a:cs typeface="Calibri" panose="020F0502020204030204" pitchFamily="34" charset="0"/>
              </a:rPr>
              <a:t>Beer-Lambert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19F152-6C6B-12AA-10CA-B44A094F8D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n-CZ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19F152-6C6B-12AA-10CA-B44A094F8D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581"/>
                </a:stretch>
              </a:blipFill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FB80C68-F465-5675-C975-463C4A2C8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882" y="3706563"/>
            <a:ext cx="3715083" cy="2786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2E97BA-ED26-1B14-92EB-DEEDF39E66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504" y="3706563"/>
            <a:ext cx="3715084" cy="27863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97AEEA-5BBB-6B93-05C9-6E6B80DD1F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2127" y="3706563"/>
            <a:ext cx="3715083" cy="27863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DC417C6-C22D-7A7B-A8EB-E3B88F679BBC}"/>
                  </a:ext>
                </a:extLst>
              </p:cNvPr>
              <p:cNvSpPr txBox="1"/>
              <p:nvPr/>
            </p:nvSpPr>
            <p:spPr>
              <a:xfrm>
                <a:off x="1109557" y="3151437"/>
                <a:ext cx="18297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=28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CZ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DC417C6-C22D-7A7B-A8EB-E3B88F679B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9557" y="3151437"/>
                <a:ext cx="1829732" cy="276999"/>
              </a:xfrm>
              <a:prstGeom prst="rect">
                <a:avLst/>
              </a:prstGeom>
              <a:blipFill>
                <a:blip r:embed="rId6"/>
                <a:stretch>
                  <a:fillRect l="-2759" t="-9091" r="-690" b="-40909"/>
                </a:stretch>
              </a:blipFill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6EACFB2-D1FD-61E2-7C49-263452E7A142}"/>
                  </a:ext>
                </a:extLst>
              </p:cNvPr>
              <p:cNvSpPr txBox="1"/>
              <p:nvPr/>
            </p:nvSpPr>
            <p:spPr>
              <a:xfrm>
                <a:off x="5181134" y="3151436"/>
                <a:ext cx="18297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=24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CZ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6EACFB2-D1FD-61E2-7C49-263452E7A1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134" y="3151436"/>
                <a:ext cx="1829732" cy="276999"/>
              </a:xfrm>
              <a:prstGeom prst="rect">
                <a:avLst/>
              </a:prstGeom>
              <a:blipFill>
                <a:blip r:embed="rId7"/>
                <a:stretch>
                  <a:fillRect l="-2778" t="-9091" r="-1389" b="-40909"/>
                </a:stretch>
              </a:blipFill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B28E33B-40B0-A6D4-9C0D-012F7E5063DF}"/>
                  </a:ext>
                </a:extLst>
              </p:cNvPr>
              <p:cNvSpPr txBox="1"/>
              <p:nvPr/>
            </p:nvSpPr>
            <p:spPr>
              <a:xfrm>
                <a:off x="8818571" y="3151435"/>
                <a:ext cx="19221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120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=18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CZ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B28E33B-40B0-A6D4-9C0D-012F7E506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8571" y="3151435"/>
                <a:ext cx="1922193" cy="276999"/>
              </a:xfrm>
              <a:prstGeom prst="rect">
                <a:avLst/>
              </a:prstGeom>
              <a:blipFill>
                <a:blip r:embed="rId8"/>
                <a:stretch>
                  <a:fillRect l="-2632" t="-9091" r="-1316" b="-40909"/>
                </a:stretch>
              </a:blipFill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9540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AD692-9BBA-B649-3B04-2CB41E052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CZ" dirty="0">
                <a:latin typeface="Calibri" panose="020F0502020204030204" pitchFamily="34" charset="0"/>
                <a:cs typeface="Calibri" panose="020F0502020204030204" pitchFamily="34" charset="0"/>
              </a:rPr>
              <a:t>Thank you for your attention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51CDC-C3E5-BB18-DF44-05DC7E1CD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23873"/>
            <a:ext cx="10515600" cy="1653089"/>
          </a:xfrm>
        </p:spPr>
        <p:txBody>
          <a:bodyPr/>
          <a:lstStyle/>
          <a:p>
            <a:endParaRPr lang="en-CZ" dirty="0"/>
          </a:p>
        </p:txBody>
      </p:sp>
    </p:spTree>
    <p:extLst>
      <p:ext uri="{BB962C8B-B14F-4D97-AF65-F5344CB8AC3E}">
        <p14:creationId xmlns:p14="http://schemas.microsoft.com/office/powerpoint/2010/main" val="1817752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77</Words>
  <Application>Microsoft Macintosh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Cambria Math</vt:lpstr>
      <vt:lpstr>Office Theme</vt:lpstr>
      <vt:lpstr>X-ray imaging</vt:lpstr>
      <vt:lpstr>Introduction</vt:lpstr>
      <vt:lpstr>Signal to noise ratio</vt:lpstr>
      <vt:lpstr>Beer-Lambert law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Kubica, Jakub</dc:creator>
  <cp:lastModifiedBy>Kubica, Jakub</cp:lastModifiedBy>
  <cp:revision>2</cp:revision>
  <dcterms:created xsi:type="dcterms:W3CDTF">2025-07-11T08:52:31Z</dcterms:created>
  <dcterms:modified xsi:type="dcterms:W3CDTF">2025-07-11T11:41:32Z</dcterms:modified>
</cp:coreProperties>
</file>