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theme/themeOverride3.xml" ContentType="application/vnd.openxmlformats-officedocument.themeOverride+xml"/>
  <Override PartName="/ppt/notesSlides/notesSlide8.xml" ContentType="application/vnd.openxmlformats-officedocument.presentationml.notesSlide+xml"/>
  <Override PartName="/ppt/theme/themeOverride4.xml" ContentType="application/vnd.openxmlformats-officedocument.themeOverr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1"/>
    <p:sldMasterId id="2147484881" r:id="rId2"/>
    <p:sldMasterId id="2147484894" r:id="rId3"/>
    <p:sldMasterId id="2147484988" r:id="rId4"/>
    <p:sldMasterId id="2147485511" r:id="rId5"/>
    <p:sldMasterId id="2147485843" r:id="rId6"/>
    <p:sldMasterId id="2147487743" r:id="rId7"/>
  </p:sldMasterIdLst>
  <p:notesMasterIdLst>
    <p:notesMasterId r:id="rId33"/>
  </p:notesMasterIdLst>
  <p:handoutMasterIdLst>
    <p:handoutMasterId r:id="rId34"/>
  </p:handoutMasterIdLst>
  <p:sldIdLst>
    <p:sldId id="345" r:id="rId8"/>
    <p:sldId id="439" r:id="rId9"/>
    <p:sldId id="442" r:id="rId10"/>
    <p:sldId id="454" r:id="rId11"/>
    <p:sldId id="443" r:id="rId12"/>
    <p:sldId id="457" r:id="rId13"/>
    <p:sldId id="456" r:id="rId14"/>
    <p:sldId id="455" r:id="rId15"/>
    <p:sldId id="459" r:id="rId16"/>
    <p:sldId id="1121" r:id="rId17"/>
    <p:sldId id="447" r:id="rId18"/>
    <p:sldId id="422" r:id="rId19"/>
    <p:sldId id="417" r:id="rId20"/>
    <p:sldId id="424" r:id="rId21"/>
    <p:sldId id="458" r:id="rId22"/>
    <p:sldId id="452" r:id="rId23"/>
    <p:sldId id="448" r:id="rId24"/>
    <p:sldId id="449" r:id="rId25"/>
    <p:sldId id="1120" r:id="rId26"/>
    <p:sldId id="1127" r:id="rId27"/>
    <p:sldId id="1122" r:id="rId28"/>
    <p:sldId id="1123" r:id="rId29"/>
    <p:sldId id="1124" r:id="rId30"/>
    <p:sldId id="1125" r:id="rId31"/>
    <p:sldId id="1126" r:id="rId32"/>
  </p:sldIdLst>
  <p:sldSz cx="9906000" cy="6858000" type="A4"/>
  <p:notesSz cx="7138988" cy="9372600"/>
  <p:defaultTextStyle>
    <a:defPPr>
      <a:defRPr lang="en-GB"/>
    </a:defPPr>
    <a:lvl1pPr algn="l" rtl="0" eaLnBrk="0" fontAlgn="base" hangingPunct="0">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1pPr>
    <a:lvl2pPr marL="454025" indent="3175" algn="l" rtl="0" eaLnBrk="0" fontAlgn="base" hangingPunct="0">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2pPr>
    <a:lvl3pPr marL="911225" indent="3175" algn="l" rtl="0" eaLnBrk="0" fontAlgn="base" hangingPunct="0">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3pPr>
    <a:lvl4pPr marL="1368425" indent="3175" algn="l" rtl="0" eaLnBrk="0" fontAlgn="base" hangingPunct="0">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4pPr>
    <a:lvl5pPr marL="1825625" indent="3175" algn="l" rtl="0" eaLnBrk="0" fontAlgn="base" hangingPunct="0">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5pPr>
    <a:lvl6pPr marL="2286000" algn="l" defTabSz="914400" rtl="0" eaLnBrk="1" latinLnBrk="0" hangingPunct="1">
      <a:defRPr sz="2300" kern="1200">
        <a:solidFill>
          <a:schemeClr val="tx1"/>
        </a:solidFill>
        <a:latin typeface="Comic Sans MS" panose="030F0902030302020204" pitchFamily="66" charset="0"/>
        <a:ea typeface="MS PGothic" panose="020B0600070205080204" pitchFamily="34" charset="-128"/>
        <a:cs typeface="+mn-cs"/>
      </a:defRPr>
    </a:lvl6pPr>
    <a:lvl7pPr marL="2743200" algn="l" defTabSz="914400" rtl="0" eaLnBrk="1" latinLnBrk="0" hangingPunct="1">
      <a:defRPr sz="2300" kern="1200">
        <a:solidFill>
          <a:schemeClr val="tx1"/>
        </a:solidFill>
        <a:latin typeface="Comic Sans MS" panose="030F0902030302020204" pitchFamily="66" charset="0"/>
        <a:ea typeface="MS PGothic" panose="020B0600070205080204" pitchFamily="34" charset="-128"/>
        <a:cs typeface="+mn-cs"/>
      </a:defRPr>
    </a:lvl7pPr>
    <a:lvl8pPr marL="3200400" algn="l" defTabSz="914400" rtl="0" eaLnBrk="1" latinLnBrk="0" hangingPunct="1">
      <a:defRPr sz="2300" kern="1200">
        <a:solidFill>
          <a:schemeClr val="tx1"/>
        </a:solidFill>
        <a:latin typeface="Comic Sans MS" panose="030F0902030302020204" pitchFamily="66" charset="0"/>
        <a:ea typeface="MS PGothic" panose="020B0600070205080204" pitchFamily="34" charset="-128"/>
        <a:cs typeface="+mn-cs"/>
      </a:defRPr>
    </a:lvl8pPr>
    <a:lvl9pPr marL="3657600" algn="l" defTabSz="914400" rtl="0" eaLnBrk="1" latinLnBrk="0" hangingPunct="1">
      <a:defRPr sz="2300" kern="1200">
        <a:solidFill>
          <a:schemeClr val="tx1"/>
        </a:solidFill>
        <a:latin typeface="Comic Sans MS" panose="030F0902030302020204" pitchFamily="66"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88">
          <p15:clr>
            <a:srgbClr val="A4A3A4"/>
          </p15:clr>
        </p15:guide>
        <p15:guide id="2" pos="331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431"/>
    <p:restoredTop sz="94137"/>
  </p:normalViewPr>
  <p:slideViewPr>
    <p:cSldViewPr>
      <p:cViewPr varScale="1">
        <p:scale>
          <a:sx n="96" d="100"/>
          <a:sy n="96" d="100"/>
        </p:scale>
        <p:origin x="856" y="176"/>
      </p:cViewPr>
      <p:guideLst>
        <p:guide orient="horz" pos="288"/>
        <p:guide pos="33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presProps" Target="presProps.xml"/><Relationship Id="rId8" Type="http://schemas.openxmlformats.org/officeDocument/2006/relationships/slide" Target="slides/slide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83724E0-CC3B-04E6-A4BA-8717489CDF53}"/>
              </a:ext>
            </a:extLst>
          </p:cNvPr>
          <p:cNvSpPr>
            <a:spLocks noGrp="1" noChangeArrowheads="1"/>
          </p:cNvSpPr>
          <p:nvPr>
            <p:ph type="hdr" sz="quarter"/>
          </p:nvPr>
        </p:nvSpPr>
        <p:spPr bwMode="auto">
          <a:xfrm>
            <a:off x="0"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defTabSz="927100" eaLnBrk="1" hangingPunct="1">
              <a:defRPr sz="1200">
                <a:latin typeface="Times New Roman" charset="0"/>
                <a:ea typeface="ＭＳ Ｐゴシック" charset="0"/>
                <a:cs typeface="+mn-cs"/>
              </a:defRPr>
            </a:lvl1pPr>
          </a:lstStyle>
          <a:p>
            <a:pPr>
              <a:defRPr/>
            </a:pPr>
            <a:endParaRPr lang="en-GB"/>
          </a:p>
        </p:txBody>
      </p:sp>
      <p:sp>
        <p:nvSpPr>
          <p:cNvPr id="4099" name="Rectangle 3">
            <a:extLst>
              <a:ext uri="{FF2B5EF4-FFF2-40B4-BE49-F238E27FC236}">
                <a16:creationId xmlns:a16="http://schemas.microsoft.com/office/drawing/2014/main" id="{D0AAE936-13A1-66AC-30E4-82CF27C94550}"/>
              </a:ext>
            </a:extLst>
          </p:cNvPr>
          <p:cNvSpPr>
            <a:spLocks noGrp="1" noChangeArrowheads="1"/>
          </p:cNvSpPr>
          <p:nvPr>
            <p:ph type="dt" sz="quarter" idx="1"/>
          </p:nvPr>
        </p:nvSpPr>
        <p:spPr bwMode="auto">
          <a:xfrm>
            <a:off x="4046538"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algn="r" defTabSz="927100" eaLnBrk="1" hangingPunct="1">
              <a:defRPr sz="1200">
                <a:latin typeface="Times New Roman" charset="0"/>
                <a:ea typeface="ＭＳ Ｐゴシック" charset="0"/>
                <a:cs typeface="+mn-cs"/>
              </a:defRPr>
            </a:lvl1pPr>
          </a:lstStyle>
          <a:p>
            <a:pPr>
              <a:defRPr/>
            </a:pPr>
            <a:endParaRPr lang="en-GB"/>
          </a:p>
        </p:txBody>
      </p:sp>
      <p:sp>
        <p:nvSpPr>
          <p:cNvPr id="4100" name="Rectangle 4">
            <a:extLst>
              <a:ext uri="{FF2B5EF4-FFF2-40B4-BE49-F238E27FC236}">
                <a16:creationId xmlns:a16="http://schemas.microsoft.com/office/drawing/2014/main" id="{538B4773-9377-D458-668C-D6B1D61BACCD}"/>
              </a:ext>
            </a:extLst>
          </p:cNvPr>
          <p:cNvSpPr>
            <a:spLocks noGrp="1" noChangeArrowheads="1"/>
          </p:cNvSpPr>
          <p:nvPr>
            <p:ph type="ftr" sz="quarter" idx="2"/>
          </p:nvPr>
        </p:nvSpPr>
        <p:spPr bwMode="auto">
          <a:xfrm>
            <a:off x="0"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defTabSz="927100" eaLnBrk="1" hangingPunct="1">
              <a:defRPr sz="1200">
                <a:latin typeface="Times New Roman" panose="02020603050405020304" pitchFamily="18" charset="0"/>
              </a:defRPr>
            </a:lvl1pPr>
          </a:lstStyle>
          <a:p>
            <a:pPr>
              <a:defRPr/>
            </a:pPr>
            <a:r>
              <a:rPr lang="en-GB" altLang="fr-FR"/>
              <a:t>P. Le Dû</a:t>
            </a:r>
          </a:p>
        </p:txBody>
      </p:sp>
      <p:sp>
        <p:nvSpPr>
          <p:cNvPr id="4101" name="Rectangle 5">
            <a:extLst>
              <a:ext uri="{FF2B5EF4-FFF2-40B4-BE49-F238E27FC236}">
                <a16:creationId xmlns:a16="http://schemas.microsoft.com/office/drawing/2014/main" id="{91087461-B65E-82D8-EEC5-A8B7372210CE}"/>
              </a:ext>
            </a:extLst>
          </p:cNvPr>
          <p:cNvSpPr>
            <a:spLocks noGrp="1" noChangeArrowheads="1"/>
          </p:cNvSpPr>
          <p:nvPr>
            <p:ph type="sldNum" sz="quarter" idx="3"/>
          </p:nvPr>
        </p:nvSpPr>
        <p:spPr bwMode="auto">
          <a:xfrm>
            <a:off x="4046538"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algn="r" defTabSz="927100" eaLnBrk="1" hangingPunct="1">
              <a:defRPr sz="1200">
                <a:latin typeface="Times New Roman" panose="02020603050405020304" pitchFamily="18" charset="0"/>
              </a:defRPr>
            </a:lvl1pPr>
          </a:lstStyle>
          <a:p>
            <a:pPr>
              <a:defRPr/>
            </a:pPr>
            <a:fld id="{F29CEE91-C12E-9A47-B8B7-AAAEB8F14CCE}" type="slidenum">
              <a:rPr lang="en-GB" altLang="fr-FR"/>
              <a:pPr>
                <a:defRPr/>
              </a:pPr>
              <a:t>‹N°›</a:t>
            </a:fld>
            <a:endParaRPr lang="en-GB"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C9E54DF-ECE3-95D8-62AC-95DC886FE5E1}"/>
              </a:ext>
            </a:extLst>
          </p:cNvPr>
          <p:cNvSpPr>
            <a:spLocks noGrp="1" noChangeArrowheads="1"/>
          </p:cNvSpPr>
          <p:nvPr>
            <p:ph type="hdr" sz="quarter"/>
          </p:nvPr>
        </p:nvSpPr>
        <p:spPr bwMode="auto">
          <a:xfrm>
            <a:off x="0"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defTabSz="927100" eaLnBrk="1" hangingPunct="1">
              <a:defRPr sz="1200">
                <a:latin typeface="Times New Roman" charset="0"/>
                <a:ea typeface="ＭＳ Ｐゴシック" charset="0"/>
                <a:cs typeface="+mn-cs"/>
              </a:defRPr>
            </a:lvl1pPr>
          </a:lstStyle>
          <a:p>
            <a:pPr>
              <a:defRPr/>
            </a:pPr>
            <a:endParaRPr lang="en-GB"/>
          </a:p>
        </p:txBody>
      </p:sp>
      <p:sp>
        <p:nvSpPr>
          <p:cNvPr id="5123" name="Rectangle 3">
            <a:extLst>
              <a:ext uri="{FF2B5EF4-FFF2-40B4-BE49-F238E27FC236}">
                <a16:creationId xmlns:a16="http://schemas.microsoft.com/office/drawing/2014/main" id="{234E5AF2-D859-3721-CBE5-22628D6A8D4C}"/>
              </a:ext>
            </a:extLst>
          </p:cNvPr>
          <p:cNvSpPr>
            <a:spLocks noGrp="1" noChangeArrowheads="1"/>
          </p:cNvSpPr>
          <p:nvPr>
            <p:ph type="dt" idx="1"/>
          </p:nvPr>
        </p:nvSpPr>
        <p:spPr bwMode="auto">
          <a:xfrm>
            <a:off x="4046538"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algn="r" defTabSz="927100" eaLnBrk="1" hangingPunct="1">
              <a:defRPr sz="1200">
                <a:latin typeface="Times New Roman" charset="0"/>
                <a:ea typeface="ＭＳ Ｐゴシック" charset="0"/>
                <a:cs typeface="+mn-cs"/>
              </a:defRPr>
            </a:lvl1pPr>
          </a:lstStyle>
          <a:p>
            <a:pPr>
              <a:defRPr/>
            </a:pPr>
            <a:endParaRPr lang="en-GB"/>
          </a:p>
        </p:txBody>
      </p:sp>
      <p:sp>
        <p:nvSpPr>
          <p:cNvPr id="79876" name="Rectangle 4">
            <a:extLst>
              <a:ext uri="{FF2B5EF4-FFF2-40B4-BE49-F238E27FC236}">
                <a16:creationId xmlns:a16="http://schemas.microsoft.com/office/drawing/2014/main" id="{B9367B4D-3EBD-D5F6-2683-59B1AAAD5C44}"/>
              </a:ext>
            </a:extLst>
          </p:cNvPr>
          <p:cNvSpPr>
            <a:spLocks noGrp="1" noRot="1" noChangeAspect="1" noChangeArrowheads="1" noTextEdit="1"/>
          </p:cNvSpPr>
          <p:nvPr>
            <p:ph type="sldImg" idx="2"/>
          </p:nvPr>
        </p:nvSpPr>
        <p:spPr bwMode="auto">
          <a:xfrm>
            <a:off x="1030288" y="703263"/>
            <a:ext cx="5076825" cy="3514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a:extLst>
              <a:ext uri="{FF2B5EF4-FFF2-40B4-BE49-F238E27FC236}">
                <a16:creationId xmlns:a16="http://schemas.microsoft.com/office/drawing/2014/main" id="{7C9018CE-A3F6-9E04-1C3A-8E0FD83055D4}"/>
              </a:ext>
            </a:extLst>
          </p:cNvPr>
          <p:cNvSpPr>
            <a:spLocks noGrp="1" noChangeArrowheads="1"/>
          </p:cNvSpPr>
          <p:nvPr>
            <p:ph type="body" sz="quarter" idx="3"/>
          </p:nvPr>
        </p:nvSpPr>
        <p:spPr bwMode="auto">
          <a:xfrm>
            <a:off x="952500" y="4452938"/>
            <a:ext cx="5233988" cy="4216400"/>
          </a:xfrm>
          <a:prstGeom prst="rect">
            <a:avLst/>
          </a:prstGeom>
          <a:noFill/>
          <a:ln>
            <a:noFill/>
          </a:ln>
          <a:effectLst/>
        </p:spPr>
        <p:txBody>
          <a:bodyPr vert="horz" wrap="square" lIns="92775" tIns="46388" rIns="92775" bIns="46388" numCol="1" anchor="t" anchorCtr="0" compatLnSpc="1">
            <a:prstTxWarp prst="textNoShape">
              <a:avLst/>
            </a:prstTxWarp>
          </a:bodyPr>
          <a:lstStyle/>
          <a:p>
            <a:pPr lvl="0"/>
            <a:r>
              <a:rPr lang="en-GB" altLang="fr-FR" noProof="0"/>
              <a:t>Cliquez pour modifier les styles du texte du masque</a:t>
            </a:r>
          </a:p>
          <a:p>
            <a:pPr lvl="1"/>
            <a:r>
              <a:rPr lang="en-GB" altLang="fr-FR" noProof="0"/>
              <a:t>Deuxième niveau</a:t>
            </a:r>
          </a:p>
          <a:p>
            <a:pPr lvl="2"/>
            <a:r>
              <a:rPr lang="en-GB" altLang="fr-FR" noProof="0"/>
              <a:t>Troisième niveau</a:t>
            </a:r>
          </a:p>
          <a:p>
            <a:pPr lvl="3"/>
            <a:r>
              <a:rPr lang="en-GB" altLang="fr-FR" noProof="0"/>
              <a:t>Quatrième niveau</a:t>
            </a:r>
          </a:p>
          <a:p>
            <a:pPr lvl="4"/>
            <a:r>
              <a:rPr lang="en-GB" altLang="fr-FR" noProof="0"/>
              <a:t>Cinquième niveau</a:t>
            </a:r>
          </a:p>
        </p:txBody>
      </p:sp>
      <p:sp>
        <p:nvSpPr>
          <p:cNvPr id="5126" name="Rectangle 6">
            <a:extLst>
              <a:ext uri="{FF2B5EF4-FFF2-40B4-BE49-F238E27FC236}">
                <a16:creationId xmlns:a16="http://schemas.microsoft.com/office/drawing/2014/main" id="{38CE649E-C8BA-869A-638F-6209A4C5E1D9}"/>
              </a:ext>
            </a:extLst>
          </p:cNvPr>
          <p:cNvSpPr>
            <a:spLocks noGrp="1" noChangeArrowheads="1"/>
          </p:cNvSpPr>
          <p:nvPr>
            <p:ph type="ftr" sz="quarter" idx="4"/>
          </p:nvPr>
        </p:nvSpPr>
        <p:spPr bwMode="auto">
          <a:xfrm>
            <a:off x="0"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defTabSz="927100" eaLnBrk="1" hangingPunct="1">
              <a:defRPr sz="1200">
                <a:latin typeface="Times New Roman" panose="02020603050405020304" pitchFamily="18" charset="0"/>
              </a:defRPr>
            </a:lvl1pPr>
          </a:lstStyle>
          <a:p>
            <a:pPr>
              <a:defRPr/>
            </a:pPr>
            <a:r>
              <a:rPr lang="en-GB" altLang="fr-FR"/>
              <a:t>P. Le Dû</a:t>
            </a:r>
          </a:p>
        </p:txBody>
      </p:sp>
      <p:sp>
        <p:nvSpPr>
          <p:cNvPr id="5127" name="Rectangle 7">
            <a:extLst>
              <a:ext uri="{FF2B5EF4-FFF2-40B4-BE49-F238E27FC236}">
                <a16:creationId xmlns:a16="http://schemas.microsoft.com/office/drawing/2014/main" id="{17239D52-9203-12E7-2FA1-1860906CCB78}"/>
              </a:ext>
            </a:extLst>
          </p:cNvPr>
          <p:cNvSpPr>
            <a:spLocks noGrp="1" noChangeArrowheads="1"/>
          </p:cNvSpPr>
          <p:nvPr>
            <p:ph type="sldNum" sz="quarter" idx="5"/>
          </p:nvPr>
        </p:nvSpPr>
        <p:spPr bwMode="auto">
          <a:xfrm>
            <a:off x="4046538"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algn="r" defTabSz="927100" eaLnBrk="1" hangingPunct="1">
              <a:defRPr sz="1200">
                <a:latin typeface="Times New Roman" panose="02020603050405020304" pitchFamily="18" charset="0"/>
              </a:defRPr>
            </a:lvl1pPr>
          </a:lstStyle>
          <a:p>
            <a:pPr>
              <a:defRPr/>
            </a:pPr>
            <a:fld id="{3A582AFC-5D7B-944F-9A42-62818E4759B9}" type="slidenum">
              <a:rPr lang="en-GB" altLang="fr-FR"/>
              <a:pPr>
                <a:defRPr/>
              </a:pPr>
              <a:t>‹N°›</a:t>
            </a:fld>
            <a:endParaRPr lang="en-GB" altLang="fr-FR"/>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1pPr>
    <a:lvl2pPr marL="454025"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2pPr>
    <a:lvl3pPr marL="911225"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3pPr>
    <a:lvl4pPr marL="1368425"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4pPr>
    <a:lvl5pPr marL="1825625"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5pPr>
    <a:lvl6pPr marL="2284960" algn="l" defTabSz="456993" rtl="0" eaLnBrk="1" latinLnBrk="0" hangingPunct="1">
      <a:defRPr sz="1200" kern="1200">
        <a:solidFill>
          <a:schemeClr val="tx1"/>
        </a:solidFill>
        <a:latin typeface="+mn-lt"/>
        <a:ea typeface="+mn-ea"/>
        <a:cs typeface="+mn-cs"/>
      </a:defRPr>
    </a:lvl6pPr>
    <a:lvl7pPr marL="2741952" algn="l" defTabSz="456993" rtl="0" eaLnBrk="1" latinLnBrk="0" hangingPunct="1">
      <a:defRPr sz="1200" kern="1200">
        <a:solidFill>
          <a:schemeClr val="tx1"/>
        </a:solidFill>
        <a:latin typeface="+mn-lt"/>
        <a:ea typeface="+mn-ea"/>
        <a:cs typeface="+mn-cs"/>
      </a:defRPr>
    </a:lvl7pPr>
    <a:lvl8pPr marL="3198944" algn="l" defTabSz="456993" rtl="0" eaLnBrk="1" latinLnBrk="0" hangingPunct="1">
      <a:defRPr sz="1200" kern="1200">
        <a:solidFill>
          <a:schemeClr val="tx1"/>
        </a:solidFill>
        <a:latin typeface="+mn-lt"/>
        <a:ea typeface="+mn-ea"/>
        <a:cs typeface="+mn-cs"/>
      </a:defRPr>
    </a:lvl8pPr>
    <a:lvl9pPr marL="3655936" algn="l" defTabSz="45699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6">
            <a:extLst>
              <a:ext uri="{FF2B5EF4-FFF2-40B4-BE49-F238E27FC236}">
                <a16:creationId xmlns:a16="http://schemas.microsoft.com/office/drawing/2014/main" id="{4AF6BE35-8E33-5652-836F-2E3305AA7009}"/>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GB" altLang="fr-FR"/>
              <a:t>P. Le Dû</a:t>
            </a:r>
          </a:p>
        </p:txBody>
      </p:sp>
      <p:sp>
        <p:nvSpPr>
          <p:cNvPr id="82946" name="Rectangle 7">
            <a:extLst>
              <a:ext uri="{FF2B5EF4-FFF2-40B4-BE49-F238E27FC236}">
                <a16:creationId xmlns:a16="http://schemas.microsoft.com/office/drawing/2014/main" id="{53C1F6AA-6473-245B-F99F-74FEE8BF909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1343F54F-F0B7-E74E-8848-B89D7E0AB5AA}" type="slidenum">
              <a:rPr lang="en-GB" altLang="fr-FR" smtClean="0"/>
              <a:pPr>
                <a:spcBef>
                  <a:spcPct val="0"/>
                </a:spcBef>
              </a:pPr>
              <a:t>1</a:t>
            </a:fld>
            <a:endParaRPr lang="en-GB" altLang="fr-FR"/>
          </a:p>
        </p:txBody>
      </p:sp>
      <p:sp>
        <p:nvSpPr>
          <p:cNvPr id="82947" name="Rectangle 2">
            <a:extLst>
              <a:ext uri="{FF2B5EF4-FFF2-40B4-BE49-F238E27FC236}">
                <a16:creationId xmlns:a16="http://schemas.microsoft.com/office/drawing/2014/main" id="{E560C669-34A9-915F-765F-7B376C6E8E82}"/>
              </a:ext>
            </a:extLst>
          </p:cNvPr>
          <p:cNvSpPr>
            <a:spLocks noGrp="1" noRot="1" noChangeAspect="1" noChangeArrowheads="1" noTextEdit="1"/>
          </p:cNvSpPr>
          <p:nvPr>
            <p:ph type="sldImg"/>
          </p:nvPr>
        </p:nvSpPr>
        <p:spPr>
          <a:ln/>
        </p:spPr>
      </p:sp>
      <p:sp>
        <p:nvSpPr>
          <p:cNvPr id="331779" name="Rectangle 3">
            <a:extLst>
              <a:ext uri="{FF2B5EF4-FFF2-40B4-BE49-F238E27FC236}">
                <a16:creationId xmlns:a16="http://schemas.microsoft.com/office/drawing/2014/main" id="{48E73627-F917-231B-7B28-205D4F747DF8}"/>
              </a:ext>
            </a:extLst>
          </p:cNvPr>
          <p:cNvSpPr>
            <a:spLocks noGrp="1" noChangeArrowheads="1"/>
          </p:cNvSpPr>
          <p:nvPr>
            <p:ph type="body" idx="1"/>
          </p:nvPr>
        </p:nvSpPr>
        <p:spPr/>
        <p:txBody>
          <a:bodyPr/>
          <a:lstStyle/>
          <a:p>
            <a:pPr eaLnBrk="1" hangingPunct="1">
              <a:defRPr/>
            </a:pPr>
            <a:endParaRPr lang="fr-FR" dirty="0">
              <a:ea typeface="ＭＳ Ｐゴシック" charset="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6">
            <a:extLst>
              <a:ext uri="{FF2B5EF4-FFF2-40B4-BE49-F238E27FC236}">
                <a16:creationId xmlns:a16="http://schemas.microsoft.com/office/drawing/2014/main" id="{204AB243-EF48-8B36-F173-DB64DD375A42}"/>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GB" altLang="fr-FR"/>
              <a:t>P. Le Dû</a:t>
            </a:r>
          </a:p>
        </p:txBody>
      </p:sp>
      <p:sp>
        <p:nvSpPr>
          <p:cNvPr id="84994" name="Rectangle 7">
            <a:extLst>
              <a:ext uri="{FF2B5EF4-FFF2-40B4-BE49-F238E27FC236}">
                <a16:creationId xmlns:a16="http://schemas.microsoft.com/office/drawing/2014/main" id="{831EDD33-214A-CA74-9334-64617765507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8483D114-274A-1547-B33F-5D8E1C74F87C}" type="slidenum">
              <a:rPr lang="en-GB" altLang="fr-FR" smtClean="0"/>
              <a:pPr>
                <a:spcBef>
                  <a:spcPct val="0"/>
                </a:spcBef>
              </a:pPr>
              <a:t>2</a:t>
            </a:fld>
            <a:endParaRPr lang="en-GB" altLang="fr-FR"/>
          </a:p>
        </p:txBody>
      </p:sp>
      <p:sp>
        <p:nvSpPr>
          <p:cNvPr id="84995" name="Rectangle 2">
            <a:extLst>
              <a:ext uri="{FF2B5EF4-FFF2-40B4-BE49-F238E27FC236}">
                <a16:creationId xmlns:a16="http://schemas.microsoft.com/office/drawing/2014/main" id="{AD58997C-DD2A-A181-D7B3-4A24A3681DE3}"/>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985ED17E-F41A-468B-B9AC-AAB0966DB0E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a:latin typeface="Arial" panose="020B0604020202020204" pitchFamily="34" charset="0"/>
              </a:rPr>
              <a:t>This overview interdisciplinary talk has the main purpose to present how HEP developments and evolution of front end deadtimeless low noise electronics, parallel read-out , real time selection of events (trigger), terabit data networking (DAQ)  and on-line  processing farms can be use to improve drastically the performances and efficiency of medical imaging devices like the Positron Emission Tomograph (PET) of next genration. The first part of the presentation will introduce the generic architectural model of future large colliding experiments like  the future Colliders (ILC/CLIC) and its main features like the software trigger concept. An example of  possible implementation will be shown using the new Advance Telecom Computing Architecture (ATCA) standard. Then, </a:t>
            </a:r>
            <a:r>
              <a:rPr lang="en-US" altLang="fr-FR">
                <a:latin typeface="Arial" panose="020B0604020202020204" pitchFamily="34" charset="0"/>
              </a:rPr>
              <a:t> it will be discussed how these innovative ideas, tools  and techniques of modern architectural concept in data acquisition can be  applied in two particular applications of the future:  the whole body Time Of Flight Positron Emission Tomography (TOF-TEP) for tumour diagnostic and  the Hadrontherapy In-Beam PET for cancer treatment.</a:t>
            </a:r>
            <a:endParaRPr lang="fr-FR" altLang="fr-FR">
              <a:latin typeface="Times New Roman" panose="02020603050405020304" pitchFamily="18" charset="0"/>
            </a:endParaRPr>
          </a:p>
          <a:p>
            <a:endParaRPr lang="fr-FR" altLang="fr-FR">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6">
            <a:extLst>
              <a:ext uri="{FF2B5EF4-FFF2-40B4-BE49-F238E27FC236}">
                <a16:creationId xmlns:a16="http://schemas.microsoft.com/office/drawing/2014/main" id="{CAF39491-1FAE-32CE-E404-C5D4B8B4D6E5}"/>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GB" altLang="fr-FR">
                <a:solidFill>
                  <a:srgbClr val="000000"/>
                </a:solidFill>
              </a:rPr>
              <a:t>P. Le Dû</a:t>
            </a:r>
          </a:p>
        </p:txBody>
      </p:sp>
      <p:sp>
        <p:nvSpPr>
          <p:cNvPr id="99330" name="Rectangle 7">
            <a:extLst>
              <a:ext uri="{FF2B5EF4-FFF2-40B4-BE49-F238E27FC236}">
                <a16:creationId xmlns:a16="http://schemas.microsoft.com/office/drawing/2014/main" id="{3D191835-7417-FD37-7B51-F204E8F2BCA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AE32CCB7-3883-A34C-9D07-C2A976EB96E5}" type="slidenum">
              <a:rPr lang="en-GB" altLang="fr-FR" smtClean="0">
                <a:solidFill>
                  <a:srgbClr val="000000"/>
                </a:solidFill>
              </a:rPr>
              <a:pPr>
                <a:spcBef>
                  <a:spcPct val="0"/>
                </a:spcBef>
              </a:pPr>
              <a:t>3</a:t>
            </a:fld>
            <a:endParaRPr lang="en-GB" altLang="fr-FR">
              <a:solidFill>
                <a:srgbClr val="000000"/>
              </a:solidFill>
            </a:endParaRPr>
          </a:p>
        </p:txBody>
      </p:sp>
      <p:sp>
        <p:nvSpPr>
          <p:cNvPr id="99331" name="Rectangle 2">
            <a:extLst>
              <a:ext uri="{FF2B5EF4-FFF2-40B4-BE49-F238E27FC236}">
                <a16:creationId xmlns:a16="http://schemas.microsoft.com/office/drawing/2014/main" id="{B6E0EFB1-26C4-67D9-8D5F-AF2EDDA939FD}"/>
              </a:ext>
            </a:extLst>
          </p:cNvPr>
          <p:cNvSpPr>
            <a:spLocks noGrp="1" noRot="1" noChangeAspect="1" noChangeArrowheads="1" noTextEdit="1"/>
          </p:cNvSpPr>
          <p:nvPr>
            <p:ph type="sldImg"/>
          </p:nvPr>
        </p:nvSpPr>
        <p:spPr>
          <a:solidFill>
            <a:srgbClr val="FFFFFF"/>
          </a:solidFill>
          <a:ln/>
        </p:spPr>
      </p:sp>
      <p:sp>
        <p:nvSpPr>
          <p:cNvPr id="99332" name="Rectangle 3">
            <a:extLst>
              <a:ext uri="{FF2B5EF4-FFF2-40B4-BE49-F238E27FC236}">
                <a16:creationId xmlns:a16="http://schemas.microsoft.com/office/drawing/2014/main" id="{1D73A358-B957-20F4-C533-A45BD2D016AD}"/>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a:extLst>
              <a:ext uri="{FF2B5EF4-FFF2-40B4-BE49-F238E27FC236}">
                <a16:creationId xmlns:a16="http://schemas.microsoft.com/office/drawing/2014/main" id="{D4880343-764B-E1C2-CB65-0E77735C2ABC}"/>
              </a:ext>
            </a:extLst>
          </p:cNvPr>
          <p:cNvSpPr>
            <a:spLocks noGrp="1" noRot="1" noChangeAspect="1" noChangeArrowheads="1" noTextEdit="1"/>
          </p:cNvSpPr>
          <p:nvPr>
            <p:ph type="sldImg"/>
          </p:nvPr>
        </p:nvSpPr>
        <p:spPr>
          <a:xfrm>
            <a:off x="1030288" y="703263"/>
            <a:ext cx="5078412" cy="3514725"/>
          </a:xfr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a:extLst>
              <a:ext uri="{FF2B5EF4-FFF2-40B4-BE49-F238E27FC236}">
                <a16:creationId xmlns:a16="http://schemas.microsoft.com/office/drawing/2014/main" id="{49852014-01EB-49A5-A041-201109B4074A}"/>
              </a:ext>
            </a:extLst>
          </p:cNvPr>
          <p:cNvSpPr>
            <a:spLocks noGrp="1" noRot="1" noChangeAspect="1" noChangeArrowheads="1" noTextEdit="1"/>
          </p:cNvSpPr>
          <p:nvPr>
            <p:ph type="sldImg"/>
          </p:nvPr>
        </p:nvSpPr>
        <p:spPr>
          <a:xfrm>
            <a:off x="1033463" y="590550"/>
            <a:ext cx="5084762" cy="3519488"/>
          </a:xfrm>
          <a:ln>
            <a:noFill/>
          </a:ln>
          <a:extLst>
            <a:ext uri="{91240B29-F687-4F45-9708-019B960494DF}">
              <a14:hiddenLine xmlns:a14="http://schemas.microsoft.com/office/drawing/2010/main" w="9525">
                <a:solidFill>
                  <a:srgbClr val="000000"/>
                </a:solidFill>
                <a:miter lim="800000"/>
                <a:headEnd/>
                <a:tailEnd/>
              </a14:hiddenLine>
            </a:ext>
          </a:extLst>
        </p:spPr>
      </p:sp>
      <p:sp>
        <p:nvSpPr>
          <p:cNvPr id="111618" name="Rectangle 3">
            <a:extLst>
              <a:ext uri="{FF2B5EF4-FFF2-40B4-BE49-F238E27FC236}">
                <a16:creationId xmlns:a16="http://schemas.microsoft.com/office/drawing/2014/main" id="{170B0A1E-D47C-BD73-6150-5FB40E423C1C}"/>
              </a:ext>
            </a:extLst>
          </p:cNvPr>
          <p:cNvSpPr>
            <a:spLocks noGrp="1" noChangeArrowheads="1"/>
          </p:cNvSpPr>
          <p:nvPr>
            <p:ph type="body" idx="1"/>
          </p:nvPr>
        </p:nvSpPr>
        <p:spPr>
          <a:xfrm>
            <a:off x="952500" y="4451350"/>
            <a:ext cx="5233988" cy="14601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81" tIns="26208" rIns="63881" bIns="26208">
            <a:spAutoFit/>
          </a:bodyPr>
          <a:lstStyle/>
          <a:p>
            <a:pPr indent="231775" algn="just" defTabSz="922338">
              <a:lnSpc>
                <a:spcPct val="85000"/>
              </a:lnSpc>
              <a:spcBef>
                <a:spcPct val="39000"/>
              </a:spcBef>
            </a:pPr>
            <a:r>
              <a:rPr lang="en-US" altLang="fr-FR" sz="2500">
                <a:latin typeface="Times New Roman" panose="02020603050405020304" pitchFamily="18" charset="0"/>
              </a:rPr>
              <a:t>One normal variation in PET cameras is the </a:t>
            </a:r>
            <a:r>
              <a:rPr lang="ja-JP" altLang="en-US" sz="2500">
                <a:latin typeface="Arial" panose="020B0604020202020204" pitchFamily="34" charset="0"/>
              </a:rPr>
              <a:t>“</a:t>
            </a:r>
            <a:r>
              <a:rPr lang="en-US" altLang="ja-JP" sz="2500">
                <a:latin typeface="Times New Roman" panose="02020603050405020304" pitchFamily="18" charset="0"/>
              </a:rPr>
              <a:t>time-of-flight</a:t>
            </a:r>
            <a:r>
              <a:rPr lang="ja-JP" altLang="en-US" sz="2500">
                <a:latin typeface="Arial" panose="020B0604020202020204" pitchFamily="34" charset="0"/>
              </a:rPr>
              <a:t>”</a:t>
            </a:r>
            <a:r>
              <a:rPr lang="en-US" altLang="ja-JP" sz="2500">
                <a:latin typeface="Times New Roman" panose="02020603050405020304" pitchFamily="18" charset="0"/>
              </a:rPr>
              <a:t> or TOF design. By measuring the difference in arrival time at the two detectors, the positron source can be localized along the line of flight. Doing this does not improve the spatial resolution, but improves the signal to noise ratio (the mechanism will be described in more detail in the next slide) — the variance improves by a factor of 2D/</a:t>
            </a:r>
            <a:r>
              <a:rPr lang="en-US" altLang="ja-JP" sz="2500" i="1">
                <a:latin typeface="Times New Roman" panose="02020603050405020304" pitchFamily="18" charset="0"/>
              </a:rPr>
              <a:t>c</a:t>
            </a:r>
            <a:r>
              <a:rPr lang="en-US" altLang="ja-JP" sz="2500">
                <a:latin typeface="Times New Roman" panose="02020603050405020304" pitchFamily="18" charset="0"/>
                <a:sym typeface="Symbol" pitchFamily="2" charset="2"/>
              </a:rPr>
              <a:t>t, where D is the diameter of the radionuclide distribution, </a:t>
            </a:r>
            <a:r>
              <a:rPr lang="en-US" altLang="ja-JP" sz="2500" i="1">
                <a:latin typeface="Times New Roman" panose="02020603050405020304" pitchFamily="18" charset="0"/>
                <a:sym typeface="Symbol" pitchFamily="2" charset="2"/>
              </a:rPr>
              <a:t>c</a:t>
            </a:r>
            <a:r>
              <a:rPr lang="en-US" altLang="ja-JP" sz="2500">
                <a:latin typeface="Times New Roman" panose="02020603050405020304" pitchFamily="18" charset="0"/>
                <a:sym typeface="Symbol" pitchFamily="2" charset="2"/>
              </a:rPr>
              <a:t> is the speed of light, and t is the TOF resolution</a:t>
            </a:r>
            <a:r>
              <a:rPr lang="en-US" altLang="ja-JP" sz="2500">
                <a:latin typeface="Times New Roman" panose="02020603050405020304" pitchFamily="18" charset="0"/>
              </a:rPr>
              <a:t>. Several TOF PET systems were built in the 1980</a:t>
            </a:r>
            <a:r>
              <a:rPr lang="ja-JP" altLang="en-US" sz="2500">
                <a:latin typeface="Arial" panose="020B0604020202020204" pitchFamily="34" charset="0"/>
              </a:rPr>
              <a:t>’</a:t>
            </a:r>
            <a:r>
              <a:rPr lang="en-US" altLang="ja-JP" sz="2500">
                <a:latin typeface="Times New Roman" panose="02020603050405020304" pitchFamily="18" charset="0"/>
              </a:rPr>
              <a:t>s with barium fluoride or cesium fluoride scintillators. They achieved ~500 ps timing resolution, which results in 8 cm localization. For objects the size of the human head (which was what most PET cameras imaged in the 1980</a:t>
            </a:r>
            <a:r>
              <a:rPr lang="ja-JP" altLang="en-US" sz="2500">
                <a:latin typeface="Arial" panose="020B0604020202020204" pitchFamily="34" charset="0"/>
              </a:rPr>
              <a:t>’</a:t>
            </a:r>
            <a:r>
              <a:rPr lang="en-US" altLang="ja-JP" sz="2500">
                <a:latin typeface="Times New Roman" panose="02020603050405020304" pitchFamily="18" charset="0"/>
              </a:rPr>
              <a:t>s) the net result is a tomograph with a factor of ~2 lower variance than a non-TOF BGO tomograph.</a:t>
            </a:r>
          </a:p>
          <a:p>
            <a:pPr indent="231775" algn="just" defTabSz="922338">
              <a:lnSpc>
                <a:spcPct val="85000"/>
              </a:lnSpc>
              <a:spcBef>
                <a:spcPct val="39000"/>
              </a:spcBef>
            </a:pPr>
            <a:r>
              <a:rPr lang="en-US" altLang="fr-FR" sz="2500">
                <a:latin typeface="Times New Roman" panose="02020603050405020304" pitchFamily="18" charset="0"/>
              </a:rPr>
              <a:t>Problems arose from the use of barium fluoride as a scintillator. It is less dense than BGO, and so the spatial resolution is degraded. In addition, the wavelength of its fast emission is in the hard UV, which made it difficult to work with (</a:t>
            </a:r>
            <a:r>
              <a:rPr lang="en-US" altLang="fr-FR" sz="2500" i="1">
                <a:latin typeface="Times New Roman" panose="02020603050405020304" pitchFamily="18" charset="0"/>
              </a:rPr>
              <a:t>i.e.</a:t>
            </a:r>
            <a:r>
              <a:rPr lang="en-US" altLang="fr-FR" sz="2500">
                <a:latin typeface="Times New Roman" panose="02020603050405020304" pitchFamily="18" charset="0"/>
              </a:rPr>
              <a:t> expensive) because it does not penetrate glass-windowed photomultiplier tubes or any known glue (to couple the crystal to the photomultiplier tube). Finally, it was difficult to keep these cameras in tune. Thus, TOF PET largely died at the end of the 80</a:t>
            </a:r>
            <a:r>
              <a:rPr lang="ja-JP" altLang="en-US" sz="2500">
                <a:latin typeface="Arial" panose="020B0604020202020204" pitchFamily="34" charset="0"/>
              </a:rPr>
              <a:t>’</a:t>
            </a:r>
            <a:r>
              <a:rPr lang="en-US" altLang="ja-JP" sz="2500">
                <a:latin typeface="Times New Roman" panose="02020603050405020304" pitchFamily="18" charset="0"/>
              </a:rPr>
              <a:t>s. However, the advent of LSO and other new PET scintillators (that can provide excellent timing resolution without the material drawbacks of barium fluoride) makes TOF a promising direction for modern PET.</a:t>
            </a:r>
            <a:endParaRPr lang="en-US" altLang="fr-FR" sz="2500">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a:extLst>
              <a:ext uri="{FF2B5EF4-FFF2-40B4-BE49-F238E27FC236}">
                <a16:creationId xmlns:a16="http://schemas.microsoft.com/office/drawing/2014/main" id="{3B5C877C-D629-5ADD-ECF2-1B318DCE2B88}"/>
              </a:ext>
            </a:extLst>
          </p:cNvPr>
          <p:cNvSpPr>
            <a:spLocks noGrp="1" noRot="1" noChangeAspect="1" noChangeArrowheads="1" noTextEdit="1"/>
          </p:cNvSpPr>
          <p:nvPr>
            <p:ph type="sldImg"/>
          </p:nvPr>
        </p:nvSpPr>
        <p:spPr>
          <a:xfrm>
            <a:off x="1033463" y="590550"/>
            <a:ext cx="5084762" cy="3519488"/>
          </a:xfrm>
          <a:solidFill>
            <a:srgbClr val="FFFFFF"/>
          </a:solidFill>
          <a:ln/>
        </p:spPr>
      </p:sp>
      <p:sp>
        <p:nvSpPr>
          <p:cNvPr id="113666" name="Rectangle 3">
            <a:extLst>
              <a:ext uri="{FF2B5EF4-FFF2-40B4-BE49-F238E27FC236}">
                <a16:creationId xmlns:a16="http://schemas.microsoft.com/office/drawing/2014/main" id="{C4D2C150-A0F8-923A-0C13-292C552BFECC}"/>
              </a:ext>
            </a:extLst>
          </p:cNvPr>
          <p:cNvSpPr>
            <a:spLocks noGrp="1" noChangeArrowheads="1"/>
          </p:cNvSpPr>
          <p:nvPr>
            <p:ph type="body" idx="1"/>
          </p:nvPr>
        </p:nvSpPr>
        <p:spPr>
          <a:xfrm>
            <a:off x="952500" y="4451350"/>
            <a:ext cx="5233988" cy="4217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6">
            <a:extLst>
              <a:ext uri="{FF2B5EF4-FFF2-40B4-BE49-F238E27FC236}">
                <a16:creationId xmlns:a16="http://schemas.microsoft.com/office/drawing/2014/main" id="{F52E43C2-46B0-4223-E435-C5E5B3EDDE8B}"/>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GB" altLang="fr-FR">
                <a:solidFill>
                  <a:srgbClr val="000000"/>
                </a:solidFill>
              </a:rPr>
              <a:t>P. Le Dû</a:t>
            </a:r>
          </a:p>
        </p:txBody>
      </p:sp>
      <p:sp>
        <p:nvSpPr>
          <p:cNvPr id="125954" name="Rectangle 7">
            <a:extLst>
              <a:ext uri="{FF2B5EF4-FFF2-40B4-BE49-F238E27FC236}">
                <a16:creationId xmlns:a16="http://schemas.microsoft.com/office/drawing/2014/main" id="{2BC4747A-D6DD-657B-BB1C-5C7A7C3C144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0AE597AE-C4C0-C642-8C04-CDDABFAE6597}" type="slidenum">
              <a:rPr lang="en-GB" altLang="fr-FR" smtClean="0">
                <a:solidFill>
                  <a:srgbClr val="000000"/>
                </a:solidFill>
              </a:rPr>
              <a:pPr>
                <a:spcBef>
                  <a:spcPct val="0"/>
                </a:spcBef>
              </a:pPr>
              <a:t>15</a:t>
            </a:fld>
            <a:endParaRPr lang="en-GB" altLang="fr-FR">
              <a:solidFill>
                <a:srgbClr val="000000"/>
              </a:solidFill>
            </a:endParaRPr>
          </a:p>
        </p:txBody>
      </p:sp>
      <p:sp>
        <p:nvSpPr>
          <p:cNvPr id="125955" name="Rectangle 2">
            <a:extLst>
              <a:ext uri="{FF2B5EF4-FFF2-40B4-BE49-F238E27FC236}">
                <a16:creationId xmlns:a16="http://schemas.microsoft.com/office/drawing/2014/main" id="{488BD3C7-AB3C-026A-86BD-14DC49449A7D}"/>
              </a:ext>
            </a:extLst>
          </p:cNvPr>
          <p:cNvSpPr>
            <a:spLocks noGrp="1" noRot="1" noChangeAspect="1" noChangeArrowheads="1" noTextEdit="1"/>
          </p:cNvSpPr>
          <p:nvPr>
            <p:ph type="sldImg"/>
          </p:nvPr>
        </p:nvSpPr>
        <p:spPr>
          <a:solidFill>
            <a:srgbClr val="FFFFFF"/>
          </a:solidFill>
          <a:ln/>
        </p:spPr>
      </p:sp>
      <p:sp>
        <p:nvSpPr>
          <p:cNvPr id="125956" name="Rectangle 3">
            <a:extLst>
              <a:ext uri="{FF2B5EF4-FFF2-40B4-BE49-F238E27FC236}">
                <a16:creationId xmlns:a16="http://schemas.microsoft.com/office/drawing/2014/main" id="{EA826955-1B2D-7DE6-AA43-E74C38AB7A40}"/>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6">
            <a:extLst>
              <a:ext uri="{FF2B5EF4-FFF2-40B4-BE49-F238E27FC236}">
                <a16:creationId xmlns:a16="http://schemas.microsoft.com/office/drawing/2014/main" id="{CC268CE4-1639-D432-40A6-C7FB765CF573}"/>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GB" altLang="fr-FR">
                <a:solidFill>
                  <a:srgbClr val="000000"/>
                </a:solidFill>
              </a:rPr>
              <a:t>P. Le Dû</a:t>
            </a:r>
          </a:p>
        </p:txBody>
      </p:sp>
      <p:sp>
        <p:nvSpPr>
          <p:cNvPr id="131074" name="Rectangle 7">
            <a:extLst>
              <a:ext uri="{FF2B5EF4-FFF2-40B4-BE49-F238E27FC236}">
                <a16:creationId xmlns:a16="http://schemas.microsoft.com/office/drawing/2014/main" id="{BDE68CDD-AF15-330B-0C2F-DE989828E50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7F0BAFC1-4814-0D4E-86CE-F31ED0131B1D}" type="slidenum">
              <a:rPr lang="en-GB" altLang="fr-FR" smtClean="0">
                <a:solidFill>
                  <a:srgbClr val="000000"/>
                </a:solidFill>
              </a:rPr>
              <a:pPr>
                <a:spcBef>
                  <a:spcPct val="0"/>
                </a:spcBef>
              </a:pPr>
              <a:t>19</a:t>
            </a:fld>
            <a:endParaRPr lang="en-GB" altLang="fr-FR">
              <a:solidFill>
                <a:srgbClr val="000000"/>
              </a:solidFill>
            </a:endParaRPr>
          </a:p>
        </p:txBody>
      </p:sp>
      <p:sp>
        <p:nvSpPr>
          <p:cNvPr id="131075" name="Rectangle 2">
            <a:extLst>
              <a:ext uri="{FF2B5EF4-FFF2-40B4-BE49-F238E27FC236}">
                <a16:creationId xmlns:a16="http://schemas.microsoft.com/office/drawing/2014/main" id="{598BC13C-8141-3B5E-17D9-D911EEFC94A5}"/>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A37B86EA-6DC2-63AB-1FB3-27EF93669CDF}"/>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6">
            <a:extLst>
              <a:ext uri="{FF2B5EF4-FFF2-40B4-BE49-F238E27FC236}">
                <a16:creationId xmlns:a16="http://schemas.microsoft.com/office/drawing/2014/main" id="{63652F38-5549-B0FB-4B81-BE3F9B559239}"/>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GB" altLang="fr-FR">
                <a:solidFill>
                  <a:srgbClr val="000000"/>
                </a:solidFill>
              </a:rPr>
              <a:t>P. Le Dû</a:t>
            </a:r>
          </a:p>
        </p:txBody>
      </p:sp>
      <p:sp>
        <p:nvSpPr>
          <p:cNvPr id="133122" name="Rectangle 7">
            <a:extLst>
              <a:ext uri="{FF2B5EF4-FFF2-40B4-BE49-F238E27FC236}">
                <a16:creationId xmlns:a16="http://schemas.microsoft.com/office/drawing/2014/main" id="{D745AB28-87B1-FB74-F750-94861FB0A97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B358F81A-5C93-BA4E-B87C-0AE275BC5758}" type="slidenum">
              <a:rPr lang="en-GB" altLang="fr-FR" smtClean="0">
                <a:solidFill>
                  <a:srgbClr val="000000"/>
                </a:solidFill>
              </a:rPr>
              <a:pPr>
                <a:spcBef>
                  <a:spcPct val="0"/>
                </a:spcBef>
              </a:pPr>
              <a:t>20</a:t>
            </a:fld>
            <a:endParaRPr lang="en-GB" altLang="fr-FR">
              <a:solidFill>
                <a:srgbClr val="000000"/>
              </a:solidFill>
            </a:endParaRPr>
          </a:p>
        </p:txBody>
      </p:sp>
      <p:sp>
        <p:nvSpPr>
          <p:cNvPr id="133123" name="Rectangle 2">
            <a:extLst>
              <a:ext uri="{FF2B5EF4-FFF2-40B4-BE49-F238E27FC236}">
                <a16:creationId xmlns:a16="http://schemas.microsoft.com/office/drawing/2014/main" id="{C20D224D-CBB7-C65D-88C4-DCF53F662FE6}"/>
              </a:ext>
            </a:extLst>
          </p:cNvPr>
          <p:cNvSpPr>
            <a:spLocks noGrp="1" noRot="1" noChangeAspect="1" noChangeArrowheads="1" noTextEdit="1"/>
          </p:cNvSpPr>
          <p:nvPr>
            <p:ph type="sldImg"/>
          </p:nvPr>
        </p:nvSpPr>
        <p:spPr>
          <a:solidFill>
            <a:srgbClr val="FFFFFF"/>
          </a:solidFill>
          <a:ln/>
        </p:spPr>
      </p:sp>
      <p:sp>
        <p:nvSpPr>
          <p:cNvPr id="133124" name="Rectangle 3">
            <a:extLst>
              <a:ext uri="{FF2B5EF4-FFF2-40B4-BE49-F238E27FC236}">
                <a16:creationId xmlns:a16="http://schemas.microsoft.com/office/drawing/2014/main" id="{B8B91F40-EA72-A9A5-48CB-7A5ABECD388F}"/>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bin"/><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2.bin"/><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3.bin"/><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4.bin"/><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D79264F1-B65B-CC84-AF7B-7C4CC1D76633}"/>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74B18B3D-C4DF-315C-95B5-5E25B92B515D}"/>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45A6E3FE-8477-99D0-8A12-6C47F9324061}"/>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80C9F0F8-1BBC-8E96-6DEE-B565D8B1F726}"/>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32E553B7-0A9D-457A-2AF7-A24804E522B2}"/>
                </a:ext>
              </a:extLst>
            </p:cNvPr>
            <p:cNvSpPr>
              <a:spLocks/>
            </p:cNvSpPr>
            <p:nvPr/>
          </p:nvSpPr>
          <p:spPr bwMode="hidden">
            <a:xfrm>
              <a:off x="4038" y="3577"/>
              <a:ext cx="1720" cy="65"/>
            </a:xfrm>
            <a:custGeom>
              <a:avLst/>
              <a:gdLst>
                <a:gd name="T0" fmla="*/ 1468 w 1722"/>
                <a:gd name="T1" fmla="*/ 33 h 66"/>
                <a:gd name="T2" fmla="*/ 1468 w 1722"/>
                <a:gd name="T3" fmla="*/ 33 h 66"/>
                <a:gd name="T4" fmla="*/ 0 w 1722"/>
                <a:gd name="T5" fmla="*/ 0 h 66"/>
                <a:gd name="T6" fmla="*/ 0 w 1722"/>
                <a:gd name="T7" fmla="*/ 33 h 66"/>
                <a:gd name="T8" fmla="*/ 1468 w 1722"/>
                <a:gd name="T9" fmla="*/ 33 h 66"/>
                <a:gd name="T10" fmla="*/ 146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FEB39F1C-E18C-1590-DB96-1A3E7E72C515}"/>
                </a:ext>
              </a:extLst>
            </p:cNvPr>
            <p:cNvSpPr>
              <a:spLocks/>
            </p:cNvSpPr>
            <p:nvPr/>
          </p:nvSpPr>
          <p:spPr bwMode="hidden">
            <a:xfrm>
              <a:off x="0" y="3726"/>
              <a:ext cx="4784" cy="329"/>
            </a:xfrm>
            <a:custGeom>
              <a:avLst/>
              <a:gdLst>
                <a:gd name="T0" fmla="*/ 0 w 4789"/>
                <a:gd name="T1" fmla="*/ 329 h 329"/>
                <a:gd name="T2" fmla="*/ 4704 w 4789"/>
                <a:gd name="T3" fmla="*/ 77 h 329"/>
                <a:gd name="T4" fmla="*/ 470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8" name="Freeform 8">
              <a:extLst>
                <a:ext uri="{FF2B5EF4-FFF2-40B4-BE49-F238E27FC236}">
                  <a16:creationId xmlns:a16="http://schemas.microsoft.com/office/drawing/2014/main" id="{D516B52B-C495-4B73-B31A-AB5AAB7A9DF4}"/>
                </a:ext>
              </a:extLst>
            </p:cNvPr>
            <p:cNvSpPr>
              <a:spLocks/>
            </p:cNvSpPr>
            <p:nvPr/>
          </p:nvSpPr>
          <p:spPr bwMode="hidden">
            <a:xfrm>
              <a:off x="4784" y="3702"/>
              <a:ext cx="974" cy="101"/>
            </a:xfrm>
            <a:custGeom>
              <a:avLst/>
              <a:gdLst>
                <a:gd name="T0" fmla="*/ 848 w 975"/>
                <a:gd name="T1" fmla="*/ 48 h 101"/>
                <a:gd name="T2" fmla="*/ 848 w 975"/>
                <a:gd name="T3" fmla="*/ 0 h 101"/>
                <a:gd name="T4" fmla="*/ 0 w 975"/>
                <a:gd name="T5" fmla="*/ 24 h 101"/>
                <a:gd name="T6" fmla="*/ 0 w 975"/>
                <a:gd name="T7" fmla="*/ 101 h 101"/>
                <a:gd name="T8" fmla="*/ 848 w 975"/>
                <a:gd name="T9" fmla="*/ 48 h 101"/>
                <a:gd name="T10" fmla="*/ 848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C7DB1DF8-827D-6BAB-2244-65BEBAC03B05}"/>
                </a:ext>
              </a:extLst>
            </p:cNvPr>
            <p:cNvSpPr>
              <a:spLocks/>
            </p:cNvSpPr>
            <p:nvPr/>
          </p:nvSpPr>
          <p:spPr bwMode="hidden">
            <a:xfrm>
              <a:off x="3619" y="3815"/>
              <a:ext cx="2139" cy="198"/>
            </a:xfrm>
            <a:custGeom>
              <a:avLst/>
              <a:gdLst>
                <a:gd name="T0" fmla="*/ 1887 w 2141"/>
                <a:gd name="T1" fmla="*/ 0 h 198"/>
                <a:gd name="T2" fmla="*/ 0 w 2141"/>
                <a:gd name="T3" fmla="*/ 156 h 198"/>
                <a:gd name="T4" fmla="*/ 0 w 2141"/>
                <a:gd name="T5" fmla="*/ 198 h 198"/>
                <a:gd name="T6" fmla="*/ 1887 w 2141"/>
                <a:gd name="T7" fmla="*/ 0 h 198"/>
                <a:gd name="T8" fmla="*/ 188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3785B029-F482-F608-358C-C1561296D983}"/>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34105B78-E050-9FAB-0D31-99D5072D25AC}"/>
                </a:ext>
              </a:extLst>
            </p:cNvPr>
            <p:cNvSpPr>
              <a:spLocks/>
            </p:cNvSpPr>
            <p:nvPr/>
          </p:nvSpPr>
          <p:spPr bwMode="hidden">
            <a:xfrm>
              <a:off x="2097" y="4043"/>
              <a:ext cx="2514" cy="276"/>
            </a:xfrm>
            <a:custGeom>
              <a:avLst/>
              <a:gdLst>
                <a:gd name="T0" fmla="*/ 1899 w 2517"/>
                <a:gd name="T1" fmla="*/ 276 h 276"/>
                <a:gd name="T2" fmla="*/ 2136 w 2517"/>
                <a:gd name="T3" fmla="*/ 204 h 276"/>
                <a:gd name="T4" fmla="*/ 1951 w 2517"/>
                <a:gd name="T5" fmla="*/ 0 h 276"/>
                <a:gd name="T6" fmla="*/ 0 w 2517"/>
                <a:gd name="T7" fmla="*/ 276 h 276"/>
                <a:gd name="T8" fmla="*/ 1899 w 2517"/>
                <a:gd name="T9" fmla="*/ 276 h 276"/>
                <a:gd name="T10" fmla="*/ 189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F2A3661D-54DE-68E9-5DEA-C55456DF29C8}"/>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A2143AB5-5EF7-9584-E62B-278C0CEE0FEF}"/>
                </a:ext>
              </a:extLst>
            </p:cNvPr>
            <p:cNvSpPr>
              <a:spLocks/>
            </p:cNvSpPr>
            <p:nvPr/>
          </p:nvSpPr>
          <p:spPr bwMode="hidden">
            <a:xfrm>
              <a:off x="5030" y="3151"/>
              <a:ext cx="728" cy="240"/>
            </a:xfrm>
            <a:custGeom>
              <a:avLst/>
              <a:gdLst>
                <a:gd name="T0" fmla="*/ 602 w 729"/>
                <a:gd name="T1" fmla="*/ 240 h 240"/>
                <a:gd name="T2" fmla="*/ 0 w 729"/>
                <a:gd name="T3" fmla="*/ 0 h 240"/>
                <a:gd name="T4" fmla="*/ 0 w 729"/>
                <a:gd name="T5" fmla="*/ 6 h 240"/>
                <a:gd name="T6" fmla="*/ 602 w 729"/>
                <a:gd name="T7" fmla="*/ 240 h 240"/>
                <a:gd name="T8" fmla="*/ 602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096C2F77-00BC-1BBD-5912-98E557AFE579}"/>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B482DC45-7664-0261-001B-B74947200483}"/>
                </a:ext>
              </a:extLst>
            </p:cNvPr>
            <p:cNvSpPr>
              <a:spLocks/>
            </p:cNvSpPr>
            <p:nvPr/>
          </p:nvSpPr>
          <p:spPr bwMode="hidden">
            <a:xfrm>
              <a:off x="5030" y="3049"/>
              <a:ext cx="728" cy="318"/>
            </a:xfrm>
            <a:custGeom>
              <a:avLst/>
              <a:gdLst>
                <a:gd name="T0" fmla="*/ 602 w 729"/>
                <a:gd name="T1" fmla="*/ 318 h 318"/>
                <a:gd name="T2" fmla="*/ 602 w 729"/>
                <a:gd name="T3" fmla="*/ 312 h 318"/>
                <a:gd name="T4" fmla="*/ 0 w 729"/>
                <a:gd name="T5" fmla="*/ 0 h 318"/>
                <a:gd name="T6" fmla="*/ 0 w 729"/>
                <a:gd name="T7" fmla="*/ 54 h 318"/>
                <a:gd name="T8" fmla="*/ 602 w 729"/>
                <a:gd name="T9" fmla="*/ 318 h 318"/>
                <a:gd name="T10" fmla="*/ 602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2336F123-D014-F305-A3C2-E1D800D9660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9E26A1A5-7164-14FE-0937-A2310A681E82}"/>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B7AB54AF-27F1-F024-936E-4564B71C922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3D439098-F470-9660-0DD7-4864999EC57E}"/>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6779A218-AEED-929F-176D-82A594A9BEB3}"/>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BC77D293-CB9C-2A00-50D2-5E8C5EA8FA1E}"/>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59EE7F88-DE9C-1C63-AFCE-B5A73A92A611}"/>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CE81AD65-7C96-671C-724A-21C31C0C8F6B}"/>
                </a:ext>
              </a:extLst>
            </p:cNvPr>
            <p:cNvSpPr>
              <a:spLocks/>
            </p:cNvSpPr>
            <p:nvPr/>
          </p:nvSpPr>
          <p:spPr bwMode="hidden">
            <a:xfrm>
              <a:off x="3488" y="0"/>
              <a:ext cx="2198" cy="2480"/>
            </a:xfrm>
            <a:custGeom>
              <a:avLst/>
              <a:gdLst>
                <a:gd name="T0" fmla="*/ 0 w 2200"/>
                <a:gd name="T1" fmla="*/ 0 h 2482"/>
                <a:gd name="T2" fmla="*/ 2154 w 2200"/>
                <a:gd name="T3" fmla="*/ 2448 h 2482"/>
                <a:gd name="T4" fmla="*/ 2166 w 2200"/>
                <a:gd name="T5" fmla="*/ 2442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4" name="Freeform 24">
              <a:extLst>
                <a:ext uri="{FF2B5EF4-FFF2-40B4-BE49-F238E27FC236}">
                  <a16:creationId xmlns:a16="http://schemas.microsoft.com/office/drawing/2014/main" id="{AEDE7E2C-9233-1E02-2D42-7E3D6EB0F9D3}"/>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866FD51E-46D1-D471-655C-432B09DD2A8C}"/>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B58E87E6-5B18-54CA-8E7B-F0123549BD6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EDD56A02-2B11-787B-755C-F3AF0BE6709F}"/>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07395427-E60E-07DD-B7B7-3763361E054D}"/>
                </a:ext>
              </a:extLst>
            </p:cNvPr>
            <p:cNvSpPr>
              <a:spLocks/>
            </p:cNvSpPr>
            <p:nvPr/>
          </p:nvSpPr>
          <p:spPr bwMode="hidden">
            <a:xfrm>
              <a:off x="5698" y="653"/>
              <a:ext cx="60" cy="311"/>
            </a:xfrm>
            <a:custGeom>
              <a:avLst/>
              <a:gdLst>
                <a:gd name="T0" fmla="*/ 0 w 60"/>
                <a:gd name="T1" fmla="*/ 144 h 312"/>
                <a:gd name="T2" fmla="*/ 60 w 60"/>
                <a:gd name="T3" fmla="*/ 185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BCADACC4-D4B5-7262-817A-02A543E9CCE7}"/>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C01389EA-0D7E-2FBD-A3D6-7B6B0F1A16D3}"/>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769DA8B7-4964-CCE9-4549-90FC2598A146}"/>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FEA76F66-4367-25EE-4EDC-2A2B2E6E8F5B}"/>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43DA5AC6-B74C-04A6-8B16-4881538BCE42}"/>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AC052194-5600-AB2F-41EE-D584A297BF39}"/>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8C81A748-FBC8-35B7-E0D5-966167123E22}"/>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49142820-7C3D-E512-54F5-608A32C54AA5}"/>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3018DB2D-797C-98FA-5B28-4948AC11A818}"/>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8016C776-4370-902C-BA1C-1C5C5CDBBEE0}"/>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3091EB99-040E-DFB1-9B51-0D1F8C4F94B0}"/>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EBDA0CBD-7228-DFC2-5056-0251CA2CA8F2}"/>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3F6F9EA8-42A2-F25B-8B62-09E7EE838600}"/>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950F75CF-5CC1-4FAF-4F1C-13D6D1D36490}"/>
              </a:ext>
            </a:extLst>
          </p:cNvPr>
          <p:cNvGraphicFramePr>
            <a:graphicFrameLocks noChangeAspect="1"/>
          </p:cNvGraphicFramePr>
          <p:nvPr/>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39267" name="Object 47">
                        <a:extLst>
                          <a:ext uri="{FF2B5EF4-FFF2-40B4-BE49-F238E27FC236}">
                            <a16:creationId xmlns:a16="http://schemas.microsoft.com/office/drawing/2014/main" id="{FF205C47-9669-69A0-A00E-21E43F62EB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1"/>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3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8330D95B-FD34-FD62-CBE6-81524BFD6734}"/>
              </a:ext>
            </a:extLst>
          </p:cNvPr>
          <p:cNvSpPr>
            <a:spLocks noGrp="1" noChangeArrowheads="1"/>
          </p:cNvSpPr>
          <p:nvPr>
            <p:ph type="dt" sz="quarter" idx="10"/>
          </p:nvPr>
        </p:nvSpPr>
        <p:spPr/>
        <p:txBody>
          <a:bodyPr/>
          <a:lstStyle>
            <a:lvl1pPr>
              <a:defRPr smtClean="0"/>
            </a:lvl1pPr>
          </a:lstStyle>
          <a:p>
            <a:pPr>
              <a:defRPr/>
            </a:pPr>
            <a:fld id="{9EEA5750-C3CF-6748-839B-C4AFDC5706BC}" type="datetime1">
              <a:rPr lang="fr-FR" altLang="sv-SE"/>
              <a:pPr>
                <a:defRPr/>
              </a:pPr>
              <a:t>04/07/2024</a:t>
            </a:fld>
            <a:endParaRPr lang="fr-FR" altLang="sv-SE"/>
          </a:p>
        </p:txBody>
      </p:sp>
      <p:sp>
        <p:nvSpPr>
          <p:cNvPr id="44" name="Espace réservé du pied de page 45">
            <a:extLst>
              <a:ext uri="{FF2B5EF4-FFF2-40B4-BE49-F238E27FC236}">
                <a16:creationId xmlns:a16="http://schemas.microsoft.com/office/drawing/2014/main" id="{925A19FE-1965-2A04-C7BB-1D4A7A51E5A7}"/>
              </a:ext>
            </a:extLst>
          </p:cNvPr>
          <p:cNvSpPr>
            <a:spLocks noGrp="1" noChangeArrowheads="1"/>
          </p:cNvSpPr>
          <p:nvPr>
            <p:ph type="ftr" sz="quarter" idx="11"/>
          </p:nvPr>
        </p:nvSpPr>
        <p:spPr/>
        <p:txBody>
          <a:bodyPr/>
          <a:lstStyle>
            <a:lvl1pPr>
              <a:defRPr/>
            </a:lvl1pPr>
          </a:lstStyle>
          <a:p>
            <a:pPr>
              <a:defRPr/>
            </a:pPr>
            <a:r>
              <a:rPr lang="fr-FR" altLang="fr-FR"/>
              <a:t>Pisa School June 2023</a:t>
            </a:r>
          </a:p>
        </p:txBody>
      </p:sp>
      <p:sp>
        <p:nvSpPr>
          <p:cNvPr id="45" name="Espace réservé du numéro de diapositive 46">
            <a:extLst>
              <a:ext uri="{FF2B5EF4-FFF2-40B4-BE49-F238E27FC236}">
                <a16:creationId xmlns:a16="http://schemas.microsoft.com/office/drawing/2014/main" id="{C8067215-9DF9-3E79-27AE-FB5D2D61E8EF}"/>
              </a:ext>
            </a:extLst>
          </p:cNvPr>
          <p:cNvSpPr>
            <a:spLocks noGrp="1" noChangeArrowheads="1"/>
          </p:cNvSpPr>
          <p:nvPr>
            <p:ph type="sldNum" sz="quarter" idx="12"/>
          </p:nvPr>
        </p:nvSpPr>
        <p:spPr/>
        <p:txBody>
          <a:bodyPr/>
          <a:lstStyle>
            <a:lvl1pPr>
              <a:defRPr/>
            </a:lvl1pPr>
          </a:lstStyle>
          <a:p>
            <a:pPr>
              <a:defRPr/>
            </a:pPr>
            <a:fld id="{688B144A-C543-B04A-A1DA-19B33FE4D246}" type="slidenum">
              <a:rPr lang="fr-FR" altLang="fr-FR"/>
              <a:pPr>
                <a:defRPr/>
              </a:pPr>
              <a:t>‹N°›</a:t>
            </a:fld>
            <a:endParaRPr lang="fr-FR" altLang="fr-FR"/>
          </a:p>
        </p:txBody>
      </p:sp>
    </p:spTree>
    <p:extLst>
      <p:ext uri="{BB962C8B-B14F-4D97-AF65-F5344CB8AC3E}">
        <p14:creationId xmlns:p14="http://schemas.microsoft.com/office/powerpoint/2010/main" val="3674930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89B915B5-141C-DA86-6241-7F57FEEA08D7}"/>
              </a:ext>
            </a:extLst>
          </p:cNvPr>
          <p:cNvSpPr>
            <a:spLocks noGrp="1" noChangeArrowheads="1"/>
          </p:cNvSpPr>
          <p:nvPr>
            <p:ph type="dt" sz="half" idx="10"/>
          </p:nvPr>
        </p:nvSpPr>
        <p:spPr>
          <a:ln/>
        </p:spPr>
        <p:txBody>
          <a:bodyPr/>
          <a:lstStyle>
            <a:lvl1pPr>
              <a:defRPr/>
            </a:lvl1pPr>
          </a:lstStyle>
          <a:p>
            <a:pPr>
              <a:defRPr/>
            </a:pPr>
            <a:fld id="{8266CE96-E390-654C-995A-D8740B7A736C}" type="datetime1">
              <a:rPr lang="fr-FR" altLang="sv-SE"/>
              <a:pPr>
                <a:defRPr/>
              </a:pPr>
              <a:t>04/07/2024</a:t>
            </a:fld>
            <a:endParaRPr lang="fr-FR" altLang="sv-SE"/>
          </a:p>
        </p:txBody>
      </p:sp>
      <p:sp>
        <p:nvSpPr>
          <p:cNvPr id="5" name="Rectangle 45">
            <a:extLst>
              <a:ext uri="{FF2B5EF4-FFF2-40B4-BE49-F238E27FC236}">
                <a16:creationId xmlns:a16="http://schemas.microsoft.com/office/drawing/2014/main" id="{652AC854-060E-83C0-D28B-3C7AAA3D9E1C}"/>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D4571967-025B-E8F8-FB18-6E2B23274228}"/>
              </a:ext>
            </a:extLst>
          </p:cNvPr>
          <p:cNvSpPr>
            <a:spLocks noGrp="1" noChangeArrowheads="1"/>
          </p:cNvSpPr>
          <p:nvPr>
            <p:ph type="sldNum" sz="quarter" idx="12"/>
          </p:nvPr>
        </p:nvSpPr>
        <p:spPr>
          <a:ln/>
        </p:spPr>
        <p:txBody>
          <a:bodyPr/>
          <a:lstStyle>
            <a:lvl1pPr>
              <a:defRPr/>
            </a:lvl1pPr>
          </a:lstStyle>
          <a:p>
            <a:pPr>
              <a:defRPr/>
            </a:pPr>
            <a:fld id="{A90AE5A2-3E26-3F4C-AA52-ABBB4382FAB9}" type="slidenum">
              <a:rPr lang="fr-FR" altLang="fr-FR"/>
              <a:pPr>
                <a:defRPr/>
              </a:pPr>
              <a:t>‹N°›</a:t>
            </a:fld>
            <a:endParaRPr lang="fr-FR" altLang="fr-FR"/>
          </a:p>
        </p:txBody>
      </p:sp>
    </p:spTree>
    <p:extLst>
      <p:ext uri="{BB962C8B-B14F-4D97-AF65-F5344CB8AC3E}">
        <p14:creationId xmlns:p14="http://schemas.microsoft.com/office/powerpoint/2010/main" val="1593142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91" y="1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4" y="1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455FFD53-EA67-FCD6-2BA7-A5DCBF117238}"/>
              </a:ext>
            </a:extLst>
          </p:cNvPr>
          <p:cNvSpPr>
            <a:spLocks noGrp="1" noChangeArrowheads="1"/>
          </p:cNvSpPr>
          <p:nvPr>
            <p:ph type="dt" sz="half" idx="10"/>
          </p:nvPr>
        </p:nvSpPr>
        <p:spPr>
          <a:ln/>
        </p:spPr>
        <p:txBody>
          <a:bodyPr/>
          <a:lstStyle>
            <a:lvl1pPr>
              <a:defRPr/>
            </a:lvl1pPr>
          </a:lstStyle>
          <a:p>
            <a:pPr>
              <a:defRPr/>
            </a:pPr>
            <a:fld id="{7D02DF3D-BA52-CB4F-97EE-A00D6B9525C7}" type="datetime1">
              <a:rPr lang="fr-FR" altLang="sv-SE"/>
              <a:pPr>
                <a:defRPr/>
              </a:pPr>
              <a:t>04/07/2024</a:t>
            </a:fld>
            <a:endParaRPr lang="fr-FR" altLang="sv-SE"/>
          </a:p>
        </p:txBody>
      </p:sp>
      <p:sp>
        <p:nvSpPr>
          <p:cNvPr id="5" name="Rectangle 45">
            <a:extLst>
              <a:ext uri="{FF2B5EF4-FFF2-40B4-BE49-F238E27FC236}">
                <a16:creationId xmlns:a16="http://schemas.microsoft.com/office/drawing/2014/main" id="{167E2C86-119E-61C3-5043-B8CEAAA36D27}"/>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2C7A864D-1573-43CE-9AD1-9CF61AA41525}"/>
              </a:ext>
            </a:extLst>
          </p:cNvPr>
          <p:cNvSpPr>
            <a:spLocks noGrp="1" noChangeArrowheads="1"/>
          </p:cNvSpPr>
          <p:nvPr>
            <p:ph type="sldNum" sz="quarter" idx="12"/>
          </p:nvPr>
        </p:nvSpPr>
        <p:spPr>
          <a:ln/>
        </p:spPr>
        <p:txBody>
          <a:bodyPr/>
          <a:lstStyle>
            <a:lvl1pPr>
              <a:defRPr/>
            </a:lvl1pPr>
          </a:lstStyle>
          <a:p>
            <a:pPr>
              <a:defRPr/>
            </a:pPr>
            <a:fld id="{226EDAF6-B3F1-3645-8FB3-E8EA67404784}" type="slidenum">
              <a:rPr lang="fr-FR" altLang="fr-FR"/>
              <a:pPr>
                <a:defRPr/>
              </a:pPr>
              <a:t>‹N°›</a:t>
            </a:fld>
            <a:endParaRPr lang="fr-FR" altLang="fr-FR"/>
          </a:p>
        </p:txBody>
      </p:sp>
    </p:spTree>
    <p:extLst>
      <p:ext uri="{BB962C8B-B14F-4D97-AF65-F5344CB8AC3E}">
        <p14:creationId xmlns:p14="http://schemas.microsoft.com/office/powerpoint/2010/main" val="1863436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2044809" y="2130436"/>
            <a:ext cx="5816389" cy="546667"/>
          </a:xfrm>
        </p:spPr>
        <p:txBody>
          <a:bodyPr/>
          <a:lstStyle/>
          <a:p>
            <a:r>
              <a:rPr lang="fr-FR"/>
              <a:t>Cliquez et modifiez le titre</a:t>
            </a:r>
          </a:p>
        </p:txBody>
      </p:sp>
      <p:sp>
        <p:nvSpPr>
          <p:cNvPr id="3" name="Sous-titre 2"/>
          <p:cNvSpPr>
            <a:spLocks noGrp="1"/>
          </p:cNvSpPr>
          <p:nvPr>
            <p:ph type="subTitle" idx="1"/>
          </p:nvPr>
        </p:nvSpPr>
        <p:spPr>
          <a:xfrm>
            <a:off x="1485900" y="3886200"/>
            <a:ext cx="6934200" cy="1752600"/>
          </a:xfrm>
          <a:prstGeom prst="rect">
            <a:avLst/>
          </a:prstGeom>
        </p:spPr>
        <p:txBody>
          <a:bodyPr vert="horz" lIns="91398" tIns="45699" rIns="91398" bIns="45699"/>
          <a:lstStyle>
            <a:lvl1pPr marL="0" indent="0" algn="ctr">
              <a:buNone/>
              <a:defRPr/>
            </a:lvl1pPr>
            <a:lvl2pPr marL="456993" indent="0" algn="ctr">
              <a:buNone/>
              <a:defRPr/>
            </a:lvl2pPr>
            <a:lvl3pPr marL="913984" indent="0" algn="ctr">
              <a:buNone/>
              <a:defRPr/>
            </a:lvl3pPr>
            <a:lvl4pPr marL="1370976" indent="0" algn="ctr">
              <a:buNone/>
              <a:defRPr/>
            </a:lvl4pPr>
            <a:lvl5pPr marL="1827969" indent="0" algn="ctr">
              <a:buNone/>
              <a:defRPr/>
            </a:lvl5pPr>
            <a:lvl6pPr marL="2284960" indent="0" algn="ctr">
              <a:buNone/>
              <a:defRPr/>
            </a:lvl6pPr>
            <a:lvl7pPr marL="2741952" indent="0" algn="ctr">
              <a:buNone/>
              <a:defRPr/>
            </a:lvl7pPr>
            <a:lvl8pPr marL="3198944" indent="0" algn="ctr">
              <a:buNone/>
              <a:defRPr/>
            </a:lvl8pPr>
            <a:lvl9pPr marL="3655936" indent="0" algn="ctr">
              <a:buNone/>
              <a:defRPr/>
            </a:lvl9pPr>
          </a:lstStyle>
          <a:p>
            <a:r>
              <a:rPr lang="fr-FR"/>
              <a:t>Cliquez pour modifier le style des sous-titres du masque</a:t>
            </a:r>
          </a:p>
        </p:txBody>
      </p:sp>
    </p:spTree>
    <p:extLst>
      <p:ext uri="{BB962C8B-B14F-4D97-AF65-F5344CB8AC3E}">
        <p14:creationId xmlns:p14="http://schemas.microsoft.com/office/powerpoint/2010/main" val="3266378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057804" y="633424"/>
            <a:ext cx="5816389" cy="546667"/>
          </a:xfrm>
        </p:spPr>
        <p:txBody>
          <a:bodyPr/>
          <a:lstStyle/>
          <a:p>
            <a:r>
              <a:rPr lang="fr-FR"/>
              <a:t>Cliquez et modifiez le titre</a:t>
            </a:r>
          </a:p>
        </p:txBody>
      </p:sp>
      <p:sp>
        <p:nvSpPr>
          <p:cNvPr id="3" name="Espace réservé du contenu 2"/>
          <p:cNvSpPr>
            <a:spLocks noGrp="1"/>
          </p:cNvSpPr>
          <p:nvPr>
            <p:ph idx="1"/>
          </p:nvPr>
        </p:nvSpPr>
        <p:spPr>
          <a:xfrm>
            <a:off x="495300" y="1600205"/>
            <a:ext cx="8915400" cy="4525963"/>
          </a:xfrm>
          <a:prstGeom prst="rect">
            <a:avLst/>
          </a:prstGeom>
        </p:spPr>
        <p:txBody>
          <a:bodyPr vert="horz"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724744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701" y="4406908"/>
            <a:ext cx="8186379" cy="602067"/>
          </a:xfrm>
        </p:spPr>
        <p:txBody>
          <a:bodyPr/>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96" y="2906713"/>
            <a:ext cx="8420100" cy="1500187"/>
          </a:xfrm>
          <a:prstGeom prst="rect">
            <a:avLst/>
          </a:prstGeom>
        </p:spPr>
        <p:txBody>
          <a:bodyPr vert="horz" lIns="91398" tIns="45699" rIns="91398" bIns="45699" anchor="b"/>
          <a:lstStyle>
            <a:lvl1pPr marL="0" indent="0">
              <a:buNone/>
              <a:defRPr sz="2000"/>
            </a:lvl1pPr>
            <a:lvl2pPr marL="456993" indent="0">
              <a:buNone/>
              <a:defRPr sz="1800"/>
            </a:lvl2pPr>
            <a:lvl3pPr marL="913984" indent="0">
              <a:buNone/>
              <a:defRPr sz="1600"/>
            </a:lvl3pPr>
            <a:lvl4pPr marL="1370976" indent="0">
              <a:buNone/>
              <a:defRPr sz="1400"/>
            </a:lvl4pPr>
            <a:lvl5pPr marL="1827969" indent="0">
              <a:buNone/>
              <a:defRPr sz="1400"/>
            </a:lvl5pPr>
            <a:lvl6pPr marL="2284960" indent="0">
              <a:buNone/>
              <a:defRPr sz="1400"/>
            </a:lvl6pPr>
            <a:lvl7pPr marL="2741952" indent="0">
              <a:buNone/>
              <a:defRPr sz="1400"/>
            </a:lvl7pPr>
            <a:lvl8pPr marL="3198944" indent="0">
              <a:buNone/>
              <a:defRPr sz="1400"/>
            </a:lvl8pPr>
            <a:lvl9pPr marL="3655936" indent="0">
              <a:buNone/>
              <a:defRPr sz="1400"/>
            </a:lvl9pPr>
          </a:lstStyle>
          <a:p>
            <a:pPr lvl="0"/>
            <a:r>
              <a:rPr lang="fr-FR"/>
              <a:t>Cliquez pour modifier les styles du texte du masque</a:t>
            </a:r>
          </a:p>
        </p:txBody>
      </p:sp>
    </p:spTree>
    <p:extLst>
      <p:ext uri="{BB962C8B-B14F-4D97-AF65-F5344CB8AC3E}">
        <p14:creationId xmlns:p14="http://schemas.microsoft.com/office/powerpoint/2010/main" val="2194104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2057804" y="633424"/>
            <a:ext cx="5816389" cy="546667"/>
          </a:xfrm>
        </p:spPr>
        <p:txBody>
          <a:bodyPr/>
          <a:lstStyle/>
          <a:p>
            <a:r>
              <a:rPr lang="fr-FR"/>
              <a:t>Cliquez et modifiez le titre</a:t>
            </a:r>
          </a:p>
        </p:txBody>
      </p:sp>
      <p:sp>
        <p:nvSpPr>
          <p:cNvPr id="3" name="Espace réservé du contenu 2"/>
          <p:cNvSpPr>
            <a:spLocks noGrp="1"/>
          </p:cNvSpPr>
          <p:nvPr>
            <p:ph sz="half" idx="1"/>
          </p:nvPr>
        </p:nvSpPr>
        <p:spPr>
          <a:xfrm>
            <a:off x="495300" y="1600205"/>
            <a:ext cx="4384322" cy="4525963"/>
          </a:xfrm>
          <a:prstGeom prst="rect">
            <a:avLst/>
          </a:prstGeom>
        </p:spPr>
        <p:txBody>
          <a:bodyPr vert="horz" lIns="91398" tIns="45699" rIns="91398" bIns="45699"/>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026378" y="1600205"/>
            <a:ext cx="4384322" cy="4525963"/>
          </a:xfrm>
          <a:prstGeom prst="rect">
            <a:avLst/>
          </a:prstGeom>
        </p:spPr>
        <p:txBody>
          <a:bodyPr vert="horz" lIns="91398" tIns="45699" rIns="91398" bIns="45699"/>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211740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2044809" y="274648"/>
            <a:ext cx="5816389" cy="546667"/>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8" y="1535117"/>
            <a:ext cx="4376679" cy="639763"/>
          </a:xfrm>
          <a:prstGeom prst="rect">
            <a:avLst/>
          </a:prstGeom>
        </p:spPr>
        <p:txBody>
          <a:bodyPr vert="horz" lIns="91398" tIns="45699" rIns="91398" bIns="45699"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8" y="2174875"/>
            <a:ext cx="4376679" cy="3951288"/>
          </a:xfrm>
          <a:prstGeom prst="rect">
            <a:avLst/>
          </a:prstGeom>
        </p:spPr>
        <p:txBody>
          <a:bodyPr vert="horz" lIns="91398" tIns="45699" rIns="91398" bIns="45699"/>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496" y="1535117"/>
            <a:ext cx="4378207" cy="639763"/>
          </a:xfrm>
          <a:prstGeom prst="rect">
            <a:avLst/>
          </a:prstGeom>
        </p:spPr>
        <p:txBody>
          <a:bodyPr vert="horz" lIns="91398" tIns="45699" rIns="91398" bIns="45699"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496" y="2174875"/>
            <a:ext cx="4378207" cy="3951288"/>
          </a:xfrm>
          <a:prstGeom prst="rect">
            <a:avLst/>
          </a:prstGeom>
        </p:spPr>
        <p:txBody>
          <a:bodyPr vert="horz" lIns="91398" tIns="45699" rIns="91398" bIns="45699"/>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891430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2057804" y="633424"/>
            <a:ext cx="5816389" cy="546667"/>
          </a:xfrm>
        </p:spPr>
        <p:txBody>
          <a:bodyPr/>
          <a:lstStyle/>
          <a:p>
            <a:r>
              <a:rPr lang="fr-FR"/>
              <a:t>Cliquez et modifiez le titre</a:t>
            </a:r>
          </a:p>
        </p:txBody>
      </p:sp>
    </p:spTree>
    <p:extLst>
      <p:ext uri="{BB962C8B-B14F-4D97-AF65-F5344CB8AC3E}">
        <p14:creationId xmlns:p14="http://schemas.microsoft.com/office/powerpoint/2010/main" val="36842579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6524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1110035"/>
            <a:ext cx="3285448" cy="325068"/>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743" y="273061"/>
            <a:ext cx="5536965" cy="5853113"/>
          </a:xfrm>
          <a:prstGeom prst="rect">
            <a:avLst/>
          </a:prstGeom>
        </p:spPr>
        <p:txBody>
          <a:bodyPr vert="horz" lIns="91398" tIns="45699" rIns="91398" bIns="45699"/>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4" y="1435104"/>
            <a:ext cx="3259196" cy="4691063"/>
          </a:xfrm>
          <a:prstGeom prst="rect">
            <a:avLst/>
          </a:prstGeom>
        </p:spPr>
        <p:txBody>
          <a:bodyPr vert="horz" lIns="91398" tIns="45699" rIns="91398" bIns="45699"/>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1803784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F420B017-B52D-D86B-0126-C6D04E2DA318}"/>
              </a:ext>
            </a:extLst>
          </p:cNvPr>
          <p:cNvSpPr>
            <a:spLocks noGrp="1" noChangeArrowheads="1"/>
          </p:cNvSpPr>
          <p:nvPr>
            <p:ph type="dt" sz="half" idx="10"/>
          </p:nvPr>
        </p:nvSpPr>
        <p:spPr>
          <a:ln/>
        </p:spPr>
        <p:txBody>
          <a:bodyPr/>
          <a:lstStyle>
            <a:lvl1pPr>
              <a:defRPr/>
            </a:lvl1pPr>
          </a:lstStyle>
          <a:p>
            <a:pPr>
              <a:defRPr/>
            </a:pPr>
            <a:fld id="{67FE1122-CE8F-6A49-91D6-27FD138FDA98}" type="datetime1">
              <a:rPr lang="fr-FR" altLang="sv-SE"/>
              <a:pPr>
                <a:defRPr/>
              </a:pPr>
              <a:t>04/07/2024</a:t>
            </a:fld>
            <a:endParaRPr lang="fr-FR" altLang="sv-SE"/>
          </a:p>
        </p:txBody>
      </p:sp>
      <p:sp>
        <p:nvSpPr>
          <p:cNvPr id="5" name="Rectangle 45">
            <a:extLst>
              <a:ext uri="{FF2B5EF4-FFF2-40B4-BE49-F238E27FC236}">
                <a16:creationId xmlns:a16="http://schemas.microsoft.com/office/drawing/2014/main" id="{CE8C2629-105E-A289-530E-66E0BD55B95F}"/>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88EDF7D5-7B26-5A6B-8C9E-59D0FB023663}"/>
              </a:ext>
            </a:extLst>
          </p:cNvPr>
          <p:cNvSpPr>
            <a:spLocks noGrp="1" noChangeArrowheads="1"/>
          </p:cNvSpPr>
          <p:nvPr>
            <p:ph type="sldNum" sz="quarter" idx="12"/>
          </p:nvPr>
        </p:nvSpPr>
        <p:spPr>
          <a:ln/>
        </p:spPr>
        <p:txBody>
          <a:bodyPr/>
          <a:lstStyle>
            <a:lvl1pPr>
              <a:defRPr/>
            </a:lvl1pPr>
          </a:lstStyle>
          <a:p>
            <a:pPr>
              <a:defRPr/>
            </a:pPr>
            <a:fld id="{24BC6207-E45C-134D-BD4E-1E3C3ECF75F4}" type="slidenum">
              <a:rPr lang="fr-FR" altLang="fr-FR"/>
              <a:pPr>
                <a:defRPr/>
              </a:pPr>
              <a:t>‹N°›</a:t>
            </a:fld>
            <a:endParaRPr lang="fr-FR" altLang="fr-FR"/>
          </a:p>
        </p:txBody>
      </p:sp>
    </p:spTree>
    <p:extLst>
      <p:ext uri="{BB962C8B-B14F-4D97-AF65-F5344CB8AC3E}">
        <p14:creationId xmlns:p14="http://schemas.microsoft.com/office/powerpoint/2010/main" val="566976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456" y="5042274"/>
            <a:ext cx="3285448" cy="32506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454" y="612775"/>
            <a:ext cx="5943600" cy="4114800"/>
          </a:xfrm>
          <a:prstGeom prst="rect">
            <a:avLst/>
          </a:prstGeom>
        </p:spPr>
        <p:txBody>
          <a:bodyPr vert="horz" lIns="91398" tIns="45699" rIns="91398" bIns="45699"/>
          <a:lstStyle>
            <a:lvl1pPr marL="0" indent="0">
              <a:buNone/>
              <a:defRPr sz="3200"/>
            </a:lvl1pPr>
            <a:lvl2pPr marL="456993" indent="0">
              <a:buNone/>
              <a:defRPr sz="2800"/>
            </a:lvl2pPr>
            <a:lvl3pPr marL="913984" indent="0">
              <a:buNone/>
              <a:defRPr sz="2300"/>
            </a:lvl3pPr>
            <a:lvl4pPr marL="1370976" indent="0">
              <a:buNone/>
              <a:defRPr sz="2000"/>
            </a:lvl4pPr>
            <a:lvl5pPr marL="1827969" indent="0">
              <a:buNone/>
              <a:defRPr sz="2000"/>
            </a:lvl5pPr>
            <a:lvl6pPr marL="2284960" indent="0">
              <a:buNone/>
              <a:defRPr sz="2000"/>
            </a:lvl6pPr>
            <a:lvl7pPr marL="2741952" indent="0">
              <a:buNone/>
              <a:defRPr sz="2000"/>
            </a:lvl7pPr>
            <a:lvl8pPr marL="3198944" indent="0">
              <a:buNone/>
              <a:defRPr sz="2000"/>
            </a:lvl8pPr>
            <a:lvl9pPr marL="3655936" indent="0">
              <a:buNone/>
              <a:defRPr sz="2000"/>
            </a:lvl9pPr>
          </a:lstStyle>
          <a:p>
            <a:pPr lvl="0"/>
            <a:endParaRPr lang="fr-FR" noProof="0"/>
          </a:p>
        </p:txBody>
      </p:sp>
      <p:sp>
        <p:nvSpPr>
          <p:cNvPr id="4" name="Espace réservé du texte 3"/>
          <p:cNvSpPr>
            <a:spLocks noGrp="1"/>
          </p:cNvSpPr>
          <p:nvPr>
            <p:ph type="body" sz="half" idx="2"/>
          </p:nvPr>
        </p:nvSpPr>
        <p:spPr>
          <a:xfrm>
            <a:off x="1941454" y="5367346"/>
            <a:ext cx="5943600" cy="804863"/>
          </a:xfrm>
          <a:prstGeom prst="rect">
            <a:avLst/>
          </a:prstGeom>
        </p:spPr>
        <p:txBody>
          <a:bodyPr vert="horz" lIns="91398" tIns="45699" rIns="91398" bIns="45699"/>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1017288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2057804" y="633424"/>
            <a:ext cx="5816389" cy="546667"/>
          </a:xfrm>
        </p:spPr>
        <p:txBody>
          <a:bodyPr/>
          <a:lstStyle/>
          <a:p>
            <a:r>
              <a:rPr lang="fr-FR"/>
              <a:t>Cliquez et modifiez le titre</a:t>
            </a:r>
          </a:p>
        </p:txBody>
      </p:sp>
      <p:sp>
        <p:nvSpPr>
          <p:cNvPr id="3" name="Espace réservé du texte vertical 2"/>
          <p:cNvSpPr>
            <a:spLocks noGrp="1"/>
          </p:cNvSpPr>
          <p:nvPr>
            <p:ph type="body" orient="vert" idx="1"/>
          </p:nvPr>
        </p:nvSpPr>
        <p:spPr>
          <a:xfrm>
            <a:off x="495300" y="1600205"/>
            <a:ext cx="8915400" cy="4525963"/>
          </a:xfrm>
          <a:prstGeom prst="rect">
            <a:avLst/>
          </a:prstGeom>
        </p:spPr>
        <p:txBody>
          <a:bodyPr vert="eaVert"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7919444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90330" y="508457"/>
            <a:ext cx="620370" cy="5742687"/>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95307" y="633422"/>
            <a:ext cx="6539794" cy="5492751"/>
          </a:xfrm>
          <a:prstGeom prst="rect">
            <a:avLst/>
          </a:prstGeom>
        </p:spPr>
        <p:txBody>
          <a:bodyPr vert="eaVert"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1561173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2057803" y="633424"/>
            <a:ext cx="5816389" cy="546667"/>
          </a:xfrm>
        </p:spPr>
        <p:txBody>
          <a:bodyPr/>
          <a:lstStyle/>
          <a:p>
            <a:r>
              <a:rPr lang="fr-FR"/>
              <a:t>Cliquez et modifiez le titre</a:t>
            </a:r>
          </a:p>
        </p:txBody>
      </p:sp>
      <p:sp>
        <p:nvSpPr>
          <p:cNvPr id="3" name="Espace réservé du contenu 2"/>
          <p:cNvSpPr>
            <a:spLocks noGrp="1"/>
          </p:cNvSpPr>
          <p:nvPr>
            <p:ph sz="half" idx="1"/>
          </p:nvPr>
        </p:nvSpPr>
        <p:spPr>
          <a:xfrm>
            <a:off x="495300" y="1600205"/>
            <a:ext cx="4384322" cy="4525963"/>
          </a:xfrm>
          <a:prstGeom prst="rect">
            <a:avLst/>
          </a:prstGeom>
        </p:spPr>
        <p:txBody>
          <a:bodyPr vert="horz"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5026378" y="1600203"/>
            <a:ext cx="4384322" cy="2185988"/>
          </a:xfrm>
          <a:prstGeom prst="rect">
            <a:avLst/>
          </a:prstGeom>
        </p:spPr>
        <p:txBody>
          <a:bodyPr vert="horz"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5026378" y="3938598"/>
            <a:ext cx="4384322" cy="2187575"/>
          </a:xfrm>
          <a:prstGeom prst="rect">
            <a:avLst/>
          </a:prstGeom>
        </p:spPr>
        <p:txBody>
          <a:bodyPr vert="horz"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1948547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6"/>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02142" indent="0" algn="ctr">
              <a:buNone/>
              <a:defRPr>
                <a:solidFill>
                  <a:schemeClr val="tx1">
                    <a:tint val="75000"/>
                  </a:schemeClr>
                </a:solidFill>
              </a:defRPr>
            </a:lvl2pPr>
            <a:lvl3pPr marL="804283" indent="0" algn="ctr">
              <a:buNone/>
              <a:defRPr>
                <a:solidFill>
                  <a:schemeClr val="tx1">
                    <a:tint val="75000"/>
                  </a:schemeClr>
                </a:solidFill>
              </a:defRPr>
            </a:lvl3pPr>
            <a:lvl4pPr marL="1206425" indent="0" algn="ctr">
              <a:buNone/>
              <a:defRPr>
                <a:solidFill>
                  <a:schemeClr val="tx1">
                    <a:tint val="75000"/>
                  </a:schemeClr>
                </a:solidFill>
              </a:defRPr>
            </a:lvl4pPr>
            <a:lvl5pPr marL="1608566" indent="0" algn="ctr">
              <a:buNone/>
              <a:defRPr>
                <a:solidFill>
                  <a:schemeClr val="tx1">
                    <a:tint val="75000"/>
                  </a:schemeClr>
                </a:solidFill>
              </a:defRPr>
            </a:lvl5pPr>
            <a:lvl6pPr marL="2010708" indent="0" algn="ctr">
              <a:buNone/>
              <a:defRPr>
                <a:solidFill>
                  <a:schemeClr val="tx1">
                    <a:tint val="75000"/>
                  </a:schemeClr>
                </a:solidFill>
              </a:defRPr>
            </a:lvl6pPr>
            <a:lvl7pPr marL="2412849" indent="0" algn="ctr">
              <a:buNone/>
              <a:defRPr>
                <a:solidFill>
                  <a:schemeClr val="tx1">
                    <a:tint val="75000"/>
                  </a:schemeClr>
                </a:solidFill>
              </a:defRPr>
            </a:lvl7pPr>
            <a:lvl8pPr marL="2814991" indent="0" algn="ctr">
              <a:buNone/>
              <a:defRPr>
                <a:solidFill>
                  <a:schemeClr val="tx1">
                    <a:tint val="75000"/>
                  </a:schemeClr>
                </a:solidFill>
              </a:defRPr>
            </a:lvl8pPr>
            <a:lvl9pPr marL="321713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B656E73A-1425-D0BE-D490-5FF9178ADB38}"/>
              </a:ext>
            </a:extLst>
          </p:cNvPr>
          <p:cNvSpPr>
            <a:spLocks noGrp="1"/>
          </p:cNvSpPr>
          <p:nvPr>
            <p:ph type="dt" sz="half" idx="10"/>
          </p:nvPr>
        </p:nvSpPr>
        <p:spPr/>
        <p:txBody>
          <a:bodyPr/>
          <a:lstStyle>
            <a:lvl1pPr defTabSz="912813">
              <a:defRPr smtClean="0"/>
            </a:lvl1pPr>
          </a:lstStyle>
          <a:p>
            <a:pPr>
              <a:defRPr/>
            </a:pPr>
            <a:fld id="{23814ACE-718B-1F45-BC03-AB43F94031B2}" type="datetime1">
              <a:rPr lang="fr-FR" altLang="fr-FR"/>
              <a:pPr>
                <a:defRPr/>
              </a:pPr>
              <a:t>04/07/2024</a:t>
            </a:fld>
            <a:endParaRPr lang="en-US" altLang="fr-FR"/>
          </a:p>
        </p:txBody>
      </p:sp>
      <p:sp>
        <p:nvSpPr>
          <p:cNvPr id="5" name="Footer Placeholder 4">
            <a:extLst>
              <a:ext uri="{FF2B5EF4-FFF2-40B4-BE49-F238E27FC236}">
                <a16:creationId xmlns:a16="http://schemas.microsoft.com/office/drawing/2014/main" id="{C29EF2AA-65ED-6CC6-FCC4-6DC36B872B69}"/>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6" name="Slide Number Placeholder 5">
            <a:extLst>
              <a:ext uri="{FF2B5EF4-FFF2-40B4-BE49-F238E27FC236}">
                <a16:creationId xmlns:a16="http://schemas.microsoft.com/office/drawing/2014/main" id="{D9A8E00E-F600-11D3-08BA-0537019C5462}"/>
              </a:ext>
            </a:extLst>
          </p:cNvPr>
          <p:cNvSpPr>
            <a:spLocks noGrp="1"/>
          </p:cNvSpPr>
          <p:nvPr>
            <p:ph type="sldNum" sz="quarter" idx="12"/>
          </p:nvPr>
        </p:nvSpPr>
        <p:spPr/>
        <p:txBody>
          <a:bodyPr/>
          <a:lstStyle>
            <a:lvl1pPr defTabSz="912813">
              <a:defRPr/>
            </a:lvl1pPr>
          </a:lstStyle>
          <a:p>
            <a:pPr>
              <a:defRPr/>
            </a:pPr>
            <a:fld id="{F07C126E-DEBF-F149-BF33-06551B46638E}" type="slidenum">
              <a:rPr lang="en-US" altLang="fr-FR"/>
              <a:pPr>
                <a:defRPr/>
              </a:pPr>
              <a:t>‹N°›</a:t>
            </a:fld>
            <a:endParaRPr lang="en-US" altLang="fr-FR"/>
          </a:p>
        </p:txBody>
      </p:sp>
    </p:spTree>
    <p:extLst>
      <p:ext uri="{BB962C8B-B14F-4D97-AF65-F5344CB8AC3E}">
        <p14:creationId xmlns:p14="http://schemas.microsoft.com/office/powerpoint/2010/main" val="569144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D348F8-BC19-DC25-7559-D2819E6D3E96}"/>
              </a:ext>
            </a:extLst>
          </p:cNvPr>
          <p:cNvSpPr>
            <a:spLocks noGrp="1"/>
          </p:cNvSpPr>
          <p:nvPr>
            <p:ph type="dt" sz="half" idx="10"/>
          </p:nvPr>
        </p:nvSpPr>
        <p:spPr/>
        <p:txBody>
          <a:bodyPr/>
          <a:lstStyle>
            <a:lvl1pPr defTabSz="912813">
              <a:defRPr smtClean="0"/>
            </a:lvl1pPr>
          </a:lstStyle>
          <a:p>
            <a:pPr>
              <a:defRPr/>
            </a:pPr>
            <a:fld id="{041E826B-EB70-B442-93BB-557D440A1431}" type="datetime1">
              <a:rPr lang="fr-FR" altLang="fr-FR"/>
              <a:pPr>
                <a:defRPr/>
              </a:pPr>
              <a:t>04/07/2024</a:t>
            </a:fld>
            <a:endParaRPr lang="en-US" altLang="fr-FR"/>
          </a:p>
        </p:txBody>
      </p:sp>
      <p:sp>
        <p:nvSpPr>
          <p:cNvPr id="5" name="Footer Placeholder 4">
            <a:extLst>
              <a:ext uri="{FF2B5EF4-FFF2-40B4-BE49-F238E27FC236}">
                <a16:creationId xmlns:a16="http://schemas.microsoft.com/office/drawing/2014/main" id="{9D073860-184F-B2AA-70DC-D31B9672ABDE}"/>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6" name="Slide Number Placeholder 5">
            <a:extLst>
              <a:ext uri="{FF2B5EF4-FFF2-40B4-BE49-F238E27FC236}">
                <a16:creationId xmlns:a16="http://schemas.microsoft.com/office/drawing/2014/main" id="{82DE06A8-D6EF-F3CB-5EB0-8D49CEEFA3CC}"/>
              </a:ext>
            </a:extLst>
          </p:cNvPr>
          <p:cNvSpPr>
            <a:spLocks noGrp="1"/>
          </p:cNvSpPr>
          <p:nvPr>
            <p:ph type="sldNum" sz="quarter" idx="12"/>
          </p:nvPr>
        </p:nvSpPr>
        <p:spPr/>
        <p:txBody>
          <a:bodyPr/>
          <a:lstStyle>
            <a:lvl1pPr defTabSz="912813">
              <a:defRPr/>
            </a:lvl1pPr>
          </a:lstStyle>
          <a:p>
            <a:pPr>
              <a:defRPr/>
            </a:pPr>
            <a:fld id="{2FEF8A94-2419-1B46-96E3-C3F343D05A1E}" type="slidenum">
              <a:rPr lang="en-US" altLang="fr-FR"/>
              <a:pPr>
                <a:defRPr/>
              </a:pPr>
              <a:t>‹N°›</a:t>
            </a:fld>
            <a:endParaRPr lang="en-US" altLang="fr-FR"/>
          </a:p>
        </p:txBody>
      </p:sp>
    </p:spTree>
    <p:extLst>
      <p:ext uri="{BB962C8B-B14F-4D97-AF65-F5344CB8AC3E}">
        <p14:creationId xmlns:p14="http://schemas.microsoft.com/office/powerpoint/2010/main" val="32575898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5"/>
            <a:ext cx="8420100" cy="1362075"/>
          </a:xfrm>
        </p:spPr>
        <p:txBody>
          <a:bodyPr anchor="t"/>
          <a:lstStyle>
            <a:lvl1pPr algn="l">
              <a:defRPr sz="35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1800">
                <a:solidFill>
                  <a:schemeClr val="tx1">
                    <a:tint val="75000"/>
                  </a:schemeClr>
                </a:solidFill>
              </a:defRPr>
            </a:lvl1pPr>
            <a:lvl2pPr marL="402142" indent="0">
              <a:buNone/>
              <a:defRPr sz="1600">
                <a:solidFill>
                  <a:schemeClr val="tx1">
                    <a:tint val="75000"/>
                  </a:schemeClr>
                </a:solidFill>
              </a:defRPr>
            </a:lvl2pPr>
            <a:lvl3pPr marL="804283" indent="0">
              <a:buNone/>
              <a:defRPr sz="1400">
                <a:solidFill>
                  <a:schemeClr val="tx1">
                    <a:tint val="75000"/>
                  </a:schemeClr>
                </a:solidFill>
              </a:defRPr>
            </a:lvl3pPr>
            <a:lvl4pPr marL="1206425" indent="0">
              <a:buNone/>
              <a:defRPr sz="1200">
                <a:solidFill>
                  <a:schemeClr val="tx1">
                    <a:tint val="75000"/>
                  </a:schemeClr>
                </a:solidFill>
              </a:defRPr>
            </a:lvl4pPr>
            <a:lvl5pPr marL="1608566" indent="0">
              <a:buNone/>
              <a:defRPr sz="1200">
                <a:solidFill>
                  <a:schemeClr val="tx1">
                    <a:tint val="75000"/>
                  </a:schemeClr>
                </a:solidFill>
              </a:defRPr>
            </a:lvl5pPr>
            <a:lvl6pPr marL="2010708" indent="0">
              <a:buNone/>
              <a:defRPr sz="1200">
                <a:solidFill>
                  <a:schemeClr val="tx1">
                    <a:tint val="75000"/>
                  </a:schemeClr>
                </a:solidFill>
              </a:defRPr>
            </a:lvl6pPr>
            <a:lvl7pPr marL="2412849" indent="0">
              <a:buNone/>
              <a:defRPr sz="1200">
                <a:solidFill>
                  <a:schemeClr val="tx1">
                    <a:tint val="75000"/>
                  </a:schemeClr>
                </a:solidFill>
              </a:defRPr>
            </a:lvl7pPr>
            <a:lvl8pPr marL="2814991" indent="0">
              <a:buNone/>
              <a:defRPr sz="1200">
                <a:solidFill>
                  <a:schemeClr val="tx1">
                    <a:tint val="75000"/>
                  </a:schemeClr>
                </a:solidFill>
              </a:defRPr>
            </a:lvl8pPr>
            <a:lvl9pPr marL="3217132"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8BD724-3DFB-66F9-E004-B70252551296}"/>
              </a:ext>
            </a:extLst>
          </p:cNvPr>
          <p:cNvSpPr>
            <a:spLocks noGrp="1"/>
          </p:cNvSpPr>
          <p:nvPr>
            <p:ph type="dt" sz="half" idx="10"/>
          </p:nvPr>
        </p:nvSpPr>
        <p:spPr/>
        <p:txBody>
          <a:bodyPr/>
          <a:lstStyle>
            <a:lvl1pPr defTabSz="912813">
              <a:defRPr smtClean="0"/>
            </a:lvl1pPr>
          </a:lstStyle>
          <a:p>
            <a:pPr>
              <a:defRPr/>
            </a:pPr>
            <a:fld id="{36A7DD17-248D-5344-BC32-192AF793D565}" type="datetime1">
              <a:rPr lang="fr-FR" altLang="fr-FR"/>
              <a:pPr>
                <a:defRPr/>
              </a:pPr>
              <a:t>04/07/2024</a:t>
            </a:fld>
            <a:endParaRPr lang="en-US" altLang="fr-FR"/>
          </a:p>
        </p:txBody>
      </p:sp>
      <p:sp>
        <p:nvSpPr>
          <p:cNvPr id="5" name="Footer Placeholder 4">
            <a:extLst>
              <a:ext uri="{FF2B5EF4-FFF2-40B4-BE49-F238E27FC236}">
                <a16:creationId xmlns:a16="http://schemas.microsoft.com/office/drawing/2014/main" id="{681A2E7D-76EB-6569-2F8E-ABB6BE91ACAE}"/>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6" name="Slide Number Placeholder 5">
            <a:extLst>
              <a:ext uri="{FF2B5EF4-FFF2-40B4-BE49-F238E27FC236}">
                <a16:creationId xmlns:a16="http://schemas.microsoft.com/office/drawing/2014/main" id="{AFFD6A9E-D37A-E983-148F-55B3E509E3CF}"/>
              </a:ext>
            </a:extLst>
          </p:cNvPr>
          <p:cNvSpPr>
            <a:spLocks noGrp="1"/>
          </p:cNvSpPr>
          <p:nvPr>
            <p:ph type="sldNum" sz="quarter" idx="12"/>
          </p:nvPr>
        </p:nvSpPr>
        <p:spPr/>
        <p:txBody>
          <a:bodyPr/>
          <a:lstStyle>
            <a:lvl1pPr defTabSz="912813">
              <a:defRPr/>
            </a:lvl1pPr>
          </a:lstStyle>
          <a:p>
            <a:pPr>
              <a:defRPr/>
            </a:pPr>
            <a:fld id="{26CFB0C5-94FC-0848-86EF-B15F73CE9C83}" type="slidenum">
              <a:rPr lang="en-US" altLang="fr-FR"/>
              <a:pPr>
                <a:defRPr/>
              </a:pPr>
              <a:t>‹N°›</a:t>
            </a:fld>
            <a:endParaRPr lang="en-US" altLang="fr-FR"/>
          </a:p>
        </p:txBody>
      </p:sp>
    </p:spTree>
    <p:extLst>
      <p:ext uri="{BB962C8B-B14F-4D97-AF65-F5344CB8AC3E}">
        <p14:creationId xmlns:p14="http://schemas.microsoft.com/office/powerpoint/2010/main" val="693158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5"/>
            <a:ext cx="4375150" cy="452596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5"/>
            <a:ext cx="4375150" cy="452596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7ED69C6-9EB1-ED17-7C59-D4989E4319DD}"/>
              </a:ext>
            </a:extLst>
          </p:cNvPr>
          <p:cNvSpPr>
            <a:spLocks noGrp="1"/>
          </p:cNvSpPr>
          <p:nvPr>
            <p:ph type="dt" sz="half" idx="10"/>
          </p:nvPr>
        </p:nvSpPr>
        <p:spPr/>
        <p:txBody>
          <a:bodyPr/>
          <a:lstStyle>
            <a:lvl1pPr defTabSz="912813">
              <a:defRPr smtClean="0"/>
            </a:lvl1pPr>
          </a:lstStyle>
          <a:p>
            <a:pPr>
              <a:defRPr/>
            </a:pPr>
            <a:fld id="{31C0FA89-05D3-EA41-850B-28EED0BBF770}" type="datetime1">
              <a:rPr lang="fr-FR" altLang="fr-FR"/>
              <a:pPr>
                <a:defRPr/>
              </a:pPr>
              <a:t>04/07/2024</a:t>
            </a:fld>
            <a:endParaRPr lang="en-US" altLang="fr-FR"/>
          </a:p>
        </p:txBody>
      </p:sp>
      <p:sp>
        <p:nvSpPr>
          <p:cNvPr id="6" name="Footer Placeholder 5">
            <a:extLst>
              <a:ext uri="{FF2B5EF4-FFF2-40B4-BE49-F238E27FC236}">
                <a16:creationId xmlns:a16="http://schemas.microsoft.com/office/drawing/2014/main" id="{1244B7DB-945D-4FAE-5285-0594EA09C9FB}"/>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7" name="Slide Number Placeholder 6">
            <a:extLst>
              <a:ext uri="{FF2B5EF4-FFF2-40B4-BE49-F238E27FC236}">
                <a16:creationId xmlns:a16="http://schemas.microsoft.com/office/drawing/2014/main" id="{75EE9409-8207-D3C2-89EB-EA56CE73FC41}"/>
              </a:ext>
            </a:extLst>
          </p:cNvPr>
          <p:cNvSpPr>
            <a:spLocks noGrp="1"/>
          </p:cNvSpPr>
          <p:nvPr>
            <p:ph type="sldNum" sz="quarter" idx="12"/>
          </p:nvPr>
        </p:nvSpPr>
        <p:spPr/>
        <p:txBody>
          <a:bodyPr/>
          <a:lstStyle>
            <a:lvl1pPr defTabSz="912813">
              <a:defRPr/>
            </a:lvl1pPr>
          </a:lstStyle>
          <a:p>
            <a:pPr>
              <a:defRPr/>
            </a:pPr>
            <a:fld id="{8822D97B-0BE3-D64E-BF00-35DFC6B071E9}" type="slidenum">
              <a:rPr lang="en-US" altLang="fr-FR"/>
              <a:pPr>
                <a:defRPr/>
              </a:pPr>
              <a:t>‹N°›</a:t>
            </a:fld>
            <a:endParaRPr lang="en-US" altLang="fr-FR"/>
          </a:p>
        </p:txBody>
      </p:sp>
    </p:spTree>
    <p:extLst>
      <p:ext uri="{BB962C8B-B14F-4D97-AF65-F5344CB8AC3E}">
        <p14:creationId xmlns:p14="http://schemas.microsoft.com/office/powerpoint/2010/main" val="20663125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7"/>
            <a:ext cx="4376870" cy="639763"/>
          </a:xfrm>
        </p:spPr>
        <p:txBody>
          <a:bodyPr anchor="b"/>
          <a:lstStyle>
            <a:lvl1pPr marL="0" indent="0">
              <a:buNone/>
              <a:defRPr sz="2100" b="1"/>
            </a:lvl1pPr>
            <a:lvl2pPr marL="402142" indent="0">
              <a:buNone/>
              <a:defRPr sz="1800" b="1"/>
            </a:lvl2pPr>
            <a:lvl3pPr marL="804283" indent="0">
              <a:buNone/>
              <a:defRPr sz="1600" b="1"/>
            </a:lvl3pPr>
            <a:lvl4pPr marL="1206425" indent="0">
              <a:buNone/>
              <a:defRPr sz="1400" b="1"/>
            </a:lvl4pPr>
            <a:lvl5pPr marL="1608566" indent="0">
              <a:buNone/>
              <a:defRPr sz="1400" b="1"/>
            </a:lvl5pPr>
            <a:lvl6pPr marL="2010708" indent="0">
              <a:buNone/>
              <a:defRPr sz="1400" b="1"/>
            </a:lvl6pPr>
            <a:lvl7pPr marL="2412849" indent="0">
              <a:buNone/>
              <a:defRPr sz="1400" b="1"/>
            </a:lvl7pPr>
            <a:lvl8pPr marL="2814991" indent="0">
              <a:buNone/>
              <a:defRPr sz="1400" b="1"/>
            </a:lvl8pPr>
            <a:lvl9pPr marL="3217132" indent="0">
              <a:buNone/>
              <a:defRPr sz="14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5" y="1535117"/>
            <a:ext cx="4378590" cy="639763"/>
          </a:xfrm>
        </p:spPr>
        <p:txBody>
          <a:bodyPr anchor="b"/>
          <a:lstStyle>
            <a:lvl1pPr marL="0" indent="0">
              <a:buNone/>
              <a:defRPr sz="2100" b="1"/>
            </a:lvl1pPr>
            <a:lvl2pPr marL="402142" indent="0">
              <a:buNone/>
              <a:defRPr sz="1800" b="1"/>
            </a:lvl2pPr>
            <a:lvl3pPr marL="804283" indent="0">
              <a:buNone/>
              <a:defRPr sz="1600" b="1"/>
            </a:lvl3pPr>
            <a:lvl4pPr marL="1206425" indent="0">
              <a:buNone/>
              <a:defRPr sz="1400" b="1"/>
            </a:lvl4pPr>
            <a:lvl5pPr marL="1608566" indent="0">
              <a:buNone/>
              <a:defRPr sz="1400" b="1"/>
            </a:lvl5pPr>
            <a:lvl6pPr marL="2010708" indent="0">
              <a:buNone/>
              <a:defRPr sz="1400" b="1"/>
            </a:lvl6pPr>
            <a:lvl7pPr marL="2412849" indent="0">
              <a:buNone/>
              <a:defRPr sz="1400" b="1"/>
            </a:lvl7pPr>
            <a:lvl8pPr marL="2814991" indent="0">
              <a:buNone/>
              <a:defRPr sz="1400" b="1"/>
            </a:lvl8pPr>
            <a:lvl9pPr marL="3217132" indent="0">
              <a:buNone/>
              <a:defRPr sz="1400" b="1"/>
            </a:lvl9pPr>
          </a:lstStyle>
          <a:p>
            <a:pPr lvl="0"/>
            <a:r>
              <a:rPr lang="en-US"/>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224C9A-F139-CB81-9218-9F756299BFB8}"/>
              </a:ext>
            </a:extLst>
          </p:cNvPr>
          <p:cNvSpPr>
            <a:spLocks noGrp="1"/>
          </p:cNvSpPr>
          <p:nvPr>
            <p:ph type="dt" sz="half" idx="10"/>
          </p:nvPr>
        </p:nvSpPr>
        <p:spPr/>
        <p:txBody>
          <a:bodyPr/>
          <a:lstStyle>
            <a:lvl1pPr defTabSz="912813">
              <a:defRPr smtClean="0"/>
            </a:lvl1pPr>
          </a:lstStyle>
          <a:p>
            <a:pPr>
              <a:defRPr/>
            </a:pPr>
            <a:fld id="{2CA2270A-F82E-154E-BA95-E13FB99E7EE8}" type="datetime1">
              <a:rPr lang="fr-FR" altLang="fr-FR"/>
              <a:pPr>
                <a:defRPr/>
              </a:pPr>
              <a:t>04/07/2024</a:t>
            </a:fld>
            <a:endParaRPr lang="en-US" altLang="fr-FR"/>
          </a:p>
        </p:txBody>
      </p:sp>
      <p:sp>
        <p:nvSpPr>
          <p:cNvPr id="8" name="Footer Placeholder 7">
            <a:extLst>
              <a:ext uri="{FF2B5EF4-FFF2-40B4-BE49-F238E27FC236}">
                <a16:creationId xmlns:a16="http://schemas.microsoft.com/office/drawing/2014/main" id="{6FE6FCAE-C34D-925A-6DF1-C0799C8B8F20}"/>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9" name="Slide Number Placeholder 8">
            <a:extLst>
              <a:ext uri="{FF2B5EF4-FFF2-40B4-BE49-F238E27FC236}">
                <a16:creationId xmlns:a16="http://schemas.microsoft.com/office/drawing/2014/main" id="{B1891CFF-A3ED-5550-E9A5-4F80C120FC13}"/>
              </a:ext>
            </a:extLst>
          </p:cNvPr>
          <p:cNvSpPr>
            <a:spLocks noGrp="1"/>
          </p:cNvSpPr>
          <p:nvPr>
            <p:ph type="sldNum" sz="quarter" idx="12"/>
          </p:nvPr>
        </p:nvSpPr>
        <p:spPr/>
        <p:txBody>
          <a:bodyPr/>
          <a:lstStyle>
            <a:lvl1pPr defTabSz="912813">
              <a:defRPr/>
            </a:lvl1pPr>
          </a:lstStyle>
          <a:p>
            <a:pPr>
              <a:defRPr/>
            </a:pPr>
            <a:fld id="{63B8D857-9BA3-9043-AA0A-7B23A2443F62}" type="slidenum">
              <a:rPr lang="en-US" altLang="fr-FR"/>
              <a:pPr>
                <a:defRPr/>
              </a:pPr>
              <a:t>‹N°›</a:t>
            </a:fld>
            <a:endParaRPr lang="en-US" altLang="fr-FR"/>
          </a:p>
        </p:txBody>
      </p:sp>
    </p:spTree>
    <p:extLst>
      <p:ext uri="{BB962C8B-B14F-4D97-AF65-F5344CB8AC3E}">
        <p14:creationId xmlns:p14="http://schemas.microsoft.com/office/powerpoint/2010/main" val="11458330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AF87DAA-9B16-86E9-33C7-E3702FBE4D18}"/>
              </a:ext>
            </a:extLst>
          </p:cNvPr>
          <p:cNvSpPr>
            <a:spLocks noGrp="1"/>
          </p:cNvSpPr>
          <p:nvPr>
            <p:ph type="dt" sz="half" idx="10"/>
          </p:nvPr>
        </p:nvSpPr>
        <p:spPr/>
        <p:txBody>
          <a:bodyPr/>
          <a:lstStyle>
            <a:lvl1pPr defTabSz="912813">
              <a:defRPr smtClean="0"/>
            </a:lvl1pPr>
          </a:lstStyle>
          <a:p>
            <a:pPr>
              <a:defRPr/>
            </a:pPr>
            <a:fld id="{56CF321E-642F-A04B-97D4-AB41B611253E}" type="datetime1">
              <a:rPr lang="fr-FR" altLang="fr-FR"/>
              <a:pPr>
                <a:defRPr/>
              </a:pPr>
              <a:t>04/07/2024</a:t>
            </a:fld>
            <a:endParaRPr lang="en-US" altLang="fr-FR"/>
          </a:p>
        </p:txBody>
      </p:sp>
      <p:sp>
        <p:nvSpPr>
          <p:cNvPr id="4" name="Footer Placeholder 3">
            <a:extLst>
              <a:ext uri="{FF2B5EF4-FFF2-40B4-BE49-F238E27FC236}">
                <a16:creationId xmlns:a16="http://schemas.microsoft.com/office/drawing/2014/main" id="{BD86A28A-8C45-EE5B-CB29-F53D8E867F22}"/>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5" name="Slide Number Placeholder 4">
            <a:extLst>
              <a:ext uri="{FF2B5EF4-FFF2-40B4-BE49-F238E27FC236}">
                <a16:creationId xmlns:a16="http://schemas.microsoft.com/office/drawing/2014/main" id="{8A1EE096-6DE3-4C49-A32B-AF9A5DF7516A}"/>
              </a:ext>
            </a:extLst>
          </p:cNvPr>
          <p:cNvSpPr>
            <a:spLocks noGrp="1"/>
          </p:cNvSpPr>
          <p:nvPr>
            <p:ph type="sldNum" sz="quarter" idx="12"/>
          </p:nvPr>
        </p:nvSpPr>
        <p:spPr/>
        <p:txBody>
          <a:bodyPr/>
          <a:lstStyle>
            <a:lvl1pPr defTabSz="912813">
              <a:defRPr/>
            </a:lvl1pPr>
          </a:lstStyle>
          <a:p>
            <a:pPr>
              <a:defRPr/>
            </a:pPr>
            <a:fld id="{9E3DDBAA-8357-D44C-9404-AFFA6CAC095F}" type="slidenum">
              <a:rPr lang="en-US" altLang="fr-FR"/>
              <a:pPr>
                <a:defRPr/>
              </a:pPr>
              <a:t>‹N°›</a:t>
            </a:fld>
            <a:endParaRPr lang="en-US" altLang="fr-FR"/>
          </a:p>
        </p:txBody>
      </p:sp>
    </p:spTree>
    <p:extLst>
      <p:ext uri="{BB962C8B-B14F-4D97-AF65-F5344CB8AC3E}">
        <p14:creationId xmlns:p14="http://schemas.microsoft.com/office/powerpoint/2010/main" val="4210642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5"/>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6993" indent="0">
              <a:buNone/>
              <a:defRPr sz="1800"/>
            </a:lvl2pPr>
            <a:lvl3pPr marL="913984" indent="0">
              <a:buNone/>
              <a:defRPr sz="1600"/>
            </a:lvl3pPr>
            <a:lvl4pPr marL="1370976" indent="0">
              <a:buNone/>
              <a:defRPr sz="1400"/>
            </a:lvl4pPr>
            <a:lvl5pPr marL="1827969" indent="0">
              <a:buNone/>
              <a:defRPr sz="1400"/>
            </a:lvl5pPr>
            <a:lvl6pPr marL="2284960" indent="0">
              <a:buNone/>
              <a:defRPr sz="1400"/>
            </a:lvl6pPr>
            <a:lvl7pPr marL="2741952" indent="0">
              <a:buNone/>
              <a:defRPr sz="1400"/>
            </a:lvl7pPr>
            <a:lvl8pPr marL="3198944" indent="0">
              <a:buNone/>
              <a:defRPr sz="1400"/>
            </a:lvl8pPr>
            <a:lvl9pPr marL="3655936"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7DF2A788-83A9-C3B6-82E4-69DB36CA6CEB}"/>
              </a:ext>
            </a:extLst>
          </p:cNvPr>
          <p:cNvSpPr>
            <a:spLocks noGrp="1" noChangeArrowheads="1"/>
          </p:cNvSpPr>
          <p:nvPr>
            <p:ph type="dt" sz="half" idx="10"/>
          </p:nvPr>
        </p:nvSpPr>
        <p:spPr>
          <a:ln/>
        </p:spPr>
        <p:txBody>
          <a:bodyPr/>
          <a:lstStyle>
            <a:lvl1pPr>
              <a:defRPr/>
            </a:lvl1pPr>
          </a:lstStyle>
          <a:p>
            <a:pPr>
              <a:defRPr/>
            </a:pPr>
            <a:fld id="{D2F3AC70-7868-494B-B216-846C8CB4C641}" type="datetime1">
              <a:rPr lang="fr-FR" altLang="sv-SE"/>
              <a:pPr>
                <a:defRPr/>
              </a:pPr>
              <a:t>04/07/2024</a:t>
            </a:fld>
            <a:endParaRPr lang="fr-FR" altLang="sv-SE"/>
          </a:p>
        </p:txBody>
      </p:sp>
      <p:sp>
        <p:nvSpPr>
          <p:cNvPr id="5" name="Rectangle 45">
            <a:extLst>
              <a:ext uri="{FF2B5EF4-FFF2-40B4-BE49-F238E27FC236}">
                <a16:creationId xmlns:a16="http://schemas.microsoft.com/office/drawing/2014/main" id="{6921F318-6CE6-006B-191D-39C17FF0BB85}"/>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6CC9A37F-977C-59C0-18C4-1A3E72B81F80}"/>
              </a:ext>
            </a:extLst>
          </p:cNvPr>
          <p:cNvSpPr>
            <a:spLocks noGrp="1" noChangeArrowheads="1"/>
          </p:cNvSpPr>
          <p:nvPr>
            <p:ph type="sldNum" sz="quarter" idx="12"/>
          </p:nvPr>
        </p:nvSpPr>
        <p:spPr>
          <a:ln/>
        </p:spPr>
        <p:txBody>
          <a:bodyPr/>
          <a:lstStyle>
            <a:lvl1pPr>
              <a:defRPr/>
            </a:lvl1pPr>
          </a:lstStyle>
          <a:p>
            <a:pPr>
              <a:defRPr/>
            </a:pPr>
            <a:fld id="{AB422D27-3D4A-7E43-8CE6-95366C8A00B7}" type="slidenum">
              <a:rPr lang="fr-FR" altLang="fr-FR"/>
              <a:pPr>
                <a:defRPr/>
              </a:pPr>
              <a:t>‹N°›</a:t>
            </a:fld>
            <a:endParaRPr lang="fr-FR" altLang="fr-FR"/>
          </a:p>
        </p:txBody>
      </p:sp>
    </p:spTree>
    <p:extLst>
      <p:ext uri="{BB962C8B-B14F-4D97-AF65-F5344CB8AC3E}">
        <p14:creationId xmlns:p14="http://schemas.microsoft.com/office/powerpoint/2010/main" val="21068183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A1D91C-9F6C-B2D5-2D2D-99CA31E6512A}"/>
              </a:ext>
            </a:extLst>
          </p:cNvPr>
          <p:cNvSpPr>
            <a:spLocks noGrp="1"/>
          </p:cNvSpPr>
          <p:nvPr>
            <p:ph type="dt" sz="half" idx="10"/>
          </p:nvPr>
        </p:nvSpPr>
        <p:spPr/>
        <p:txBody>
          <a:bodyPr/>
          <a:lstStyle>
            <a:lvl1pPr defTabSz="912813">
              <a:defRPr smtClean="0"/>
            </a:lvl1pPr>
          </a:lstStyle>
          <a:p>
            <a:pPr>
              <a:defRPr/>
            </a:pPr>
            <a:fld id="{6F2A468B-A9F2-6A4E-BE3A-CB3F923946CB}" type="datetime1">
              <a:rPr lang="fr-FR" altLang="fr-FR"/>
              <a:pPr>
                <a:defRPr/>
              </a:pPr>
              <a:t>04/07/2024</a:t>
            </a:fld>
            <a:endParaRPr lang="en-US" altLang="fr-FR"/>
          </a:p>
        </p:txBody>
      </p:sp>
      <p:sp>
        <p:nvSpPr>
          <p:cNvPr id="3" name="Footer Placeholder 2">
            <a:extLst>
              <a:ext uri="{FF2B5EF4-FFF2-40B4-BE49-F238E27FC236}">
                <a16:creationId xmlns:a16="http://schemas.microsoft.com/office/drawing/2014/main" id="{A444A4F9-B291-3F5E-99A2-CED6C3423741}"/>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4" name="Slide Number Placeholder 3">
            <a:extLst>
              <a:ext uri="{FF2B5EF4-FFF2-40B4-BE49-F238E27FC236}">
                <a16:creationId xmlns:a16="http://schemas.microsoft.com/office/drawing/2014/main" id="{FF0C775A-AF37-1683-90F0-67B38CD09002}"/>
              </a:ext>
            </a:extLst>
          </p:cNvPr>
          <p:cNvSpPr>
            <a:spLocks noGrp="1"/>
          </p:cNvSpPr>
          <p:nvPr>
            <p:ph type="sldNum" sz="quarter" idx="12"/>
          </p:nvPr>
        </p:nvSpPr>
        <p:spPr/>
        <p:txBody>
          <a:bodyPr/>
          <a:lstStyle>
            <a:lvl1pPr defTabSz="912813">
              <a:defRPr/>
            </a:lvl1pPr>
          </a:lstStyle>
          <a:p>
            <a:pPr>
              <a:defRPr/>
            </a:pPr>
            <a:fld id="{FAFAC760-4C24-AD42-A42B-43068CA22358}" type="slidenum">
              <a:rPr lang="en-US" altLang="fr-FR"/>
              <a:pPr>
                <a:defRPr/>
              </a:pPr>
              <a:t>‹N°›</a:t>
            </a:fld>
            <a:endParaRPr lang="en-US" altLang="fr-FR"/>
          </a:p>
        </p:txBody>
      </p:sp>
    </p:spTree>
    <p:extLst>
      <p:ext uri="{BB962C8B-B14F-4D97-AF65-F5344CB8AC3E}">
        <p14:creationId xmlns:p14="http://schemas.microsoft.com/office/powerpoint/2010/main" val="35904477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6" y="273053"/>
            <a:ext cx="3259006" cy="1162051"/>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872974" y="273061"/>
            <a:ext cx="5537729" cy="5853113"/>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6" y="1435104"/>
            <a:ext cx="3259006" cy="4691063"/>
          </a:xfrm>
        </p:spPr>
        <p:txBody>
          <a:bodyPr/>
          <a:lstStyle>
            <a:lvl1pPr marL="0" indent="0">
              <a:buNone/>
              <a:defRPr sz="1200"/>
            </a:lvl1pPr>
            <a:lvl2pPr marL="402142" indent="0">
              <a:buNone/>
              <a:defRPr sz="1100"/>
            </a:lvl2pPr>
            <a:lvl3pPr marL="804283" indent="0">
              <a:buNone/>
              <a:defRPr sz="900"/>
            </a:lvl3pPr>
            <a:lvl4pPr marL="1206425" indent="0">
              <a:buNone/>
              <a:defRPr sz="800"/>
            </a:lvl4pPr>
            <a:lvl5pPr marL="1608566" indent="0">
              <a:buNone/>
              <a:defRPr sz="800"/>
            </a:lvl5pPr>
            <a:lvl6pPr marL="2010708" indent="0">
              <a:buNone/>
              <a:defRPr sz="800"/>
            </a:lvl6pPr>
            <a:lvl7pPr marL="2412849" indent="0">
              <a:buNone/>
              <a:defRPr sz="800"/>
            </a:lvl7pPr>
            <a:lvl8pPr marL="2814991" indent="0">
              <a:buNone/>
              <a:defRPr sz="800"/>
            </a:lvl8pPr>
            <a:lvl9pPr marL="3217132" indent="0">
              <a:buNone/>
              <a:defRPr sz="800"/>
            </a:lvl9pPr>
          </a:lstStyle>
          <a:p>
            <a:pPr lvl="0"/>
            <a:r>
              <a:rPr lang="en-US"/>
              <a:t>Click to edit Master text styles</a:t>
            </a:r>
          </a:p>
        </p:txBody>
      </p:sp>
      <p:sp>
        <p:nvSpPr>
          <p:cNvPr id="5" name="Date Placeholder 4">
            <a:extLst>
              <a:ext uri="{FF2B5EF4-FFF2-40B4-BE49-F238E27FC236}">
                <a16:creationId xmlns:a16="http://schemas.microsoft.com/office/drawing/2014/main" id="{63DDB321-CA91-8476-F5D7-0784E3302D78}"/>
              </a:ext>
            </a:extLst>
          </p:cNvPr>
          <p:cNvSpPr>
            <a:spLocks noGrp="1"/>
          </p:cNvSpPr>
          <p:nvPr>
            <p:ph type="dt" sz="half" idx="10"/>
          </p:nvPr>
        </p:nvSpPr>
        <p:spPr/>
        <p:txBody>
          <a:bodyPr/>
          <a:lstStyle>
            <a:lvl1pPr defTabSz="912813">
              <a:defRPr smtClean="0"/>
            </a:lvl1pPr>
          </a:lstStyle>
          <a:p>
            <a:pPr>
              <a:defRPr/>
            </a:pPr>
            <a:fld id="{B9F0AB2F-F24F-8D45-8DD8-976691582CF4}" type="datetime1">
              <a:rPr lang="fr-FR" altLang="fr-FR"/>
              <a:pPr>
                <a:defRPr/>
              </a:pPr>
              <a:t>04/07/2024</a:t>
            </a:fld>
            <a:endParaRPr lang="en-US" altLang="fr-FR"/>
          </a:p>
        </p:txBody>
      </p:sp>
      <p:sp>
        <p:nvSpPr>
          <p:cNvPr id="6" name="Footer Placeholder 5">
            <a:extLst>
              <a:ext uri="{FF2B5EF4-FFF2-40B4-BE49-F238E27FC236}">
                <a16:creationId xmlns:a16="http://schemas.microsoft.com/office/drawing/2014/main" id="{B4D2B875-5E55-BE06-29FE-605D7E76B10F}"/>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7" name="Slide Number Placeholder 6">
            <a:extLst>
              <a:ext uri="{FF2B5EF4-FFF2-40B4-BE49-F238E27FC236}">
                <a16:creationId xmlns:a16="http://schemas.microsoft.com/office/drawing/2014/main" id="{45FACCAF-C851-EB4D-FD83-AB32ED4AF60F}"/>
              </a:ext>
            </a:extLst>
          </p:cNvPr>
          <p:cNvSpPr>
            <a:spLocks noGrp="1"/>
          </p:cNvSpPr>
          <p:nvPr>
            <p:ph type="sldNum" sz="quarter" idx="12"/>
          </p:nvPr>
        </p:nvSpPr>
        <p:spPr/>
        <p:txBody>
          <a:bodyPr/>
          <a:lstStyle>
            <a:lvl1pPr defTabSz="912813">
              <a:defRPr/>
            </a:lvl1pPr>
          </a:lstStyle>
          <a:p>
            <a:pPr>
              <a:defRPr/>
            </a:pPr>
            <a:fld id="{139F5C94-D8BA-C447-965B-481F2A84E635}" type="slidenum">
              <a:rPr lang="en-US" altLang="fr-FR"/>
              <a:pPr>
                <a:defRPr/>
              </a:pPr>
              <a:t>‹N°›</a:t>
            </a:fld>
            <a:endParaRPr lang="en-US" altLang="fr-FR"/>
          </a:p>
        </p:txBody>
      </p:sp>
    </p:spTree>
    <p:extLst>
      <p:ext uri="{BB962C8B-B14F-4D97-AF65-F5344CB8AC3E}">
        <p14:creationId xmlns:p14="http://schemas.microsoft.com/office/powerpoint/2010/main" val="28196087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5"/>
            <a:ext cx="5943600" cy="566739"/>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2800"/>
            </a:lvl1pPr>
            <a:lvl2pPr marL="402142" indent="0">
              <a:buNone/>
              <a:defRPr sz="2500"/>
            </a:lvl2pPr>
            <a:lvl3pPr marL="804283" indent="0">
              <a:buNone/>
              <a:defRPr sz="2100"/>
            </a:lvl3pPr>
            <a:lvl4pPr marL="1206425" indent="0">
              <a:buNone/>
              <a:defRPr sz="1800"/>
            </a:lvl4pPr>
            <a:lvl5pPr marL="1608566" indent="0">
              <a:buNone/>
              <a:defRPr sz="1800"/>
            </a:lvl5pPr>
            <a:lvl6pPr marL="2010708" indent="0">
              <a:buNone/>
              <a:defRPr sz="1800"/>
            </a:lvl6pPr>
            <a:lvl7pPr marL="2412849" indent="0">
              <a:buNone/>
              <a:defRPr sz="1800"/>
            </a:lvl7pPr>
            <a:lvl8pPr marL="2814991" indent="0">
              <a:buNone/>
              <a:defRPr sz="1800"/>
            </a:lvl8pPr>
            <a:lvl9pPr marL="3217132" indent="0">
              <a:buNone/>
              <a:defRPr sz="1800"/>
            </a:lvl9pPr>
          </a:lstStyle>
          <a:p>
            <a:pPr lvl="0"/>
            <a:endParaRPr lang="en-US" noProof="0"/>
          </a:p>
        </p:txBody>
      </p:sp>
      <p:sp>
        <p:nvSpPr>
          <p:cNvPr id="4" name="Text Placeholder 3"/>
          <p:cNvSpPr>
            <a:spLocks noGrp="1"/>
          </p:cNvSpPr>
          <p:nvPr>
            <p:ph type="body" sz="half" idx="2"/>
          </p:nvPr>
        </p:nvSpPr>
        <p:spPr>
          <a:xfrm>
            <a:off x="1941645" y="5367347"/>
            <a:ext cx="5943600" cy="804863"/>
          </a:xfrm>
        </p:spPr>
        <p:txBody>
          <a:bodyPr/>
          <a:lstStyle>
            <a:lvl1pPr marL="0" indent="0">
              <a:buNone/>
              <a:defRPr sz="1200"/>
            </a:lvl1pPr>
            <a:lvl2pPr marL="402142" indent="0">
              <a:buNone/>
              <a:defRPr sz="1100"/>
            </a:lvl2pPr>
            <a:lvl3pPr marL="804283" indent="0">
              <a:buNone/>
              <a:defRPr sz="900"/>
            </a:lvl3pPr>
            <a:lvl4pPr marL="1206425" indent="0">
              <a:buNone/>
              <a:defRPr sz="800"/>
            </a:lvl4pPr>
            <a:lvl5pPr marL="1608566" indent="0">
              <a:buNone/>
              <a:defRPr sz="800"/>
            </a:lvl5pPr>
            <a:lvl6pPr marL="2010708" indent="0">
              <a:buNone/>
              <a:defRPr sz="800"/>
            </a:lvl6pPr>
            <a:lvl7pPr marL="2412849" indent="0">
              <a:buNone/>
              <a:defRPr sz="800"/>
            </a:lvl7pPr>
            <a:lvl8pPr marL="2814991" indent="0">
              <a:buNone/>
              <a:defRPr sz="800"/>
            </a:lvl8pPr>
            <a:lvl9pPr marL="3217132" indent="0">
              <a:buNone/>
              <a:defRPr sz="800"/>
            </a:lvl9pPr>
          </a:lstStyle>
          <a:p>
            <a:pPr lvl="0"/>
            <a:r>
              <a:rPr lang="en-US"/>
              <a:t>Click to edit Master text styles</a:t>
            </a:r>
          </a:p>
        </p:txBody>
      </p:sp>
      <p:sp>
        <p:nvSpPr>
          <p:cNvPr id="5" name="Date Placeholder 4">
            <a:extLst>
              <a:ext uri="{FF2B5EF4-FFF2-40B4-BE49-F238E27FC236}">
                <a16:creationId xmlns:a16="http://schemas.microsoft.com/office/drawing/2014/main" id="{C81266A5-0A7F-A23E-6410-3CE4F2419329}"/>
              </a:ext>
            </a:extLst>
          </p:cNvPr>
          <p:cNvSpPr>
            <a:spLocks noGrp="1"/>
          </p:cNvSpPr>
          <p:nvPr>
            <p:ph type="dt" sz="half" idx="10"/>
          </p:nvPr>
        </p:nvSpPr>
        <p:spPr/>
        <p:txBody>
          <a:bodyPr/>
          <a:lstStyle>
            <a:lvl1pPr defTabSz="912813">
              <a:defRPr smtClean="0"/>
            </a:lvl1pPr>
          </a:lstStyle>
          <a:p>
            <a:pPr>
              <a:defRPr/>
            </a:pPr>
            <a:fld id="{AF40E8EA-03CB-D347-B224-AC7BBB3BC01B}" type="datetime1">
              <a:rPr lang="fr-FR" altLang="fr-FR"/>
              <a:pPr>
                <a:defRPr/>
              </a:pPr>
              <a:t>04/07/2024</a:t>
            </a:fld>
            <a:endParaRPr lang="en-US" altLang="fr-FR"/>
          </a:p>
        </p:txBody>
      </p:sp>
      <p:sp>
        <p:nvSpPr>
          <p:cNvPr id="6" name="Footer Placeholder 5">
            <a:extLst>
              <a:ext uri="{FF2B5EF4-FFF2-40B4-BE49-F238E27FC236}">
                <a16:creationId xmlns:a16="http://schemas.microsoft.com/office/drawing/2014/main" id="{9C24F155-4F98-5E47-55DE-CEE3CEC3C5F5}"/>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7" name="Slide Number Placeholder 6">
            <a:extLst>
              <a:ext uri="{FF2B5EF4-FFF2-40B4-BE49-F238E27FC236}">
                <a16:creationId xmlns:a16="http://schemas.microsoft.com/office/drawing/2014/main" id="{EAB9AC34-83F2-B1B6-ADBF-9C1355753B1A}"/>
              </a:ext>
            </a:extLst>
          </p:cNvPr>
          <p:cNvSpPr>
            <a:spLocks noGrp="1"/>
          </p:cNvSpPr>
          <p:nvPr>
            <p:ph type="sldNum" sz="quarter" idx="12"/>
          </p:nvPr>
        </p:nvSpPr>
        <p:spPr/>
        <p:txBody>
          <a:bodyPr/>
          <a:lstStyle>
            <a:lvl1pPr defTabSz="912813">
              <a:defRPr/>
            </a:lvl1pPr>
          </a:lstStyle>
          <a:p>
            <a:pPr>
              <a:defRPr/>
            </a:pPr>
            <a:fld id="{BDECCB99-32D9-C94E-AF5D-7E3E0F5BAAE4}" type="slidenum">
              <a:rPr lang="en-US" altLang="fr-FR"/>
              <a:pPr>
                <a:defRPr/>
              </a:pPr>
              <a:t>‹N°›</a:t>
            </a:fld>
            <a:endParaRPr lang="en-US" altLang="fr-FR"/>
          </a:p>
        </p:txBody>
      </p:sp>
    </p:spTree>
    <p:extLst>
      <p:ext uri="{BB962C8B-B14F-4D97-AF65-F5344CB8AC3E}">
        <p14:creationId xmlns:p14="http://schemas.microsoft.com/office/powerpoint/2010/main" val="26988833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CEF45C-5546-76F9-3CCF-C57F7A3FA0B2}"/>
              </a:ext>
            </a:extLst>
          </p:cNvPr>
          <p:cNvSpPr>
            <a:spLocks noGrp="1"/>
          </p:cNvSpPr>
          <p:nvPr>
            <p:ph type="dt" sz="half" idx="10"/>
          </p:nvPr>
        </p:nvSpPr>
        <p:spPr/>
        <p:txBody>
          <a:bodyPr/>
          <a:lstStyle>
            <a:lvl1pPr defTabSz="912813">
              <a:defRPr smtClean="0"/>
            </a:lvl1pPr>
          </a:lstStyle>
          <a:p>
            <a:pPr>
              <a:defRPr/>
            </a:pPr>
            <a:fld id="{3AC68454-AE76-0A42-8DD6-F6B02EBB735C}" type="datetime1">
              <a:rPr lang="fr-FR" altLang="fr-FR"/>
              <a:pPr>
                <a:defRPr/>
              </a:pPr>
              <a:t>04/07/2024</a:t>
            </a:fld>
            <a:endParaRPr lang="en-US" altLang="fr-FR"/>
          </a:p>
        </p:txBody>
      </p:sp>
      <p:sp>
        <p:nvSpPr>
          <p:cNvPr id="5" name="Footer Placeholder 4">
            <a:extLst>
              <a:ext uri="{FF2B5EF4-FFF2-40B4-BE49-F238E27FC236}">
                <a16:creationId xmlns:a16="http://schemas.microsoft.com/office/drawing/2014/main" id="{B5433C04-EFA1-E36F-81EA-C148BB0A4DA6}"/>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6" name="Slide Number Placeholder 5">
            <a:extLst>
              <a:ext uri="{FF2B5EF4-FFF2-40B4-BE49-F238E27FC236}">
                <a16:creationId xmlns:a16="http://schemas.microsoft.com/office/drawing/2014/main" id="{DDB84F14-6856-86F4-7DA0-56F1E4AF37A1}"/>
              </a:ext>
            </a:extLst>
          </p:cNvPr>
          <p:cNvSpPr>
            <a:spLocks noGrp="1"/>
          </p:cNvSpPr>
          <p:nvPr>
            <p:ph type="sldNum" sz="quarter" idx="12"/>
          </p:nvPr>
        </p:nvSpPr>
        <p:spPr/>
        <p:txBody>
          <a:bodyPr/>
          <a:lstStyle>
            <a:lvl1pPr defTabSz="912813">
              <a:defRPr/>
            </a:lvl1pPr>
          </a:lstStyle>
          <a:p>
            <a:pPr>
              <a:defRPr/>
            </a:pPr>
            <a:fld id="{306BED39-8365-6748-80D5-07D964878A3A}" type="slidenum">
              <a:rPr lang="en-US" altLang="fr-FR"/>
              <a:pPr>
                <a:defRPr/>
              </a:pPr>
              <a:t>‹N°›</a:t>
            </a:fld>
            <a:endParaRPr lang="en-US" altLang="fr-FR"/>
          </a:p>
        </p:txBody>
      </p:sp>
    </p:spTree>
    <p:extLst>
      <p:ext uri="{BB962C8B-B14F-4D97-AF65-F5344CB8AC3E}">
        <p14:creationId xmlns:p14="http://schemas.microsoft.com/office/powerpoint/2010/main" val="34517448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4"/>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44"/>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A9A5EB-6F03-C8F1-037C-82D55C8F4478}"/>
              </a:ext>
            </a:extLst>
          </p:cNvPr>
          <p:cNvSpPr>
            <a:spLocks noGrp="1"/>
          </p:cNvSpPr>
          <p:nvPr>
            <p:ph type="dt" sz="half" idx="10"/>
          </p:nvPr>
        </p:nvSpPr>
        <p:spPr/>
        <p:txBody>
          <a:bodyPr/>
          <a:lstStyle>
            <a:lvl1pPr defTabSz="912813">
              <a:defRPr smtClean="0"/>
            </a:lvl1pPr>
          </a:lstStyle>
          <a:p>
            <a:pPr>
              <a:defRPr/>
            </a:pPr>
            <a:fld id="{E64CF3A4-BCCD-9D44-92C5-1EE2ADFD6271}" type="datetime1">
              <a:rPr lang="fr-FR" altLang="fr-FR"/>
              <a:pPr>
                <a:defRPr/>
              </a:pPr>
              <a:t>04/07/2024</a:t>
            </a:fld>
            <a:endParaRPr lang="en-US" altLang="fr-FR"/>
          </a:p>
        </p:txBody>
      </p:sp>
      <p:sp>
        <p:nvSpPr>
          <p:cNvPr id="5" name="Footer Placeholder 4">
            <a:extLst>
              <a:ext uri="{FF2B5EF4-FFF2-40B4-BE49-F238E27FC236}">
                <a16:creationId xmlns:a16="http://schemas.microsoft.com/office/drawing/2014/main" id="{805B1675-7016-FFA1-2B60-2DCE69842E0F}"/>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Pisa School June 2023</a:t>
            </a:r>
          </a:p>
        </p:txBody>
      </p:sp>
      <p:sp>
        <p:nvSpPr>
          <p:cNvPr id="6" name="Slide Number Placeholder 5">
            <a:extLst>
              <a:ext uri="{FF2B5EF4-FFF2-40B4-BE49-F238E27FC236}">
                <a16:creationId xmlns:a16="http://schemas.microsoft.com/office/drawing/2014/main" id="{C672DD80-922E-E57C-4EF6-B6C490A9A099}"/>
              </a:ext>
            </a:extLst>
          </p:cNvPr>
          <p:cNvSpPr>
            <a:spLocks noGrp="1"/>
          </p:cNvSpPr>
          <p:nvPr>
            <p:ph type="sldNum" sz="quarter" idx="12"/>
          </p:nvPr>
        </p:nvSpPr>
        <p:spPr/>
        <p:txBody>
          <a:bodyPr/>
          <a:lstStyle>
            <a:lvl1pPr defTabSz="912813">
              <a:defRPr/>
            </a:lvl1pPr>
          </a:lstStyle>
          <a:p>
            <a:pPr>
              <a:defRPr/>
            </a:pPr>
            <a:fld id="{6DF7B665-5C9A-A24D-93FD-E58A4A26AEC4}" type="slidenum">
              <a:rPr lang="en-US" altLang="fr-FR"/>
              <a:pPr>
                <a:defRPr/>
              </a:pPr>
              <a:t>‹N°›</a:t>
            </a:fld>
            <a:endParaRPr lang="en-US" altLang="fr-FR"/>
          </a:p>
        </p:txBody>
      </p:sp>
    </p:spTree>
    <p:extLst>
      <p:ext uri="{BB962C8B-B14F-4D97-AF65-F5344CB8AC3E}">
        <p14:creationId xmlns:p14="http://schemas.microsoft.com/office/powerpoint/2010/main" val="27961358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2044785" y="2130430"/>
            <a:ext cx="5816432" cy="546683"/>
          </a:xfrm>
        </p:spPr>
        <p:txBody>
          <a:bodyPr/>
          <a:lstStyle/>
          <a:p>
            <a:r>
              <a:rPr lang="fr-FR"/>
              <a:t>Cliquez et modifiez le titre</a:t>
            </a:r>
          </a:p>
        </p:txBody>
      </p:sp>
      <p:sp>
        <p:nvSpPr>
          <p:cNvPr id="3" name="Sous-titre 2"/>
          <p:cNvSpPr>
            <a:spLocks noGrp="1"/>
          </p:cNvSpPr>
          <p:nvPr>
            <p:ph type="subTitle" idx="1"/>
          </p:nvPr>
        </p:nvSpPr>
        <p:spPr>
          <a:xfrm>
            <a:off x="1485900" y="3886200"/>
            <a:ext cx="6934200" cy="1752600"/>
          </a:xfrm>
          <a:prstGeom prst="rect">
            <a:avLst/>
          </a:prstGeom>
        </p:spPr>
        <p:txBody>
          <a:bodyPr vert="horz" lIns="91429" tIns="45715" rIns="91429" bIns="45715"/>
          <a:lstStyle>
            <a:lvl1pPr marL="0" indent="0" algn="ctr">
              <a:buNone/>
              <a:defRPr/>
            </a:lvl1pPr>
            <a:lvl2pPr marL="457148" indent="0" algn="ctr">
              <a:buNone/>
              <a:defRPr/>
            </a:lvl2pPr>
            <a:lvl3pPr marL="914296" indent="0" algn="ctr">
              <a:buNone/>
              <a:defRPr/>
            </a:lvl3pPr>
            <a:lvl4pPr marL="1371445" indent="0" algn="ctr">
              <a:buNone/>
              <a:defRPr/>
            </a:lvl4pPr>
            <a:lvl5pPr marL="1828592" indent="0" algn="ctr">
              <a:buNone/>
              <a:defRPr/>
            </a:lvl5pPr>
            <a:lvl6pPr marL="2285740" indent="0" algn="ctr">
              <a:buNone/>
              <a:defRPr/>
            </a:lvl6pPr>
            <a:lvl7pPr marL="2742888" indent="0" algn="ctr">
              <a:buNone/>
              <a:defRPr/>
            </a:lvl7pPr>
            <a:lvl8pPr marL="3200036" indent="0" algn="ctr">
              <a:buNone/>
              <a:defRPr/>
            </a:lvl8pPr>
            <a:lvl9pPr marL="3657184" indent="0" algn="ctr">
              <a:buNone/>
              <a:defRPr/>
            </a:lvl9pPr>
          </a:lstStyle>
          <a:p>
            <a:r>
              <a:rPr lang="fr-FR"/>
              <a:t>Cliquez pour modifier le style des sous-titres du masque</a:t>
            </a:r>
          </a:p>
        </p:txBody>
      </p:sp>
    </p:spTree>
    <p:extLst>
      <p:ext uri="{BB962C8B-B14F-4D97-AF65-F5344CB8AC3E}">
        <p14:creationId xmlns:p14="http://schemas.microsoft.com/office/powerpoint/2010/main" val="18913678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057780" y="633415"/>
            <a:ext cx="5816432" cy="546683"/>
          </a:xfrm>
        </p:spPr>
        <p:txBody>
          <a:bodyPr/>
          <a:lstStyle/>
          <a:p>
            <a:r>
              <a:rPr lang="fr-FR"/>
              <a:t>Cliquez et modifiez le titre</a:t>
            </a:r>
          </a:p>
        </p:txBody>
      </p:sp>
      <p:sp>
        <p:nvSpPr>
          <p:cNvPr id="3" name="Espace réservé du contenu 2"/>
          <p:cNvSpPr>
            <a:spLocks noGrp="1"/>
          </p:cNvSpPr>
          <p:nvPr>
            <p:ph idx="1"/>
          </p:nvPr>
        </p:nvSpPr>
        <p:spPr>
          <a:xfrm>
            <a:off x="495300" y="1600204"/>
            <a:ext cx="8915400" cy="4525963"/>
          </a:xfrm>
          <a:prstGeom prst="rect">
            <a:avLst/>
          </a:prstGeom>
        </p:spPr>
        <p:txBody>
          <a:bodyPr vert="horz"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0755466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98" y="4406904"/>
            <a:ext cx="8186422" cy="602083"/>
          </a:xfrm>
        </p:spPr>
        <p:txBody>
          <a:bodyPr/>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96" y="2906713"/>
            <a:ext cx="8420100" cy="1500187"/>
          </a:xfrm>
          <a:prstGeom prst="rect">
            <a:avLst/>
          </a:prstGeom>
        </p:spPr>
        <p:txBody>
          <a:bodyPr vert="horz" lIns="91429" tIns="45715" rIns="91429" bIns="45715" anchor="b"/>
          <a:lstStyle>
            <a:lvl1pPr marL="0" indent="0">
              <a:buNone/>
              <a:defRPr sz="2000"/>
            </a:lvl1pPr>
            <a:lvl2pPr marL="457148" indent="0">
              <a:buNone/>
              <a:defRPr sz="1800"/>
            </a:lvl2pPr>
            <a:lvl3pPr marL="914296" indent="0">
              <a:buNone/>
              <a:defRPr sz="1600"/>
            </a:lvl3pPr>
            <a:lvl4pPr marL="1371445" indent="0">
              <a:buNone/>
              <a:defRPr sz="1400"/>
            </a:lvl4pPr>
            <a:lvl5pPr marL="1828592" indent="0">
              <a:buNone/>
              <a:defRPr sz="1400"/>
            </a:lvl5pPr>
            <a:lvl6pPr marL="2285740" indent="0">
              <a:buNone/>
              <a:defRPr sz="1400"/>
            </a:lvl6pPr>
            <a:lvl7pPr marL="2742888" indent="0">
              <a:buNone/>
              <a:defRPr sz="1400"/>
            </a:lvl7pPr>
            <a:lvl8pPr marL="3200036" indent="0">
              <a:buNone/>
              <a:defRPr sz="1400"/>
            </a:lvl8pPr>
            <a:lvl9pPr marL="3657184" indent="0">
              <a:buNone/>
              <a:defRPr sz="1400"/>
            </a:lvl9pPr>
          </a:lstStyle>
          <a:p>
            <a:pPr lvl="0"/>
            <a:r>
              <a:rPr lang="fr-FR"/>
              <a:t>Cliquez pour modifier les styles du texte du masque</a:t>
            </a:r>
          </a:p>
        </p:txBody>
      </p:sp>
    </p:spTree>
    <p:extLst>
      <p:ext uri="{BB962C8B-B14F-4D97-AF65-F5344CB8AC3E}">
        <p14:creationId xmlns:p14="http://schemas.microsoft.com/office/powerpoint/2010/main" val="34429548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2057780" y="633415"/>
            <a:ext cx="5816432" cy="546683"/>
          </a:xfrm>
        </p:spPr>
        <p:txBody>
          <a:bodyPr/>
          <a:lstStyle/>
          <a:p>
            <a:r>
              <a:rPr lang="fr-FR"/>
              <a:t>Cliquez et modifiez le titre</a:t>
            </a:r>
          </a:p>
        </p:txBody>
      </p:sp>
      <p:sp>
        <p:nvSpPr>
          <p:cNvPr id="3" name="Espace réservé du contenu 2"/>
          <p:cNvSpPr>
            <a:spLocks noGrp="1"/>
          </p:cNvSpPr>
          <p:nvPr>
            <p:ph sz="half" idx="1"/>
          </p:nvPr>
        </p:nvSpPr>
        <p:spPr>
          <a:xfrm>
            <a:off x="495300" y="1600204"/>
            <a:ext cx="4384322" cy="4525963"/>
          </a:xfrm>
          <a:prstGeom prst="rect">
            <a:avLst/>
          </a:prstGeom>
        </p:spPr>
        <p:txBody>
          <a:bodyPr vert="horz" lIns="91429" tIns="45715" rIns="91429" bIns="45715"/>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026378" y="1600204"/>
            <a:ext cx="4384322" cy="4525963"/>
          </a:xfrm>
          <a:prstGeom prst="rect">
            <a:avLst/>
          </a:prstGeom>
        </p:spPr>
        <p:txBody>
          <a:bodyPr vert="horz" lIns="91429" tIns="45715" rIns="91429" bIns="45715"/>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5427446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2044785" y="274642"/>
            <a:ext cx="5816432" cy="546683"/>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4" y="1535113"/>
            <a:ext cx="4376679" cy="639763"/>
          </a:xfrm>
          <a:prstGeom prst="rect">
            <a:avLst/>
          </a:prstGeom>
        </p:spPr>
        <p:txBody>
          <a:bodyPr vert="horz" lIns="91429" tIns="45715" rIns="91429" bIns="45715" anchor="b"/>
          <a:lstStyle>
            <a:lvl1pPr marL="0" indent="0">
              <a:buNone/>
              <a:defRPr sz="2300" b="1"/>
            </a:lvl1pPr>
            <a:lvl2pPr marL="457148" indent="0">
              <a:buNone/>
              <a:defRPr sz="2000" b="1"/>
            </a:lvl2pPr>
            <a:lvl3pPr marL="914296" indent="0">
              <a:buNone/>
              <a:defRPr sz="1800" b="1"/>
            </a:lvl3pPr>
            <a:lvl4pPr marL="1371445"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4" y="2174875"/>
            <a:ext cx="4376679" cy="3951288"/>
          </a:xfrm>
          <a:prstGeom prst="rect">
            <a:avLst/>
          </a:prstGeom>
        </p:spPr>
        <p:txBody>
          <a:bodyPr vert="horz" lIns="91429" tIns="45715" rIns="91429" bIns="45715"/>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494" y="1535113"/>
            <a:ext cx="4378207" cy="639763"/>
          </a:xfrm>
          <a:prstGeom prst="rect">
            <a:avLst/>
          </a:prstGeom>
        </p:spPr>
        <p:txBody>
          <a:bodyPr vert="horz" lIns="91429" tIns="45715" rIns="91429" bIns="45715" anchor="b"/>
          <a:lstStyle>
            <a:lvl1pPr marL="0" indent="0">
              <a:buNone/>
              <a:defRPr sz="2300" b="1"/>
            </a:lvl1pPr>
            <a:lvl2pPr marL="457148" indent="0">
              <a:buNone/>
              <a:defRPr sz="2000" b="1"/>
            </a:lvl2pPr>
            <a:lvl3pPr marL="914296" indent="0">
              <a:buNone/>
              <a:defRPr sz="1800" b="1"/>
            </a:lvl3pPr>
            <a:lvl4pPr marL="1371445"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494" y="2174875"/>
            <a:ext cx="4378207" cy="3951288"/>
          </a:xfrm>
          <a:prstGeom prst="rect">
            <a:avLst/>
          </a:prstGeom>
        </p:spPr>
        <p:txBody>
          <a:bodyPr vert="horz" lIns="91429" tIns="45715" rIns="91429" bIns="45715"/>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88322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4" y="1125544"/>
            <a:ext cx="3775075" cy="4530725"/>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8" y="1125544"/>
            <a:ext cx="3776663" cy="4530725"/>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33924965-D751-A666-0C67-BD83597086A0}"/>
              </a:ext>
            </a:extLst>
          </p:cNvPr>
          <p:cNvSpPr>
            <a:spLocks noGrp="1" noChangeArrowheads="1"/>
          </p:cNvSpPr>
          <p:nvPr>
            <p:ph type="dt" sz="half" idx="10"/>
          </p:nvPr>
        </p:nvSpPr>
        <p:spPr>
          <a:ln/>
        </p:spPr>
        <p:txBody>
          <a:bodyPr/>
          <a:lstStyle>
            <a:lvl1pPr>
              <a:defRPr/>
            </a:lvl1pPr>
          </a:lstStyle>
          <a:p>
            <a:pPr>
              <a:defRPr/>
            </a:pPr>
            <a:fld id="{B30BF8AB-224B-DA4A-B4B2-5C91E9F5F7C3}" type="datetime1">
              <a:rPr lang="fr-FR" altLang="sv-SE"/>
              <a:pPr>
                <a:defRPr/>
              </a:pPr>
              <a:t>04/07/2024</a:t>
            </a:fld>
            <a:endParaRPr lang="fr-FR" altLang="sv-SE"/>
          </a:p>
        </p:txBody>
      </p:sp>
      <p:sp>
        <p:nvSpPr>
          <p:cNvPr id="6" name="Rectangle 45">
            <a:extLst>
              <a:ext uri="{FF2B5EF4-FFF2-40B4-BE49-F238E27FC236}">
                <a16:creationId xmlns:a16="http://schemas.microsoft.com/office/drawing/2014/main" id="{FE62EB43-B876-36CF-5605-1929AD17CE07}"/>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7" name="Rectangle 46">
            <a:extLst>
              <a:ext uri="{FF2B5EF4-FFF2-40B4-BE49-F238E27FC236}">
                <a16:creationId xmlns:a16="http://schemas.microsoft.com/office/drawing/2014/main" id="{26E2594A-62AA-05C6-5D70-6B6AB072DD6C}"/>
              </a:ext>
            </a:extLst>
          </p:cNvPr>
          <p:cNvSpPr>
            <a:spLocks noGrp="1" noChangeArrowheads="1"/>
          </p:cNvSpPr>
          <p:nvPr>
            <p:ph type="sldNum" sz="quarter" idx="12"/>
          </p:nvPr>
        </p:nvSpPr>
        <p:spPr>
          <a:ln/>
        </p:spPr>
        <p:txBody>
          <a:bodyPr/>
          <a:lstStyle>
            <a:lvl1pPr>
              <a:defRPr/>
            </a:lvl1pPr>
          </a:lstStyle>
          <a:p>
            <a:pPr>
              <a:defRPr/>
            </a:pPr>
            <a:fld id="{50CA69AB-CE26-FB45-8224-FAB7492300E0}" type="slidenum">
              <a:rPr lang="fr-FR" altLang="fr-FR"/>
              <a:pPr>
                <a:defRPr/>
              </a:pPr>
              <a:t>‹N°›</a:t>
            </a:fld>
            <a:endParaRPr lang="fr-FR" altLang="fr-FR"/>
          </a:p>
        </p:txBody>
      </p:sp>
    </p:spTree>
    <p:extLst>
      <p:ext uri="{BB962C8B-B14F-4D97-AF65-F5344CB8AC3E}">
        <p14:creationId xmlns:p14="http://schemas.microsoft.com/office/powerpoint/2010/main" val="18559282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2057780" y="633415"/>
            <a:ext cx="5816432" cy="546683"/>
          </a:xfrm>
        </p:spPr>
        <p:txBody>
          <a:bodyPr/>
          <a:lstStyle/>
          <a:p>
            <a:r>
              <a:rPr lang="fr-FR"/>
              <a:t>Cliquez et modifiez le titre</a:t>
            </a:r>
          </a:p>
        </p:txBody>
      </p:sp>
    </p:spTree>
    <p:extLst>
      <p:ext uri="{BB962C8B-B14F-4D97-AF65-F5344CB8AC3E}">
        <p14:creationId xmlns:p14="http://schemas.microsoft.com/office/powerpoint/2010/main" val="34856850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12002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1" y="1110017"/>
            <a:ext cx="3285491" cy="325084"/>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739" y="273054"/>
            <a:ext cx="5536965" cy="5853113"/>
          </a:xfrm>
          <a:prstGeom prst="rect">
            <a:avLst/>
          </a:prstGeom>
        </p:spPr>
        <p:txBody>
          <a:bodyPr vert="horz" lIns="91429" tIns="45715" rIns="91429" bIns="45715"/>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1" y="1435104"/>
            <a:ext cx="3259196" cy="4691063"/>
          </a:xfrm>
          <a:prstGeom prst="rect">
            <a:avLst/>
          </a:prstGeom>
        </p:spPr>
        <p:txBody>
          <a:bodyPr vert="horz" lIns="91429" tIns="45715" rIns="91429" bIns="45715"/>
          <a:lstStyle>
            <a:lvl1pPr marL="0" indent="0">
              <a:buNone/>
              <a:defRPr sz="1400"/>
            </a:lvl1pPr>
            <a:lvl2pPr marL="457148" indent="0">
              <a:buNone/>
              <a:defRPr sz="1200"/>
            </a:lvl2pPr>
            <a:lvl3pPr marL="914296" indent="0">
              <a:buNone/>
              <a:defRPr sz="1100"/>
            </a:lvl3pPr>
            <a:lvl4pPr marL="1371445" indent="0">
              <a:buNone/>
              <a:defRPr sz="900"/>
            </a:lvl4pPr>
            <a:lvl5pPr marL="1828592" indent="0">
              <a:buNone/>
              <a:defRPr sz="900"/>
            </a:lvl5pPr>
            <a:lvl6pPr marL="2285740" indent="0">
              <a:buNone/>
              <a:defRPr sz="900"/>
            </a:lvl6pPr>
            <a:lvl7pPr marL="2742888" indent="0">
              <a:buNone/>
              <a:defRPr sz="900"/>
            </a:lvl7pPr>
            <a:lvl8pPr marL="3200036" indent="0">
              <a:buNone/>
              <a:defRPr sz="900"/>
            </a:lvl8pPr>
            <a:lvl9pPr marL="3657184"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27123130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456" y="5042254"/>
            <a:ext cx="3285491" cy="325084"/>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454" y="612775"/>
            <a:ext cx="5943600" cy="4114800"/>
          </a:xfrm>
          <a:prstGeom prst="rect">
            <a:avLst/>
          </a:prstGeom>
        </p:spPr>
        <p:txBody>
          <a:bodyPr vert="horz" lIns="91429" tIns="45715" rIns="91429" bIns="45715"/>
          <a:lstStyle>
            <a:lvl1pPr marL="0" indent="0">
              <a:buNone/>
              <a:defRPr sz="3200"/>
            </a:lvl1pPr>
            <a:lvl2pPr marL="457148" indent="0">
              <a:buNone/>
              <a:defRPr sz="2800"/>
            </a:lvl2pPr>
            <a:lvl3pPr marL="914296" indent="0">
              <a:buNone/>
              <a:defRPr sz="2300"/>
            </a:lvl3pPr>
            <a:lvl4pPr marL="1371445" indent="0">
              <a:buNone/>
              <a:defRPr sz="2000"/>
            </a:lvl4pPr>
            <a:lvl5pPr marL="1828592" indent="0">
              <a:buNone/>
              <a:defRPr sz="2000"/>
            </a:lvl5pPr>
            <a:lvl6pPr marL="2285740" indent="0">
              <a:buNone/>
              <a:defRPr sz="2000"/>
            </a:lvl6pPr>
            <a:lvl7pPr marL="2742888" indent="0">
              <a:buNone/>
              <a:defRPr sz="2000"/>
            </a:lvl7pPr>
            <a:lvl8pPr marL="3200036" indent="0">
              <a:buNone/>
              <a:defRPr sz="2000"/>
            </a:lvl8pPr>
            <a:lvl9pPr marL="3657184" indent="0">
              <a:buNone/>
              <a:defRPr sz="2000"/>
            </a:lvl9pPr>
          </a:lstStyle>
          <a:p>
            <a:pPr lvl="0"/>
            <a:endParaRPr lang="fr-FR" noProof="0"/>
          </a:p>
        </p:txBody>
      </p:sp>
      <p:sp>
        <p:nvSpPr>
          <p:cNvPr id="4" name="Espace réservé du texte 3"/>
          <p:cNvSpPr>
            <a:spLocks noGrp="1"/>
          </p:cNvSpPr>
          <p:nvPr>
            <p:ph type="body" sz="half" idx="2"/>
          </p:nvPr>
        </p:nvSpPr>
        <p:spPr>
          <a:xfrm>
            <a:off x="1941454" y="5367338"/>
            <a:ext cx="5943600" cy="804863"/>
          </a:xfrm>
          <a:prstGeom prst="rect">
            <a:avLst/>
          </a:prstGeom>
        </p:spPr>
        <p:txBody>
          <a:bodyPr vert="horz" lIns="91429" tIns="45715" rIns="91429" bIns="45715"/>
          <a:lstStyle>
            <a:lvl1pPr marL="0" indent="0">
              <a:buNone/>
              <a:defRPr sz="1400"/>
            </a:lvl1pPr>
            <a:lvl2pPr marL="457148" indent="0">
              <a:buNone/>
              <a:defRPr sz="1200"/>
            </a:lvl2pPr>
            <a:lvl3pPr marL="914296" indent="0">
              <a:buNone/>
              <a:defRPr sz="1100"/>
            </a:lvl3pPr>
            <a:lvl4pPr marL="1371445" indent="0">
              <a:buNone/>
              <a:defRPr sz="900"/>
            </a:lvl4pPr>
            <a:lvl5pPr marL="1828592" indent="0">
              <a:buNone/>
              <a:defRPr sz="900"/>
            </a:lvl5pPr>
            <a:lvl6pPr marL="2285740" indent="0">
              <a:buNone/>
              <a:defRPr sz="900"/>
            </a:lvl6pPr>
            <a:lvl7pPr marL="2742888" indent="0">
              <a:buNone/>
              <a:defRPr sz="900"/>
            </a:lvl7pPr>
            <a:lvl8pPr marL="3200036" indent="0">
              <a:buNone/>
              <a:defRPr sz="900"/>
            </a:lvl8pPr>
            <a:lvl9pPr marL="3657184"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199443140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2057780" y="633415"/>
            <a:ext cx="5816432" cy="546683"/>
          </a:xfrm>
        </p:spPr>
        <p:txBody>
          <a:bodyPr/>
          <a:lstStyle/>
          <a:p>
            <a:r>
              <a:rPr lang="fr-FR"/>
              <a:t>Cliquez et modifiez le titre</a:t>
            </a:r>
          </a:p>
        </p:txBody>
      </p:sp>
      <p:sp>
        <p:nvSpPr>
          <p:cNvPr id="3" name="Espace réservé du texte vertical 2"/>
          <p:cNvSpPr>
            <a:spLocks noGrp="1"/>
          </p:cNvSpPr>
          <p:nvPr>
            <p:ph type="body" orient="vert" idx="1"/>
          </p:nvPr>
        </p:nvSpPr>
        <p:spPr>
          <a:xfrm>
            <a:off x="495300" y="1600204"/>
            <a:ext cx="8915400" cy="4525963"/>
          </a:xfrm>
          <a:prstGeom prst="rect">
            <a:avLst/>
          </a:prstGeom>
        </p:spPr>
        <p:txBody>
          <a:bodyPr vert="eaVert"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5988399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90288" y="508440"/>
            <a:ext cx="620412" cy="574270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95303" y="633414"/>
            <a:ext cx="6539794" cy="5492751"/>
          </a:xfrm>
          <a:prstGeom prst="rect">
            <a:avLst/>
          </a:prstGeom>
        </p:spPr>
        <p:txBody>
          <a:bodyPr vert="eaVert"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0657421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2057779" y="633415"/>
            <a:ext cx="5816432" cy="546683"/>
          </a:xfrm>
        </p:spPr>
        <p:txBody>
          <a:bodyPr/>
          <a:lstStyle/>
          <a:p>
            <a:r>
              <a:rPr lang="fr-FR"/>
              <a:t>Cliquez et modifiez le titre</a:t>
            </a:r>
          </a:p>
        </p:txBody>
      </p:sp>
      <p:sp>
        <p:nvSpPr>
          <p:cNvPr id="3" name="Espace réservé du contenu 2"/>
          <p:cNvSpPr>
            <a:spLocks noGrp="1"/>
          </p:cNvSpPr>
          <p:nvPr>
            <p:ph sz="half" idx="1"/>
          </p:nvPr>
        </p:nvSpPr>
        <p:spPr>
          <a:xfrm>
            <a:off x="495300" y="1600204"/>
            <a:ext cx="4384322" cy="4525963"/>
          </a:xfrm>
          <a:prstGeom prst="rect">
            <a:avLst/>
          </a:prstGeom>
        </p:spPr>
        <p:txBody>
          <a:bodyPr vert="horz"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5026378" y="1600201"/>
            <a:ext cx="4384322" cy="2185988"/>
          </a:xfrm>
          <a:prstGeom prst="rect">
            <a:avLst/>
          </a:prstGeom>
        </p:spPr>
        <p:txBody>
          <a:bodyPr vert="horz"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5026378" y="3938593"/>
            <a:ext cx="4384322" cy="2187575"/>
          </a:xfrm>
          <a:prstGeom prst="rect">
            <a:avLst/>
          </a:prstGeom>
        </p:spPr>
        <p:txBody>
          <a:bodyPr vert="horz"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8538354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44F84072-0B54-B357-B40C-750DE4D90EF3}"/>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434B8967-B690-0B84-FEF2-C0A16319D1C6}"/>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4" name="Freeform 4">
              <a:extLst>
                <a:ext uri="{FF2B5EF4-FFF2-40B4-BE49-F238E27FC236}">
                  <a16:creationId xmlns:a16="http://schemas.microsoft.com/office/drawing/2014/main" id="{5F465357-004E-1E18-AE6C-9B42CB8A6C3B}"/>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5" name="Freeform 5">
              <a:extLst>
                <a:ext uri="{FF2B5EF4-FFF2-40B4-BE49-F238E27FC236}">
                  <a16:creationId xmlns:a16="http://schemas.microsoft.com/office/drawing/2014/main" id="{9353282B-7E99-E9E6-2063-523019468EEB}"/>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6" name="Freeform 6">
              <a:extLst>
                <a:ext uri="{FF2B5EF4-FFF2-40B4-BE49-F238E27FC236}">
                  <a16:creationId xmlns:a16="http://schemas.microsoft.com/office/drawing/2014/main" id="{7165131B-5CEF-A71D-78EF-A4013C60E475}"/>
                </a:ext>
              </a:extLst>
            </p:cNvPr>
            <p:cNvSpPr>
              <a:spLocks/>
            </p:cNvSpPr>
            <p:nvPr/>
          </p:nvSpPr>
          <p:spPr bwMode="hidden">
            <a:xfrm>
              <a:off x="4038" y="3577"/>
              <a:ext cx="1720" cy="65"/>
            </a:xfrm>
            <a:custGeom>
              <a:avLst/>
              <a:gdLst>
                <a:gd name="T0" fmla="*/ 1548 w 1722"/>
                <a:gd name="T1" fmla="*/ 33 h 66"/>
                <a:gd name="T2" fmla="*/ 1548 w 1722"/>
                <a:gd name="T3" fmla="*/ 33 h 66"/>
                <a:gd name="T4" fmla="*/ 0 w 1722"/>
                <a:gd name="T5" fmla="*/ 0 h 66"/>
                <a:gd name="T6" fmla="*/ 0 w 1722"/>
                <a:gd name="T7" fmla="*/ 33 h 66"/>
                <a:gd name="T8" fmla="*/ 1548 w 1722"/>
                <a:gd name="T9" fmla="*/ 33 h 66"/>
                <a:gd name="T10" fmla="*/ 154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DD270043-25F2-0ACE-F674-BCFA555F8ECA}"/>
                </a:ext>
              </a:extLst>
            </p:cNvPr>
            <p:cNvSpPr>
              <a:spLocks/>
            </p:cNvSpPr>
            <p:nvPr/>
          </p:nvSpPr>
          <p:spPr bwMode="hidden">
            <a:xfrm>
              <a:off x="0" y="3726"/>
              <a:ext cx="4784" cy="329"/>
            </a:xfrm>
            <a:custGeom>
              <a:avLst/>
              <a:gdLst>
                <a:gd name="T0" fmla="*/ 0 w 4789"/>
                <a:gd name="T1" fmla="*/ 329 h 329"/>
                <a:gd name="T2" fmla="*/ 4714 w 4789"/>
                <a:gd name="T3" fmla="*/ 77 h 329"/>
                <a:gd name="T4" fmla="*/ 471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8" name="Freeform 8">
              <a:extLst>
                <a:ext uri="{FF2B5EF4-FFF2-40B4-BE49-F238E27FC236}">
                  <a16:creationId xmlns:a16="http://schemas.microsoft.com/office/drawing/2014/main" id="{35DBAF99-51FB-8637-D006-9B38F3392F4B}"/>
                </a:ext>
              </a:extLst>
            </p:cNvPr>
            <p:cNvSpPr>
              <a:spLocks/>
            </p:cNvSpPr>
            <p:nvPr/>
          </p:nvSpPr>
          <p:spPr bwMode="hidden">
            <a:xfrm>
              <a:off x="4784" y="3702"/>
              <a:ext cx="974" cy="101"/>
            </a:xfrm>
            <a:custGeom>
              <a:avLst/>
              <a:gdLst>
                <a:gd name="T0" fmla="*/ 888 w 975"/>
                <a:gd name="T1" fmla="*/ 48 h 101"/>
                <a:gd name="T2" fmla="*/ 888 w 975"/>
                <a:gd name="T3" fmla="*/ 0 h 101"/>
                <a:gd name="T4" fmla="*/ 0 w 975"/>
                <a:gd name="T5" fmla="*/ 24 h 101"/>
                <a:gd name="T6" fmla="*/ 0 w 975"/>
                <a:gd name="T7" fmla="*/ 101 h 101"/>
                <a:gd name="T8" fmla="*/ 888 w 975"/>
                <a:gd name="T9" fmla="*/ 48 h 101"/>
                <a:gd name="T10" fmla="*/ 888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74A99137-B6D4-7353-0D30-14364E89A49D}"/>
                </a:ext>
              </a:extLst>
            </p:cNvPr>
            <p:cNvSpPr>
              <a:spLocks/>
            </p:cNvSpPr>
            <p:nvPr/>
          </p:nvSpPr>
          <p:spPr bwMode="hidden">
            <a:xfrm>
              <a:off x="3619" y="3815"/>
              <a:ext cx="2139" cy="198"/>
            </a:xfrm>
            <a:custGeom>
              <a:avLst/>
              <a:gdLst>
                <a:gd name="T0" fmla="*/ 1967 w 2141"/>
                <a:gd name="T1" fmla="*/ 0 h 198"/>
                <a:gd name="T2" fmla="*/ 0 w 2141"/>
                <a:gd name="T3" fmla="*/ 156 h 198"/>
                <a:gd name="T4" fmla="*/ 0 w 2141"/>
                <a:gd name="T5" fmla="*/ 198 h 198"/>
                <a:gd name="T6" fmla="*/ 1967 w 2141"/>
                <a:gd name="T7" fmla="*/ 0 h 198"/>
                <a:gd name="T8" fmla="*/ 196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91DFE6FB-4A8F-9CA4-7E84-8A032ED861D4}"/>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11" name="Freeform 11">
              <a:extLst>
                <a:ext uri="{FF2B5EF4-FFF2-40B4-BE49-F238E27FC236}">
                  <a16:creationId xmlns:a16="http://schemas.microsoft.com/office/drawing/2014/main" id="{746E7839-C81E-2D19-DE62-2FD71E3EDA36}"/>
                </a:ext>
              </a:extLst>
            </p:cNvPr>
            <p:cNvSpPr>
              <a:spLocks/>
            </p:cNvSpPr>
            <p:nvPr/>
          </p:nvSpPr>
          <p:spPr bwMode="hidden">
            <a:xfrm>
              <a:off x="2097" y="4043"/>
              <a:ext cx="2514" cy="276"/>
            </a:xfrm>
            <a:custGeom>
              <a:avLst/>
              <a:gdLst>
                <a:gd name="T0" fmla="*/ 1979 w 2517"/>
                <a:gd name="T1" fmla="*/ 276 h 276"/>
                <a:gd name="T2" fmla="*/ 2256 w 2517"/>
                <a:gd name="T3" fmla="*/ 204 h 276"/>
                <a:gd name="T4" fmla="*/ 2031 w 2517"/>
                <a:gd name="T5" fmla="*/ 0 h 276"/>
                <a:gd name="T6" fmla="*/ 0 w 2517"/>
                <a:gd name="T7" fmla="*/ 276 h 276"/>
                <a:gd name="T8" fmla="*/ 1979 w 2517"/>
                <a:gd name="T9" fmla="*/ 276 h 276"/>
                <a:gd name="T10" fmla="*/ 197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933E7525-E733-419F-9058-05D922ED9CFE}"/>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13" name="Freeform 13">
              <a:extLst>
                <a:ext uri="{FF2B5EF4-FFF2-40B4-BE49-F238E27FC236}">
                  <a16:creationId xmlns:a16="http://schemas.microsoft.com/office/drawing/2014/main" id="{B5CC8DBC-10DE-DF41-EA6C-E54EEF21C419}"/>
                </a:ext>
              </a:extLst>
            </p:cNvPr>
            <p:cNvSpPr>
              <a:spLocks/>
            </p:cNvSpPr>
            <p:nvPr/>
          </p:nvSpPr>
          <p:spPr bwMode="hidden">
            <a:xfrm>
              <a:off x="5030" y="3151"/>
              <a:ext cx="728" cy="240"/>
            </a:xfrm>
            <a:custGeom>
              <a:avLst/>
              <a:gdLst>
                <a:gd name="T0" fmla="*/ 642 w 729"/>
                <a:gd name="T1" fmla="*/ 240 h 240"/>
                <a:gd name="T2" fmla="*/ 0 w 729"/>
                <a:gd name="T3" fmla="*/ 0 h 240"/>
                <a:gd name="T4" fmla="*/ 0 w 729"/>
                <a:gd name="T5" fmla="*/ 6 h 240"/>
                <a:gd name="T6" fmla="*/ 642 w 729"/>
                <a:gd name="T7" fmla="*/ 240 h 240"/>
                <a:gd name="T8" fmla="*/ 642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7189E846-654C-D2B4-B4AC-359F9C58618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15" name="Freeform 15">
              <a:extLst>
                <a:ext uri="{FF2B5EF4-FFF2-40B4-BE49-F238E27FC236}">
                  <a16:creationId xmlns:a16="http://schemas.microsoft.com/office/drawing/2014/main" id="{C3E2AC17-E9F4-C703-72AB-5100572F68FA}"/>
                </a:ext>
              </a:extLst>
            </p:cNvPr>
            <p:cNvSpPr>
              <a:spLocks/>
            </p:cNvSpPr>
            <p:nvPr/>
          </p:nvSpPr>
          <p:spPr bwMode="hidden">
            <a:xfrm>
              <a:off x="5030" y="3049"/>
              <a:ext cx="728" cy="318"/>
            </a:xfrm>
            <a:custGeom>
              <a:avLst/>
              <a:gdLst>
                <a:gd name="T0" fmla="*/ 642 w 729"/>
                <a:gd name="T1" fmla="*/ 318 h 318"/>
                <a:gd name="T2" fmla="*/ 642 w 729"/>
                <a:gd name="T3" fmla="*/ 312 h 318"/>
                <a:gd name="T4" fmla="*/ 0 w 729"/>
                <a:gd name="T5" fmla="*/ 0 h 318"/>
                <a:gd name="T6" fmla="*/ 0 w 729"/>
                <a:gd name="T7" fmla="*/ 54 h 318"/>
                <a:gd name="T8" fmla="*/ 642 w 729"/>
                <a:gd name="T9" fmla="*/ 318 h 318"/>
                <a:gd name="T10" fmla="*/ 642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E2E8586D-5948-146A-65C9-92D2A30BE135}"/>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17" name="Freeform 17">
              <a:extLst>
                <a:ext uri="{FF2B5EF4-FFF2-40B4-BE49-F238E27FC236}">
                  <a16:creationId xmlns:a16="http://schemas.microsoft.com/office/drawing/2014/main" id="{0258C44D-2E5B-5DC7-E31A-110F9F319CC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18" name="Freeform 18">
              <a:extLst>
                <a:ext uri="{FF2B5EF4-FFF2-40B4-BE49-F238E27FC236}">
                  <a16:creationId xmlns:a16="http://schemas.microsoft.com/office/drawing/2014/main" id="{98690D28-2522-5D2D-5F48-852AD6CE8EB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19" name="Freeform 19">
              <a:extLst>
                <a:ext uri="{FF2B5EF4-FFF2-40B4-BE49-F238E27FC236}">
                  <a16:creationId xmlns:a16="http://schemas.microsoft.com/office/drawing/2014/main" id="{507CB759-1BC1-7999-68BD-FF70A1783591}"/>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2EEE358A-14C6-E9A0-A78F-44925E5767B7}"/>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21" name="Freeform 21">
              <a:extLst>
                <a:ext uri="{FF2B5EF4-FFF2-40B4-BE49-F238E27FC236}">
                  <a16:creationId xmlns:a16="http://schemas.microsoft.com/office/drawing/2014/main" id="{E92AB7CE-4E43-B1AA-957E-7035B9C7118E}"/>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C534484C-5CDC-640B-FA6D-02F94407697F}"/>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23" name="Freeform 23">
              <a:extLst>
                <a:ext uri="{FF2B5EF4-FFF2-40B4-BE49-F238E27FC236}">
                  <a16:creationId xmlns:a16="http://schemas.microsoft.com/office/drawing/2014/main" id="{537953E3-82CF-E24C-F7F7-EAF3190EB642}"/>
                </a:ext>
              </a:extLst>
            </p:cNvPr>
            <p:cNvSpPr>
              <a:spLocks/>
            </p:cNvSpPr>
            <p:nvPr/>
          </p:nvSpPr>
          <p:spPr bwMode="hidden">
            <a:xfrm>
              <a:off x="3488" y="0"/>
              <a:ext cx="2198" cy="2480"/>
            </a:xfrm>
            <a:custGeom>
              <a:avLst/>
              <a:gdLst>
                <a:gd name="T0" fmla="*/ 0 w 2200"/>
                <a:gd name="T1" fmla="*/ 0 h 2482"/>
                <a:gd name="T2" fmla="*/ 2158 w 2200"/>
                <a:gd name="T3" fmla="*/ 2452 h 2482"/>
                <a:gd name="T4" fmla="*/ 2170 w 2200"/>
                <a:gd name="T5" fmla="*/ 244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4" name="Freeform 24">
              <a:extLst>
                <a:ext uri="{FF2B5EF4-FFF2-40B4-BE49-F238E27FC236}">
                  <a16:creationId xmlns:a16="http://schemas.microsoft.com/office/drawing/2014/main" id="{AB60DB71-5363-00DE-DCE9-C216A8CAA00C}"/>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25" name="Freeform 25">
              <a:extLst>
                <a:ext uri="{FF2B5EF4-FFF2-40B4-BE49-F238E27FC236}">
                  <a16:creationId xmlns:a16="http://schemas.microsoft.com/office/drawing/2014/main" id="{22EF6513-7255-443B-F569-C048FF15744F}"/>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1DB0026A-DD70-6470-C5DA-3B93DE3866F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27" name="Freeform 27">
              <a:extLst>
                <a:ext uri="{FF2B5EF4-FFF2-40B4-BE49-F238E27FC236}">
                  <a16:creationId xmlns:a16="http://schemas.microsoft.com/office/drawing/2014/main" id="{C5B626BE-25DD-EE1F-BE09-17C489FAA3F1}"/>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28" name="Freeform 28">
              <a:extLst>
                <a:ext uri="{FF2B5EF4-FFF2-40B4-BE49-F238E27FC236}">
                  <a16:creationId xmlns:a16="http://schemas.microsoft.com/office/drawing/2014/main" id="{2FCEE6BF-F41E-1DA6-770C-9F3C4BFEBF86}"/>
                </a:ext>
              </a:extLst>
            </p:cNvPr>
            <p:cNvSpPr>
              <a:spLocks/>
            </p:cNvSpPr>
            <p:nvPr/>
          </p:nvSpPr>
          <p:spPr bwMode="hidden">
            <a:xfrm>
              <a:off x="5698" y="653"/>
              <a:ext cx="60" cy="311"/>
            </a:xfrm>
            <a:custGeom>
              <a:avLst/>
              <a:gdLst>
                <a:gd name="T0" fmla="*/ 0 w 60"/>
                <a:gd name="T1" fmla="*/ 144 h 312"/>
                <a:gd name="T2" fmla="*/ 60 w 60"/>
                <a:gd name="T3" fmla="*/ 225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7B6C245E-B6B5-68E3-83B5-C4E86D074B9E}"/>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0" name="Freeform 30">
              <a:extLst>
                <a:ext uri="{FF2B5EF4-FFF2-40B4-BE49-F238E27FC236}">
                  <a16:creationId xmlns:a16="http://schemas.microsoft.com/office/drawing/2014/main" id="{485E697C-C053-97D5-D386-7BF8FD385125}"/>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03B502AB-C05A-6E02-CF19-4307AA71507E}"/>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2" name="Freeform 32">
              <a:extLst>
                <a:ext uri="{FF2B5EF4-FFF2-40B4-BE49-F238E27FC236}">
                  <a16:creationId xmlns:a16="http://schemas.microsoft.com/office/drawing/2014/main" id="{8BD5DF0F-F081-3BCC-FBAF-BA074E50269E}"/>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3" name="Freeform 33">
              <a:extLst>
                <a:ext uri="{FF2B5EF4-FFF2-40B4-BE49-F238E27FC236}">
                  <a16:creationId xmlns:a16="http://schemas.microsoft.com/office/drawing/2014/main" id="{F5AE66A6-356F-25C3-97D0-68E907E97690}"/>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4" name="Freeform 34">
              <a:extLst>
                <a:ext uri="{FF2B5EF4-FFF2-40B4-BE49-F238E27FC236}">
                  <a16:creationId xmlns:a16="http://schemas.microsoft.com/office/drawing/2014/main" id="{8AFD1B59-D399-5E9B-3DB5-E89D4776793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5" name="Freeform 35">
              <a:extLst>
                <a:ext uri="{FF2B5EF4-FFF2-40B4-BE49-F238E27FC236}">
                  <a16:creationId xmlns:a16="http://schemas.microsoft.com/office/drawing/2014/main" id="{751B34C8-5E25-33AB-5B4A-06575ED4D88E}"/>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6" name="Freeform 36">
              <a:extLst>
                <a:ext uri="{FF2B5EF4-FFF2-40B4-BE49-F238E27FC236}">
                  <a16:creationId xmlns:a16="http://schemas.microsoft.com/office/drawing/2014/main" id="{C4F33472-3942-2A09-0E8B-3ACAD4642369}"/>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7" name="Freeform 37">
              <a:extLst>
                <a:ext uri="{FF2B5EF4-FFF2-40B4-BE49-F238E27FC236}">
                  <a16:creationId xmlns:a16="http://schemas.microsoft.com/office/drawing/2014/main" id="{69498AE0-728F-85AB-D520-27892A8F3574}"/>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8" name="Freeform 38">
              <a:extLst>
                <a:ext uri="{FF2B5EF4-FFF2-40B4-BE49-F238E27FC236}">
                  <a16:creationId xmlns:a16="http://schemas.microsoft.com/office/drawing/2014/main" id="{F664C606-E8A6-2937-6FB8-2082DA099710}"/>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grpSp>
          <p:nvGrpSpPr>
            <p:cNvPr id="39" name="Group 39">
              <a:extLst>
                <a:ext uri="{FF2B5EF4-FFF2-40B4-BE49-F238E27FC236}">
                  <a16:creationId xmlns:a16="http://schemas.microsoft.com/office/drawing/2014/main" id="{7E792E38-20A3-A062-370C-D3689A3DB651}"/>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3FE93C9A-6A28-F6DA-C35E-E9FBD6968CF3}"/>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41" name="Freeform 41">
                <a:extLst>
                  <a:ext uri="{FF2B5EF4-FFF2-40B4-BE49-F238E27FC236}">
                    <a16:creationId xmlns:a16="http://schemas.microsoft.com/office/drawing/2014/main" id="{90BEB599-C601-71C5-0681-DBD7B1E38B9F}"/>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grpSp>
      </p:grpSp>
      <p:graphicFrame>
        <p:nvGraphicFramePr>
          <p:cNvPr id="42" name="Object 47">
            <a:extLst>
              <a:ext uri="{FF2B5EF4-FFF2-40B4-BE49-F238E27FC236}">
                <a16:creationId xmlns:a16="http://schemas.microsoft.com/office/drawing/2014/main" id="{37B1DB41-3459-792D-A743-65CFF9A72606}"/>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62819" name="Object 47">
                        <a:extLst>
                          <a:ext uri="{FF2B5EF4-FFF2-40B4-BE49-F238E27FC236}">
                            <a16:creationId xmlns:a16="http://schemas.microsoft.com/office/drawing/2014/main" id="{9F13D2D8-ECEC-5DB0-7000-4E7DF5FCE8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438D0573-9C54-6591-0124-457B79860070}"/>
              </a:ext>
            </a:extLst>
          </p:cNvPr>
          <p:cNvSpPr>
            <a:spLocks noGrp="1" noChangeArrowheads="1"/>
          </p:cNvSpPr>
          <p:nvPr>
            <p:ph type="dt" sz="quarter" idx="10"/>
          </p:nvPr>
        </p:nvSpPr>
        <p:spPr/>
        <p:txBody>
          <a:bodyPr/>
          <a:lstStyle>
            <a:lvl1pPr>
              <a:defRPr u="sng" smtClean="0"/>
            </a:lvl1pPr>
          </a:lstStyle>
          <a:p>
            <a:pPr>
              <a:defRPr/>
            </a:pPr>
            <a:fld id="{3773F5CF-B248-9344-8279-7420802FAE6F}" type="datetime1">
              <a:rPr lang="fr-FR" altLang="fr-FR"/>
              <a:pPr>
                <a:defRPr/>
              </a:pPr>
              <a:t>04/07/2024</a:t>
            </a:fld>
            <a:endParaRPr lang="fr-FR" altLang="fr-FR"/>
          </a:p>
        </p:txBody>
      </p:sp>
      <p:sp>
        <p:nvSpPr>
          <p:cNvPr id="44" name="Espace réservé du pied de page 45">
            <a:extLst>
              <a:ext uri="{FF2B5EF4-FFF2-40B4-BE49-F238E27FC236}">
                <a16:creationId xmlns:a16="http://schemas.microsoft.com/office/drawing/2014/main" id="{C7D69D50-5BE5-4A47-0EED-2AB405C60492}"/>
              </a:ext>
            </a:extLst>
          </p:cNvPr>
          <p:cNvSpPr>
            <a:spLocks noGrp="1" noChangeArrowheads="1"/>
          </p:cNvSpPr>
          <p:nvPr>
            <p:ph type="ftr" sz="quarter" idx="11"/>
          </p:nvPr>
        </p:nvSpPr>
        <p:spPr/>
        <p:txBody>
          <a:bodyPr/>
          <a:lstStyle>
            <a:lvl1pPr>
              <a:defRPr u="sng"/>
            </a:lvl1pPr>
          </a:lstStyle>
          <a:p>
            <a:pPr>
              <a:defRPr/>
            </a:pPr>
            <a:r>
              <a:rPr lang="fr-FR" altLang="fr-FR"/>
              <a:t>Pisa School June 2023</a:t>
            </a:r>
          </a:p>
        </p:txBody>
      </p:sp>
      <p:sp>
        <p:nvSpPr>
          <p:cNvPr id="45" name="Espace réservé du numéro de diapositive 46">
            <a:extLst>
              <a:ext uri="{FF2B5EF4-FFF2-40B4-BE49-F238E27FC236}">
                <a16:creationId xmlns:a16="http://schemas.microsoft.com/office/drawing/2014/main" id="{5C81C121-EC1C-CF7C-9FCE-6DB4EF319446}"/>
              </a:ext>
            </a:extLst>
          </p:cNvPr>
          <p:cNvSpPr>
            <a:spLocks noGrp="1" noChangeArrowheads="1"/>
          </p:cNvSpPr>
          <p:nvPr>
            <p:ph type="sldNum" sz="quarter" idx="12"/>
          </p:nvPr>
        </p:nvSpPr>
        <p:spPr/>
        <p:txBody>
          <a:bodyPr/>
          <a:lstStyle>
            <a:lvl1pPr>
              <a:defRPr u="sng"/>
            </a:lvl1pPr>
          </a:lstStyle>
          <a:p>
            <a:pPr>
              <a:defRPr/>
            </a:pPr>
            <a:fld id="{53456CB6-1852-3843-ABCA-B1E7AF97841A}" type="slidenum">
              <a:rPr lang="fr-FR" altLang="fr-FR"/>
              <a:pPr>
                <a:defRPr/>
              </a:pPr>
              <a:t>‹N°›</a:t>
            </a:fld>
            <a:endParaRPr lang="fr-FR" altLang="fr-FR"/>
          </a:p>
        </p:txBody>
      </p:sp>
    </p:spTree>
    <p:extLst>
      <p:ext uri="{BB962C8B-B14F-4D97-AF65-F5344CB8AC3E}">
        <p14:creationId xmlns:p14="http://schemas.microsoft.com/office/powerpoint/2010/main" val="21806492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4251B15-EB13-59BB-F118-F90BAA91A8FE}"/>
              </a:ext>
            </a:extLst>
          </p:cNvPr>
          <p:cNvSpPr>
            <a:spLocks noGrp="1"/>
          </p:cNvSpPr>
          <p:nvPr>
            <p:ph type="dt" sz="half" idx="10"/>
          </p:nvPr>
        </p:nvSpPr>
        <p:spPr/>
        <p:txBody>
          <a:bodyPr/>
          <a:lstStyle>
            <a:lvl1pPr>
              <a:defRPr u="sng" smtClean="0"/>
            </a:lvl1pPr>
          </a:lstStyle>
          <a:p>
            <a:pPr>
              <a:defRPr/>
            </a:pPr>
            <a:fld id="{9215D8CF-580C-2C4E-875A-AE463D76335D}" type="datetime1">
              <a:rPr lang="fr-FR" altLang="fr-FR"/>
              <a:pPr>
                <a:defRPr/>
              </a:pPr>
              <a:t>04/07/2024</a:t>
            </a:fld>
            <a:endParaRPr lang="fr-FR" altLang="fr-FR"/>
          </a:p>
        </p:txBody>
      </p:sp>
      <p:sp>
        <p:nvSpPr>
          <p:cNvPr id="5" name="Espace réservé du pied de page 4">
            <a:extLst>
              <a:ext uri="{FF2B5EF4-FFF2-40B4-BE49-F238E27FC236}">
                <a16:creationId xmlns:a16="http://schemas.microsoft.com/office/drawing/2014/main" id="{1B53BE4E-2E1A-0CB1-AF8C-CAB566B5E23F}"/>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6" name="Espace réservé du numéro de diapositive 5">
            <a:extLst>
              <a:ext uri="{FF2B5EF4-FFF2-40B4-BE49-F238E27FC236}">
                <a16:creationId xmlns:a16="http://schemas.microsoft.com/office/drawing/2014/main" id="{51D2626B-ABF5-2078-9FE9-61691326784E}"/>
              </a:ext>
            </a:extLst>
          </p:cNvPr>
          <p:cNvSpPr>
            <a:spLocks noGrp="1"/>
          </p:cNvSpPr>
          <p:nvPr>
            <p:ph type="sldNum" sz="quarter" idx="12"/>
          </p:nvPr>
        </p:nvSpPr>
        <p:spPr/>
        <p:txBody>
          <a:bodyPr/>
          <a:lstStyle>
            <a:lvl1pPr>
              <a:defRPr u="sng"/>
            </a:lvl1pPr>
          </a:lstStyle>
          <a:p>
            <a:pPr>
              <a:defRPr/>
            </a:pPr>
            <a:fld id="{A7BBA1C1-756F-AD48-9755-AB5702F07E0F}" type="slidenum">
              <a:rPr lang="fr-FR" altLang="fr-FR"/>
              <a:pPr>
                <a:defRPr/>
              </a:pPr>
              <a:t>‹N°›</a:t>
            </a:fld>
            <a:endParaRPr lang="fr-FR" altLang="fr-FR"/>
          </a:p>
        </p:txBody>
      </p:sp>
    </p:spTree>
    <p:extLst>
      <p:ext uri="{BB962C8B-B14F-4D97-AF65-F5344CB8AC3E}">
        <p14:creationId xmlns:p14="http://schemas.microsoft.com/office/powerpoint/2010/main" val="13363561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66164739-4FAB-8ADF-64DF-7B4D466D977B}"/>
              </a:ext>
            </a:extLst>
          </p:cNvPr>
          <p:cNvSpPr>
            <a:spLocks noGrp="1"/>
          </p:cNvSpPr>
          <p:nvPr>
            <p:ph type="dt" sz="half" idx="10"/>
          </p:nvPr>
        </p:nvSpPr>
        <p:spPr/>
        <p:txBody>
          <a:bodyPr/>
          <a:lstStyle>
            <a:lvl1pPr>
              <a:defRPr u="sng" smtClean="0"/>
            </a:lvl1pPr>
          </a:lstStyle>
          <a:p>
            <a:pPr>
              <a:defRPr/>
            </a:pPr>
            <a:fld id="{ECF5BC83-796E-A840-8C58-69A728A2A28A}" type="datetime1">
              <a:rPr lang="fr-FR" altLang="fr-FR"/>
              <a:pPr>
                <a:defRPr/>
              </a:pPr>
              <a:t>04/07/2024</a:t>
            </a:fld>
            <a:endParaRPr lang="fr-FR" altLang="fr-FR"/>
          </a:p>
        </p:txBody>
      </p:sp>
      <p:sp>
        <p:nvSpPr>
          <p:cNvPr id="5" name="Espace réservé du pied de page 4">
            <a:extLst>
              <a:ext uri="{FF2B5EF4-FFF2-40B4-BE49-F238E27FC236}">
                <a16:creationId xmlns:a16="http://schemas.microsoft.com/office/drawing/2014/main" id="{A2105C9A-BEB5-3180-410E-2AC98B3F4CE2}"/>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6" name="Espace réservé du numéro de diapositive 5">
            <a:extLst>
              <a:ext uri="{FF2B5EF4-FFF2-40B4-BE49-F238E27FC236}">
                <a16:creationId xmlns:a16="http://schemas.microsoft.com/office/drawing/2014/main" id="{83F5A538-9756-96B8-9434-0A875A603E51}"/>
              </a:ext>
            </a:extLst>
          </p:cNvPr>
          <p:cNvSpPr>
            <a:spLocks noGrp="1"/>
          </p:cNvSpPr>
          <p:nvPr>
            <p:ph type="sldNum" sz="quarter" idx="12"/>
          </p:nvPr>
        </p:nvSpPr>
        <p:spPr/>
        <p:txBody>
          <a:bodyPr/>
          <a:lstStyle>
            <a:lvl1pPr>
              <a:defRPr u="sng"/>
            </a:lvl1pPr>
          </a:lstStyle>
          <a:p>
            <a:pPr>
              <a:defRPr/>
            </a:pPr>
            <a:fld id="{9D11C2CD-4198-3C4B-8685-E2D8F88B575B}" type="slidenum">
              <a:rPr lang="fr-FR" altLang="fr-FR"/>
              <a:pPr>
                <a:defRPr/>
              </a:pPr>
              <a:t>‹N°›</a:t>
            </a:fld>
            <a:endParaRPr lang="fr-FR" altLang="fr-FR"/>
          </a:p>
        </p:txBody>
      </p:sp>
    </p:spTree>
    <p:extLst>
      <p:ext uri="{BB962C8B-B14F-4D97-AF65-F5344CB8AC3E}">
        <p14:creationId xmlns:p14="http://schemas.microsoft.com/office/powerpoint/2010/main" val="3690446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9"/>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7"/>
            <a:ext cx="4376738" cy="639763"/>
          </a:xfrm>
        </p:spPr>
        <p:txBody>
          <a:bodyPr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82" y="1535117"/>
            <a:ext cx="4378325" cy="639763"/>
          </a:xfrm>
        </p:spPr>
        <p:txBody>
          <a:bodyPr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82" y="2174875"/>
            <a:ext cx="4378325"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20B261BC-1E03-6C60-28DF-AB055899C19E}"/>
              </a:ext>
            </a:extLst>
          </p:cNvPr>
          <p:cNvSpPr>
            <a:spLocks noGrp="1" noChangeArrowheads="1"/>
          </p:cNvSpPr>
          <p:nvPr>
            <p:ph type="dt" sz="half" idx="10"/>
          </p:nvPr>
        </p:nvSpPr>
        <p:spPr>
          <a:ln/>
        </p:spPr>
        <p:txBody>
          <a:bodyPr/>
          <a:lstStyle>
            <a:lvl1pPr>
              <a:defRPr/>
            </a:lvl1pPr>
          </a:lstStyle>
          <a:p>
            <a:pPr>
              <a:defRPr/>
            </a:pPr>
            <a:fld id="{50BF0284-1826-2C42-868B-BA6F8E2633F6}" type="datetime1">
              <a:rPr lang="fr-FR" altLang="sv-SE"/>
              <a:pPr>
                <a:defRPr/>
              </a:pPr>
              <a:t>04/07/2024</a:t>
            </a:fld>
            <a:endParaRPr lang="fr-FR" altLang="sv-SE"/>
          </a:p>
        </p:txBody>
      </p:sp>
      <p:sp>
        <p:nvSpPr>
          <p:cNvPr id="8" name="Rectangle 45">
            <a:extLst>
              <a:ext uri="{FF2B5EF4-FFF2-40B4-BE49-F238E27FC236}">
                <a16:creationId xmlns:a16="http://schemas.microsoft.com/office/drawing/2014/main" id="{602C4657-30FF-756C-D3A4-B593466CA0AF}"/>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9" name="Rectangle 46">
            <a:extLst>
              <a:ext uri="{FF2B5EF4-FFF2-40B4-BE49-F238E27FC236}">
                <a16:creationId xmlns:a16="http://schemas.microsoft.com/office/drawing/2014/main" id="{0AA370C8-822B-E813-84E5-37B5575418B0}"/>
              </a:ext>
            </a:extLst>
          </p:cNvPr>
          <p:cNvSpPr>
            <a:spLocks noGrp="1" noChangeArrowheads="1"/>
          </p:cNvSpPr>
          <p:nvPr>
            <p:ph type="sldNum" sz="quarter" idx="12"/>
          </p:nvPr>
        </p:nvSpPr>
        <p:spPr>
          <a:ln/>
        </p:spPr>
        <p:txBody>
          <a:bodyPr/>
          <a:lstStyle>
            <a:lvl1pPr>
              <a:defRPr/>
            </a:lvl1pPr>
          </a:lstStyle>
          <a:p>
            <a:pPr>
              <a:defRPr/>
            </a:pPr>
            <a:fld id="{8B8FB6AC-E794-2441-B92D-E6CF5D0EA439}" type="slidenum">
              <a:rPr lang="fr-FR" altLang="fr-FR"/>
              <a:pPr>
                <a:defRPr/>
              </a:pPr>
              <a:t>‹N°›</a:t>
            </a:fld>
            <a:endParaRPr lang="fr-FR" altLang="fr-FR"/>
          </a:p>
        </p:txBody>
      </p:sp>
    </p:spTree>
    <p:extLst>
      <p:ext uri="{BB962C8B-B14F-4D97-AF65-F5344CB8AC3E}">
        <p14:creationId xmlns:p14="http://schemas.microsoft.com/office/powerpoint/2010/main" val="41649575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57B886F-2CFF-CD9D-8493-66B56B3AABCE}"/>
              </a:ext>
            </a:extLst>
          </p:cNvPr>
          <p:cNvSpPr>
            <a:spLocks noGrp="1"/>
          </p:cNvSpPr>
          <p:nvPr>
            <p:ph type="dt" sz="half" idx="10"/>
          </p:nvPr>
        </p:nvSpPr>
        <p:spPr/>
        <p:txBody>
          <a:bodyPr/>
          <a:lstStyle>
            <a:lvl1pPr>
              <a:defRPr u="sng" smtClean="0"/>
            </a:lvl1pPr>
          </a:lstStyle>
          <a:p>
            <a:pPr>
              <a:defRPr/>
            </a:pPr>
            <a:fld id="{B57B721F-B4F3-2649-A4A2-811CDF7DE44C}" type="datetime1">
              <a:rPr lang="fr-FR" altLang="fr-FR"/>
              <a:pPr>
                <a:defRPr/>
              </a:pPr>
              <a:t>04/07/2024</a:t>
            </a:fld>
            <a:endParaRPr lang="fr-FR" altLang="fr-FR"/>
          </a:p>
        </p:txBody>
      </p:sp>
      <p:sp>
        <p:nvSpPr>
          <p:cNvPr id="6" name="Espace réservé du pied de page 5">
            <a:extLst>
              <a:ext uri="{FF2B5EF4-FFF2-40B4-BE49-F238E27FC236}">
                <a16:creationId xmlns:a16="http://schemas.microsoft.com/office/drawing/2014/main" id="{20B1AF90-ED51-1596-255E-D96603086CC8}"/>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7" name="Espace réservé du numéro de diapositive 6">
            <a:extLst>
              <a:ext uri="{FF2B5EF4-FFF2-40B4-BE49-F238E27FC236}">
                <a16:creationId xmlns:a16="http://schemas.microsoft.com/office/drawing/2014/main" id="{754A461D-7F56-95B8-C38D-901BFC6799C9}"/>
              </a:ext>
            </a:extLst>
          </p:cNvPr>
          <p:cNvSpPr>
            <a:spLocks noGrp="1"/>
          </p:cNvSpPr>
          <p:nvPr>
            <p:ph type="sldNum" sz="quarter" idx="12"/>
          </p:nvPr>
        </p:nvSpPr>
        <p:spPr/>
        <p:txBody>
          <a:bodyPr/>
          <a:lstStyle>
            <a:lvl1pPr>
              <a:defRPr u="sng"/>
            </a:lvl1pPr>
          </a:lstStyle>
          <a:p>
            <a:pPr>
              <a:defRPr/>
            </a:pPr>
            <a:fld id="{2823C545-CF66-9B4E-AFB9-AB48DA66F51D}" type="slidenum">
              <a:rPr lang="fr-FR" altLang="fr-FR"/>
              <a:pPr>
                <a:defRPr/>
              </a:pPr>
              <a:t>‹N°›</a:t>
            </a:fld>
            <a:endParaRPr lang="fr-FR" altLang="fr-FR"/>
          </a:p>
        </p:txBody>
      </p:sp>
    </p:spTree>
    <p:extLst>
      <p:ext uri="{BB962C8B-B14F-4D97-AF65-F5344CB8AC3E}">
        <p14:creationId xmlns:p14="http://schemas.microsoft.com/office/powerpoint/2010/main" val="34631183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9DC5E83F-4170-8428-DCB4-6A65DCB0E37E}"/>
              </a:ext>
            </a:extLst>
          </p:cNvPr>
          <p:cNvSpPr>
            <a:spLocks noGrp="1"/>
          </p:cNvSpPr>
          <p:nvPr>
            <p:ph type="dt" sz="half" idx="10"/>
          </p:nvPr>
        </p:nvSpPr>
        <p:spPr/>
        <p:txBody>
          <a:bodyPr/>
          <a:lstStyle>
            <a:lvl1pPr>
              <a:defRPr u="sng" smtClean="0"/>
            </a:lvl1pPr>
          </a:lstStyle>
          <a:p>
            <a:pPr>
              <a:defRPr/>
            </a:pPr>
            <a:fld id="{44B59299-3193-0243-95CE-911D30A09540}" type="datetime1">
              <a:rPr lang="fr-FR" altLang="fr-FR"/>
              <a:pPr>
                <a:defRPr/>
              </a:pPr>
              <a:t>04/07/2024</a:t>
            </a:fld>
            <a:endParaRPr lang="fr-FR" altLang="fr-FR"/>
          </a:p>
        </p:txBody>
      </p:sp>
      <p:sp>
        <p:nvSpPr>
          <p:cNvPr id="8" name="Espace réservé du pied de page 7">
            <a:extLst>
              <a:ext uri="{FF2B5EF4-FFF2-40B4-BE49-F238E27FC236}">
                <a16:creationId xmlns:a16="http://schemas.microsoft.com/office/drawing/2014/main" id="{55DC5A2F-DF27-190C-4F23-718A42B5D86F}"/>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9" name="Espace réservé du numéro de diapositive 8">
            <a:extLst>
              <a:ext uri="{FF2B5EF4-FFF2-40B4-BE49-F238E27FC236}">
                <a16:creationId xmlns:a16="http://schemas.microsoft.com/office/drawing/2014/main" id="{2CF49559-93FE-EF0E-341C-5E40524BBDFA}"/>
              </a:ext>
            </a:extLst>
          </p:cNvPr>
          <p:cNvSpPr>
            <a:spLocks noGrp="1"/>
          </p:cNvSpPr>
          <p:nvPr>
            <p:ph type="sldNum" sz="quarter" idx="12"/>
          </p:nvPr>
        </p:nvSpPr>
        <p:spPr/>
        <p:txBody>
          <a:bodyPr/>
          <a:lstStyle>
            <a:lvl1pPr>
              <a:defRPr u="sng"/>
            </a:lvl1pPr>
          </a:lstStyle>
          <a:p>
            <a:pPr>
              <a:defRPr/>
            </a:pPr>
            <a:fld id="{58BF2257-B51E-1C43-82E9-D187502B8AEC}" type="slidenum">
              <a:rPr lang="fr-FR" altLang="fr-FR"/>
              <a:pPr>
                <a:defRPr/>
              </a:pPr>
              <a:t>‹N°›</a:t>
            </a:fld>
            <a:endParaRPr lang="fr-FR" altLang="fr-FR"/>
          </a:p>
        </p:txBody>
      </p:sp>
    </p:spTree>
    <p:extLst>
      <p:ext uri="{BB962C8B-B14F-4D97-AF65-F5344CB8AC3E}">
        <p14:creationId xmlns:p14="http://schemas.microsoft.com/office/powerpoint/2010/main" val="40540224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a:extLst>
              <a:ext uri="{FF2B5EF4-FFF2-40B4-BE49-F238E27FC236}">
                <a16:creationId xmlns:a16="http://schemas.microsoft.com/office/drawing/2014/main" id="{1A279EE2-8E7F-BDE4-AD5B-E0C5FBB063E7}"/>
              </a:ext>
            </a:extLst>
          </p:cNvPr>
          <p:cNvSpPr>
            <a:spLocks noGrp="1"/>
          </p:cNvSpPr>
          <p:nvPr>
            <p:ph type="dt" sz="half" idx="10"/>
          </p:nvPr>
        </p:nvSpPr>
        <p:spPr/>
        <p:txBody>
          <a:bodyPr/>
          <a:lstStyle>
            <a:lvl1pPr>
              <a:defRPr u="sng" smtClean="0"/>
            </a:lvl1pPr>
          </a:lstStyle>
          <a:p>
            <a:pPr>
              <a:defRPr/>
            </a:pPr>
            <a:fld id="{9C29C2E0-C760-D940-9109-A6866CBC8566}" type="datetime1">
              <a:rPr lang="fr-FR" altLang="fr-FR"/>
              <a:pPr>
                <a:defRPr/>
              </a:pPr>
              <a:t>04/07/2024</a:t>
            </a:fld>
            <a:endParaRPr lang="fr-FR" altLang="fr-FR"/>
          </a:p>
        </p:txBody>
      </p:sp>
      <p:sp>
        <p:nvSpPr>
          <p:cNvPr id="4" name="Espace réservé du pied de page 3">
            <a:extLst>
              <a:ext uri="{FF2B5EF4-FFF2-40B4-BE49-F238E27FC236}">
                <a16:creationId xmlns:a16="http://schemas.microsoft.com/office/drawing/2014/main" id="{29A2D854-6AEE-0475-0C67-54D54240DCCD}"/>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5" name="Espace réservé du numéro de diapositive 4">
            <a:extLst>
              <a:ext uri="{FF2B5EF4-FFF2-40B4-BE49-F238E27FC236}">
                <a16:creationId xmlns:a16="http://schemas.microsoft.com/office/drawing/2014/main" id="{44E67486-5392-6420-4BE9-FADE930A1D1B}"/>
              </a:ext>
            </a:extLst>
          </p:cNvPr>
          <p:cNvSpPr>
            <a:spLocks noGrp="1"/>
          </p:cNvSpPr>
          <p:nvPr>
            <p:ph type="sldNum" sz="quarter" idx="12"/>
          </p:nvPr>
        </p:nvSpPr>
        <p:spPr/>
        <p:txBody>
          <a:bodyPr/>
          <a:lstStyle>
            <a:lvl1pPr>
              <a:defRPr u="sng"/>
            </a:lvl1pPr>
          </a:lstStyle>
          <a:p>
            <a:pPr>
              <a:defRPr/>
            </a:pPr>
            <a:fld id="{C4158911-50C0-F844-9512-7E44A5F7F1D1}" type="slidenum">
              <a:rPr lang="fr-FR" altLang="fr-FR"/>
              <a:pPr>
                <a:defRPr/>
              </a:pPr>
              <a:t>‹N°›</a:t>
            </a:fld>
            <a:endParaRPr lang="fr-FR" altLang="fr-FR"/>
          </a:p>
        </p:txBody>
      </p:sp>
    </p:spTree>
    <p:extLst>
      <p:ext uri="{BB962C8B-B14F-4D97-AF65-F5344CB8AC3E}">
        <p14:creationId xmlns:p14="http://schemas.microsoft.com/office/powerpoint/2010/main" val="9695340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A38151F-16A9-1176-0350-91F46B6443C7}"/>
              </a:ext>
            </a:extLst>
          </p:cNvPr>
          <p:cNvSpPr>
            <a:spLocks noGrp="1"/>
          </p:cNvSpPr>
          <p:nvPr>
            <p:ph type="dt" sz="half" idx="10"/>
          </p:nvPr>
        </p:nvSpPr>
        <p:spPr/>
        <p:txBody>
          <a:bodyPr/>
          <a:lstStyle>
            <a:lvl1pPr>
              <a:defRPr u="sng" smtClean="0"/>
            </a:lvl1pPr>
          </a:lstStyle>
          <a:p>
            <a:pPr>
              <a:defRPr/>
            </a:pPr>
            <a:fld id="{52D984F6-751B-4A4E-8D28-73AECCFC61A2}" type="datetime1">
              <a:rPr lang="fr-FR" altLang="fr-FR"/>
              <a:pPr>
                <a:defRPr/>
              </a:pPr>
              <a:t>04/07/2024</a:t>
            </a:fld>
            <a:endParaRPr lang="fr-FR" altLang="fr-FR"/>
          </a:p>
        </p:txBody>
      </p:sp>
      <p:sp>
        <p:nvSpPr>
          <p:cNvPr id="3" name="Espace réservé du pied de page 2">
            <a:extLst>
              <a:ext uri="{FF2B5EF4-FFF2-40B4-BE49-F238E27FC236}">
                <a16:creationId xmlns:a16="http://schemas.microsoft.com/office/drawing/2014/main" id="{58DE9B8C-E36E-57C1-469D-0EE162F7368E}"/>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4" name="Espace réservé du numéro de diapositive 3">
            <a:extLst>
              <a:ext uri="{FF2B5EF4-FFF2-40B4-BE49-F238E27FC236}">
                <a16:creationId xmlns:a16="http://schemas.microsoft.com/office/drawing/2014/main" id="{A925C9BD-79BE-368D-B95D-F9C3CE766D3F}"/>
              </a:ext>
            </a:extLst>
          </p:cNvPr>
          <p:cNvSpPr>
            <a:spLocks noGrp="1"/>
          </p:cNvSpPr>
          <p:nvPr>
            <p:ph type="sldNum" sz="quarter" idx="12"/>
          </p:nvPr>
        </p:nvSpPr>
        <p:spPr/>
        <p:txBody>
          <a:bodyPr/>
          <a:lstStyle>
            <a:lvl1pPr>
              <a:defRPr u="sng"/>
            </a:lvl1pPr>
          </a:lstStyle>
          <a:p>
            <a:pPr>
              <a:defRPr/>
            </a:pPr>
            <a:fld id="{AE6CEDAD-944D-CC46-9FFA-151210364B9D}" type="slidenum">
              <a:rPr lang="fr-FR" altLang="fr-FR"/>
              <a:pPr>
                <a:defRPr/>
              </a:pPr>
              <a:t>‹N°›</a:t>
            </a:fld>
            <a:endParaRPr lang="fr-FR" altLang="fr-FR"/>
          </a:p>
        </p:txBody>
      </p:sp>
    </p:spTree>
    <p:extLst>
      <p:ext uri="{BB962C8B-B14F-4D97-AF65-F5344CB8AC3E}">
        <p14:creationId xmlns:p14="http://schemas.microsoft.com/office/powerpoint/2010/main" val="19336921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4EE6DD9-5497-1CC5-D588-ED9B542CBC06}"/>
              </a:ext>
            </a:extLst>
          </p:cNvPr>
          <p:cNvSpPr>
            <a:spLocks noGrp="1"/>
          </p:cNvSpPr>
          <p:nvPr>
            <p:ph type="dt" sz="half" idx="10"/>
          </p:nvPr>
        </p:nvSpPr>
        <p:spPr/>
        <p:txBody>
          <a:bodyPr/>
          <a:lstStyle>
            <a:lvl1pPr>
              <a:defRPr u="sng" smtClean="0"/>
            </a:lvl1pPr>
          </a:lstStyle>
          <a:p>
            <a:pPr>
              <a:defRPr/>
            </a:pPr>
            <a:fld id="{56282155-18B8-5345-9E32-40CD9EC1DD66}" type="datetime1">
              <a:rPr lang="fr-FR" altLang="fr-FR"/>
              <a:pPr>
                <a:defRPr/>
              </a:pPr>
              <a:t>04/07/2024</a:t>
            </a:fld>
            <a:endParaRPr lang="fr-FR" altLang="fr-FR"/>
          </a:p>
        </p:txBody>
      </p:sp>
      <p:sp>
        <p:nvSpPr>
          <p:cNvPr id="6" name="Espace réservé du pied de page 5">
            <a:extLst>
              <a:ext uri="{FF2B5EF4-FFF2-40B4-BE49-F238E27FC236}">
                <a16:creationId xmlns:a16="http://schemas.microsoft.com/office/drawing/2014/main" id="{36DA7F2A-8001-E888-E056-00603D4A4233}"/>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7" name="Espace réservé du numéro de diapositive 6">
            <a:extLst>
              <a:ext uri="{FF2B5EF4-FFF2-40B4-BE49-F238E27FC236}">
                <a16:creationId xmlns:a16="http://schemas.microsoft.com/office/drawing/2014/main" id="{ED99AC1C-50BC-CA59-7467-784E8F44E99B}"/>
              </a:ext>
            </a:extLst>
          </p:cNvPr>
          <p:cNvSpPr>
            <a:spLocks noGrp="1"/>
          </p:cNvSpPr>
          <p:nvPr>
            <p:ph type="sldNum" sz="quarter" idx="12"/>
          </p:nvPr>
        </p:nvSpPr>
        <p:spPr/>
        <p:txBody>
          <a:bodyPr/>
          <a:lstStyle>
            <a:lvl1pPr>
              <a:defRPr u="sng"/>
            </a:lvl1pPr>
          </a:lstStyle>
          <a:p>
            <a:pPr>
              <a:defRPr/>
            </a:pPr>
            <a:fld id="{4B9D89A6-6E97-2D44-A76B-FBA9A87E2754}" type="slidenum">
              <a:rPr lang="fr-FR" altLang="fr-FR"/>
              <a:pPr>
                <a:defRPr/>
              </a:pPr>
              <a:t>‹N°›</a:t>
            </a:fld>
            <a:endParaRPr lang="fr-FR" altLang="fr-FR"/>
          </a:p>
        </p:txBody>
      </p:sp>
    </p:spTree>
    <p:extLst>
      <p:ext uri="{BB962C8B-B14F-4D97-AF65-F5344CB8AC3E}">
        <p14:creationId xmlns:p14="http://schemas.microsoft.com/office/powerpoint/2010/main" val="1672405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31A9BEE-7201-5275-F158-12D1E8234CB0}"/>
              </a:ext>
            </a:extLst>
          </p:cNvPr>
          <p:cNvSpPr>
            <a:spLocks noGrp="1"/>
          </p:cNvSpPr>
          <p:nvPr>
            <p:ph type="dt" sz="half" idx="10"/>
          </p:nvPr>
        </p:nvSpPr>
        <p:spPr/>
        <p:txBody>
          <a:bodyPr/>
          <a:lstStyle>
            <a:lvl1pPr>
              <a:defRPr u="sng" smtClean="0"/>
            </a:lvl1pPr>
          </a:lstStyle>
          <a:p>
            <a:pPr>
              <a:defRPr/>
            </a:pPr>
            <a:fld id="{D251B222-5C86-4C4C-85A1-E144048BF846}" type="datetime1">
              <a:rPr lang="fr-FR" altLang="fr-FR"/>
              <a:pPr>
                <a:defRPr/>
              </a:pPr>
              <a:t>04/07/2024</a:t>
            </a:fld>
            <a:endParaRPr lang="fr-FR" altLang="fr-FR"/>
          </a:p>
        </p:txBody>
      </p:sp>
      <p:sp>
        <p:nvSpPr>
          <p:cNvPr id="6" name="Espace réservé du pied de page 5">
            <a:extLst>
              <a:ext uri="{FF2B5EF4-FFF2-40B4-BE49-F238E27FC236}">
                <a16:creationId xmlns:a16="http://schemas.microsoft.com/office/drawing/2014/main" id="{A27133C0-5498-A950-3BDA-A538BEA00205}"/>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7" name="Espace réservé du numéro de diapositive 6">
            <a:extLst>
              <a:ext uri="{FF2B5EF4-FFF2-40B4-BE49-F238E27FC236}">
                <a16:creationId xmlns:a16="http://schemas.microsoft.com/office/drawing/2014/main" id="{FB7A0C7A-EE1C-F441-8109-54FA984A41B7}"/>
              </a:ext>
            </a:extLst>
          </p:cNvPr>
          <p:cNvSpPr>
            <a:spLocks noGrp="1"/>
          </p:cNvSpPr>
          <p:nvPr>
            <p:ph type="sldNum" sz="quarter" idx="12"/>
          </p:nvPr>
        </p:nvSpPr>
        <p:spPr/>
        <p:txBody>
          <a:bodyPr/>
          <a:lstStyle>
            <a:lvl1pPr>
              <a:defRPr u="sng"/>
            </a:lvl1pPr>
          </a:lstStyle>
          <a:p>
            <a:pPr>
              <a:defRPr/>
            </a:pPr>
            <a:fld id="{AF3B4C24-C851-4F4B-87E6-57EA2AFE77EB}" type="slidenum">
              <a:rPr lang="fr-FR" altLang="fr-FR"/>
              <a:pPr>
                <a:defRPr/>
              </a:pPr>
              <a:t>‹N°›</a:t>
            </a:fld>
            <a:endParaRPr lang="fr-FR" altLang="fr-FR"/>
          </a:p>
        </p:txBody>
      </p:sp>
    </p:spTree>
    <p:extLst>
      <p:ext uri="{BB962C8B-B14F-4D97-AF65-F5344CB8AC3E}">
        <p14:creationId xmlns:p14="http://schemas.microsoft.com/office/powerpoint/2010/main" val="7435756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A026BE8-BD83-FA08-D0EF-03CC1291911B}"/>
              </a:ext>
            </a:extLst>
          </p:cNvPr>
          <p:cNvSpPr>
            <a:spLocks noGrp="1"/>
          </p:cNvSpPr>
          <p:nvPr>
            <p:ph type="dt" sz="half" idx="10"/>
          </p:nvPr>
        </p:nvSpPr>
        <p:spPr/>
        <p:txBody>
          <a:bodyPr/>
          <a:lstStyle>
            <a:lvl1pPr>
              <a:defRPr u="sng" smtClean="0"/>
            </a:lvl1pPr>
          </a:lstStyle>
          <a:p>
            <a:pPr>
              <a:defRPr/>
            </a:pPr>
            <a:fld id="{B28DC445-F89A-BF4B-A299-6964E9371EC8}" type="datetime1">
              <a:rPr lang="fr-FR" altLang="fr-FR"/>
              <a:pPr>
                <a:defRPr/>
              </a:pPr>
              <a:t>04/07/2024</a:t>
            </a:fld>
            <a:endParaRPr lang="fr-FR" altLang="fr-FR"/>
          </a:p>
        </p:txBody>
      </p:sp>
      <p:sp>
        <p:nvSpPr>
          <p:cNvPr id="5" name="Espace réservé du pied de page 4">
            <a:extLst>
              <a:ext uri="{FF2B5EF4-FFF2-40B4-BE49-F238E27FC236}">
                <a16:creationId xmlns:a16="http://schemas.microsoft.com/office/drawing/2014/main" id="{66165D1F-B98B-0EDC-2DA7-46732AB20434}"/>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6" name="Espace réservé du numéro de diapositive 5">
            <a:extLst>
              <a:ext uri="{FF2B5EF4-FFF2-40B4-BE49-F238E27FC236}">
                <a16:creationId xmlns:a16="http://schemas.microsoft.com/office/drawing/2014/main" id="{8500A345-2B2C-CA35-CB04-EA002BB9CF5D}"/>
              </a:ext>
            </a:extLst>
          </p:cNvPr>
          <p:cNvSpPr>
            <a:spLocks noGrp="1"/>
          </p:cNvSpPr>
          <p:nvPr>
            <p:ph type="sldNum" sz="quarter" idx="12"/>
          </p:nvPr>
        </p:nvSpPr>
        <p:spPr/>
        <p:txBody>
          <a:bodyPr/>
          <a:lstStyle>
            <a:lvl1pPr>
              <a:defRPr u="sng"/>
            </a:lvl1pPr>
          </a:lstStyle>
          <a:p>
            <a:pPr>
              <a:defRPr/>
            </a:pPr>
            <a:fld id="{09E90381-0959-9B49-A9EB-B543C1129C8D}" type="slidenum">
              <a:rPr lang="fr-FR" altLang="fr-FR"/>
              <a:pPr>
                <a:defRPr/>
              </a:pPr>
              <a:t>‹N°›</a:t>
            </a:fld>
            <a:endParaRPr lang="fr-FR" altLang="fr-FR"/>
          </a:p>
        </p:txBody>
      </p:sp>
    </p:spTree>
    <p:extLst>
      <p:ext uri="{BB962C8B-B14F-4D97-AF65-F5344CB8AC3E}">
        <p14:creationId xmlns:p14="http://schemas.microsoft.com/office/powerpoint/2010/main" val="4395657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39EA45A-84F5-177B-D4C0-8EDC27E24B4C}"/>
              </a:ext>
            </a:extLst>
          </p:cNvPr>
          <p:cNvSpPr>
            <a:spLocks noGrp="1"/>
          </p:cNvSpPr>
          <p:nvPr>
            <p:ph type="dt" sz="half" idx="10"/>
          </p:nvPr>
        </p:nvSpPr>
        <p:spPr/>
        <p:txBody>
          <a:bodyPr/>
          <a:lstStyle>
            <a:lvl1pPr>
              <a:defRPr u="sng" smtClean="0"/>
            </a:lvl1pPr>
          </a:lstStyle>
          <a:p>
            <a:pPr>
              <a:defRPr/>
            </a:pPr>
            <a:fld id="{3A0DB2EA-BDDB-3142-9194-22A33312B0C9}" type="datetime1">
              <a:rPr lang="fr-FR" altLang="fr-FR"/>
              <a:pPr>
                <a:defRPr/>
              </a:pPr>
              <a:t>04/07/2024</a:t>
            </a:fld>
            <a:endParaRPr lang="fr-FR" altLang="fr-FR"/>
          </a:p>
        </p:txBody>
      </p:sp>
      <p:sp>
        <p:nvSpPr>
          <p:cNvPr id="5" name="Espace réservé du pied de page 4">
            <a:extLst>
              <a:ext uri="{FF2B5EF4-FFF2-40B4-BE49-F238E27FC236}">
                <a16:creationId xmlns:a16="http://schemas.microsoft.com/office/drawing/2014/main" id="{A8FA7AC7-75D8-2360-4DD2-4A4BFF6FD424}"/>
              </a:ext>
            </a:extLst>
          </p:cNvPr>
          <p:cNvSpPr>
            <a:spLocks noGrp="1"/>
          </p:cNvSpPr>
          <p:nvPr>
            <p:ph type="ftr" sz="quarter" idx="11"/>
          </p:nvPr>
        </p:nvSpPr>
        <p:spPr/>
        <p:txBody>
          <a:bodyPr/>
          <a:lstStyle>
            <a:lvl1pPr>
              <a:defRPr u="sng"/>
            </a:lvl1pPr>
          </a:lstStyle>
          <a:p>
            <a:pPr>
              <a:defRPr/>
            </a:pPr>
            <a:r>
              <a:rPr lang="fr-FR" altLang="fr-FR"/>
              <a:t>Pisa School June 2023</a:t>
            </a:r>
          </a:p>
        </p:txBody>
      </p:sp>
      <p:sp>
        <p:nvSpPr>
          <p:cNvPr id="6" name="Espace réservé du numéro de diapositive 5">
            <a:extLst>
              <a:ext uri="{FF2B5EF4-FFF2-40B4-BE49-F238E27FC236}">
                <a16:creationId xmlns:a16="http://schemas.microsoft.com/office/drawing/2014/main" id="{107DA06E-857D-F095-5C48-AA7AE10C305D}"/>
              </a:ext>
            </a:extLst>
          </p:cNvPr>
          <p:cNvSpPr>
            <a:spLocks noGrp="1"/>
          </p:cNvSpPr>
          <p:nvPr>
            <p:ph type="sldNum" sz="quarter" idx="12"/>
          </p:nvPr>
        </p:nvSpPr>
        <p:spPr/>
        <p:txBody>
          <a:bodyPr/>
          <a:lstStyle>
            <a:lvl1pPr>
              <a:defRPr u="sng"/>
            </a:lvl1pPr>
          </a:lstStyle>
          <a:p>
            <a:pPr>
              <a:defRPr/>
            </a:pPr>
            <a:fld id="{AB14A33C-CBE2-AB41-BFA6-2F0DCF79727B}" type="slidenum">
              <a:rPr lang="fr-FR" altLang="fr-FR"/>
              <a:pPr>
                <a:defRPr/>
              </a:pPr>
              <a:t>‹N°›</a:t>
            </a:fld>
            <a:endParaRPr lang="fr-FR" altLang="fr-FR"/>
          </a:p>
        </p:txBody>
      </p:sp>
    </p:spTree>
    <p:extLst>
      <p:ext uri="{BB962C8B-B14F-4D97-AF65-F5344CB8AC3E}">
        <p14:creationId xmlns:p14="http://schemas.microsoft.com/office/powerpoint/2010/main" val="39954465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B7269403-9C49-96A1-F617-B397CC2D7398}"/>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4" name="Line 10">
            <a:extLst>
              <a:ext uri="{FF2B5EF4-FFF2-40B4-BE49-F238E27FC236}">
                <a16:creationId xmlns:a16="http://schemas.microsoft.com/office/drawing/2014/main" id="{6D34DDFE-6411-428D-E691-F6CD5DAA46F2}"/>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pic>
        <p:nvPicPr>
          <p:cNvPr id="5" name="Picture 37">
            <a:extLst>
              <a:ext uri="{FF2B5EF4-FFF2-40B4-BE49-F238E27FC236}">
                <a16:creationId xmlns:a16="http://schemas.microsoft.com/office/drawing/2014/main" id="{A169AD18-0A99-8033-4729-D02C353A06B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6DC84155-B737-22C5-540F-EC1982DDB20D}"/>
              </a:ext>
            </a:extLst>
          </p:cNvPr>
          <p:cNvSpPr>
            <a:spLocks/>
          </p:cNvSpPr>
          <p:nvPr/>
        </p:nvSpPr>
        <p:spPr bwMode="auto">
          <a:xfrm>
            <a:off x="350838" y="6661150"/>
            <a:ext cx="1539875" cy="196850"/>
          </a:xfrm>
          <a:prstGeom prst="rect">
            <a:avLst/>
          </a:prstGeom>
          <a:noFill/>
          <a:ln>
            <a:noFill/>
          </a:ln>
        </p:spPr>
        <p:txBody>
          <a:bodyPr lIns="0" tIns="0" rIns="0" bIns="0"/>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r>
              <a:rPr lang="de-DE" altLang="fr-FR" sz="3200" i="1">
                <a:solidFill>
                  <a:srgbClr val="FFFFFF"/>
                </a:solidFill>
              </a:rPr>
              <a:t>Stefan Ritt</a:t>
            </a:r>
          </a:p>
        </p:txBody>
      </p:sp>
      <p:sp>
        <p:nvSpPr>
          <p:cNvPr id="7" name="Datumsplatzhalter 3">
            <a:extLst>
              <a:ext uri="{FF2B5EF4-FFF2-40B4-BE49-F238E27FC236}">
                <a16:creationId xmlns:a16="http://schemas.microsoft.com/office/drawing/2014/main" id="{5AE71FFE-8C9F-4919-67E6-395D51F33D0C}"/>
              </a:ext>
            </a:extLst>
          </p:cNvPr>
          <p:cNvSpPr>
            <a:spLocks/>
          </p:cNvSpPr>
          <p:nvPr/>
        </p:nvSpPr>
        <p:spPr bwMode="auto">
          <a:xfrm>
            <a:off x="8915400" y="6661150"/>
            <a:ext cx="639763" cy="196850"/>
          </a:xfrm>
          <a:prstGeom prst="rect">
            <a:avLst/>
          </a:prstGeom>
          <a:noFill/>
          <a:ln>
            <a:noFill/>
          </a:ln>
        </p:spPr>
        <p:txBody>
          <a:bodyPr lIns="0" tIns="0" rIns="0" bIns="0"/>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r" eaLnBrk="1" hangingPunct="1">
              <a:defRPr/>
            </a:pPr>
            <a:fld id="{748A2017-B2EE-5A4D-863D-CB18732DBC47}" type="slidenum">
              <a:rPr lang="en-US" altLang="fr-FR" sz="3200" i="1" smtClean="0">
                <a:solidFill>
                  <a:srgbClr val="FFFFFF"/>
                </a:solidFill>
              </a:rPr>
              <a:pPr algn="r" eaLnBrk="1" hangingPunct="1">
                <a:defRPr/>
              </a:pPr>
              <a:t>‹N°›</a:t>
            </a:fld>
            <a:r>
              <a:rPr lang="en-US" altLang="fr-FR" sz="3200" i="1">
                <a:solidFill>
                  <a:srgbClr val="FFFFFF"/>
                </a:solidFill>
              </a:rPr>
              <a:t>/33</a:t>
            </a:r>
            <a:endParaRPr lang="de-DE" altLang="fr-FR" sz="3200" i="1">
              <a:solidFill>
                <a:srgbClr val="FFFFFF"/>
              </a:solidFill>
            </a:endParaRP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7"/>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F29B38CE-D36A-A85C-3B78-C917AB64952D}"/>
              </a:ext>
            </a:extLst>
          </p:cNvPr>
          <p:cNvSpPr>
            <a:spLocks noGrp="1"/>
          </p:cNvSpPr>
          <p:nvPr>
            <p:ph type="dt" sz="half" idx="10"/>
          </p:nvPr>
        </p:nvSpPr>
        <p:spPr/>
        <p:txBody>
          <a:bodyPr/>
          <a:lstStyle>
            <a:lvl1pPr>
              <a:defRPr u="sng" smtClean="0"/>
            </a:lvl1pPr>
          </a:lstStyle>
          <a:p>
            <a:pPr>
              <a:defRPr/>
            </a:pPr>
            <a:fld id="{AC8B132F-9D88-1F4B-A196-E31D779D4D2C}" type="datetime1">
              <a:rPr lang="fr-FR" altLang="fr-FR"/>
              <a:pPr>
                <a:defRPr/>
              </a:pPr>
              <a:t>04/07/2024</a:t>
            </a:fld>
            <a:endParaRPr lang="de-DE" altLang="fr-FR"/>
          </a:p>
        </p:txBody>
      </p:sp>
      <p:sp>
        <p:nvSpPr>
          <p:cNvPr id="10" name="Fußzeilenplatzhalter 4">
            <a:extLst>
              <a:ext uri="{FF2B5EF4-FFF2-40B4-BE49-F238E27FC236}">
                <a16:creationId xmlns:a16="http://schemas.microsoft.com/office/drawing/2014/main" id="{667FC9BC-B07B-02BB-9AE1-4ADC1306DA6F}"/>
              </a:ext>
            </a:extLst>
          </p:cNvPr>
          <p:cNvSpPr>
            <a:spLocks noGrp="1"/>
          </p:cNvSpPr>
          <p:nvPr>
            <p:ph type="ftr" sz="quarter" idx="11"/>
          </p:nvPr>
        </p:nvSpPr>
        <p:spPr/>
        <p:txBody>
          <a:bodyPr/>
          <a:lstStyle>
            <a:lvl1pPr>
              <a:defRPr u="sng"/>
            </a:lvl1pPr>
          </a:lstStyle>
          <a:p>
            <a:pPr>
              <a:defRPr/>
            </a:pPr>
            <a:r>
              <a:rPr lang="de-DE" altLang="fr-FR"/>
              <a:t>Pisa School June 2023</a:t>
            </a:r>
          </a:p>
        </p:txBody>
      </p:sp>
    </p:spTree>
    <p:extLst>
      <p:ext uri="{BB962C8B-B14F-4D97-AF65-F5344CB8AC3E}">
        <p14:creationId xmlns:p14="http://schemas.microsoft.com/office/powerpoint/2010/main" val="4278164847"/>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95300" y="277820"/>
            <a:ext cx="8915400" cy="1139825"/>
          </a:xfrm>
        </p:spPr>
        <p:txBody>
          <a:bodyPr/>
          <a:lstStyle/>
          <a:p>
            <a:r>
              <a:rPr lang="fr-FR"/>
              <a:t>Cliquez et modifiez le titre</a:t>
            </a:r>
          </a:p>
        </p:txBody>
      </p:sp>
      <p:sp>
        <p:nvSpPr>
          <p:cNvPr id="3" name="Espace réservé du texte 2"/>
          <p:cNvSpPr>
            <a:spLocks noGrp="1"/>
          </p:cNvSpPr>
          <p:nvPr>
            <p:ph type="body" sz="half" idx="1"/>
          </p:nvPr>
        </p:nvSpPr>
        <p:spPr>
          <a:xfrm>
            <a:off x="495300" y="1600206"/>
            <a:ext cx="4375150"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035550" y="1600206"/>
            <a:ext cx="4375150"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1285F84-0385-F246-6148-8B7EC81DFC58}"/>
              </a:ext>
            </a:extLst>
          </p:cNvPr>
          <p:cNvSpPr>
            <a:spLocks noGrp="1"/>
          </p:cNvSpPr>
          <p:nvPr>
            <p:ph type="dt" sz="half" idx="10"/>
          </p:nvPr>
        </p:nvSpPr>
        <p:spPr>
          <a:xfrm>
            <a:off x="495300" y="6248400"/>
            <a:ext cx="2311400" cy="457200"/>
          </a:xfrm>
        </p:spPr>
        <p:txBody>
          <a:bodyPr/>
          <a:lstStyle>
            <a:lvl1pPr>
              <a:defRPr smtClean="0"/>
            </a:lvl1pPr>
          </a:lstStyle>
          <a:p>
            <a:pPr>
              <a:defRPr/>
            </a:pPr>
            <a:fld id="{6BB95517-F848-234E-B2FD-8898300151F0}" type="datetime1">
              <a:rPr lang="fr-FR" altLang="fr-FR"/>
              <a:pPr>
                <a:defRPr/>
              </a:pPr>
              <a:t>04/07/2024</a:t>
            </a:fld>
            <a:endParaRPr lang="de-DE" altLang="fr-FR"/>
          </a:p>
        </p:txBody>
      </p:sp>
      <p:sp>
        <p:nvSpPr>
          <p:cNvPr id="6" name="Espace réservé du pied de page 5">
            <a:extLst>
              <a:ext uri="{FF2B5EF4-FFF2-40B4-BE49-F238E27FC236}">
                <a16:creationId xmlns:a16="http://schemas.microsoft.com/office/drawing/2014/main" id="{762126DA-85D7-A5A4-EFCC-E54EE4CD5E90}"/>
              </a:ext>
            </a:extLst>
          </p:cNvPr>
          <p:cNvSpPr>
            <a:spLocks noGrp="1"/>
          </p:cNvSpPr>
          <p:nvPr>
            <p:ph type="ftr" sz="quarter" idx="11"/>
          </p:nvPr>
        </p:nvSpPr>
        <p:spPr/>
        <p:txBody>
          <a:bodyPr/>
          <a:lstStyle>
            <a:lvl1pPr>
              <a:defRPr/>
            </a:lvl1pPr>
          </a:lstStyle>
          <a:p>
            <a:pPr>
              <a:defRPr/>
            </a:pPr>
            <a:r>
              <a:rPr lang="de-DE" altLang="fr-FR"/>
              <a:t>Pisa School June 2023</a:t>
            </a:r>
          </a:p>
        </p:txBody>
      </p:sp>
      <p:sp>
        <p:nvSpPr>
          <p:cNvPr id="7" name="Espace réservé du numéro de diapositive 6">
            <a:extLst>
              <a:ext uri="{FF2B5EF4-FFF2-40B4-BE49-F238E27FC236}">
                <a16:creationId xmlns:a16="http://schemas.microsoft.com/office/drawing/2014/main" id="{4626E479-53A6-8AE2-060B-019CFBAF6652}"/>
              </a:ext>
            </a:extLst>
          </p:cNvPr>
          <p:cNvSpPr>
            <a:spLocks noGrp="1"/>
          </p:cNvSpPr>
          <p:nvPr>
            <p:ph type="sldNum" sz="quarter" idx="12"/>
          </p:nvPr>
        </p:nvSpPr>
        <p:spPr>
          <a:xfrm>
            <a:off x="7099300" y="6248400"/>
            <a:ext cx="2311400" cy="457200"/>
          </a:xfrm>
        </p:spPr>
        <p:txBody>
          <a:bodyPr/>
          <a:lstStyle>
            <a:lvl1pPr>
              <a:defRPr/>
            </a:lvl1pPr>
          </a:lstStyle>
          <a:p>
            <a:pPr>
              <a:defRPr/>
            </a:pPr>
            <a:fld id="{A9AB5F1A-DD50-B045-9C4E-8D14BE26EDE7}" type="slidenum">
              <a:rPr lang="de-DE" altLang="fr-FR"/>
              <a:pPr>
                <a:defRPr/>
              </a:pPr>
              <a:t>‹N°›</a:t>
            </a:fld>
            <a:endParaRPr lang="de-DE" altLang="fr-FR"/>
          </a:p>
        </p:txBody>
      </p:sp>
    </p:spTree>
    <p:extLst>
      <p:ext uri="{BB962C8B-B14F-4D97-AF65-F5344CB8AC3E}">
        <p14:creationId xmlns:p14="http://schemas.microsoft.com/office/powerpoint/2010/main" val="2337114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BAAE8FF4-13CA-37A6-F6DC-70C1DD0B3B2E}"/>
              </a:ext>
            </a:extLst>
          </p:cNvPr>
          <p:cNvSpPr>
            <a:spLocks noGrp="1" noChangeArrowheads="1"/>
          </p:cNvSpPr>
          <p:nvPr>
            <p:ph type="dt" sz="half" idx="10"/>
          </p:nvPr>
        </p:nvSpPr>
        <p:spPr>
          <a:ln/>
        </p:spPr>
        <p:txBody>
          <a:bodyPr/>
          <a:lstStyle>
            <a:lvl1pPr>
              <a:defRPr/>
            </a:lvl1pPr>
          </a:lstStyle>
          <a:p>
            <a:pPr>
              <a:defRPr/>
            </a:pPr>
            <a:fld id="{491A2DC6-1A91-3F44-85A1-59FD3EB9C047}" type="datetime1">
              <a:rPr lang="fr-FR" altLang="sv-SE"/>
              <a:pPr>
                <a:defRPr/>
              </a:pPr>
              <a:t>04/07/2024</a:t>
            </a:fld>
            <a:endParaRPr lang="fr-FR" altLang="sv-SE"/>
          </a:p>
        </p:txBody>
      </p:sp>
      <p:sp>
        <p:nvSpPr>
          <p:cNvPr id="4" name="Rectangle 45">
            <a:extLst>
              <a:ext uri="{FF2B5EF4-FFF2-40B4-BE49-F238E27FC236}">
                <a16:creationId xmlns:a16="http://schemas.microsoft.com/office/drawing/2014/main" id="{6795B817-CCE5-28B6-9A72-BF4FE6A0335C}"/>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5" name="Rectangle 46">
            <a:extLst>
              <a:ext uri="{FF2B5EF4-FFF2-40B4-BE49-F238E27FC236}">
                <a16:creationId xmlns:a16="http://schemas.microsoft.com/office/drawing/2014/main" id="{F8F27CBE-E386-CE6F-62A5-153A35EAFAB5}"/>
              </a:ext>
            </a:extLst>
          </p:cNvPr>
          <p:cNvSpPr>
            <a:spLocks noGrp="1" noChangeArrowheads="1"/>
          </p:cNvSpPr>
          <p:nvPr>
            <p:ph type="sldNum" sz="quarter" idx="12"/>
          </p:nvPr>
        </p:nvSpPr>
        <p:spPr>
          <a:ln/>
        </p:spPr>
        <p:txBody>
          <a:bodyPr/>
          <a:lstStyle>
            <a:lvl1pPr>
              <a:defRPr/>
            </a:lvl1pPr>
          </a:lstStyle>
          <a:p>
            <a:pPr>
              <a:defRPr/>
            </a:pPr>
            <a:fld id="{652953F6-FF69-5249-987E-8E78BE7CF976}" type="slidenum">
              <a:rPr lang="fr-FR" altLang="fr-FR"/>
              <a:pPr>
                <a:defRPr/>
              </a:pPr>
              <a:t>‹N°›</a:t>
            </a:fld>
            <a:endParaRPr lang="fr-FR" altLang="fr-FR"/>
          </a:p>
        </p:txBody>
      </p:sp>
    </p:spTree>
    <p:extLst>
      <p:ext uri="{BB962C8B-B14F-4D97-AF65-F5344CB8AC3E}">
        <p14:creationId xmlns:p14="http://schemas.microsoft.com/office/powerpoint/2010/main" val="22866279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99FD4710-6C2C-D00B-92C0-A09EB4196C88}"/>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7BC24A3D-A747-4EFE-76D5-2EF28BD64097}"/>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4" name="Freeform 4">
              <a:extLst>
                <a:ext uri="{FF2B5EF4-FFF2-40B4-BE49-F238E27FC236}">
                  <a16:creationId xmlns:a16="http://schemas.microsoft.com/office/drawing/2014/main" id="{2A92DADC-C43B-3843-00DA-E785D286F047}"/>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 name="Freeform 5">
              <a:extLst>
                <a:ext uri="{FF2B5EF4-FFF2-40B4-BE49-F238E27FC236}">
                  <a16:creationId xmlns:a16="http://schemas.microsoft.com/office/drawing/2014/main" id="{DF50FA66-1929-D978-510A-0C4044B6EAF5}"/>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6" name="Freeform 6">
              <a:extLst>
                <a:ext uri="{FF2B5EF4-FFF2-40B4-BE49-F238E27FC236}">
                  <a16:creationId xmlns:a16="http://schemas.microsoft.com/office/drawing/2014/main" id="{C5965990-F666-6DAF-5E4E-3D62176749DF}"/>
                </a:ext>
              </a:extLst>
            </p:cNvPr>
            <p:cNvSpPr>
              <a:spLocks/>
            </p:cNvSpPr>
            <p:nvPr/>
          </p:nvSpPr>
          <p:spPr bwMode="hidden">
            <a:xfrm>
              <a:off x="4038" y="3577"/>
              <a:ext cx="1720" cy="65"/>
            </a:xfrm>
            <a:custGeom>
              <a:avLst/>
              <a:gdLst>
                <a:gd name="T0" fmla="*/ 1468 w 1722"/>
                <a:gd name="T1" fmla="*/ 33 h 66"/>
                <a:gd name="T2" fmla="*/ 1468 w 1722"/>
                <a:gd name="T3" fmla="*/ 33 h 66"/>
                <a:gd name="T4" fmla="*/ 0 w 1722"/>
                <a:gd name="T5" fmla="*/ 0 h 66"/>
                <a:gd name="T6" fmla="*/ 0 w 1722"/>
                <a:gd name="T7" fmla="*/ 33 h 66"/>
                <a:gd name="T8" fmla="*/ 1468 w 1722"/>
                <a:gd name="T9" fmla="*/ 33 h 66"/>
                <a:gd name="T10" fmla="*/ 146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47A62FBF-2252-3C5A-9701-D1F3B3F1DFAC}"/>
                </a:ext>
              </a:extLst>
            </p:cNvPr>
            <p:cNvSpPr>
              <a:spLocks/>
            </p:cNvSpPr>
            <p:nvPr/>
          </p:nvSpPr>
          <p:spPr bwMode="hidden">
            <a:xfrm>
              <a:off x="0" y="3726"/>
              <a:ext cx="4784" cy="329"/>
            </a:xfrm>
            <a:custGeom>
              <a:avLst/>
              <a:gdLst>
                <a:gd name="T0" fmla="*/ 0 w 4789"/>
                <a:gd name="T1" fmla="*/ 329 h 329"/>
                <a:gd name="T2" fmla="*/ 4704 w 4789"/>
                <a:gd name="T3" fmla="*/ 77 h 329"/>
                <a:gd name="T4" fmla="*/ 470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8" name="Freeform 8">
              <a:extLst>
                <a:ext uri="{FF2B5EF4-FFF2-40B4-BE49-F238E27FC236}">
                  <a16:creationId xmlns:a16="http://schemas.microsoft.com/office/drawing/2014/main" id="{C2729ABF-38C9-77B1-9CCA-63C02A1C3EB1}"/>
                </a:ext>
              </a:extLst>
            </p:cNvPr>
            <p:cNvSpPr>
              <a:spLocks/>
            </p:cNvSpPr>
            <p:nvPr/>
          </p:nvSpPr>
          <p:spPr bwMode="hidden">
            <a:xfrm>
              <a:off x="4784" y="3702"/>
              <a:ext cx="974" cy="101"/>
            </a:xfrm>
            <a:custGeom>
              <a:avLst/>
              <a:gdLst>
                <a:gd name="T0" fmla="*/ 848 w 975"/>
                <a:gd name="T1" fmla="*/ 48 h 101"/>
                <a:gd name="T2" fmla="*/ 848 w 975"/>
                <a:gd name="T3" fmla="*/ 0 h 101"/>
                <a:gd name="T4" fmla="*/ 0 w 975"/>
                <a:gd name="T5" fmla="*/ 24 h 101"/>
                <a:gd name="T6" fmla="*/ 0 w 975"/>
                <a:gd name="T7" fmla="*/ 101 h 101"/>
                <a:gd name="T8" fmla="*/ 848 w 975"/>
                <a:gd name="T9" fmla="*/ 48 h 101"/>
                <a:gd name="T10" fmla="*/ 848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0FF1198C-D3D8-6187-429F-F89A1A4F8D5F}"/>
                </a:ext>
              </a:extLst>
            </p:cNvPr>
            <p:cNvSpPr>
              <a:spLocks/>
            </p:cNvSpPr>
            <p:nvPr/>
          </p:nvSpPr>
          <p:spPr bwMode="hidden">
            <a:xfrm>
              <a:off x="3619" y="3815"/>
              <a:ext cx="2139" cy="198"/>
            </a:xfrm>
            <a:custGeom>
              <a:avLst/>
              <a:gdLst>
                <a:gd name="T0" fmla="*/ 1887 w 2141"/>
                <a:gd name="T1" fmla="*/ 0 h 198"/>
                <a:gd name="T2" fmla="*/ 0 w 2141"/>
                <a:gd name="T3" fmla="*/ 156 h 198"/>
                <a:gd name="T4" fmla="*/ 0 w 2141"/>
                <a:gd name="T5" fmla="*/ 198 h 198"/>
                <a:gd name="T6" fmla="*/ 1887 w 2141"/>
                <a:gd name="T7" fmla="*/ 0 h 198"/>
                <a:gd name="T8" fmla="*/ 188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9402D679-38E6-E4DF-5CA2-9C86F4A252EF}"/>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11" name="Freeform 11">
              <a:extLst>
                <a:ext uri="{FF2B5EF4-FFF2-40B4-BE49-F238E27FC236}">
                  <a16:creationId xmlns:a16="http://schemas.microsoft.com/office/drawing/2014/main" id="{9F013EB5-CCF1-70E7-B99B-88FED7CB277D}"/>
                </a:ext>
              </a:extLst>
            </p:cNvPr>
            <p:cNvSpPr>
              <a:spLocks/>
            </p:cNvSpPr>
            <p:nvPr/>
          </p:nvSpPr>
          <p:spPr bwMode="hidden">
            <a:xfrm>
              <a:off x="2097" y="4043"/>
              <a:ext cx="2514" cy="276"/>
            </a:xfrm>
            <a:custGeom>
              <a:avLst/>
              <a:gdLst>
                <a:gd name="T0" fmla="*/ 1899 w 2517"/>
                <a:gd name="T1" fmla="*/ 276 h 276"/>
                <a:gd name="T2" fmla="*/ 2136 w 2517"/>
                <a:gd name="T3" fmla="*/ 204 h 276"/>
                <a:gd name="T4" fmla="*/ 1951 w 2517"/>
                <a:gd name="T5" fmla="*/ 0 h 276"/>
                <a:gd name="T6" fmla="*/ 0 w 2517"/>
                <a:gd name="T7" fmla="*/ 276 h 276"/>
                <a:gd name="T8" fmla="*/ 1899 w 2517"/>
                <a:gd name="T9" fmla="*/ 276 h 276"/>
                <a:gd name="T10" fmla="*/ 189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0205B185-903C-435D-048E-CF7B053B76C6}"/>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13" name="Freeform 13">
              <a:extLst>
                <a:ext uri="{FF2B5EF4-FFF2-40B4-BE49-F238E27FC236}">
                  <a16:creationId xmlns:a16="http://schemas.microsoft.com/office/drawing/2014/main" id="{D2B47FDF-0A53-C6DB-7B5D-37A1BE283743}"/>
                </a:ext>
              </a:extLst>
            </p:cNvPr>
            <p:cNvSpPr>
              <a:spLocks/>
            </p:cNvSpPr>
            <p:nvPr/>
          </p:nvSpPr>
          <p:spPr bwMode="hidden">
            <a:xfrm>
              <a:off x="5030" y="3151"/>
              <a:ext cx="728" cy="240"/>
            </a:xfrm>
            <a:custGeom>
              <a:avLst/>
              <a:gdLst>
                <a:gd name="T0" fmla="*/ 602 w 729"/>
                <a:gd name="T1" fmla="*/ 240 h 240"/>
                <a:gd name="T2" fmla="*/ 0 w 729"/>
                <a:gd name="T3" fmla="*/ 0 h 240"/>
                <a:gd name="T4" fmla="*/ 0 w 729"/>
                <a:gd name="T5" fmla="*/ 6 h 240"/>
                <a:gd name="T6" fmla="*/ 602 w 729"/>
                <a:gd name="T7" fmla="*/ 240 h 240"/>
                <a:gd name="T8" fmla="*/ 602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F91B1F56-C020-D4C0-DCB1-EA94DA533898}"/>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15" name="Freeform 15">
              <a:extLst>
                <a:ext uri="{FF2B5EF4-FFF2-40B4-BE49-F238E27FC236}">
                  <a16:creationId xmlns:a16="http://schemas.microsoft.com/office/drawing/2014/main" id="{0E226365-6CD4-3953-8BDD-F0AD49E53EEA}"/>
                </a:ext>
              </a:extLst>
            </p:cNvPr>
            <p:cNvSpPr>
              <a:spLocks/>
            </p:cNvSpPr>
            <p:nvPr/>
          </p:nvSpPr>
          <p:spPr bwMode="hidden">
            <a:xfrm>
              <a:off x="5030" y="3049"/>
              <a:ext cx="728" cy="318"/>
            </a:xfrm>
            <a:custGeom>
              <a:avLst/>
              <a:gdLst>
                <a:gd name="T0" fmla="*/ 602 w 729"/>
                <a:gd name="T1" fmla="*/ 318 h 318"/>
                <a:gd name="T2" fmla="*/ 602 w 729"/>
                <a:gd name="T3" fmla="*/ 312 h 318"/>
                <a:gd name="T4" fmla="*/ 0 w 729"/>
                <a:gd name="T5" fmla="*/ 0 h 318"/>
                <a:gd name="T6" fmla="*/ 0 w 729"/>
                <a:gd name="T7" fmla="*/ 54 h 318"/>
                <a:gd name="T8" fmla="*/ 602 w 729"/>
                <a:gd name="T9" fmla="*/ 318 h 318"/>
                <a:gd name="T10" fmla="*/ 602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6AB7AD4B-0C00-69A5-3FEA-B13499CD5E7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17" name="Freeform 17">
              <a:extLst>
                <a:ext uri="{FF2B5EF4-FFF2-40B4-BE49-F238E27FC236}">
                  <a16:creationId xmlns:a16="http://schemas.microsoft.com/office/drawing/2014/main" id="{3D21D804-676D-FE94-54B7-B8FF78095129}"/>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18" name="Freeform 18">
              <a:extLst>
                <a:ext uri="{FF2B5EF4-FFF2-40B4-BE49-F238E27FC236}">
                  <a16:creationId xmlns:a16="http://schemas.microsoft.com/office/drawing/2014/main" id="{2E9C840B-4913-BD59-859A-FB1E438B4116}"/>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19" name="Freeform 19">
              <a:extLst>
                <a:ext uri="{FF2B5EF4-FFF2-40B4-BE49-F238E27FC236}">
                  <a16:creationId xmlns:a16="http://schemas.microsoft.com/office/drawing/2014/main" id="{EE791A74-D20A-C4ED-7974-900C7D252C8B}"/>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8E4C0159-1AAC-9550-E4D9-A5A85146478F}"/>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21" name="Freeform 21">
              <a:extLst>
                <a:ext uri="{FF2B5EF4-FFF2-40B4-BE49-F238E27FC236}">
                  <a16:creationId xmlns:a16="http://schemas.microsoft.com/office/drawing/2014/main" id="{FB6F9FD2-DA39-B6CB-2483-4204D6B9E7D4}"/>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41B2605F-EF49-3BB4-221F-51DC871D172D}"/>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23" name="Freeform 23">
              <a:extLst>
                <a:ext uri="{FF2B5EF4-FFF2-40B4-BE49-F238E27FC236}">
                  <a16:creationId xmlns:a16="http://schemas.microsoft.com/office/drawing/2014/main" id="{47DAB6A2-9807-98CD-4B27-C78F2D5FA3C5}"/>
                </a:ext>
              </a:extLst>
            </p:cNvPr>
            <p:cNvSpPr>
              <a:spLocks/>
            </p:cNvSpPr>
            <p:nvPr/>
          </p:nvSpPr>
          <p:spPr bwMode="hidden">
            <a:xfrm>
              <a:off x="3488" y="0"/>
              <a:ext cx="2198" cy="2480"/>
            </a:xfrm>
            <a:custGeom>
              <a:avLst/>
              <a:gdLst>
                <a:gd name="T0" fmla="*/ 0 w 2200"/>
                <a:gd name="T1" fmla="*/ 0 h 2482"/>
                <a:gd name="T2" fmla="*/ 2154 w 2200"/>
                <a:gd name="T3" fmla="*/ 2448 h 2482"/>
                <a:gd name="T4" fmla="*/ 2166 w 2200"/>
                <a:gd name="T5" fmla="*/ 2442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4" name="Freeform 24">
              <a:extLst>
                <a:ext uri="{FF2B5EF4-FFF2-40B4-BE49-F238E27FC236}">
                  <a16:creationId xmlns:a16="http://schemas.microsoft.com/office/drawing/2014/main" id="{AD7FDA22-8751-ABAB-BF34-FF4FC077E25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25" name="Freeform 25">
              <a:extLst>
                <a:ext uri="{FF2B5EF4-FFF2-40B4-BE49-F238E27FC236}">
                  <a16:creationId xmlns:a16="http://schemas.microsoft.com/office/drawing/2014/main" id="{8B17C3F6-D34B-C303-38E7-C77F525221F1}"/>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FE1FFAC5-C449-0E58-61FF-340E0DA443D1}"/>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27" name="Freeform 27">
              <a:extLst>
                <a:ext uri="{FF2B5EF4-FFF2-40B4-BE49-F238E27FC236}">
                  <a16:creationId xmlns:a16="http://schemas.microsoft.com/office/drawing/2014/main" id="{0C9749B1-EA99-A34E-62E4-285782A0CEE1}"/>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28" name="Freeform 28">
              <a:extLst>
                <a:ext uri="{FF2B5EF4-FFF2-40B4-BE49-F238E27FC236}">
                  <a16:creationId xmlns:a16="http://schemas.microsoft.com/office/drawing/2014/main" id="{28ECFB87-053E-04EB-759A-E5D08F976738}"/>
                </a:ext>
              </a:extLst>
            </p:cNvPr>
            <p:cNvSpPr>
              <a:spLocks/>
            </p:cNvSpPr>
            <p:nvPr/>
          </p:nvSpPr>
          <p:spPr bwMode="hidden">
            <a:xfrm>
              <a:off x="5698" y="653"/>
              <a:ext cx="60" cy="311"/>
            </a:xfrm>
            <a:custGeom>
              <a:avLst/>
              <a:gdLst>
                <a:gd name="T0" fmla="*/ 0 w 60"/>
                <a:gd name="T1" fmla="*/ 144 h 312"/>
                <a:gd name="T2" fmla="*/ 60 w 60"/>
                <a:gd name="T3" fmla="*/ 185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3557C826-59D4-5C85-9FBC-74AA77A44CAB}"/>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30" name="Freeform 30">
              <a:extLst>
                <a:ext uri="{FF2B5EF4-FFF2-40B4-BE49-F238E27FC236}">
                  <a16:creationId xmlns:a16="http://schemas.microsoft.com/office/drawing/2014/main" id="{81065633-7D42-2485-5DD7-D460B88AA46A}"/>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A110BB2E-CB13-3433-A767-687FDA18654E}"/>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32" name="Freeform 32">
              <a:extLst>
                <a:ext uri="{FF2B5EF4-FFF2-40B4-BE49-F238E27FC236}">
                  <a16:creationId xmlns:a16="http://schemas.microsoft.com/office/drawing/2014/main" id="{76B9D1EF-19BF-6EB3-3B9A-B7C4FEE4D1F4}"/>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33" name="Freeform 33">
              <a:extLst>
                <a:ext uri="{FF2B5EF4-FFF2-40B4-BE49-F238E27FC236}">
                  <a16:creationId xmlns:a16="http://schemas.microsoft.com/office/drawing/2014/main" id="{D2296DF8-EC07-62BE-12B0-828C565D83E3}"/>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34" name="Freeform 34">
              <a:extLst>
                <a:ext uri="{FF2B5EF4-FFF2-40B4-BE49-F238E27FC236}">
                  <a16:creationId xmlns:a16="http://schemas.microsoft.com/office/drawing/2014/main" id="{AE22D56A-42C6-FDC9-CBA1-09354F92A6C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35" name="Freeform 35">
              <a:extLst>
                <a:ext uri="{FF2B5EF4-FFF2-40B4-BE49-F238E27FC236}">
                  <a16:creationId xmlns:a16="http://schemas.microsoft.com/office/drawing/2014/main" id="{963592FA-123A-CE64-5AAA-DE2222BB7F2E}"/>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36" name="Freeform 36">
              <a:extLst>
                <a:ext uri="{FF2B5EF4-FFF2-40B4-BE49-F238E27FC236}">
                  <a16:creationId xmlns:a16="http://schemas.microsoft.com/office/drawing/2014/main" id="{D226229F-3E84-60F4-49EC-0A42176FDAC2}"/>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37" name="Freeform 37">
              <a:extLst>
                <a:ext uri="{FF2B5EF4-FFF2-40B4-BE49-F238E27FC236}">
                  <a16:creationId xmlns:a16="http://schemas.microsoft.com/office/drawing/2014/main" id="{417ACC08-5A2C-1667-6AC7-62462496A62F}"/>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38" name="Freeform 38">
              <a:extLst>
                <a:ext uri="{FF2B5EF4-FFF2-40B4-BE49-F238E27FC236}">
                  <a16:creationId xmlns:a16="http://schemas.microsoft.com/office/drawing/2014/main" id="{5D91C5CE-A86A-4C3A-E8FF-27A17A3D2A0C}"/>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grpSp>
          <p:nvGrpSpPr>
            <p:cNvPr id="39" name="Group 39">
              <a:extLst>
                <a:ext uri="{FF2B5EF4-FFF2-40B4-BE49-F238E27FC236}">
                  <a16:creationId xmlns:a16="http://schemas.microsoft.com/office/drawing/2014/main" id="{46C10E8E-4614-906F-5927-9DFCD0F8831B}"/>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0CA39AB6-84F0-3F73-AA97-5591F6D924F1}"/>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41" name="Freeform 41">
                <a:extLst>
                  <a:ext uri="{FF2B5EF4-FFF2-40B4-BE49-F238E27FC236}">
                    <a16:creationId xmlns:a16="http://schemas.microsoft.com/office/drawing/2014/main" id="{23B9DF0C-0E90-8E64-8D1C-755D52123EB4}"/>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grpSp>
      </p:grpSp>
      <p:graphicFrame>
        <p:nvGraphicFramePr>
          <p:cNvPr id="42" name="Object 47">
            <a:extLst>
              <a:ext uri="{FF2B5EF4-FFF2-40B4-BE49-F238E27FC236}">
                <a16:creationId xmlns:a16="http://schemas.microsoft.com/office/drawing/2014/main" id="{4D1BF113-27DC-0272-373D-FA62A01BE801}"/>
              </a:ext>
            </a:extLst>
          </p:cNvPr>
          <p:cNvGraphicFramePr>
            <a:graphicFrameLocks noChangeAspect="1"/>
          </p:cNvGraphicFramePr>
          <p:nvPr/>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76131" name="Object 47">
                        <a:extLst>
                          <a:ext uri="{FF2B5EF4-FFF2-40B4-BE49-F238E27FC236}">
                            <a16:creationId xmlns:a16="http://schemas.microsoft.com/office/drawing/2014/main" id="{B61D40BB-69E3-3A59-E2AD-62F8D79D16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1"/>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3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366D7B4B-727A-5122-BD34-1A748533B3DB}"/>
              </a:ext>
            </a:extLst>
          </p:cNvPr>
          <p:cNvSpPr>
            <a:spLocks noGrp="1" noChangeArrowheads="1"/>
          </p:cNvSpPr>
          <p:nvPr>
            <p:ph type="dt" sz="quarter" idx="10"/>
          </p:nvPr>
        </p:nvSpPr>
        <p:spPr/>
        <p:txBody>
          <a:bodyPr/>
          <a:lstStyle>
            <a:lvl1pPr>
              <a:defRPr smtClean="0"/>
            </a:lvl1pPr>
          </a:lstStyle>
          <a:p>
            <a:pPr>
              <a:defRPr/>
            </a:pPr>
            <a:fld id="{796CCEA5-CFD4-8F45-BA94-745D0DF2A1E7}" type="datetime1">
              <a:rPr lang="fr-FR" altLang="sv-SE"/>
              <a:pPr>
                <a:defRPr/>
              </a:pPr>
              <a:t>04/07/2024</a:t>
            </a:fld>
            <a:endParaRPr lang="fr-FR" altLang="sv-SE"/>
          </a:p>
        </p:txBody>
      </p:sp>
      <p:sp>
        <p:nvSpPr>
          <p:cNvPr id="44" name="Espace réservé du pied de page 45">
            <a:extLst>
              <a:ext uri="{FF2B5EF4-FFF2-40B4-BE49-F238E27FC236}">
                <a16:creationId xmlns:a16="http://schemas.microsoft.com/office/drawing/2014/main" id="{8034D175-6BA6-292B-47EC-3B139AF2B794}"/>
              </a:ext>
            </a:extLst>
          </p:cNvPr>
          <p:cNvSpPr>
            <a:spLocks noGrp="1" noChangeArrowheads="1"/>
          </p:cNvSpPr>
          <p:nvPr>
            <p:ph type="ftr" sz="quarter" idx="11"/>
          </p:nvPr>
        </p:nvSpPr>
        <p:spPr/>
        <p:txBody>
          <a:bodyPr/>
          <a:lstStyle>
            <a:lvl1pPr>
              <a:defRPr/>
            </a:lvl1pPr>
          </a:lstStyle>
          <a:p>
            <a:pPr>
              <a:defRPr/>
            </a:pPr>
            <a:r>
              <a:rPr lang="fr-FR" altLang="fr-FR"/>
              <a:t>Pisa School June 2023</a:t>
            </a:r>
          </a:p>
        </p:txBody>
      </p:sp>
      <p:sp>
        <p:nvSpPr>
          <p:cNvPr id="45" name="Espace réservé du numéro de diapositive 46">
            <a:extLst>
              <a:ext uri="{FF2B5EF4-FFF2-40B4-BE49-F238E27FC236}">
                <a16:creationId xmlns:a16="http://schemas.microsoft.com/office/drawing/2014/main" id="{56751A59-5BB6-8AED-9E13-261858BB12E4}"/>
              </a:ext>
            </a:extLst>
          </p:cNvPr>
          <p:cNvSpPr>
            <a:spLocks noGrp="1" noChangeArrowheads="1"/>
          </p:cNvSpPr>
          <p:nvPr>
            <p:ph type="sldNum" sz="quarter" idx="12"/>
          </p:nvPr>
        </p:nvSpPr>
        <p:spPr/>
        <p:txBody>
          <a:bodyPr/>
          <a:lstStyle>
            <a:lvl1pPr>
              <a:defRPr/>
            </a:lvl1pPr>
          </a:lstStyle>
          <a:p>
            <a:pPr>
              <a:defRPr/>
            </a:pPr>
            <a:fld id="{9DF06958-1B69-1544-BCE3-1C2A8E29069E}" type="slidenum">
              <a:rPr lang="fr-FR" altLang="fr-FR"/>
              <a:pPr>
                <a:defRPr/>
              </a:pPr>
              <a:t>‹N°›</a:t>
            </a:fld>
            <a:endParaRPr lang="fr-FR" altLang="fr-FR"/>
          </a:p>
        </p:txBody>
      </p:sp>
    </p:spTree>
    <p:extLst>
      <p:ext uri="{BB962C8B-B14F-4D97-AF65-F5344CB8AC3E}">
        <p14:creationId xmlns:p14="http://schemas.microsoft.com/office/powerpoint/2010/main" val="18026133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C9181263-E19B-9BF0-F4CE-C0912F7039A8}"/>
              </a:ext>
            </a:extLst>
          </p:cNvPr>
          <p:cNvSpPr>
            <a:spLocks noGrp="1" noChangeArrowheads="1"/>
          </p:cNvSpPr>
          <p:nvPr>
            <p:ph type="dt" sz="half" idx="10"/>
          </p:nvPr>
        </p:nvSpPr>
        <p:spPr>
          <a:ln/>
        </p:spPr>
        <p:txBody>
          <a:bodyPr/>
          <a:lstStyle>
            <a:lvl1pPr>
              <a:defRPr/>
            </a:lvl1pPr>
          </a:lstStyle>
          <a:p>
            <a:pPr>
              <a:defRPr/>
            </a:pPr>
            <a:fld id="{8152AD48-FA57-EE4A-85A0-F98FA78AC43D}" type="datetime1">
              <a:rPr lang="fr-FR" altLang="sv-SE"/>
              <a:pPr>
                <a:defRPr/>
              </a:pPr>
              <a:t>04/07/2024</a:t>
            </a:fld>
            <a:endParaRPr lang="fr-FR" altLang="sv-SE"/>
          </a:p>
        </p:txBody>
      </p:sp>
      <p:sp>
        <p:nvSpPr>
          <p:cNvPr id="5" name="Rectangle 45">
            <a:extLst>
              <a:ext uri="{FF2B5EF4-FFF2-40B4-BE49-F238E27FC236}">
                <a16:creationId xmlns:a16="http://schemas.microsoft.com/office/drawing/2014/main" id="{7930C318-97CA-21EE-1BFE-2C36B489A52F}"/>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64D701C9-64AE-9B70-53ED-B92B48ECDBF3}"/>
              </a:ext>
            </a:extLst>
          </p:cNvPr>
          <p:cNvSpPr>
            <a:spLocks noGrp="1" noChangeArrowheads="1"/>
          </p:cNvSpPr>
          <p:nvPr>
            <p:ph type="sldNum" sz="quarter" idx="12"/>
          </p:nvPr>
        </p:nvSpPr>
        <p:spPr>
          <a:ln/>
        </p:spPr>
        <p:txBody>
          <a:bodyPr/>
          <a:lstStyle>
            <a:lvl1pPr>
              <a:defRPr/>
            </a:lvl1pPr>
          </a:lstStyle>
          <a:p>
            <a:pPr>
              <a:defRPr/>
            </a:pPr>
            <a:fld id="{22330573-3A76-9D4B-986C-9BAACA8592E1}" type="slidenum">
              <a:rPr lang="fr-FR" altLang="fr-FR"/>
              <a:pPr>
                <a:defRPr/>
              </a:pPr>
              <a:t>‹N°›</a:t>
            </a:fld>
            <a:endParaRPr lang="fr-FR" altLang="fr-FR"/>
          </a:p>
        </p:txBody>
      </p:sp>
    </p:spTree>
    <p:extLst>
      <p:ext uri="{BB962C8B-B14F-4D97-AF65-F5344CB8AC3E}">
        <p14:creationId xmlns:p14="http://schemas.microsoft.com/office/powerpoint/2010/main" val="208395889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5"/>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6993" indent="0">
              <a:buNone/>
              <a:defRPr sz="1800"/>
            </a:lvl2pPr>
            <a:lvl3pPr marL="913984" indent="0">
              <a:buNone/>
              <a:defRPr sz="1600"/>
            </a:lvl3pPr>
            <a:lvl4pPr marL="1370976" indent="0">
              <a:buNone/>
              <a:defRPr sz="1400"/>
            </a:lvl4pPr>
            <a:lvl5pPr marL="1827969" indent="0">
              <a:buNone/>
              <a:defRPr sz="1400"/>
            </a:lvl5pPr>
            <a:lvl6pPr marL="2284960" indent="0">
              <a:buNone/>
              <a:defRPr sz="1400"/>
            </a:lvl6pPr>
            <a:lvl7pPr marL="2741952" indent="0">
              <a:buNone/>
              <a:defRPr sz="1400"/>
            </a:lvl7pPr>
            <a:lvl8pPr marL="3198944" indent="0">
              <a:buNone/>
              <a:defRPr sz="1400"/>
            </a:lvl8pPr>
            <a:lvl9pPr marL="3655936"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B935ECF9-85FE-093D-A87D-1ADC5A943FE5}"/>
              </a:ext>
            </a:extLst>
          </p:cNvPr>
          <p:cNvSpPr>
            <a:spLocks noGrp="1" noChangeArrowheads="1"/>
          </p:cNvSpPr>
          <p:nvPr>
            <p:ph type="dt" sz="half" idx="10"/>
          </p:nvPr>
        </p:nvSpPr>
        <p:spPr>
          <a:ln/>
        </p:spPr>
        <p:txBody>
          <a:bodyPr/>
          <a:lstStyle>
            <a:lvl1pPr>
              <a:defRPr/>
            </a:lvl1pPr>
          </a:lstStyle>
          <a:p>
            <a:pPr>
              <a:defRPr/>
            </a:pPr>
            <a:fld id="{C4158133-E341-B34E-917E-E336A45D0A24}" type="datetime1">
              <a:rPr lang="fr-FR" altLang="sv-SE"/>
              <a:pPr>
                <a:defRPr/>
              </a:pPr>
              <a:t>04/07/2024</a:t>
            </a:fld>
            <a:endParaRPr lang="fr-FR" altLang="sv-SE"/>
          </a:p>
        </p:txBody>
      </p:sp>
      <p:sp>
        <p:nvSpPr>
          <p:cNvPr id="5" name="Rectangle 45">
            <a:extLst>
              <a:ext uri="{FF2B5EF4-FFF2-40B4-BE49-F238E27FC236}">
                <a16:creationId xmlns:a16="http://schemas.microsoft.com/office/drawing/2014/main" id="{B1DD0A49-A3DB-E7E5-9A8B-8160FB13B99F}"/>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DFABB9B1-7812-983A-679E-32CB513CA35A}"/>
              </a:ext>
            </a:extLst>
          </p:cNvPr>
          <p:cNvSpPr>
            <a:spLocks noGrp="1" noChangeArrowheads="1"/>
          </p:cNvSpPr>
          <p:nvPr>
            <p:ph type="sldNum" sz="quarter" idx="12"/>
          </p:nvPr>
        </p:nvSpPr>
        <p:spPr>
          <a:ln/>
        </p:spPr>
        <p:txBody>
          <a:bodyPr/>
          <a:lstStyle>
            <a:lvl1pPr>
              <a:defRPr/>
            </a:lvl1pPr>
          </a:lstStyle>
          <a:p>
            <a:pPr>
              <a:defRPr/>
            </a:pPr>
            <a:fld id="{38BA2821-ABC1-0C4E-9820-706D72065980}" type="slidenum">
              <a:rPr lang="fr-FR" altLang="fr-FR"/>
              <a:pPr>
                <a:defRPr/>
              </a:pPr>
              <a:t>‹N°›</a:t>
            </a:fld>
            <a:endParaRPr lang="fr-FR" altLang="fr-FR"/>
          </a:p>
        </p:txBody>
      </p:sp>
    </p:spTree>
    <p:extLst>
      <p:ext uri="{BB962C8B-B14F-4D97-AF65-F5344CB8AC3E}">
        <p14:creationId xmlns:p14="http://schemas.microsoft.com/office/powerpoint/2010/main" val="9816065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4" y="1125544"/>
            <a:ext cx="3775075" cy="4530725"/>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8" y="1125544"/>
            <a:ext cx="3776663" cy="4530725"/>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E7E2C807-7372-F55E-AC4C-1E0C69AC7796}"/>
              </a:ext>
            </a:extLst>
          </p:cNvPr>
          <p:cNvSpPr>
            <a:spLocks noGrp="1" noChangeArrowheads="1"/>
          </p:cNvSpPr>
          <p:nvPr>
            <p:ph type="dt" sz="half" idx="10"/>
          </p:nvPr>
        </p:nvSpPr>
        <p:spPr>
          <a:ln/>
        </p:spPr>
        <p:txBody>
          <a:bodyPr/>
          <a:lstStyle>
            <a:lvl1pPr>
              <a:defRPr/>
            </a:lvl1pPr>
          </a:lstStyle>
          <a:p>
            <a:pPr>
              <a:defRPr/>
            </a:pPr>
            <a:fld id="{D62AED3B-D64B-0D4E-80CE-2254B08CDEAC}" type="datetime1">
              <a:rPr lang="fr-FR" altLang="sv-SE"/>
              <a:pPr>
                <a:defRPr/>
              </a:pPr>
              <a:t>04/07/2024</a:t>
            </a:fld>
            <a:endParaRPr lang="fr-FR" altLang="sv-SE"/>
          </a:p>
        </p:txBody>
      </p:sp>
      <p:sp>
        <p:nvSpPr>
          <p:cNvPr id="6" name="Rectangle 45">
            <a:extLst>
              <a:ext uri="{FF2B5EF4-FFF2-40B4-BE49-F238E27FC236}">
                <a16:creationId xmlns:a16="http://schemas.microsoft.com/office/drawing/2014/main" id="{04D42680-06D1-FC98-CF20-BE184FF445A5}"/>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7" name="Rectangle 46">
            <a:extLst>
              <a:ext uri="{FF2B5EF4-FFF2-40B4-BE49-F238E27FC236}">
                <a16:creationId xmlns:a16="http://schemas.microsoft.com/office/drawing/2014/main" id="{0107ABA5-F5F8-0E0B-6537-5D1F4316FCAF}"/>
              </a:ext>
            </a:extLst>
          </p:cNvPr>
          <p:cNvSpPr>
            <a:spLocks noGrp="1" noChangeArrowheads="1"/>
          </p:cNvSpPr>
          <p:nvPr>
            <p:ph type="sldNum" sz="quarter" idx="12"/>
          </p:nvPr>
        </p:nvSpPr>
        <p:spPr>
          <a:ln/>
        </p:spPr>
        <p:txBody>
          <a:bodyPr/>
          <a:lstStyle>
            <a:lvl1pPr>
              <a:defRPr/>
            </a:lvl1pPr>
          </a:lstStyle>
          <a:p>
            <a:pPr>
              <a:defRPr/>
            </a:pPr>
            <a:fld id="{6E31AEFC-B54A-DA47-8AE0-9230F8AC8F08}" type="slidenum">
              <a:rPr lang="fr-FR" altLang="fr-FR"/>
              <a:pPr>
                <a:defRPr/>
              </a:pPr>
              <a:t>‹N°›</a:t>
            </a:fld>
            <a:endParaRPr lang="fr-FR" altLang="fr-FR"/>
          </a:p>
        </p:txBody>
      </p:sp>
    </p:spTree>
    <p:extLst>
      <p:ext uri="{BB962C8B-B14F-4D97-AF65-F5344CB8AC3E}">
        <p14:creationId xmlns:p14="http://schemas.microsoft.com/office/powerpoint/2010/main" val="32593355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9"/>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7"/>
            <a:ext cx="4376738" cy="639763"/>
          </a:xfrm>
        </p:spPr>
        <p:txBody>
          <a:bodyPr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82" y="1535117"/>
            <a:ext cx="4378325" cy="639763"/>
          </a:xfrm>
        </p:spPr>
        <p:txBody>
          <a:bodyPr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82" y="2174875"/>
            <a:ext cx="4378325"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0FE96BEF-F699-CD93-F571-A2B070D66283}"/>
              </a:ext>
            </a:extLst>
          </p:cNvPr>
          <p:cNvSpPr>
            <a:spLocks noGrp="1" noChangeArrowheads="1"/>
          </p:cNvSpPr>
          <p:nvPr>
            <p:ph type="dt" sz="half" idx="10"/>
          </p:nvPr>
        </p:nvSpPr>
        <p:spPr>
          <a:ln/>
        </p:spPr>
        <p:txBody>
          <a:bodyPr/>
          <a:lstStyle>
            <a:lvl1pPr>
              <a:defRPr/>
            </a:lvl1pPr>
          </a:lstStyle>
          <a:p>
            <a:pPr>
              <a:defRPr/>
            </a:pPr>
            <a:fld id="{90C39156-4851-5448-9179-7E67D990C116}" type="datetime1">
              <a:rPr lang="fr-FR" altLang="sv-SE"/>
              <a:pPr>
                <a:defRPr/>
              </a:pPr>
              <a:t>04/07/2024</a:t>
            </a:fld>
            <a:endParaRPr lang="fr-FR" altLang="sv-SE"/>
          </a:p>
        </p:txBody>
      </p:sp>
      <p:sp>
        <p:nvSpPr>
          <p:cNvPr id="8" name="Rectangle 45">
            <a:extLst>
              <a:ext uri="{FF2B5EF4-FFF2-40B4-BE49-F238E27FC236}">
                <a16:creationId xmlns:a16="http://schemas.microsoft.com/office/drawing/2014/main" id="{AE4BBFF4-BA2F-3E6C-05CD-F2835D65AC89}"/>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9" name="Rectangle 46">
            <a:extLst>
              <a:ext uri="{FF2B5EF4-FFF2-40B4-BE49-F238E27FC236}">
                <a16:creationId xmlns:a16="http://schemas.microsoft.com/office/drawing/2014/main" id="{E3707B09-CFDE-E81D-B3D7-C2DEFA1B887F}"/>
              </a:ext>
            </a:extLst>
          </p:cNvPr>
          <p:cNvSpPr>
            <a:spLocks noGrp="1" noChangeArrowheads="1"/>
          </p:cNvSpPr>
          <p:nvPr>
            <p:ph type="sldNum" sz="quarter" idx="12"/>
          </p:nvPr>
        </p:nvSpPr>
        <p:spPr>
          <a:ln/>
        </p:spPr>
        <p:txBody>
          <a:bodyPr/>
          <a:lstStyle>
            <a:lvl1pPr>
              <a:defRPr/>
            </a:lvl1pPr>
          </a:lstStyle>
          <a:p>
            <a:pPr>
              <a:defRPr/>
            </a:pPr>
            <a:fld id="{FF26F666-7FFA-FA49-B956-F0C216B03540}" type="slidenum">
              <a:rPr lang="fr-FR" altLang="fr-FR"/>
              <a:pPr>
                <a:defRPr/>
              </a:pPr>
              <a:t>‹N°›</a:t>
            </a:fld>
            <a:endParaRPr lang="fr-FR" altLang="fr-FR"/>
          </a:p>
        </p:txBody>
      </p:sp>
    </p:spTree>
    <p:extLst>
      <p:ext uri="{BB962C8B-B14F-4D97-AF65-F5344CB8AC3E}">
        <p14:creationId xmlns:p14="http://schemas.microsoft.com/office/powerpoint/2010/main" val="102877179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649386C2-2939-01EB-F745-453FEB8333B7}"/>
              </a:ext>
            </a:extLst>
          </p:cNvPr>
          <p:cNvSpPr>
            <a:spLocks noGrp="1" noChangeArrowheads="1"/>
          </p:cNvSpPr>
          <p:nvPr>
            <p:ph type="dt" sz="half" idx="10"/>
          </p:nvPr>
        </p:nvSpPr>
        <p:spPr>
          <a:ln/>
        </p:spPr>
        <p:txBody>
          <a:bodyPr/>
          <a:lstStyle>
            <a:lvl1pPr>
              <a:defRPr/>
            </a:lvl1pPr>
          </a:lstStyle>
          <a:p>
            <a:pPr>
              <a:defRPr/>
            </a:pPr>
            <a:fld id="{1943FEBF-DE43-E140-9C1C-0DD2BDBD8792}" type="datetime1">
              <a:rPr lang="fr-FR" altLang="sv-SE"/>
              <a:pPr>
                <a:defRPr/>
              </a:pPr>
              <a:t>04/07/2024</a:t>
            </a:fld>
            <a:endParaRPr lang="fr-FR" altLang="sv-SE"/>
          </a:p>
        </p:txBody>
      </p:sp>
      <p:sp>
        <p:nvSpPr>
          <p:cNvPr id="4" name="Rectangle 45">
            <a:extLst>
              <a:ext uri="{FF2B5EF4-FFF2-40B4-BE49-F238E27FC236}">
                <a16:creationId xmlns:a16="http://schemas.microsoft.com/office/drawing/2014/main" id="{95F876EA-176D-240F-AFAF-86572B7959FB}"/>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5" name="Rectangle 46">
            <a:extLst>
              <a:ext uri="{FF2B5EF4-FFF2-40B4-BE49-F238E27FC236}">
                <a16:creationId xmlns:a16="http://schemas.microsoft.com/office/drawing/2014/main" id="{429C0628-4715-CA97-0C5D-FF60648D3E35}"/>
              </a:ext>
            </a:extLst>
          </p:cNvPr>
          <p:cNvSpPr>
            <a:spLocks noGrp="1" noChangeArrowheads="1"/>
          </p:cNvSpPr>
          <p:nvPr>
            <p:ph type="sldNum" sz="quarter" idx="12"/>
          </p:nvPr>
        </p:nvSpPr>
        <p:spPr>
          <a:ln/>
        </p:spPr>
        <p:txBody>
          <a:bodyPr/>
          <a:lstStyle>
            <a:lvl1pPr>
              <a:defRPr/>
            </a:lvl1pPr>
          </a:lstStyle>
          <a:p>
            <a:pPr>
              <a:defRPr/>
            </a:pPr>
            <a:fld id="{D15C6D3E-275D-154C-838B-26C00C20B404}" type="slidenum">
              <a:rPr lang="fr-FR" altLang="fr-FR"/>
              <a:pPr>
                <a:defRPr/>
              </a:pPr>
              <a:t>‹N°›</a:t>
            </a:fld>
            <a:endParaRPr lang="fr-FR" altLang="fr-FR"/>
          </a:p>
        </p:txBody>
      </p:sp>
    </p:spTree>
    <p:extLst>
      <p:ext uri="{BB962C8B-B14F-4D97-AF65-F5344CB8AC3E}">
        <p14:creationId xmlns:p14="http://schemas.microsoft.com/office/powerpoint/2010/main" val="54229158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32496EDA-32EF-14F2-0BF3-6B6127544FD2}"/>
              </a:ext>
            </a:extLst>
          </p:cNvPr>
          <p:cNvSpPr>
            <a:spLocks noGrp="1" noChangeArrowheads="1"/>
          </p:cNvSpPr>
          <p:nvPr>
            <p:ph type="dt" sz="half" idx="10"/>
          </p:nvPr>
        </p:nvSpPr>
        <p:spPr>
          <a:ln/>
        </p:spPr>
        <p:txBody>
          <a:bodyPr/>
          <a:lstStyle>
            <a:lvl1pPr>
              <a:defRPr/>
            </a:lvl1pPr>
          </a:lstStyle>
          <a:p>
            <a:pPr>
              <a:defRPr/>
            </a:pPr>
            <a:fld id="{E0D3B427-3EB2-DA4D-8545-5A0D785D69F0}" type="datetime1">
              <a:rPr lang="fr-FR" altLang="sv-SE"/>
              <a:pPr>
                <a:defRPr/>
              </a:pPr>
              <a:t>04/07/2024</a:t>
            </a:fld>
            <a:endParaRPr lang="fr-FR" altLang="sv-SE"/>
          </a:p>
        </p:txBody>
      </p:sp>
      <p:sp>
        <p:nvSpPr>
          <p:cNvPr id="3" name="Rectangle 45">
            <a:extLst>
              <a:ext uri="{FF2B5EF4-FFF2-40B4-BE49-F238E27FC236}">
                <a16:creationId xmlns:a16="http://schemas.microsoft.com/office/drawing/2014/main" id="{7B0515BC-810C-9D2C-75FA-1DA6636597AF}"/>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4" name="Rectangle 46">
            <a:extLst>
              <a:ext uri="{FF2B5EF4-FFF2-40B4-BE49-F238E27FC236}">
                <a16:creationId xmlns:a16="http://schemas.microsoft.com/office/drawing/2014/main" id="{7965A082-18F5-0EF3-DDA2-9ED6545A5C27}"/>
              </a:ext>
            </a:extLst>
          </p:cNvPr>
          <p:cNvSpPr>
            <a:spLocks noGrp="1" noChangeArrowheads="1"/>
          </p:cNvSpPr>
          <p:nvPr>
            <p:ph type="sldNum" sz="quarter" idx="12"/>
          </p:nvPr>
        </p:nvSpPr>
        <p:spPr>
          <a:ln/>
        </p:spPr>
        <p:txBody>
          <a:bodyPr/>
          <a:lstStyle>
            <a:lvl1pPr>
              <a:defRPr/>
            </a:lvl1pPr>
          </a:lstStyle>
          <a:p>
            <a:pPr>
              <a:defRPr/>
            </a:pPr>
            <a:fld id="{AADC9671-C0D3-EA4B-9E21-ADD3E51BA7D2}" type="slidenum">
              <a:rPr lang="fr-FR" altLang="fr-FR"/>
              <a:pPr>
                <a:defRPr/>
              </a:pPr>
              <a:t>‹N°›</a:t>
            </a:fld>
            <a:endParaRPr lang="fr-FR" altLang="fr-FR"/>
          </a:p>
        </p:txBody>
      </p:sp>
    </p:spTree>
    <p:extLst>
      <p:ext uri="{BB962C8B-B14F-4D97-AF65-F5344CB8AC3E}">
        <p14:creationId xmlns:p14="http://schemas.microsoft.com/office/powerpoint/2010/main" val="115648240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4" y="273053"/>
            <a:ext cx="3259138" cy="1162051"/>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60"/>
            <a:ext cx="5537201" cy="5853113"/>
          </a:xfrm>
        </p:spPr>
        <p:txBody>
          <a:bodyPr/>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4" y="1435104"/>
            <a:ext cx="3259138" cy="4691063"/>
          </a:xfrm>
        </p:spPr>
        <p:txBody>
          <a:bodyPr/>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41950ADD-9D5C-02E0-CC7B-0C72D483C0DB}"/>
              </a:ext>
            </a:extLst>
          </p:cNvPr>
          <p:cNvSpPr>
            <a:spLocks noGrp="1" noChangeArrowheads="1"/>
          </p:cNvSpPr>
          <p:nvPr>
            <p:ph type="dt" sz="half" idx="10"/>
          </p:nvPr>
        </p:nvSpPr>
        <p:spPr>
          <a:ln/>
        </p:spPr>
        <p:txBody>
          <a:bodyPr/>
          <a:lstStyle>
            <a:lvl1pPr>
              <a:defRPr/>
            </a:lvl1pPr>
          </a:lstStyle>
          <a:p>
            <a:pPr>
              <a:defRPr/>
            </a:pPr>
            <a:fld id="{E6964FED-A893-954D-87F9-769FE716F8F8}" type="datetime1">
              <a:rPr lang="fr-FR" altLang="sv-SE"/>
              <a:pPr>
                <a:defRPr/>
              </a:pPr>
              <a:t>04/07/2024</a:t>
            </a:fld>
            <a:endParaRPr lang="fr-FR" altLang="sv-SE"/>
          </a:p>
        </p:txBody>
      </p:sp>
      <p:sp>
        <p:nvSpPr>
          <p:cNvPr id="6" name="Rectangle 45">
            <a:extLst>
              <a:ext uri="{FF2B5EF4-FFF2-40B4-BE49-F238E27FC236}">
                <a16:creationId xmlns:a16="http://schemas.microsoft.com/office/drawing/2014/main" id="{61B5018F-8C00-BD3D-D125-9B464EB967C1}"/>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7" name="Rectangle 46">
            <a:extLst>
              <a:ext uri="{FF2B5EF4-FFF2-40B4-BE49-F238E27FC236}">
                <a16:creationId xmlns:a16="http://schemas.microsoft.com/office/drawing/2014/main" id="{C3F7BBCC-D639-FF78-9A32-464169EE5D7C}"/>
              </a:ext>
            </a:extLst>
          </p:cNvPr>
          <p:cNvSpPr>
            <a:spLocks noGrp="1" noChangeArrowheads="1"/>
          </p:cNvSpPr>
          <p:nvPr>
            <p:ph type="sldNum" sz="quarter" idx="12"/>
          </p:nvPr>
        </p:nvSpPr>
        <p:spPr>
          <a:ln/>
        </p:spPr>
        <p:txBody>
          <a:bodyPr/>
          <a:lstStyle>
            <a:lvl1pPr>
              <a:defRPr/>
            </a:lvl1pPr>
          </a:lstStyle>
          <a:p>
            <a:pPr>
              <a:defRPr/>
            </a:pPr>
            <a:fld id="{7EB6E444-C88B-9647-AD21-A306EAC2106F}" type="slidenum">
              <a:rPr lang="fr-FR" altLang="fr-FR"/>
              <a:pPr>
                <a:defRPr/>
              </a:pPr>
              <a:t>‹N°›</a:t>
            </a:fld>
            <a:endParaRPr lang="fr-FR" altLang="fr-FR"/>
          </a:p>
        </p:txBody>
      </p:sp>
    </p:spTree>
    <p:extLst>
      <p:ext uri="{BB962C8B-B14F-4D97-AF65-F5344CB8AC3E}">
        <p14:creationId xmlns:p14="http://schemas.microsoft.com/office/powerpoint/2010/main" val="214750446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5"/>
            <a:ext cx="5943600" cy="566739"/>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6993" indent="0">
              <a:buNone/>
              <a:defRPr sz="2800"/>
            </a:lvl2pPr>
            <a:lvl3pPr marL="913984" indent="0">
              <a:buNone/>
              <a:defRPr sz="2300"/>
            </a:lvl3pPr>
            <a:lvl4pPr marL="1370976" indent="0">
              <a:buNone/>
              <a:defRPr sz="2000"/>
            </a:lvl4pPr>
            <a:lvl5pPr marL="1827969" indent="0">
              <a:buNone/>
              <a:defRPr sz="2000"/>
            </a:lvl5pPr>
            <a:lvl6pPr marL="2284960" indent="0">
              <a:buNone/>
              <a:defRPr sz="2000"/>
            </a:lvl6pPr>
            <a:lvl7pPr marL="2741952" indent="0">
              <a:buNone/>
              <a:defRPr sz="2000"/>
            </a:lvl7pPr>
            <a:lvl8pPr marL="3198944" indent="0">
              <a:buNone/>
              <a:defRPr sz="2000"/>
            </a:lvl8pPr>
            <a:lvl9pPr marL="3655936" indent="0">
              <a:buNone/>
              <a:defRPr sz="2000"/>
            </a:lvl9pPr>
          </a:lstStyle>
          <a:p>
            <a:pPr lvl="0"/>
            <a:endParaRPr lang="fr-FR" noProof="0"/>
          </a:p>
        </p:txBody>
      </p:sp>
      <p:sp>
        <p:nvSpPr>
          <p:cNvPr id="4" name="Espace réservé du texte 3"/>
          <p:cNvSpPr>
            <a:spLocks noGrp="1"/>
          </p:cNvSpPr>
          <p:nvPr>
            <p:ph type="body" sz="half" idx="2"/>
          </p:nvPr>
        </p:nvSpPr>
        <p:spPr>
          <a:xfrm>
            <a:off x="1941513" y="5367346"/>
            <a:ext cx="5943600" cy="804863"/>
          </a:xfrm>
        </p:spPr>
        <p:txBody>
          <a:bodyPr/>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C6D57B87-4695-2858-EDE0-1E17BAE456C7}"/>
              </a:ext>
            </a:extLst>
          </p:cNvPr>
          <p:cNvSpPr>
            <a:spLocks noGrp="1" noChangeArrowheads="1"/>
          </p:cNvSpPr>
          <p:nvPr>
            <p:ph type="dt" sz="half" idx="10"/>
          </p:nvPr>
        </p:nvSpPr>
        <p:spPr>
          <a:ln/>
        </p:spPr>
        <p:txBody>
          <a:bodyPr/>
          <a:lstStyle>
            <a:lvl1pPr>
              <a:defRPr/>
            </a:lvl1pPr>
          </a:lstStyle>
          <a:p>
            <a:pPr>
              <a:defRPr/>
            </a:pPr>
            <a:fld id="{C1746FB0-CF15-B941-8D40-DBFAFB0DCE28}" type="datetime1">
              <a:rPr lang="fr-FR" altLang="sv-SE"/>
              <a:pPr>
                <a:defRPr/>
              </a:pPr>
              <a:t>04/07/2024</a:t>
            </a:fld>
            <a:endParaRPr lang="fr-FR" altLang="sv-SE"/>
          </a:p>
        </p:txBody>
      </p:sp>
      <p:sp>
        <p:nvSpPr>
          <p:cNvPr id="6" name="Rectangle 45">
            <a:extLst>
              <a:ext uri="{FF2B5EF4-FFF2-40B4-BE49-F238E27FC236}">
                <a16:creationId xmlns:a16="http://schemas.microsoft.com/office/drawing/2014/main" id="{5132D05B-3110-D565-FF7B-C2CB07DA793B}"/>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7" name="Rectangle 46">
            <a:extLst>
              <a:ext uri="{FF2B5EF4-FFF2-40B4-BE49-F238E27FC236}">
                <a16:creationId xmlns:a16="http://schemas.microsoft.com/office/drawing/2014/main" id="{368EB667-FAB1-1AEE-54D0-5E6B25892436}"/>
              </a:ext>
            </a:extLst>
          </p:cNvPr>
          <p:cNvSpPr>
            <a:spLocks noGrp="1" noChangeArrowheads="1"/>
          </p:cNvSpPr>
          <p:nvPr>
            <p:ph type="sldNum" sz="quarter" idx="12"/>
          </p:nvPr>
        </p:nvSpPr>
        <p:spPr>
          <a:ln/>
        </p:spPr>
        <p:txBody>
          <a:bodyPr/>
          <a:lstStyle>
            <a:lvl1pPr>
              <a:defRPr/>
            </a:lvl1pPr>
          </a:lstStyle>
          <a:p>
            <a:pPr>
              <a:defRPr/>
            </a:pPr>
            <a:fld id="{F6AEE8F6-9DAA-B14C-BB3C-FBC49793B8A3}" type="slidenum">
              <a:rPr lang="fr-FR" altLang="fr-FR"/>
              <a:pPr>
                <a:defRPr/>
              </a:pPr>
              <a:t>‹N°›</a:t>
            </a:fld>
            <a:endParaRPr lang="fr-FR" altLang="fr-FR"/>
          </a:p>
        </p:txBody>
      </p:sp>
    </p:spTree>
    <p:extLst>
      <p:ext uri="{BB962C8B-B14F-4D97-AF65-F5344CB8AC3E}">
        <p14:creationId xmlns:p14="http://schemas.microsoft.com/office/powerpoint/2010/main" val="287524768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CF0D76CB-92CA-D76B-8F6A-B24263B93D6D}"/>
              </a:ext>
            </a:extLst>
          </p:cNvPr>
          <p:cNvSpPr>
            <a:spLocks noGrp="1" noChangeArrowheads="1"/>
          </p:cNvSpPr>
          <p:nvPr>
            <p:ph type="dt" sz="half" idx="10"/>
          </p:nvPr>
        </p:nvSpPr>
        <p:spPr>
          <a:ln/>
        </p:spPr>
        <p:txBody>
          <a:bodyPr/>
          <a:lstStyle>
            <a:lvl1pPr>
              <a:defRPr/>
            </a:lvl1pPr>
          </a:lstStyle>
          <a:p>
            <a:pPr>
              <a:defRPr/>
            </a:pPr>
            <a:fld id="{2F89C6D2-BE4A-4444-A6FB-9A8A8643BF80}" type="datetime1">
              <a:rPr lang="fr-FR" altLang="sv-SE"/>
              <a:pPr>
                <a:defRPr/>
              </a:pPr>
              <a:t>04/07/2024</a:t>
            </a:fld>
            <a:endParaRPr lang="fr-FR" altLang="sv-SE"/>
          </a:p>
        </p:txBody>
      </p:sp>
      <p:sp>
        <p:nvSpPr>
          <p:cNvPr id="5" name="Rectangle 45">
            <a:extLst>
              <a:ext uri="{FF2B5EF4-FFF2-40B4-BE49-F238E27FC236}">
                <a16:creationId xmlns:a16="http://schemas.microsoft.com/office/drawing/2014/main" id="{2FB5A53E-19C3-15A2-52B0-C24F6AA3EE53}"/>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125A2D85-F9D1-7FE5-DCB4-9216801CA4C8}"/>
              </a:ext>
            </a:extLst>
          </p:cNvPr>
          <p:cNvSpPr>
            <a:spLocks noGrp="1" noChangeArrowheads="1"/>
          </p:cNvSpPr>
          <p:nvPr>
            <p:ph type="sldNum" sz="quarter" idx="12"/>
          </p:nvPr>
        </p:nvSpPr>
        <p:spPr>
          <a:ln/>
        </p:spPr>
        <p:txBody>
          <a:bodyPr/>
          <a:lstStyle>
            <a:lvl1pPr>
              <a:defRPr/>
            </a:lvl1pPr>
          </a:lstStyle>
          <a:p>
            <a:pPr>
              <a:defRPr/>
            </a:pPr>
            <a:fld id="{F968B115-5953-0540-B5E1-66DF635EAE3F}" type="slidenum">
              <a:rPr lang="fr-FR" altLang="fr-FR"/>
              <a:pPr>
                <a:defRPr/>
              </a:pPr>
              <a:t>‹N°›</a:t>
            </a:fld>
            <a:endParaRPr lang="fr-FR" altLang="fr-FR"/>
          </a:p>
        </p:txBody>
      </p:sp>
    </p:spTree>
    <p:extLst>
      <p:ext uri="{BB962C8B-B14F-4D97-AF65-F5344CB8AC3E}">
        <p14:creationId xmlns:p14="http://schemas.microsoft.com/office/powerpoint/2010/main" val="4266249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17275F64-6D69-CD22-1850-17CED9075269}"/>
              </a:ext>
            </a:extLst>
          </p:cNvPr>
          <p:cNvSpPr>
            <a:spLocks noGrp="1" noChangeArrowheads="1"/>
          </p:cNvSpPr>
          <p:nvPr>
            <p:ph type="dt" sz="half" idx="10"/>
          </p:nvPr>
        </p:nvSpPr>
        <p:spPr>
          <a:ln/>
        </p:spPr>
        <p:txBody>
          <a:bodyPr/>
          <a:lstStyle>
            <a:lvl1pPr>
              <a:defRPr/>
            </a:lvl1pPr>
          </a:lstStyle>
          <a:p>
            <a:pPr>
              <a:defRPr/>
            </a:pPr>
            <a:fld id="{291612C3-6EA1-3B42-AB69-A5AA8CEDA84B}" type="datetime1">
              <a:rPr lang="fr-FR" altLang="sv-SE"/>
              <a:pPr>
                <a:defRPr/>
              </a:pPr>
              <a:t>04/07/2024</a:t>
            </a:fld>
            <a:endParaRPr lang="fr-FR" altLang="sv-SE"/>
          </a:p>
        </p:txBody>
      </p:sp>
      <p:sp>
        <p:nvSpPr>
          <p:cNvPr id="3" name="Rectangle 45">
            <a:extLst>
              <a:ext uri="{FF2B5EF4-FFF2-40B4-BE49-F238E27FC236}">
                <a16:creationId xmlns:a16="http://schemas.microsoft.com/office/drawing/2014/main" id="{EFDBCD9E-57F2-934F-A1E8-5B6DD1D7EF6C}"/>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4" name="Rectangle 46">
            <a:extLst>
              <a:ext uri="{FF2B5EF4-FFF2-40B4-BE49-F238E27FC236}">
                <a16:creationId xmlns:a16="http://schemas.microsoft.com/office/drawing/2014/main" id="{57B2CBFF-7831-DDFD-D839-EB5F87CB5128}"/>
              </a:ext>
            </a:extLst>
          </p:cNvPr>
          <p:cNvSpPr>
            <a:spLocks noGrp="1" noChangeArrowheads="1"/>
          </p:cNvSpPr>
          <p:nvPr>
            <p:ph type="sldNum" sz="quarter" idx="12"/>
          </p:nvPr>
        </p:nvSpPr>
        <p:spPr>
          <a:ln/>
        </p:spPr>
        <p:txBody>
          <a:bodyPr/>
          <a:lstStyle>
            <a:lvl1pPr>
              <a:defRPr/>
            </a:lvl1pPr>
          </a:lstStyle>
          <a:p>
            <a:pPr>
              <a:defRPr/>
            </a:pPr>
            <a:fld id="{74E340F9-5E3B-F84E-88C9-A6E762D7747E}" type="slidenum">
              <a:rPr lang="fr-FR" altLang="fr-FR"/>
              <a:pPr>
                <a:defRPr/>
              </a:pPr>
              <a:t>‹N°›</a:t>
            </a:fld>
            <a:endParaRPr lang="fr-FR" altLang="fr-FR"/>
          </a:p>
        </p:txBody>
      </p:sp>
    </p:spTree>
    <p:extLst>
      <p:ext uri="{BB962C8B-B14F-4D97-AF65-F5344CB8AC3E}">
        <p14:creationId xmlns:p14="http://schemas.microsoft.com/office/powerpoint/2010/main" val="15720456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91" y="1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4" y="1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1A7DC410-0016-9DF1-A5CD-AE75D9850700}"/>
              </a:ext>
            </a:extLst>
          </p:cNvPr>
          <p:cNvSpPr>
            <a:spLocks noGrp="1" noChangeArrowheads="1"/>
          </p:cNvSpPr>
          <p:nvPr>
            <p:ph type="dt" sz="half" idx="10"/>
          </p:nvPr>
        </p:nvSpPr>
        <p:spPr>
          <a:ln/>
        </p:spPr>
        <p:txBody>
          <a:bodyPr/>
          <a:lstStyle>
            <a:lvl1pPr>
              <a:defRPr/>
            </a:lvl1pPr>
          </a:lstStyle>
          <a:p>
            <a:pPr>
              <a:defRPr/>
            </a:pPr>
            <a:fld id="{31E4C937-6C98-1F45-9C15-D12088719F4F}" type="datetime1">
              <a:rPr lang="fr-FR" altLang="sv-SE"/>
              <a:pPr>
                <a:defRPr/>
              </a:pPr>
              <a:t>04/07/2024</a:t>
            </a:fld>
            <a:endParaRPr lang="fr-FR" altLang="sv-SE"/>
          </a:p>
        </p:txBody>
      </p:sp>
      <p:sp>
        <p:nvSpPr>
          <p:cNvPr id="5" name="Rectangle 45">
            <a:extLst>
              <a:ext uri="{FF2B5EF4-FFF2-40B4-BE49-F238E27FC236}">
                <a16:creationId xmlns:a16="http://schemas.microsoft.com/office/drawing/2014/main" id="{D929754E-CFF6-C17A-41BC-D49024A950BE}"/>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91E06E72-0B66-AC99-C383-6142195C10DB}"/>
              </a:ext>
            </a:extLst>
          </p:cNvPr>
          <p:cNvSpPr>
            <a:spLocks noGrp="1" noChangeArrowheads="1"/>
          </p:cNvSpPr>
          <p:nvPr>
            <p:ph type="sldNum" sz="quarter" idx="12"/>
          </p:nvPr>
        </p:nvSpPr>
        <p:spPr>
          <a:ln/>
        </p:spPr>
        <p:txBody>
          <a:bodyPr/>
          <a:lstStyle>
            <a:lvl1pPr>
              <a:defRPr/>
            </a:lvl1pPr>
          </a:lstStyle>
          <a:p>
            <a:pPr>
              <a:defRPr/>
            </a:pPr>
            <a:fld id="{5F40F85E-01BE-2B4A-BBF7-C3B779AF1D2F}" type="slidenum">
              <a:rPr lang="fr-FR" altLang="fr-FR"/>
              <a:pPr>
                <a:defRPr/>
              </a:pPr>
              <a:t>‹N°›</a:t>
            </a:fld>
            <a:endParaRPr lang="fr-FR" altLang="fr-FR"/>
          </a:p>
        </p:txBody>
      </p:sp>
    </p:spTree>
    <p:extLst>
      <p:ext uri="{BB962C8B-B14F-4D97-AF65-F5344CB8AC3E}">
        <p14:creationId xmlns:p14="http://schemas.microsoft.com/office/powerpoint/2010/main" val="182606270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2F7742B4-C120-E42E-9D88-D2451242F226}"/>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89690B51-E8FF-2870-8428-CB4F9B6E7505}"/>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AED5A825-CB1E-EFAF-4FEE-C8B7A911AD7D}"/>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CD782BCE-EF86-9D1D-96DD-3D677B70A164}"/>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480B7777-219C-D395-8CB1-729613F6EEFB}"/>
                </a:ext>
              </a:extLst>
            </p:cNvPr>
            <p:cNvSpPr>
              <a:spLocks/>
            </p:cNvSpPr>
            <p:nvPr/>
          </p:nvSpPr>
          <p:spPr bwMode="hidden">
            <a:xfrm>
              <a:off x="4038" y="3577"/>
              <a:ext cx="1720" cy="65"/>
            </a:xfrm>
            <a:custGeom>
              <a:avLst/>
              <a:gdLst>
                <a:gd name="T0" fmla="*/ 1472 w 1722"/>
                <a:gd name="T1" fmla="*/ 33 h 66"/>
                <a:gd name="T2" fmla="*/ 1472 w 1722"/>
                <a:gd name="T3" fmla="*/ 33 h 66"/>
                <a:gd name="T4" fmla="*/ 0 w 1722"/>
                <a:gd name="T5" fmla="*/ 0 h 66"/>
                <a:gd name="T6" fmla="*/ 0 w 1722"/>
                <a:gd name="T7" fmla="*/ 33 h 66"/>
                <a:gd name="T8" fmla="*/ 1472 w 1722"/>
                <a:gd name="T9" fmla="*/ 33 h 66"/>
                <a:gd name="T10" fmla="*/ 147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35D491F8-5E15-3BFB-F9A9-FE586D14B825}"/>
                </a:ext>
              </a:extLst>
            </p:cNvPr>
            <p:cNvSpPr>
              <a:spLocks/>
            </p:cNvSpPr>
            <p:nvPr/>
          </p:nvSpPr>
          <p:spPr bwMode="hidden">
            <a:xfrm>
              <a:off x="0" y="3726"/>
              <a:ext cx="4784" cy="329"/>
            </a:xfrm>
            <a:custGeom>
              <a:avLst/>
              <a:gdLst>
                <a:gd name="T0" fmla="*/ 0 w 4789"/>
                <a:gd name="T1" fmla="*/ 329 h 329"/>
                <a:gd name="T2" fmla="*/ 4649 w 4789"/>
                <a:gd name="T3" fmla="*/ 77 h 329"/>
                <a:gd name="T4" fmla="*/ 464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8" name="Freeform 8">
              <a:extLst>
                <a:ext uri="{FF2B5EF4-FFF2-40B4-BE49-F238E27FC236}">
                  <a16:creationId xmlns:a16="http://schemas.microsoft.com/office/drawing/2014/main" id="{694EE81E-6F84-CDED-DFC1-3D1C20399088}"/>
                </a:ext>
              </a:extLst>
            </p:cNvPr>
            <p:cNvSpPr>
              <a:spLocks/>
            </p:cNvSpPr>
            <p:nvPr/>
          </p:nvSpPr>
          <p:spPr bwMode="hidden">
            <a:xfrm>
              <a:off x="4784" y="3702"/>
              <a:ext cx="974" cy="101"/>
            </a:xfrm>
            <a:custGeom>
              <a:avLst/>
              <a:gdLst>
                <a:gd name="T0" fmla="*/ 850 w 975"/>
                <a:gd name="T1" fmla="*/ 48 h 101"/>
                <a:gd name="T2" fmla="*/ 850 w 975"/>
                <a:gd name="T3" fmla="*/ 0 h 101"/>
                <a:gd name="T4" fmla="*/ 0 w 975"/>
                <a:gd name="T5" fmla="*/ 24 h 101"/>
                <a:gd name="T6" fmla="*/ 0 w 975"/>
                <a:gd name="T7" fmla="*/ 101 h 101"/>
                <a:gd name="T8" fmla="*/ 850 w 975"/>
                <a:gd name="T9" fmla="*/ 48 h 101"/>
                <a:gd name="T10" fmla="*/ 85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F6E90AD9-4EC9-0A76-149D-DD2050717223}"/>
                </a:ext>
              </a:extLst>
            </p:cNvPr>
            <p:cNvSpPr>
              <a:spLocks/>
            </p:cNvSpPr>
            <p:nvPr/>
          </p:nvSpPr>
          <p:spPr bwMode="hidden">
            <a:xfrm>
              <a:off x="3619" y="3815"/>
              <a:ext cx="2139" cy="198"/>
            </a:xfrm>
            <a:custGeom>
              <a:avLst/>
              <a:gdLst>
                <a:gd name="T0" fmla="*/ 1891 w 2141"/>
                <a:gd name="T1" fmla="*/ 0 h 198"/>
                <a:gd name="T2" fmla="*/ 0 w 2141"/>
                <a:gd name="T3" fmla="*/ 156 h 198"/>
                <a:gd name="T4" fmla="*/ 0 w 2141"/>
                <a:gd name="T5" fmla="*/ 198 h 198"/>
                <a:gd name="T6" fmla="*/ 1891 w 2141"/>
                <a:gd name="T7" fmla="*/ 0 h 198"/>
                <a:gd name="T8" fmla="*/ 189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36E279B8-E0A2-D42A-32DE-3AF6EDACFD84}"/>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18802528-6ECC-309B-12D1-C027FA66C8C1}"/>
                </a:ext>
              </a:extLst>
            </p:cNvPr>
            <p:cNvSpPr>
              <a:spLocks/>
            </p:cNvSpPr>
            <p:nvPr/>
          </p:nvSpPr>
          <p:spPr bwMode="hidden">
            <a:xfrm>
              <a:off x="2097" y="4043"/>
              <a:ext cx="2514" cy="276"/>
            </a:xfrm>
            <a:custGeom>
              <a:avLst/>
              <a:gdLst>
                <a:gd name="T0" fmla="*/ 1903 w 2517"/>
                <a:gd name="T1" fmla="*/ 276 h 276"/>
                <a:gd name="T2" fmla="*/ 2142 w 2517"/>
                <a:gd name="T3" fmla="*/ 204 h 276"/>
                <a:gd name="T4" fmla="*/ 1955 w 2517"/>
                <a:gd name="T5" fmla="*/ 0 h 276"/>
                <a:gd name="T6" fmla="*/ 0 w 2517"/>
                <a:gd name="T7" fmla="*/ 276 h 276"/>
                <a:gd name="T8" fmla="*/ 1903 w 2517"/>
                <a:gd name="T9" fmla="*/ 276 h 276"/>
                <a:gd name="T10" fmla="*/ 190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45053C1D-CF3A-38A8-AA4B-13A3D092BFD9}"/>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D62E44C8-E514-B6AB-C0DF-90624FE49458}"/>
                </a:ext>
              </a:extLst>
            </p:cNvPr>
            <p:cNvSpPr>
              <a:spLocks/>
            </p:cNvSpPr>
            <p:nvPr/>
          </p:nvSpPr>
          <p:spPr bwMode="hidden">
            <a:xfrm>
              <a:off x="5030" y="3151"/>
              <a:ext cx="728" cy="240"/>
            </a:xfrm>
            <a:custGeom>
              <a:avLst/>
              <a:gdLst>
                <a:gd name="T0" fmla="*/ 604 w 729"/>
                <a:gd name="T1" fmla="*/ 240 h 240"/>
                <a:gd name="T2" fmla="*/ 0 w 729"/>
                <a:gd name="T3" fmla="*/ 0 h 240"/>
                <a:gd name="T4" fmla="*/ 0 w 729"/>
                <a:gd name="T5" fmla="*/ 6 h 240"/>
                <a:gd name="T6" fmla="*/ 604 w 729"/>
                <a:gd name="T7" fmla="*/ 240 h 240"/>
                <a:gd name="T8" fmla="*/ 60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EC5AD605-3C19-B09A-54BF-0C54D64A3ED6}"/>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C2EDD708-2E26-AB80-A4B2-DEFFD1D24BC4}"/>
                </a:ext>
              </a:extLst>
            </p:cNvPr>
            <p:cNvSpPr>
              <a:spLocks/>
            </p:cNvSpPr>
            <p:nvPr/>
          </p:nvSpPr>
          <p:spPr bwMode="hidden">
            <a:xfrm>
              <a:off x="5030" y="3049"/>
              <a:ext cx="728" cy="318"/>
            </a:xfrm>
            <a:custGeom>
              <a:avLst/>
              <a:gdLst>
                <a:gd name="T0" fmla="*/ 604 w 729"/>
                <a:gd name="T1" fmla="*/ 318 h 318"/>
                <a:gd name="T2" fmla="*/ 604 w 729"/>
                <a:gd name="T3" fmla="*/ 312 h 318"/>
                <a:gd name="T4" fmla="*/ 0 w 729"/>
                <a:gd name="T5" fmla="*/ 0 h 318"/>
                <a:gd name="T6" fmla="*/ 0 w 729"/>
                <a:gd name="T7" fmla="*/ 54 h 318"/>
                <a:gd name="T8" fmla="*/ 604 w 729"/>
                <a:gd name="T9" fmla="*/ 318 h 318"/>
                <a:gd name="T10" fmla="*/ 60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5B73F2F2-FE41-912D-6C93-9001AC2D1410}"/>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21DB3F4A-266C-258A-4A0F-D0015F38F743}"/>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7C287874-62A2-E448-6D7F-B7D87872C943}"/>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40180A73-B1EB-4D9D-EBE4-7F005DAB2C44}"/>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3C532DFF-36BC-09FA-62F3-E538FE049BEF}"/>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EE5D2849-CAE5-7047-AC96-B6940CFDCFBD}"/>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4719209E-3247-8FB5-B6FB-8B02E5036AA1}"/>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D9B25229-6452-B25B-3CE8-D6A3D9C395A7}"/>
                </a:ext>
              </a:extLst>
            </p:cNvPr>
            <p:cNvSpPr>
              <a:spLocks/>
            </p:cNvSpPr>
            <p:nvPr/>
          </p:nvSpPr>
          <p:spPr bwMode="hidden">
            <a:xfrm>
              <a:off x="3488" y="0"/>
              <a:ext cx="2198" cy="2480"/>
            </a:xfrm>
            <a:custGeom>
              <a:avLst/>
              <a:gdLst>
                <a:gd name="T0" fmla="*/ 0 w 2200"/>
                <a:gd name="T1" fmla="*/ 0 h 2482"/>
                <a:gd name="T2" fmla="*/ 2132 w 2200"/>
                <a:gd name="T3" fmla="*/ 2426 h 2482"/>
                <a:gd name="T4" fmla="*/ 2144 w 2200"/>
                <a:gd name="T5" fmla="*/ 2420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4" name="Freeform 24">
              <a:extLst>
                <a:ext uri="{FF2B5EF4-FFF2-40B4-BE49-F238E27FC236}">
                  <a16:creationId xmlns:a16="http://schemas.microsoft.com/office/drawing/2014/main" id="{6A24ECE2-501F-9557-04E1-19C3627F6D5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7EE3B211-A703-8096-16F6-3F1F81AF25CB}"/>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9705C82C-F25E-5CE2-BC26-37C909E0EBC3}"/>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FDBCA2FF-E716-5BF7-CF6A-B8FFBC04A23D}"/>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49DEB1BA-6497-5EA9-1EC2-2D3C2CF786F8}"/>
                </a:ext>
              </a:extLst>
            </p:cNvPr>
            <p:cNvSpPr>
              <a:spLocks/>
            </p:cNvSpPr>
            <p:nvPr/>
          </p:nvSpPr>
          <p:spPr bwMode="hidden">
            <a:xfrm>
              <a:off x="5698" y="653"/>
              <a:ext cx="60" cy="311"/>
            </a:xfrm>
            <a:custGeom>
              <a:avLst/>
              <a:gdLst>
                <a:gd name="T0" fmla="*/ 0 w 60"/>
                <a:gd name="T1" fmla="*/ 144 h 312"/>
                <a:gd name="T2" fmla="*/ 60 w 60"/>
                <a:gd name="T3" fmla="*/ 18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E168E073-351D-C7EE-E186-7BAFCFA1A50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D7AFC184-4424-168A-CCA8-9A947FEDCACB}"/>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E56AB08C-5C9C-AF3A-9275-A7E8D80BBC73}"/>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3630E3F0-2E93-2BC8-670A-3AEE80EC0435}"/>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AD533123-A9C1-5BA1-AF5B-C76ED3FFE20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6C11BA86-B339-7B8C-3AF0-59DA8A134E35}"/>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FA0BBCEF-7D67-1627-F5FD-D529DE71488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74CD3082-9818-041D-4883-69E5B0274D83}"/>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6DA09BC4-1FBD-2FEF-CD91-8E182F2497B7}"/>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C23A3DB6-BD01-BA0B-1780-C5483797E167}"/>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58D2F39B-ED10-2AFB-3CCA-49F6D8C8AC09}"/>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4E5A5B5C-7761-9E3A-94BF-9ACD8CF79250}"/>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5CEB7C0C-A97C-C83C-5551-81B2D36703A1}"/>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27FE24A4-0E05-BB6A-91F2-77978F8D1124}"/>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77155" name="Object 47">
                        <a:extLst>
                          <a:ext uri="{FF2B5EF4-FFF2-40B4-BE49-F238E27FC236}">
                            <a16:creationId xmlns:a16="http://schemas.microsoft.com/office/drawing/2014/main" id="{35E7595A-58A6-4910-97D6-091FD03B24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E2DF2F22-1AA4-25D5-B045-35BA61607BDF}"/>
              </a:ext>
            </a:extLst>
          </p:cNvPr>
          <p:cNvSpPr>
            <a:spLocks noGrp="1" noChangeArrowheads="1"/>
          </p:cNvSpPr>
          <p:nvPr>
            <p:ph type="dt" sz="quarter" idx="10"/>
          </p:nvPr>
        </p:nvSpPr>
        <p:spPr/>
        <p:txBody>
          <a:bodyPr/>
          <a:lstStyle>
            <a:lvl1pPr>
              <a:defRPr smtClean="0"/>
            </a:lvl1pPr>
          </a:lstStyle>
          <a:p>
            <a:pPr>
              <a:defRPr/>
            </a:pPr>
            <a:fld id="{BDC47A66-1712-8047-9912-5C1EB24247EC}" type="datetime1">
              <a:rPr lang="fr-FR" altLang="fr-FR"/>
              <a:pPr>
                <a:defRPr/>
              </a:pPr>
              <a:t>04/07/2024</a:t>
            </a:fld>
            <a:endParaRPr lang="fr-FR" altLang="fr-FR"/>
          </a:p>
        </p:txBody>
      </p:sp>
      <p:sp>
        <p:nvSpPr>
          <p:cNvPr id="44" name="Espace réservé du pied de page 45">
            <a:extLst>
              <a:ext uri="{FF2B5EF4-FFF2-40B4-BE49-F238E27FC236}">
                <a16:creationId xmlns:a16="http://schemas.microsoft.com/office/drawing/2014/main" id="{D5AE06B5-2F45-6D94-2F87-0604964021D3}"/>
              </a:ext>
            </a:extLst>
          </p:cNvPr>
          <p:cNvSpPr>
            <a:spLocks noGrp="1" noChangeArrowheads="1"/>
          </p:cNvSpPr>
          <p:nvPr>
            <p:ph type="ftr" sz="quarter" idx="11"/>
          </p:nvPr>
        </p:nvSpPr>
        <p:spPr/>
        <p:txBody>
          <a:bodyPr/>
          <a:lstStyle>
            <a:lvl1pPr>
              <a:defRPr/>
            </a:lvl1pPr>
          </a:lstStyle>
          <a:p>
            <a:pPr>
              <a:defRPr/>
            </a:pPr>
            <a:r>
              <a:rPr lang="fr-FR" altLang="fr-FR"/>
              <a:t>Pisa School June 2023</a:t>
            </a:r>
          </a:p>
        </p:txBody>
      </p:sp>
      <p:sp>
        <p:nvSpPr>
          <p:cNvPr id="45" name="Espace réservé du numéro de diapositive 46">
            <a:extLst>
              <a:ext uri="{FF2B5EF4-FFF2-40B4-BE49-F238E27FC236}">
                <a16:creationId xmlns:a16="http://schemas.microsoft.com/office/drawing/2014/main" id="{AF2C7814-E019-B917-13EC-5BF18715FF9E}"/>
              </a:ext>
            </a:extLst>
          </p:cNvPr>
          <p:cNvSpPr>
            <a:spLocks noGrp="1" noChangeArrowheads="1"/>
          </p:cNvSpPr>
          <p:nvPr>
            <p:ph type="sldNum" sz="quarter" idx="12"/>
          </p:nvPr>
        </p:nvSpPr>
        <p:spPr/>
        <p:txBody>
          <a:bodyPr/>
          <a:lstStyle>
            <a:lvl1pPr>
              <a:defRPr/>
            </a:lvl1pPr>
          </a:lstStyle>
          <a:p>
            <a:pPr>
              <a:defRPr/>
            </a:pPr>
            <a:fld id="{47AFF1A9-33EB-AC4F-AF80-177AC77C3F8F}" type="slidenum">
              <a:rPr lang="fr-FR" altLang="fr-FR"/>
              <a:pPr>
                <a:defRPr/>
              </a:pPr>
              <a:t>‹N°›</a:t>
            </a:fld>
            <a:endParaRPr lang="fr-FR" altLang="fr-FR"/>
          </a:p>
        </p:txBody>
      </p:sp>
    </p:spTree>
    <p:extLst>
      <p:ext uri="{BB962C8B-B14F-4D97-AF65-F5344CB8AC3E}">
        <p14:creationId xmlns:p14="http://schemas.microsoft.com/office/powerpoint/2010/main" val="374559676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8D845EB4-D768-514E-3C0D-51A9521E2F36}"/>
              </a:ext>
            </a:extLst>
          </p:cNvPr>
          <p:cNvSpPr>
            <a:spLocks noGrp="1" noChangeArrowheads="1"/>
          </p:cNvSpPr>
          <p:nvPr>
            <p:ph type="dt" sz="half" idx="10"/>
          </p:nvPr>
        </p:nvSpPr>
        <p:spPr>
          <a:ln/>
        </p:spPr>
        <p:txBody>
          <a:bodyPr/>
          <a:lstStyle>
            <a:lvl1pPr>
              <a:defRPr/>
            </a:lvl1pPr>
          </a:lstStyle>
          <a:p>
            <a:pPr>
              <a:defRPr/>
            </a:pPr>
            <a:fld id="{BF0BB60A-E1D1-6142-9020-8B2DEF344FA8}" type="datetime1">
              <a:rPr lang="fr-FR" altLang="fr-FR"/>
              <a:pPr>
                <a:defRPr/>
              </a:pPr>
              <a:t>04/07/2024</a:t>
            </a:fld>
            <a:endParaRPr lang="fr-FR" altLang="fr-FR"/>
          </a:p>
        </p:txBody>
      </p:sp>
      <p:sp>
        <p:nvSpPr>
          <p:cNvPr id="5" name="Rectangle 45">
            <a:extLst>
              <a:ext uri="{FF2B5EF4-FFF2-40B4-BE49-F238E27FC236}">
                <a16:creationId xmlns:a16="http://schemas.microsoft.com/office/drawing/2014/main" id="{1405AC73-74AE-E085-4F60-0991D86ED5FC}"/>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B6206214-753A-C256-F1BB-7277072FB1D3}"/>
              </a:ext>
            </a:extLst>
          </p:cNvPr>
          <p:cNvSpPr>
            <a:spLocks noGrp="1" noChangeArrowheads="1"/>
          </p:cNvSpPr>
          <p:nvPr>
            <p:ph type="sldNum" sz="quarter" idx="12"/>
          </p:nvPr>
        </p:nvSpPr>
        <p:spPr>
          <a:ln/>
        </p:spPr>
        <p:txBody>
          <a:bodyPr/>
          <a:lstStyle>
            <a:lvl1pPr>
              <a:defRPr/>
            </a:lvl1pPr>
          </a:lstStyle>
          <a:p>
            <a:pPr>
              <a:defRPr/>
            </a:pPr>
            <a:fld id="{83DC695E-7AFB-8A4D-AFDC-68342B681278}" type="slidenum">
              <a:rPr lang="fr-FR" altLang="fr-FR"/>
              <a:pPr>
                <a:defRPr/>
              </a:pPr>
              <a:t>‹N°›</a:t>
            </a:fld>
            <a:endParaRPr lang="fr-FR" altLang="fr-FR"/>
          </a:p>
        </p:txBody>
      </p:sp>
    </p:spTree>
    <p:extLst>
      <p:ext uri="{BB962C8B-B14F-4D97-AF65-F5344CB8AC3E}">
        <p14:creationId xmlns:p14="http://schemas.microsoft.com/office/powerpoint/2010/main" val="14153372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E4315EB8-4F07-9D0B-5DC7-B2AC75A52EBF}"/>
              </a:ext>
            </a:extLst>
          </p:cNvPr>
          <p:cNvSpPr>
            <a:spLocks noGrp="1" noChangeArrowheads="1"/>
          </p:cNvSpPr>
          <p:nvPr>
            <p:ph type="dt" sz="half" idx="10"/>
          </p:nvPr>
        </p:nvSpPr>
        <p:spPr>
          <a:ln/>
        </p:spPr>
        <p:txBody>
          <a:bodyPr/>
          <a:lstStyle>
            <a:lvl1pPr>
              <a:defRPr/>
            </a:lvl1pPr>
          </a:lstStyle>
          <a:p>
            <a:pPr>
              <a:defRPr/>
            </a:pPr>
            <a:fld id="{09C2802F-F13B-514E-92C5-C0FF0D0F011E}" type="datetime1">
              <a:rPr lang="fr-FR" altLang="fr-FR"/>
              <a:pPr>
                <a:defRPr/>
              </a:pPr>
              <a:t>04/07/2024</a:t>
            </a:fld>
            <a:endParaRPr lang="fr-FR" altLang="fr-FR"/>
          </a:p>
        </p:txBody>
      </p:sp>
      <p:sp>
        <p:nvSpPr>
          <p:cNvPr id="5" name="Rectangle 45">
            <a:extLst>
              <a:ext uri="{FF2B5EF4-FFF2-40B4-BE49-F238E27FC236}">
                <a16:creationId xmlns:a16="http://schemas.microsoft.com/office/drawing/2014/main" id="{484E1258-AE7F-9E51-BEBB-2500110B17C6}"/>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F39ADE80-8606-C5D2-E472-E2D8A41A65E7}"/>
              </a:ext>
            </a:extLst>
          </p:cNvPr>
          <p:cNvSpPr>
            <a:spLocks noGrp="1" noChangeArrowheads="1"/>
          </p:cNvSpPr>
          <p:nvPr>
            <p:ph type="sldNum" sz="quarter" idx="12"/>
          </p:nvPr>
        </p:nvSpPr>
        <p:spPr>
          <a:ln/>
        </p:spPr>
        <p:txBody>
          <a:bodyPr/>
          <a:lstStyle>
            <a:lvl1pPr>
              <a:defRPr/>
            </a:lvl1pPr>
          </a:lstStyle>
          <a:p>
            <a:pPr>
              <a:defRPr/>
            </a:pPr>
            <a:fld id="{B671B5D0-BB3E-1642-985A-AEF92460E793}" type="slidenum">
              <a:rPr lang="fr-FR" altLang="fr-FR"/>
              <a:pPr>
                <a:defRPr/>
              </a:pPr>
              <a:t>‹N°›</a:t>
            </a:fld>
            <a:endParaRPr lang="fr-FR" altLang="fr-FR"/>
          </a:p>
        </p:txBody>
      </p:sp>
    </p:spTree>
    <p:extLst>
      <p:ext uri="{BB962C8B-B14F-4D97-AF65-F5344CB8AC3E}">
        <p14:creationId xmlns:p14="http://schemas.microsoft.com/office/powerpoint/2010/main" val="145001904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86ED469A-F68D-01D4-25AA-76E9943F7EC3}"/>
              </a:ext>
            </a:extLst>
          </p:cNvPr>
          <p:cNvSpPr>
            <a:spLocks noGrp="1" noChangeArrowheads="1"/>
          </p:cNvSpPr>
          <p:nvPr>
            <p:ph type="dt" sz="half" idx="10"/>
          </p:nvPr>
        </p:nvSpPr>
        <p:spPr>
          <a:ln/>
        </p:spPr>
        <p:txBody>
          <a:bodyPr/>
          <a:lstStyle>
            <a:lvl1pPr>
              <a:defRPr/>
            </a:lvl1pPr>
          </a:lstStyle>
          <a:p>
            <a:pPr>
              <a:defRPr/>
            </a:pPr>
            <a:fld id="{9E7C5935-D01D-724F-BC7F-7A8E8D72E2D8}" type="datetime1">
              <a:rPr lang="fr-FR" altLang="fr-FR"/>
              <a:pPr>
                <a:defRPr/>
              </a:pPr>
              <a:t>04/07/2024</a:t>
            </a:fld>
            <a:endParaRPr lang="fr-FR" altLang="fr-FR"/>
          </a:p>
        </p:txBody>
      </p:sp>
      <p:sp>
        <p:nvSpPr>
          <p:cNvPr id="6" name="Rectangle 45">
            <a:extLst>
              <a:ext uri="{FF2B5EF4-FFF2-40B4-BE49-F238E27FC236}">
                <a16:creationId xmlns:a16="http://schemas.microsoft.com/office/drawing/2014/main" id="{7031E0E2-0986-BB32-2601-775200FD339F}"/>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7" name="Rectangle 46">
            <a:extLst>
              <a:ext uri="{FF2B5EF4-FFF2-40B4-BE49-F238E27FC236}">
                <a16:creationId xmlns:a16="http://schemas.microsoft.com/office/drawing/2014/main" id="{A837EEAD-5A2C-AE48-1DA5-D2C6ADA6CA58}"/>
              </a:ext>
            </a:extLst>
          </p:cNvPr>
          <p:cNvSpPr>
            <a:spLocks noGrp="1" noChangeArrowheads="1"/>
          </p:cNvSpPr>
          <p:nvPr>
            <p:ph type="sldNum" sz="quarter" idx="12"/>
          </p:nvPr>
        </p:nvSpPr>
        <p:spPr>
          <a:ln/>
        </p:spPr>
        <p:txBody>
          <a:bodyPr/>
          <a:lstStyle>
            <a:lvl1pPr>
              <a:defRPr/>
            </a:lvl1pPr>
          </a:lstStyle>
          <a:p>
            <a:pPr>
              <a:defRPr/>
            </a:pPr>
            <a:fld id="{9F6AE275-7DC3-564C-A4A6-759A15A5F9B2}" type="slidenum">
              <a:rPr lang="fr-FR" altLang="fr-FR"/>
              <a:pPr>
                <a:defRPr/>
              </a:pPr>
              <a:t>‹N°›</a:t>
            </a:fld>
            <a:endParaRPr lang="fr-FR" altLang="fr-FR"/>
          </a:p>
        </p:txBody>
      </p:sp>
    </p:spTree>
    <p:extLst>
      <p:ext uri="{BB962C8B-B14F-4D97-AF65-F5344CB8AC3E}">
        <p14:creationId xmlns:p14="http://schemas.microsoft.com/office/powerpoint/2010/main" val="41805841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33F9051D-FCE2-8B90-E850-09D8347BE1F3}"/>
              </a:ext>
            </a:extLst>
          </p:cNvPr>
          <p:cNvSpPr>
            <a:spLocks noGrp="1" noChangeArrowheads="1"/>
          </p:cNvSpPr>
          <p:nvPr>
            <p:ph type="dt" sz="half" idx="10"/>
          </p:nvPr>
        </p:nvSpPr>
        <p:spPr>
          <a:ln/>
        </p:spPr>
        <p:txBody>
          <a:bodyPr/>
          <a:lstStyle>
            <a:lvl1pPr>
              <a:defRPr/>
            </a:lvl1pPr>
          </a:lstStyle>
          <a:p>
            <a:pPr>
              <a:defRPr/>
            </a:pPr>
            <a:fld id="{714268F3-C565-1846-9FA1-4361FEA6C26C}" type="datetime1">
              <a:rPr lang="fr-FR" altLang="fr-FR"/>
              <a:pPr>
                <a:defRPr/>
              </a:pPr>
              <a:t>04/07/2024</a:t>
            </a:fld>
            <a:endParaRPr lang="fr-FR" altLang="fr-FR"/>
          </a:p>
        </p:txBody>
      </p:sp>
      <p:sp>
        <p:nvSpPr>
          <p:cNvPr id="8" name="Rectangle 45">
            <a:extLst>
              <a:ext uri="{FF2B5EF4-FFF2-40B4-BE49-F238E27FC236}">
                <a16:creationId xmlns:a16="http://schemas.microsoft.com/office/drawing/2014/main" id="{0AE23C3D-1ED1-476B-1996-3062ADD623C4}"/>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9" name="Rectangle 46">
            <a:extLst>
              <a:ext uri="{FF2B5EF4-FFF2-40B4-BE49-F238E27FC236}">
                <a16:creationId xmlns:a16="http://schemas.microsoft.com/office/drawing/2014/main" id="{E18E6406-F071-5493-9620-5F4A4AB70266}"/>
              </a:ext>
            </a:extLst>
          </p:cNvPr>
          <p:cNvSpPr>
            <a:spLocks noGrp="1" noChangeArrowheads="1"/>
          </p:cNvSpPr>
          <p:nvPr>
            <p:ph type="sldNum" sz="quarter" idx="12"/>
          </p:nvPr>
        </p:nvSpPr>
        <p:spPr>
          <a:ln/>
        </p:spPr>
        <p:txBody>
          <a:bodyPr/>
          <a:lstStyle>
            <a:lvl1pPr>
              <a:defRPr/>
            </a:lvl1pPr>
          </a:lstStyle>
          <a:p>
            <a:pPr>
              <a:defRPr/>
            </a:pPr>
            <a:fld id="{61E12FAD-EBC4-CC4E-A491-0BF43EBD8559}" type="slidenum">
              <a:rPr lang="fr-FR" altLang="fr-FR"/>
              <a:pPr>
                <a:defRPr/>
              </a:pPr>
              <a:t>‹N°›</a:t>
            </a:fld>
            <a:endParaRPr lang="fr-FR" altLang="fr-FR"/>
          </a:p>
        </p:txBody>
      </p:sp>
    </p:spTree>
    <p:extLst>
      <p:ext uri="{BB962C8B-B14F-4D97-AF65-F5344CB8AC3E}">
        <p14:creationId xmlns:p14="http://schemas.microsoft.com/office/powerpoint/2010/main" val="345106276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FDCA046F-3881-EB4D-B3E9-006870F77383}"/>
              </a:ext>
            </a:extLst>
          </p:cNvPr>
          <p:cNvSpPr>
            <a:spLocks noGrp="1" noChangeArrowheads="1"/>
          </p:cNvSpPr>
          <p:nvPr>
            <p:ph type="dt" sz="half" idx="10"/>
          </p:nvPr>
        </p:nvSpPr>
        <p:spPr>
          <a:ln/>
        </p:spPr>
        <p:txBody>
          <a:bodyPr/>
          <a:lstStyle>
            <a:lvl1pPr>
              <a:defRPr/>
            </a:lvl1pPr>
          </a:lstStyle>
          <a:p>
            <a:pPr>
              <a:defRPr/>
            </a:pPr>
            <a:fld id="{DEB12572-1573-9B4D-9BF3-C9A8AC61683B}" type="datetime1">
              <a:rPr lang="fr-FR" altLang="fr-FR"/>
              <a:pPr>
                <a:defRPr/>
              </a:pPr>
              <a:t>04/07/2024</a:t>
            </a:fld>
            <a:endParaRPr lang="fr-FR" altLang="fr-FR"/>
          </a:p>
        </p:txBody>
      </p:sp>
      <p:sp>
        <p:nvSpPr>
          <p:cNvPr id="4" name="Rectangle 45">
            <a:extLst>
              <a:ext uri="{FF2B5EF4-FFF2-40B4-BE49-F238E27FC236}">
                <a16:creationId xmlns:a16="http://schemas.microsoft.com/office/drawing/2014/main" id="{D72A4EAF-364B-4D27-9566-596326208C78}"/>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5" name="Rectangle 46">
            <a:extLst>
              <a:ext uri="{FF2B5EF4-FFF2-40B4-BE49-F238E27FC236}">
                <a16:creationId xmlns:a16="http://schemas.microsoft.com/office/drawing/2014/main" id="{53EA7471-14D8-1C6D-372C-ED93BA8DC18D}"/>
              </a:ext>
            </a:extLst>
          </p:cNvPr>
          <p:cNvSpPr>
            <a:spLocks noGrp="1" noChangeArrowheads="1"/>
          </p:cNvSpPr>
          <p:nvPr>
            <p:ph type="sldNum" sz="quarter" idx="12"/>
          </p:nvPr>
        </p:nvSpPr>
        <p:spPr>
          <a:ln/>
        </p:spPr>
        <p:txBody>
          <a:bodyPr/>
          <a:lstStyle>
            <a:lvl1pPr>
              <a:defRPr/>
            </a:lvl1pPr>
          </a:lstStyle>
          <a:p>
            <a:pPr>
              <a:defRPr/>
            </a:pPr>
            <a:fld id="{3343C91D-0B85-5640-BF48-236FEA224BFE}" type="slidenum">
              <a:rPr lang="fr-FR" altLang="fr-FR"/>
              <a:pPr>
                <a:defRPr/>
              </a:pPr>
              <a:t>‹N°›</a:t>
            </a:fld>
            <a:endParaRPr lang="fr-FR" altLang="fr-FR"/>
          </a:p>
        </p:txBody>
      </p:sp>
    </p:spTree>
    <p:extLst>
      <p:ext uri="{BB962C8B-B14F-4D97-AF65-F5344CB8AC3E}">
        <p14:creationId xmlns:p14="http://schemas.microsoft.com/office/powerpoint/2010/main" val="221972353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C8232484-AA82-FC1C-A662-32B83B4621E2}"/>
              </a:ext>
            </a:extLst>
          </p:cNvPr>
          <p:cNvSpPr>
            <a:spLocks noGrp="1" noChangeArrowheads="1"/>
          </p:cNvSpPr>
          <p:nvPr>
            <p:ph type="dt" sz="half" idx="10"/>
          </p:nvPr>
        </p:nvSpPr>
        <p:spPr>
          <a:ln/>
        </p:spPr>
        <p:txBody>
          <a:bodyPr/>
          <a:lstStyle>
            <a:lvl1pPr>
              <a:defRPr/>
            </a:lvl1pPr>
          </a:lstStyle>
          <a:p>
            <a:pPr>
              <a:defRPr/>
            </a:pPr>
            <a:fld id="{A99F2F98-1BC2-5348-9ECD-48368D20A9D0}" type="datetime1">
              <a:rPr lang="fr-FR" altLang="fr-FR"/>
              <a:pPr>
                <a:defRPr/>
              </a:pPr>
              <a:t>04/07/2024</a:t>
            </a:fld>
            <a:endParaRPr lang="fr-FR" altLang="fr-FR"/>
          </a:p>
        </p:txBody>
      </p:sp>
      <p:sp>
        <p:nvSpPr>
          <p:cNvPr id="3" name="Rectangle 45">
            <a:extLst>
              <a:ext uri="{FF2B5EF4-FFF2-40B4-BE49-F238E27FC236}">
                <a16:creationId xmlns:a16="http://schemas.microsoft.com/office/drawing/2014/main" id="{758FAA25-7917-9253-2DA1-CD7E45E73445}"/>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4" name="Rectangle 46">
            <a:extLst>
              <a:ext uri="{FF2B5EF4-FFF2-40B4-BE49-F238E27FC236}">
                <a16:creationId xmlns:a16="http://schemas.microsoft.com/office/drawing/2014/main" id="{41E83BCC-6783-8AD7-E94F-758657810FA1}"/>
              </a:ext>
            </a:extLst>
          </p:cNvPr>
          <p:cNvSpPr>
            <a:spLocks noGrp="1" noChangeArrowheads="1"/>
          </p:cNvSpPr>
          <p:nvPr>
            <p:ph type="sldNum" sz="quarter" idx="12"/>
          </p:nvPr>
        </p:nvSpPr>
        <p:spPr>
          <a:ln/>
        </p:spPr>
        <p:txBody>
          <a:bodyPr/>
          <a:lstStyle>
            <a:lvl1pPr>
              <a:defRPr/>
            </a:lvl1pPr>
          </a:lstStyle>
          <a:p>
            <a:pPr>
              <a:defRPr/>
            </a:pPr>
            <a:fld id="{612AE952-1AD6-1A4A-A5E6-2D070C42788D}" type="slidenum">
              <a:rPr lang="fr-FR" altLang="fr-FR"/>
              <a:pPr>
                <a:defRPr/>
              </a:pPr>
              <a:t>‹N°›</a:t>
            </a:fld>
            <a:endParaRPr lang="fr-FR" altLang="fr-FR"/>
          </a:p>
        </p:txBody>
      </p:sp>
    </p:spTree>
    <p:extLst>
      <p:ext uri="{BB962C8B-B14F-4D97-AF65-F5344CB8AC3E}">
        <p14:creationId xmlns:p14="http://schemas.microsoft.com/office/powerpoint/2010/main" val="592035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A64BEAE6-80E5-6FB3-9A98-6672B063D9B6}"/>
              </a:ext>
            </a:extLst>
          </p:cNvPr>
          <p:cNvSpPr>
            <a:spLocks noGrp="1" noChangeArrowheads="1"/>
          </p:cNvSpPr>
          <p:nvPr>
            <p:ph type="dt" sz="half" idx="10"/>
          </p:nvPr>
        </p:nvSpPr>
        <p:spPr>
          <a:ln/>
        </p:spPr>
        <p:txBody>
          <a:bodyPr/>
          <a:lstStyle>
            <a:lvl1pPr>
              <a:defRPr/>
            </a:lvl1pPr>
          </a:lstStyle>
          <a:p>
            <a:pPr>
              <a:defRPr/>
            </a:pPr>
            <a:fld id="{13E5E982-93B4-CD4F-882C-0D16F767EBAA}" type="datetime1">
              <a:rPr lang="fr-FR" altLang="fr-FR"/>
              <a:pPr>
                <a:defRPr/>
              </a:pPr>
              <a:t>04/07/2024</a:t>
            </a:fld>
            <a:endParaRPr lang="fr-FR" altLang="fr-FR"/>
          </a:p>
        </p:txBody>
      </p:sp>
      <p:sp>
        <p:nvSpPr>
          <p:cNvPr id="6" name="Rectangle 45">
            <a:extLst>
              <a:ext uri="{FF2B5EF4-FFF2-40B4-BE49-F238E27FC236}">
                <a16:creationId xmlns:a16="http://schemas.microsoft.com/office/drawing/2014/main" id="{4E3CCE84-4E0F-5476-3601-5C2FA68E6167}"/>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7" name="Rectangle 46">
            <a:extLst>
              <a:ext uri="{FF2B5EF4-FFF2-40B4-BE49-F238E27FC236}">
                <a16:creationId xmlns:a16="http://schemas.microsoft.com/office/drawing/2014/main" id="{946AA9A8-19AD-A365-E7DC-80F09EF5A942}"/>
              </a:ext>
            </a:extLst>
          </p:cNvPr>
          <p:cNvSpPr>
            <a:spLocks noGrp="1" noChangeArrowheads="1"/>
          </p:cNvSpPr>
          <p:nvPr>
            <p:ph type="sldNum" sz="quarter" idx="12"/>
          </p:nvPr>
        </p:nvSpPr>
        <p:spPr>
          <a:ln/>
        </p:spPr>
        <p:txBody>
          <a:bodyPr/>
          <a:lstStyle>
            <a:lvl1pPr>
              <a:defRPr/>
            </a:lvl1pPr>
          </a:lstStyle>
          <a:p>
            <a:pPr>
              <a:defRPr/>
            </a:pPr>
            <a:fld id="{5038226E-B986-1E40-AF70-05E8F9D95D4F}" type="slidenum">
              <a:rPr lang="fr-FR" altLang="fr-FR"/>
              <a:pPr>
                <a:defRPr/>
              </a:pPr>
              <a:t>‹N°›</a:t>
            </a:fld>
            <a:endParaRPr lang="fr-FR" altLang="fr-FR"/>
          </a:p>
        </p:txBody>
      </p:sp>
    </p:spTree>
    <p:extLst>
      <p:ext uri="{BB962C8B-B14F-4D97-AF65-F5344CB8AC3E}">
        <p14:creationId xmlns:p14="http://schemas.microsoft.com/office/powerpoint/2010/main" val="356902871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E8F7FE91-E53B-2837-769C-8227E5CD1FAF}"/>
              </a:ext>
            </a:extLst>
          </p:cNvPr>
          <p:cNvSpPr>
            <a:spLocks noGrp="1" noChangeArrowheads="1"/>
          </p:cNvSpPr>
          <p:nvPr>
            <p:ph type="dt" sz="half" idx="10"/>
          </p:nvPr>
        </p:nvSpPr>
        <p:spPr>
          <a:ln/>
        </p:spPr>
        <p:txBody>
          <a:bodyPr/>
          <a:lstStyle>
            <a:lvl1pPr>
              <a:defRPr/>
            </a:lvl1pPr>
          </a:lstStyle>
          <a:p>
            <a:pPr>
              <a:defRPr/>
            </a:pPr>
            <a:fld id="{F4809D0A-07FE-3B43-A975-AC68FB61E1AD}" type="datetime1">
              <a:rPr lang="fr-FR" altLang="fr-FR"/>
              <a:pPr>
                <a:defRPr/>
              </a:pPr>
              <a:t>04/07/2024</a:t>
            </a:fld>
            <a:endParaRPr lang="fr-FR" altLang="fr-FR"/>
          </a:p>
        </p:txBody>
      </p:sp>
      <p:sp>
        <p:nvSpPr>
          <p:cNvPr id="6" name="Rectangle 45">
            <a:extLst>
              <a:ext uri="{FF2B5EF4-FFF2-40B4-BE49-F238E27FC236}">
                <a16:creationId xmlns:a16="http://schemas.microsoft.com/office/drawing/2014/main" id="{28221F7E-732E-BB08-038A-ABDF336609E3}"/>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7" name="Rectangle 46">
            <a:extLst>
              <a:ext uri="{FF2B5EF4-FFF2-40B4-BE49-F238E27FC236}">
                <a16:creationId xmlns:a16="http://schemas.microsoft.com/office/drawing/2014/main" id="{836C7694-7216-B33A-4637-F7A24311F610}"/>
              </a:ext>
            </a:extLst>
          </p:cNvPr>
          <p:cNvSpPr>
            <a:spLocks noGrp="1" noChangeArrowheads="1"/>
          </p:cNvSpPr>
          <p:nvPr>
            <p:ph type="sldNum" sz="quarter" idx="12"/>
          </p:nvPr>
        </p:nvSpPr>
        <p:spPr>
          <a:ln/>
        </p:spPr>
        <p:txBody>
          <a:bodyPr/>
          <a:lstStyle>
            <a:lvl1pPr>
              <a:defRPr/>
            </a:lvl1pPr>
          </a:lstStyle>
          <a:p>
            <a:pPr>
              <a:defRPr/>
            </a:pPr>
            <a:fld id="{97C712F5-0F0E-174A-8B92-D708126047CE}" type="slidenum">
              <a:rPr lang="fr-FR" altLang="fr-FR"/>
              <a:pPr>
                <a:defRPr/>
              </a:pPr>
              <a:t>‹N°›</a:t>
            </a:fld>
            <a:endParaRPr lang="fr-FR" altLang="fr-FR"/>
          </a:p>
        </p:txBody>
      </p:sp>
    </p:spTree>
    <p:extLst>
      <p:ext uri="{BB962C8B-B14F-4D97-AF65-F5344CB8AC3E}">
        <p14:creationId xmlns:p14="http://schemas.microsoft.com/office/powerpoint/2010/main" val="2084056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4" y="273053"/>
            <a:ext cx="3259138" cy="1162051"/>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60"/>
            <a:ext cx="5537201" cy="5853113"/>
          </a:xfrm>
        </p:spPr>
        <p:txBody>
          <a:bodyPr/>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4" y="1435104"/>
            <a:ext cx="3259138" cy="4691063"/>
          </a:xfrm>
        </p:spPr>
        <p:txBody>
          <a:bodyPr/>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5241FD78-354F-3077-2CF0-4F8596CD2D19}"/>
              </a:ext>
            </a:extLst>
          </p:cNvPr>
          <p:cNvSpPr>
            <a:spLocks noGrp="1" noChangeArrowheads="1"/>
          </p:cNvSpPr>
          <p:nvPr>
            <p:ph type="dt" sz="half" idx="10"/>
          </p:nvPr>
        </p:nvSpPr>
        <p:spPr>
          <a:ln/>
        </p:spPr>
        <p:txBody>
          <a:bodyPr/>
          <a:lstStyle>
            <a:lvl1pPr>
              <a:defRPr/>
            </a:lvl1pPr>
          </a:lstStyle>
          <a:p>
            <a:pPr>
              <a:defRPr/>
            </a:pPr>
            <a:fld id="{06376FCB-D059-D640-882B-6802D8380FA8}" type="datetime1">
              <a:rPr lang="fr-FR" altLang="sv-SE"/>
              <a:pPr>
                <a:defRPr/>
              </a:pPr>
              <a:t>04/07/2024</a:t>
            </a:fld>
            <a:endParaRPr lang="fr-FR" altLang="sv-SE"/>
          </a:p>
        </p:txBody>
      </p:sp>
      <p:sp>
        <p:nvSpPr>
          <p:cNvPr id="6" name="Rectangle 45">
            <a:extLst>
              <a:ext uri="{FF2B5EF4-FFF2-40B4-BE49-F238E27FC236}">
                <a16:creationId xmlns:a16="http://schemas.microsoft.com/office/drawing/2014/main" id="{37C2DC27-E56F-D15D-3C38-DDE0FAFBB289}"/>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7" name="Rectangle 46">
            <a:extLst>
              <a:ext uri="{FF2B5EF4-FFF2-40B4-BE49-F238E27FC236}">
                <a16:creationId xmlns:a16="http://schemas.microsoft.com/office/drawing/2014/main" id="{28C1DFF6-6632-9F9E-0D8E-3E840DDA8624}"/>
              </a:ext>
            </a:extLst>
          </p:cNvPr>
          <p:cNvSpPr>
            <a:spLocks noGrp="1" noChangeArrowheads="1"/>
          </p:cNvSpPr>
          <p:nvPr>
            <p:ph type="sldNum" sz="quarter" idx="12"/>
          </p:nvPr>
        </p:nvSpPr>
        <p:spPr>
          <a:ln/>
        </p:spPr>
        <p:txBody>
          <a:bodyPr/>
          <a:lstStyle>
            <a:lvl1pPr>
              <a:defRPr/>
            </a:lvl1pPr>
          </a:lstStyle>
          <a:p>
            <a:pPr>
              <a:defRPr/>
            </a:pPr>
            <a:fld id="{EF703AE9-EE2C-DC40-B8C6-6144CD3E568D}" type="slidenum">
              <a:rPr lang="fr-FR" altLang="fr-FR"/>
              <a:pPr>
                <a:defRPr/>
              </a:pPr>
              <a:t>‹N°›</a:t>
            </a:fld>
            <a:endParaRPr lang="fr-FR" altLang="fr-FR"/>
          </a:p>
        </p:txBody>
      </p:sp>
    </p:spTree>
    <p:extLst>
      <p:ext uri="{BB962C8B-B14F-4D97-AF65-F5344CB8AC3E}">
        <p14:creationId xmlns:p14="http://schemas.microsoft.com/office/powerpoint/2010/main" val="73709674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72905FC9-111C-DC4A-BA97-EEFA78322654}"/>
              </a:ext>
            </a:extLst>
          </p:cNvPr>
          <p:cNvSpPr>
            <a:spLocks noGrp="1" noChangeArrowheads="1"/>
          </p:cNvSpPr>
          <p:nvPr>
            <p:ph type="dt" sz="half" idx="10"/>
          </p:nvPr>
        </p:nvSpPr>
        <p:spPr>
          <a:ln/>
        </p:spPr>
        <p:txBody>
          <a:bodyPr/>
          <a:lstStyle>
            <a:lvl1pPr>
              <a:defRPr/>
            </a:lvl1pPr>
          </a:lstStyle>
          <a:p>
            <a:pPr>
              <a:defRPr/>
            </a:pPr>
            <a:fld id="{7B800EDB-2F2F-C148-8B3E-A1D4D386BECE}" type="datetime1">
              <a:rPr lang="fr-FR" altLang="fr-FR"/>
              <a:pPr>
                <a:defRPr/>
              </a:pPr>
              <a:t>04/07/2024</a:t>
            </a:fld>
            <a:endParaRPr lang="fr-FR" altLang="fr-FR"/>
          </a:p>
        </p:txBody>
      </p:sp>
      <p:sp>
        <p:nvSpPr>
          <p:cNvPr id="5" name="Rectangle 45">
            <a:extLst>
              <a:ext uri="{FF2B5EF4-FFF2-40B4-BE49-F238E27FC236}">
                <a16:creationId xmlns:a16="http://schemas.microsoft.com/office/drawing/2014/main" id="{7EC86CB2-E865-056E-CA99-A4916424184F}"/>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89D5A6A3-96B3-6816-FE9B-128F5E5705BE}"/>
              </a:ext>
            </a:extLst>
          </p:cNvPr>
          <p:cNvSpPr>
            <a:spLocks noGrp="1" noChangeArrowheads="1"/>
          </p:cNvSpPr>
          <p:nvPr>
            <p:ph type="sldNum" sz="quarter" idx="12"/>
          </p:nvPr>
        </p:nvSpPr>
        <p:spPr>
          <a:ln/>
        </p:spPr>
        <p:txBody>
          <a:bodyPr/>
          <a:lstStyle>
            <a:lvl1pPr>
              <a:defRPr/>
            </a:lvl1pPr>
          </a:lstStyle>
          <a:p>
            <a:pPr>
              <a:defRPr/>
            </a:pPr>
            <a:fld id="{EF9F65C7-465D-6948-80F5-C5F30ACE4A29}" type="slidenum">
              <a:rPr lang="fr-FR" altLang="fr-FR"/>
              <a:pPr>
                <a:defRPr/>
              </a:pPr>
              <a:t>‹N°›</a:t>
            </a:fld>
            <a:endParaRPr lang="fr-FR" altLang="fr-FR"/>
          </a:p>
        </p:txBody>
      </p:sp>
    </p:spTree>
    <p:extLst>
      <p:ext uri="{BB962C8B-B14F-4D97-AF65-F5344CB8AC3E}">
        <p14:creationId xmlns:p14="http://schemas.microsoft.com/office/powerpoint/2010/main" val="169846509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1E7DF923-B8AA-5985-8E9F-D14B3E088B72}"/>
              </a:ext>
            </a:extLst>
          </p:cNvPr>
          <p:cNvSpPr>
            <a:spLocks noGrp="1" noChangeArrowheads="1"/>
          </p:cNvSpPr>
          <p:nvPr>
            <p:ph type="dt" sz="half" idx="10"/>
          </p:nvPr>
        </p:nvSpPr>
        <p:spPr>
          <a:ln/>
        </p:spPr>
        <p:txBody>
          <a:bodyPr/>
          <a:lstStyle>
            <a:lvl1pPr>
              <a:defRPr/>
            </a:lvl1pPr>
          </a:lstStyle>
          <a:p>
            <a:pPr>
              <a:defRPr/>
            </a:pPr>
            <a:fld id="{84520A91-5E2F-224C-8198-401CDF6AB8F6}" type="datetime1">
              <a:rPr lang="fr-FR" altLang="fr-FR"/>
              <a:pPr>
                <a:defRPr/>
              </a:pPr>
              <a:t>04/07/2024</a:t>
            </a:fld>
            <a:endParaRPr lang="fr-FR" altLang="fr-FR"/>
          </a:p>
        </p:txBody>
      </p:sp>
      <p:sp>
        <p:nvSpPr>
          <p:cNvPr id="5" name="Rectangle 45">
            <a:extLst>
              <a:ext uri="{FF2B5EF4-FFF2-40B4-BE49-F238E27FC236}">
                <a16:creationId xmlns:a16="http://schemas.microsoft.com/office/drawing/2014/main" id="{EDC250BE-B253-C244-D58C-E0F1A9D0BC06}"/>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6" name="Rectangle 46">
            <a:extLst>
              <a:ext uri="{FF2B5EF4-FFF2-40B4-BE49-F238E27FC236}">
                <a16:creationId xmlns:a16="http://schemas.microsoft.com/office/drawing/2014/main" id="{F91D8D35-3B62-54C3-E450-2BDF9DFFDF8B}"/>
              </a:ext>
            </a:extLst>
          </p:cNvPr>
          <p:cNvSpPr>
            <a:spLocks noGrp="1" noChangeArrowheads="1"/>
          </p:cNvSpPr>
          <p:nvPr>
            <p:ph type="sldNum" sz="quarter" idx="12"/>
          </p:nvPr>
        </p:nvSpPr>
        <p:spPr>
          <a:ln/>
        </p:spPr>
        <p:txBody>
          <a:bodyPr/>
          <a:lstStyle>
            <a:lvl1pPr>
              <a:defRPr/>
            </a:lvl1pPr>
          </a:lstStyle>
          <a:p>
            <a:pPr>
              <a:defRPr/>
            </a:pPr>
            <a:fld id="{8554B34D-A065-5044-8E9F-16FCB8550F37}" type="slidenum">
              <a:rPr lang="fr-FR" altLang="fr-FR"/>
              <a:pPr>
                <a:defRPr/>
              </a:pPr>
              <a:t>‹N°›</a:t>
            </a:fld>
            <a:endParaRPr lang="fr-FR" altLang="fr-FR"/>
          </a:p>
        </p:txBody>
      </p:sp>
    </p:spTree>
    <p:extLst>
      <p:ext uri="{BB962C8B-B14F-4D97-AF65-F5344CB8AC3E}">
        <p14:creationId xmlns:p14="http://schemas.microsoft.com/office/powerpoint/2010/main" val="165881527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8"/>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9" y="1125556"/>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8"/>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7F2A1460-7706-C8D3-D901-5F8EABAADA25}"/>
              </a:ext>
            </a:extLst>
          </p:cNvPr>
          <p:cNvSpPr>
            <a:spLocks noGrp="1" noChangeArrowheads="1"/>
          </p:cNvSpPr>
          <p:nvPr>
            <p:ph type="dt" sz="half" idx="10"/>
          </p:nvPr>
        </p:nvSpPr>
        <p:spPr>
          <a:ln/>
        </p:spPr>
        <p:txBody>
          <a:bodyPr/>
          <a:lstStyle>
            <a:lvl1pPr>
              <a:defRPr/>
            </a:lvl1pPr>
          </a:lstStyle>
          <a:p>
            <a:pPr>
              <a:defRPr/>
            </a:pPr>
            <a:fld id="{241BC3B0-D6AA-6344-8F4D-4E9DD02CFAA3}" type="datetime1">
              <a:rPr lang="fr-FR" altLang="fr-FR"/>
              <a:pPr>
                <a:defRPr/>
              </a:pPr>
              <a:t>04/07/2024</a:t>
            </a:fld>
            <a:endParaRPr lang="fr-FR" altLang="fr-FR"/>
          </a:p>
        </p:txBody>
      </p:sp>
      <p:sp>
        <p:nvSpPr>
          <p:cNvPr id="7" name="Rectangle 45">
            <a:extLst>
              <a:ext uri="{FF2B5EF4-FFF2-40B4-BE49-F238E27FC236}">
                <a16:creationId xmlns:a16="http://schemas.microsoft.com/office/drawing/2014/main" id="{0AE5AEC7-681D-DF86-D15B-9BF1F44C6AC0}"/>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8" name="Rectangle 46">
            <a:extLst>
              <a:ext uri="{FF2B5EF4-FFF2-40B4-BE49-F238E27FC236}">
                <a16:creationId xmlns:a16="http://schemas.microsoft.com/office/drawing/2014/main" id="{CD380E7E-3EF2-C13C-EEF3-DCD1D4223421}"/>
              </a:ext>
            </a:extLst>
          </p:cNvPr>
          <p:cNvSpPr>
            <a:spLocks noGrp="1" noChangeArrowheads="1"/>
          </p:cNvSpPr>
          <p:nvPr>
            <p:ph type="sldNum" sz="quarter" idx="12"/>
          </p:nvPr>
        </p:nvSpPr>
        <p:spPr>
          <a:ln/>
        </p:spPr>
        <p:txBody>
          <a:bodyPr/>
          <a:lstStyle>
            <a:lvl1pPr>
              <a:defRPr/>
            </a:lvl1pPr>
          </a:lstStyle>
          <a:p>
            <a:pPr>
              <a:defRPr/>
            </a:pPr>
            <a:fld id="{2F5883EE-FA2B-1E43-9E78-5ADFE8B44E27}" type="slidenum">
              <a:rPr lang="fr-FR" altLang="fr-FR"/>
              <a:pPr>
                <a:defRPr/>
              </a:pPr>
              <a:t>‹N°›</a:t>
            </a:fld>
            <a:endParaRPr lang="fr-FR" altLang="fr-FR"/>
          </a:p>
        </p:txBody>
      </p:sp>
    </p:spTree>
    <p:extLst>
      <p:ext uri="{BB962C8B-B14F-4D97-AF65-F5344CB8AC3E}">
        <p14:creationId xmlns:p14="http://schemas.microsoft.com/office/powerpoint/2010/main" val="1249829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5"/>
            <a:ext cx="5943600" cy="566739"/>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6993" indent="0">
              <a:buNone/>
              <a:defRPr sz="2800"/>
            </a:lvl2pPr>
            <a:lvl3pPr marL="913984" indent="0">
              <a:buNone/>
              <a:defRPr sz="2300"/>
            </a:lvl3pPr>
            <a:lvl4pPr marL="1370976" indent="0">
              <a:buNone/>
              <a:defRPr sz="2000"/>
            </a:lvl4pPr>
            <a:lvl5pPr marL="1827969" indent="0">
              <a:buNone/>
              <a:defRPr sz="2000"/>
            </a:lvl5pPr>
            <a:lvl6pPr marL="2284960" indent="0">
              <a:buNone/>
              <a:defRPr sz="2000"/>
            </a:lvl6pPr>
            <a:lvl7pPr marL="2741952" indent="0">
              <a:buNone/>
              <a:defRPr sz="2000"/>
            </a:lvl7pPr>
            <a:lvl8pPr marL="3198944" indent="0">
              <a:buNone/>
              <a:defRPr sz="2000"/>
            </a:lvl8pPr>
            <a:lvl9pPr marL="3655936" indent="0">
              <a:buNone/>
              <a:defRPr sz="2000"/>
            </a:lvl9pPr>
          </a:lstStyle>
          <a:p>
            <a:pPr lvl="0"/>
            <a:endParaRPr lang="fr-FR" noProof="0"/>
          </a:p>
        </p:txBody>
      </p:sp>
      <p:sp>
        <p:nvSpPr>
          <p:cNvPr id="4" name="Espace réservé du texte 3"/>
          <p:cNvSpPr>
            <a:spLocks noGrp="1"/>
          </p:cNvSpPr>
          <p:nvPr>
            <p:ph type="body" sz="half" idx="2"/>
          </p:nvPr>
        </p:nvSpPr>
        <p:spPr>
          <a:xfrm>
            <a:off x="1941513" y="5367346"/>
            <a:ext cx="5943600" cy="804863"/>
          </a:xfrm>
        </p:spPr>
        <p:txBody>
          <a:bodyPr/>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3E3FE8B8-6A47-5065-DAAE-F2F72ECCB839}"/>
              </a:ext>
            </a:extLst>
          </p:cNvPr>
          <p:cNvSpPr>
            <a:spLocks noGrp="1" noChangeArrowheads="1"/>
          </p:cNvSpPr>
          <p:nvPr>
            <p:ph type="dt" sz="half" idx="10"/>
          </p:nvPr>
        </p:nvSpPr>
        <p:spPr>
          <a:ln/>
        </p:spPr>
        <p:txBody>
          <a:bodyPr/>
          <a:lstStyle>
            <a:lvl1pPr>
              <a:defRPr/>
            </a:lvl1pPr>
          </a:lstStyle>
          <a:p>
            <a:pPr>
              <a:defRPr/>
            </a:pPr>
            <a:fld id="{4E538276-96F8-9248-98E3-57B8E4F09DF1}" type="datetime1">
              <a:rPr lang="fr-FR" altLang="sv-SE"/>
              <a:pPr>
                <a:defRPr/>
              </a:pPr>
              <a:t>04/07/2024</a:t>
            </a:fld>
            <a:endParaRPr lang="fr-FR" altLang="sv-SE"/>
          </a:p>
        </p:txBody>
      </p:sp>
      <p:sp>
        <p:nvSpPr>
          <p:cNvPr id="6" name="Rectangle 45">
            <a:extLst>
              <a:ext uri="{FF2B5EF4-FFF2-40B4-BE49-F238E27FC236}">
                <a16:creationId xmlns:a16="http://schemas.microsoft.com/office/drawing/2014/main" id="{3350A42F-07FF-0345-5ABA-7FB9C4D18489}"/>
              </a:ext>
            </a:extLst>
          </p:cNvPr>
          <p:cNvSpPr>
            <a:spLocks noGrp="1" noChangeArrowheads="1"/>
          </p:cNvSpPr>
          <p:nvPr>
            <p:ph type="ftr" sz="quarter" idx="11"/>
          </p:nvPr>
        </p:nvSpPr>
        <p:spPr>
          <a:ln/>
        </p:spPr>
        <p:txBody>
          <a:bodyPr/>
          <a:lstStyle>
            <a:lvl1pPr>
              <a:defRPr/>
            </a:lvl1pPr>
          </a:lstStyle>
          <a:p>
            <a:pPr>
              <a:defRPr/>
            </a:pPr>
            <a:r>
              <a:rPr lang="fr-FR" altLang="fr-FR"/>
              <a:t>Pisa School June 2023</a:t>
            </a:r>
          </a:p>
        </p:txBody>
      </p:sp>
      <p:sp>
        <p:nvSpPr>
          <p:cNvPr id="7" name="Rectangle 46">
            <a:extLst>
              <a:ext uri="{FF2B5EF4-FFF2-40B4-BE49-F238E27FC236}">
                <a16:creationId xmlns:a16="http://schemas.microsoft.com/office/drawing/2014/main" id="{64CE76D8-6F07-AABD-1CE7-A29CA7665C5F}"/>
              </a:ext>
            </a:extLst>
          </p:cNvPr>
          <p:cNvSpPr>
            <a:spLocks noGrp="1" noChangeArrowheads="1"/>
          </p:cNvSpPr>
          <p:nvPr>
            <p:ph type="sldNum" sz="quarter" idx="12"/>
          </p:nvPr>
        </p:nvSpPr>
        <p:spPr>
          <a:ln/>
        </p:spPr>
        <p:txBody>
          <a:bodyPr/>
          <a:lstStyle>
            <a:lvl1pPr>
              <a:defRPr/>
            </a:lvl1pPr>
          </a:lstStyle>
          <a:p>
            <a:pPr>
              <a:defRPr/>
            </a:pPr>
            <a:fld id="{5DADCAB1-7A46-3943-A4B9-41236E847344}" type="slidenum">
              <a:rPr lang="fr-FR" altLang="fr-FR"/>
              <a:pPr>
                <a:defRPr/>
              </a:pPr>
              <a:t>‹N°›</a:t>
            </a:fld>
            <a:endParaRPr lang="fr-FR" altLang="fr-FR"/>
          </a:p>
        </p:txBody>
      </p:sp>
    </p:spTree>
    <p:extLst>
      <p:ext uri="{BB962C8B-B14F-4D97-AF65-F5344CB8AC3E}">
        <p14:creationId xmlns:p14="http://schemas.microsoft.com/office/powerpoint/2010/main" val="2324869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5.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image" Target="../media/image3.png"/><Relationship Id="rId2" Type="http://schemas.openxmlformats.org/officeDocument/2006/relationships/slideLayout" Target="../slideLayouts/slideLayout48.xml"/><Relationship Id="rId16" Type="http://schemas.openxmlformats.org/officeDocument/2006/relationships/image" Target="../media/image2.png"/><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image" Target="../media/image1.png"/><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image" Target="../media/image1.png"/><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image" Target="../media/image3.png"/><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theme" Target="../theme/theme7.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6" Type="http://schemas.openxmlformats.org/officeDocument/2006/relationships/image" Target="../media/image3.png"/><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2.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17B5C747-B0AB-AA7E-D346-862D409401F4}"/>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504ED5DE-E578-A862-0898-7540278D02C3}"/>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893EDC4E-73C3-2BC6-709E-33DB1B33ED4E}"/>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B14BA288-260A-032C-9B09-40FA6C6E0279}"/>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F5A32E81-7EE3-E31F-D9D3-A9A53B9ADC91}"/>
                </a:ext>
              </a:extLst>
            </p:cNvPr>
            <p:cNvSpPr>
              <a:spLocks/>
            </p:cNvSpPr>
            <p:nvPr/>
          </p:nvSpPr>
          <p:spPr bwMode="hidden">
            <a:xfrm>
              <a:off x="4038" y="3577"/>
              <a:ext cx="1720" cy="65"/>
            </a:xfrm>
            <a:custGeom>
              <a:avLst/>
              <a:gdLst>
                <a:gd name="T0" fmla="*/ 1468 w 1722"/>
                <a:gd name="T1" fmla="*/ 33 h 66"/>
                <a:gd name="T2" fmla="*/ 1468 w 1722"/>
                <a:gd name="T3" fmla="*/ 33 h 66"/>
                <a:gd name="T4" fmla="*/ 0 w 1722"/>
                <a:gd name="T5" fmla="*/ 0 h 66"/>
                <a:gd name="T6" fmla="*/ 0 w 1722"/>
                <a:gd name="T7" fmla="*/ 33 h 66"/>
                <a:gd name="T8" fmla="*/ 1468 w 1722"/>
                <a:gd name="T9" fmla="*/ 33 h 66"/>
                <a:gd name="T10" fmla="*/ 146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36" name="Freeform 7">
              <a:extLst>
                <a:ext uri="{FF2B5EF4-FFF2-40B4-BE49-F238E27FC236}">
                  <a16:creationId xmlns:a16="http://schemas.microsoft.com/office/drawing/2014/main" id="{72E038C9-FC2E-6F0A-0B59-943F1A1383CF}"/>
                </a:ext>
              </a:extLst>
            </p:cNvPr>
            <p:cNvSpPr>
              <a:spLocks/>
            </p:cNvSpPr>
            <p:nvPr/>
          </p:nvSpPr>
          <p:spPr bwMode="hidden">
            <a:xfrm>
              <a:off x="0" y="3726"/>
              <a:ext cx="4784" cy="329"/>
            </a:xfrm>
            <a:custGeom>
              <a:avLst/>
              <a:gdLst>
                <a:gd name="T0" fmla="*/ 0 w 4789"/>
                <a:gd name="T1" fmla="*/ 329 h 329"/>
                <a:gd name="T2" fmla="*/ 4704 w 4789"/>
                <a:gd name="T3" fmla="*/ 77 h 329"/>
                <a:gd name="T4" fmla="*/ 470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37" name="Freeform 8">
              <a:extLst>
                <a:ext uri="{FF2B5EF4-FFF2-40B4-BE49-F238E27FC236}">
                  <a16:creationId xmlns:a16="http://schemas.microsoft.com/office/drawing/2014/main" id="{E33A0516-9C39-82AB-66BE-F4E7A226D710}"/>
                </a:ext>
              </a:extLst>
            </p:cNvPr>
            <p:cNvSpPr>
              <a:spLocks/>
            </p:cNvSpPr>
            <p:nvPr/>
          </p:nvSpPr>
          <p:spPr bwMode="hidden">
            <a:xfrm>
              <a:off x="4784" y="3702"/>
              <a:ext cx="974" cy="101"/>
            </a:xfrm>
            <a:custGeom>
              <a:avLst/>
              <a:gdLst>
                <a:gd name="T0" fmla="*/ 848 w 975"/>
                <a:gd name="T1" fmla="*/ 48 h 101"/>
                <a:gd name="T2" fmla="*/ 848 w 975"/>
                <a:gd name="T3" fmla="*/ 0 h 101"/>
                <a:gd name="T4" fmla="*/ 0 w 975"/>
                <a:gd name="T5" fmla="*/ 24 h 101"/>
                <a:gd name="T6" fmla="*/ 0 w 975"/>
                <a:gd name="T7" fmla="*/ 101 h 101"/>
                <a:gd name="T8" fmla="*/ 848 w 975"/>
                <a:gd name="T9" fmla="*/ 48 h 101"/>
                <a:gd name="T10" fmla="*/ 848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38" name="Freeform 9">
              <a:extLst>
                <a:ext uri="{FF2B5EF4-FFF2-40B4-BE49-F238E27FC236}">
                  <a16:creationId xmlns:a16="http://schemas.microsoft.com/office/drawing/2014/main" id="{40C610BD-2052-6EDF-CCF7-40EE0A038A62}"/>
                </a:ext>
              </a:extLst>
            </p:cNvPr>
            <p:cNvSpPr>
              <a:spLocks/>
            </p:cNvSpPr>
            <p:nvPr/>
          </p:nvSpPr>
          <p:spPr bwMode="hidden">
            <a:xfrm>
              <a:off x="3619" y="3815"/>
              <a:ext cx="2139" cy="198"/>
            </a:xfrm>
            <a:custGeom>
              <a:avLst/>
              <a:gdLst>
                <a:gd name="T0" fmla="*/ 1887 w 2141"/>
                <a:gd name="T1" fmla="*/ 0 h 198"/>
                <a:gd name="T2" fmla="*/ 0 w 2141"/>
                <a:gd name="T3" fmla="*/ 156 h 198"/>
                <a:gd name="T4" fmla="*/ 0 w 2141"/>
                <a:gd name="T5" fmla="*/ 198 h 198"/>
                <a:gd name="T6" fmla="*/ 1887 w 2141"/>
                <a:gd name="T7" fmla="*/ 0 h 198"/>
                <a:gd name="T8" fmla="*/ 188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4" name="Freeform 10">
              <a:extLst>
                <a:ext uri="{FF2B5EF4-FFF2-40B4-BE49-F238E27FC236}">
                  <a16:creationId xmlns:a16="http://schemas.microsoft.com/office/drawing/2014/main" id="{0A144C06-C3E6-8913-70BD-C33F0B47EEA7}"/>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0235385E-A2B2-0847-8E51-4E7E5A3373C8}"/>
                </a:ext>
              </a:extLst>
            </p:cNvPr>
            <p:cNvSpPr>
              <a:spLocks/>
            </p:cNvSpPr>
            <p:nvPr/>
          </p:nvSpPr>
          <p:spPr bwMode="hidden">
            <a:xfrm>
              <a:off x="2097" y="4043"/>
              <a:ext cx="2514" cy="276"/>
            </a:xfrm>
            <a:custGeom>
              <a:avLst/>
              <a:gdLst>
                <a:gd name="T0" fmla="*/ 1899 w 2517"/>
                <a:gd name="T1" fmla="*/ 276 h 276"/>
                <a:gd name="T2" fmla="*/ 2136 w 2517"/>
                <a:gd name="T3" fmla="*/ 204 h 276"/>
                <a:gd name="T4" fmla="*/ 1951 w 2517"/>
                <a:gd name="T5" fmla="*/ 0 h 276"/>
                <a:gd name="T6" fmla="*/ 0 w 2517"/>
                <a:gd name="T7" fmla="*/ 276 h 276"/>
                <a:gd name="T8" fmla="*/ 1899 w 2517"/>
                <a:gd name="T9" fmla="*/ 276 h 276"/>
                <a:gd name="T10" fmla="*/ 189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6" name="Freeform 12">
              <a:extLst>
                <a:ext uri="{FF2B5EF4-FFF2-40B4-BE49-F238E27FC236}">
                  <a16:creationId xmlns:a16="http://schemas.microsoft.com/office/drawing/2014/main" id="{B016F81E-85A2-D590-E806-74BBE2494C66}"/>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17D2D1F1-6CB4-F36B-692F-384FBEE766F5}"/>
                </a:ext>
              </a:extLst>
            </p:cNvPr>
            <p:cNvSpPr>
              <a:spLocks/>
            </p:cNvSpPr>
            <p:nvPr/>
          </p:nvSpPr>
          <p:spPr bwMode="hidden">
            <a:xfrm>
              <a:off x="5030" y="3151"/>
              <a:ext cx="728" cy="240"/>
            </a:xfrm>
            <a:custGeom>
              <a:avLst/>
              <a:gdLst>
                <a:gd name="T0" fmla="*/ 602 w 729"/>
                <a:gd name="T1" fmla="*/ 240 h 240"/>
                <a:gd name="T2" fmla="*/ 0 w 729"/>
                <a:gd name="T3" fmla="*/ 0 h 240"/>
                <a:gd name="T4" fmla="*/ 0 w 729"/>
                <a:gd name="T5" fmla="*/ 6 h 240"/>
                <a:gd name="T6" fmla="*/ 602 w 729"/>
                <a:gd name="T7" fmla="*/ 240 h 240"/>
                <a:gd name="T8" fmla="*/ 602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8" name="Freeform 14">
              <a:extLst>
                <a:ext uri="{FF2B5EF4-FFF2-40B4-BE49-F238E27FC236}">
                  <a16:creationId xmlns:a16="http://schemas.microsoft.com/office/drawing/2014/main" id="{69841B35-C59B-3700-EE3D-093E0AF290F5}"/>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A2295347-1B4B-1981-9176-CB7EA77AAF10}"/>
                </a:ext>
              </a:extLst>
            </p:cNvPr>
            <p:cNvSpPr>
              <a:spLocks/>
            </p:cNvSpPr>
            <p:nvPr/>
          </p:nvSpPr>
          <p:spPr bwMode="hidden">
            <a:xfrm>
              <a:off x="5030" y="3049"/>
              <a:ext cx="728" cy="318"/>
            </a:xfrm>
            <a:custGeom>
              <a:avLst/>
              <a:gdLst>
                <a:gd name="T0" fmla="*/ 602 w 729"/>
                <a:gd name="T1" fmla="*/ 318 h 318"/>
                <a:gd name="T2" fmla="*/ 602 w 729"/>
                <a:gd name="T3" fmla="*/ 312 h 318"/>
                <a:gd name="T4" fmla="*/ 0 w 729"/>
                <a:gd name="T5" fmla="*/ 0 h 318"/>
                <a:gd name="T6" fmla="*/ 0 w 729"/>
                <a:gd name="T7" fmla="*/ 54 h 318"/>
                <a:gd name="T8" fmla="*/ 602 w 729"/>
                <a:gd name="T9" fmla="*/ 318 h 318"/>
                <a:gd name="T10" fmla="*/ 602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0" name="Freeform 16">
              <a:extLst>
                <a:ext uri="{FF2B5EF4-FFF2-40B4-BE49-F238E27FC236}">
                  <a16:creationId xmlns:a16="http://schemas.microsoft.com/office/drawing/2014/main" id="{31A2BB5C-C16F-E105-2AFF-19E5631AD37B}"/>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9CE1899E-C69A-6D2C-0F9D-713FDC346C69}"/>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9E281071-0FA6-F140-9616-9DCB867C8BEC}"/>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C284E5EC-6427-7B89-E775-354517A45336}"/>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4" name="Freeform 20">
              <a:extLst>
                <a:ext uri="{FF2B5EF4-FFF2-40B4-BE49-F238E27FC236}">
                  <a16:creationId xmlns:a16="http://schemas.microsoft.com/office/drawing/2014/main" id="{E21D0807-DCD7-1830-13CF-4C837A105C30}"/>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0203793F-9183-C3C1-D365-AF583B8D21D8}"/>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6" name="Freeform 22">
              <a:extLst>
                <a:ext uri="{FF2B5EF4-FFF2-40B4-BE49-F238E27FC236}">
                  <a16:creationId xmlns:a16="http://schemas.microsoft.com/office/drawing/2014/main" id="{C488E0B8-71F6-77DF-258A-A6DC394AFE7C}"/>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2" name="Freeform 23">
              <a:extLst>
                <a:ext uri="{FF2B5EF4-FFF2-40B4-BE49-F238E27FC236}">
                  <a16:creationId xmlns:a16="http://schemas.microsoft.com/office/drawing/2014/main" id="{905A1ACC-4498-F9BE-F172-43E4CC24B867}"/>
                </a:ext>
              </a:extLst>
            </p:cNvPr>
            <p:cNvSpPr>
              <a:spLocks/>
            </p:cNvSpPr>
            <p:nvPr/>
          </p:nvSpPr>
          <p:spPr bwMode="hidden">
            <a:xfrm>
              <a:off x="3488" y="0"/>
              <a:ext cx="2198" cy="2480"/>
            </a:xfrm>
            <a:custGeom>
              <a:avLst/>
              <a:gdLst>
                <a:gd name="T0" fmla="*/ 0 w 2200"/>
                <a:gd name="T1" fmla="*/ 0 h 2482"/>
                <a:gd name="T2" fmla="*/ 2154 w 2200"/>
                <a:gd name="T3" fmla="*/ 2448 h 2482"/>
                <a:gd name="T4" fmla="*/ 2166 w 2200"/>
                <a:gd name="T5" fmla="*/ 2442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8" name="Freeform 24">
              <a:extLst>
                <a:ext uri="{FF2B5EF4-FFF2-40B4-BE49-F238E27FC236}">
                  <a16:creationId xmlns:a16="http://schemas.microsoft.com/office/drawing/2014/main" id="{F58F25FA-10E0-BB7F-E37A-B809A6303826}"/>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DE33F25B-6C61-84FA-D413-8BAE8B3A33FE}"/>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0" name="Freeform 26">
              <a:extLst>
                <a:ext uri="{FF2B5EF4-FFF2-40B4-BE49-F238E27FC236}">
                  <a16:creationId xmlns:a16="http://schemas.microsoft.com/office/drawing/2014/main" id="{F290BB27-E8BF-4CE3-874B-97AB1338B0AC}"/>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8E8A62BC-412C-DBAD-E582-DD1EB90687A0}"/>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1BD68B75-B8E1-8875-A679-C91B5F95CF34}"/>
                </a:ext>
              </a:extLst>
            </p:cNvPr>
            <p:cNvSpPr>
              <a:spLocks/>
            </p:cNvSpPr>
            <p:nvPr/>
          </p:nvSpPr>
          <p:spPr bwMode="hidden">
            <a:xfrm>
              <a:off x="5698" y="653"/>
              <a:ext cx="60" cy="311"/>
            </a:xfrm>
            <a:custGeom>
              <a:avLst/>
              <a:gdLst>
                <a:gd name="T0" fmla="*/ 0 w 60"/>
                <a:gd name="T1" fmla="*/ 144 h 312"/>
                <a:gd name="T2" fmla="*/ 60 w 60"/>
                <a:gd name="T3" fmla="*/ 185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3" name="Freeform 29">
              <a:extLst>
                <a:ext uri="{FF2B5EF4-FFF2-40B4-BE49-F238E27FC236}">
                  <a16:creationId xmlns:a16="http://schemas.microsoft.com/office/drawing/2014/main" id="{0FED73BE-2329-2654-1FF5-C0EDBF5FBD75}"/>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D61E0A42-446E-2403-9307-814C61D58D5C}"/>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5" name="Freeform 31">
              <a:extLst>
                <a:ext uri="{FF2B5EF4-FFF2-40B4-BE49-F238E27FC236}">
                  <a16:creationId xmlns:a16="http://schemas.microsoft.com/office/drawing/2014/main" id="{589DB97A-686F-3663-D757-8F833CFAFDF2}"/>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43D689E2-8CA0-BA1A-F187-5155692EA50E}"/>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80EA0AF7-5068-283D-3910-D2D9327A1C7A}"/>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B3B69BA1-F0CF-E049-3D39-B60F40B13965}"/>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9995FC9C-A304-6A41-0A23-0312E4F2D42E}"/>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679249CB-97AF-85AD-D1F7-E2E9F8D8B640}"/>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17AC4BC4-AC1B-9684-A7AD-338833354838}"/>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E0E9E9F3-D101-AB87-49EC-49E2862AB219}"/>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39D3ED20-31FD-EFBC-93E7-908269B76F06}"/>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D1BDCAF2-9575-0FE4-2432-657804223933}"/>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B0412F41-AF96-9C6D-7F68-CDBDB80034CE}"/>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F38DB9A4-6A52-41E2-8432-D0E9483BF0BB}"/>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398" tIns="45699" rIns="91398" bIns="45699"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40ED6BAC-316D-63ED-181B-7271755F9352}"/>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398" tIns="45699" rIns="91398" bIns="45699"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E63C877C-1954-F2B2-E0E6-8E68068FE9AD}"/>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398" tIns="45699" rIns="91398" bIns="45699" numCol="1" anchor="b" anchorCtr="0" compatLnSpc="1">
            <a:prstTxWarp prst="textNoShape">
              <a:avLst/>
            </a:prstTxWarp>
          </a:bodyPr>
          <a:lstStyle>
            <a:lvl1pPr eaLnBrk="1" hangingPunct="1">
              <a:defRPr sz="1200" smtClean="0">
                <a:effectLst>
                  <a:outerShdw blurRad="38100" dist="38100" dir="2700000" algn="tl">
                    <a:srgbClr val="000000"/>
                  </a:outerShdw>
                </a:effectLst>
                <a:latin typeface="Arial" panose="020B0604020202020204" pitchFamily="34" charset="0"/>
              </a:defRPr>
            </a:lvl1pPr>
          </a:lstStyle>
          <a:p>
            <a:pPr>
              <a:defRPr/>
            </a:pPr>
            <a:fld id="{E947A9CC-E066-1C40-A906-B14F731D71CD}" type="datetime1">
              <a:rPr lang="fr-FR" altLang="sv-SE"/>
              <a:pPr>
                <a:defRPr/>
              </a:pPr>
              <a:t>04/07/2024</a:t>
            </a:fld>
            <a:endParaRPr lang="fr-FR" altLang="sv-SE"/>
          </a:p>
        </p:txBody>
      </p:sp>
      <p:sp>
        <p:nvSpPr>
          <p:cNvPr id="93229" name="Rectangle 45">
            <a:extLst>
              <a:ext uri="{FF2B5EF4-FFF2-40B4-BE49-F238E27FC236}">
                <a16:creationId xmlns:a16="http://schemas.microsoft.com/office/drawing/2014/main" id="{DFA3900D-F7D8-A83B-F1B4-03A340814956}"/>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398" tIns="45699" rIns="91398" bIns="45699" numCol="1" anchor="b" anchorCtr="0" compatLnSpc="1">
            <a:prstTxWarp prst="textNoShape">
              <a:avLst/>
            </a:prstTxWarp>
          </a:bodyPr>
          <a:lstStyle>
            <a:lvl1pPr algn="ctr" eaLnBrk="1" hangingPunct="1">
              <a:defRPr sz="1200">
                <a:effectLst>
                  <a:outerShdw blurRad="38100" dist="38100" dir="2700000" algn="tl">
                    <a:srgbClr val="000000"/>
                  </a:outerShdw>
                </a:effectLst>
                <a:latin typeface="Arial" panose="020B0604020202020204" pitchFamily="34" charset="0"/>
              </a:defRPr>
            </a:lvl1pPr>
          </a:lstStyle>
          <a:p>
            <a:pPr>
              <a:defRPr/>
            </a:pPr>
            <a:r>
              <a:rPr lang="fr-FR" altLang="fr-FR"/>
              <a:t>Pisa School June 2023</a:t>
            </a:r>
          </a:p>
        </p:txBody>
      </p:sp>
      <p:sp>
        <p:nvSpPr>
          <p:cNvPr id="93230" name="Rectangle 46">
            <a:extLst>
              <a:ext uri="{FF2B5EF4-FFF2-40B4-BE49-F238E27FC236}">
                <a16:creationId xmlns:a16="http://schemas.microsoft.com/office/drawing/2014/main" id="{AF9A192F-EBDB-F13C-1779-67EB1E5E0673}"/>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398" tIns="45699" rIns="91398" bIns="45699" numCol="1" anchor="b" anchorCtr="0" compatLnSpc="1">
            <a:prstTxWarp prst="textNoShape">
              <a:avLst/>
            </a:prstTxWarp>
          </a:bodyPr>
          <a:lstStyle>
            <a:lvl1pPr algn="r" eaLnBrk="1" hangingPunct="1">
              <a:defRPr sz="1200">
                <a:effectLst>
                  <a:outerShdw blurRad="38100" dist="38100" dir="2700000" algn="tl">
                    <a:srgbClr val="000000"/>
                  </a:outerShdw>
                </a:effectLst>
                <a:latin typeface="Arial" panose="020B0604020202020204" pitchFamily="34" charset="0"/>
              </a:defRPr>
            </a:lvl1pPr>
          </a:lstStyle>
          <a:p>
            <a:pPr>
              <a:defRPr/>
            </a:pPr>
            <a:fld id="{AA43974F-AAC1-3842-AD0F-B711AC0B79A8}" type="slidenum">
              <a:rPr lang="fr-FR" altLang="fr-FR"/>
              <a:pPr>
                <a:defRPr/>
              </a:pPr>
              <a:t>‹N°›</a:t>
            </a:fld>
            <a:endParaRPr lang="fr-FR" altLang="fr-FR"/>
          </a:p>
        </p:txBody>
      </p:sp>
    </p:spTree>
  </p:cSld>
  <p:clrMap bg1="dk2" tx1="lt1" bg2="dk1" tx2="lt2" accent1="accent1" accent2="accent2" accent3="accent3" accent4="accent4" accent5="accent5" accent6="accent6" hlink="hlink" folHlink="folHlink"/>
  <p:sldLayoutIdLst>
    <p:sldLayoutId id="2147488111" r:id="rId1"/>
    <p:sldLayoutId id="2147488056" r:id="rId2"/>
    <p:sldLayoutId id="2147488057" r:id="rId3"/>
    <p:sldLayoutId id="2147488058" r:id="rId4"/>
    <p:sldLayoutId id="2147488059" r:id="rId5"/>
    <p:sldLayoutId id="2147488060" r:id="rId6"/>
    <p:sldLayoutId id="2147488061" r:id="rId7"/>
    <p:sldLayoutId id="2147488062" r:id="rId8"/>
    <p:sldLayoutId id="2147488063" r:id="rId9"/>
    <p:sldLayoutId id="2147488064" r:id="rId10"/>
    <p:sldLayoutId id="2147488065" r:id="rId11"/>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itchFamily="34" charset="-128"/>
          <a:cs typeface="MS PGothic"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5pPr>
      <a:lvl6pPr marL="456993"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3984"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0976"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7969"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39725" indent="-339725"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S PGothic" pitchFamily="34" charset="-128"/>
          <a:cs typeface="MS PGothic" charset="0"/>
        </a:defRPr>
      </a:lvl1pPr>
      <a:lvl2pPr marL="739775" indent="-282575"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itchFamily="34" charset="-128"/>
          <a:cs typeface="MS PGothic" charset="0"/>
        </a:defRPr>
      </a:lvl2pPr>
      <a:lvl3pPr marL="1139825" indent="-225425" algn="l" rtl="0" eaLnBrk="0" fontAlgn="base" hangingPunct="0">
        <a:spcBef>
          <a:spcPct val="20000"/>
        </a:spcBef>
        <a:spcAft>
          <a:spcPct val="0"/>
        </a:spcAft>
        <a:buClr>
          <a:schemeClr val="accent2"/>
        </a:buClr>
        <a:buSzPct val="90000"/>
        <a:buFont typeface="Wingdings" pitchFamily="2" charset="2"/>
        <a:buBlip>
          <a:blip r:embed="rId14"/>
        </a:buBlip>
        <a:defRPr sz="2300">
          <a:solidFill>
            <a:schemeClr val="tx1"/>
          </a:solidFill>
          <a:effectLst>
            <a:outerShdw blurRad="38100" dist="38100" dir="2700000" algn="tl">
              <a:srgbClr val="000000"/>
            </a:outerShdw>
          </a:effectLst>
          <a:latin typeface="+mn-lt"/>
          <a:ea typeface="MS PGothic" pitchFamily="34" charset="-128"/>
          <a:cs typeface="MS PGothic" charset="0"/>
        </a:defRPr>
      </a:lvl3pPr>
      <a:lvl4pPr marL="1597025" indent="-225425"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itchFamily="34" charset="-128"/>
          <a:cs typeface="MS PGothic" charset="0"/>
        </a:defRPr>
      </a:lvl4pPr>
      <a:lvl5pPr marL="2054225" indent="-225425"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ea typeface="MS PGothic" pitchFamily="34" charset="-128"/>
          <a:cs typeface="MS PGothic" charset="0"/>
        </a:defRPr>
      </a:lvl5pPr>
      <a:lvl6pPr marL="2513456"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6pPr>
      <a:lvl7pPr marL="2970448"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7pPr>
      <a:lvl8pPr marL="3427440"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8pPr>
      <a:lvl9pPr marL="3884433"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6993" rtl="0" eaLnBrk="1" latinLnBrk="0" hangingPunct="1">
        <a:defRPr sz="1800" kern="1200">
          <a:solidFill>
            <a:schemeClr val="tx1"/>
          </a:solidFill>
          <a:latin typeface="+mn-lt"/>
          <a:ea typeface="+mn-ea"/>
          <a:cs typeface="+mn-cs"/>
        </a:defRPr>
      </a:lvl1pPr>
      <a:lvl2pPr marL="456993" algn="l" defTabSz="456993" rtl="0" eaLnBrk="1" latinLnBrk="0" hangingPunct="1">
        <a:defRPr sz="1800" kern="1200">
          <a:solidFill>
            <a:schemeClr val="tx1"/>
          </a:solidFill>
          <a:latin typeface="+mn-lt"/>
          <a:ea typeface="+mn-ea"/>
          <a:cs typeface="+mn-cs"/>
        </a:defRPr>
      </a:lvl2pPr>
      <a:lvl3pPr marL="913984" algn="l" defTabSz="456993" rtl="0" eaLnBrk="1" latinLnBrk="0" hangingPunct="1">
        <a:defRPr sz="1800" kern="1200">
          <a:solidFill>
            <a:schemeClr val="tx1"/>
          </a:solidFill>
          <a:latin typeface="+mn-lt"/>
          <a:ea typeface="+mn-ea"/>
          <a:cs typeface="+mn-cs"/>
        </a:defRPr>
      </a:lvl3pPr>
      <a:lvl4pPr marL="1370976" algn="l" defTabSz="456993" rtl="0" eaLnBrk="1" latinLnBrk="0" hangingPunct="1">
        <a:defRPr sz="1800" kern="1200">
          <a:solidFill>
            <a:schemeClr val="tx1"/>
          </a:solidFill>
          <a:latin typeface="+mn-lt"/>
          <a:ea typeface="+mn-ea"/>
          <a:cs typeface="+mn-cs"/>
        </a:defRPr>
      </a:lvl4pPr>
      <a:lvl5pPr marL="1827969" algn="l" defTabSz="456993" rtl="0" eaLnBrk="1" latinLnBrk="0" hangingPunct="1">
        <a:defRPr sz="1800" kern="1200">
          <a:solidFill>
            <a:schemeClr val="tx1"/>
          </a:solidFill>
          <a:latin typeface="+mn-lt"/>
          <a:ea typeface="+mn-ea"/>
          <a:cs typeface="+mn-cs"/>
        </a:defRPr>
      </a:lvl5pPr>
      <a:lvl6pPr marL="2284960" algn="l" defTabSz="456993" rtl="0" eaLnBrk="1" latinLnBrk="0" hangingPunct="1">
        <a:defRPr sz="1800" kern="1200">
          <a:solidFill>
            <a:schemeClr val="tx1"/>
          </a:solidFill>
          <a:latin typeface="+mn-lt"/>
          <a:ea typeface="+mn-ea"/>
          <a:cs typeface="+mn-cs"/>
        </a:defRPr>
      </a:lvl6pPr>
      <a:lvl7pPr marL="2741952" algn="l" defTabSz="456993" rtl="0" eaLnBrk="1" latinLnBrk="0" hangingPunct="1">
        <a:defRPr sz="1800" kern="1200">
          <a:solidFill>
            <a:schemeClr val="tx1"/>
          </a:solidFill>
          <a:latin typeface="+mn-lt"/>
          <a:ea typeface="+mn-ea"/>
          <a:cs typeface="+mn-cs"/>
        </a:defRPr>
      </a:lvl7pPr>
      <a:lvl8pPr marL="3198944" algn="l" defTabSz="456993" rtl="0" eaLnBrk="1" latinLnBrk="0" hangingPunct="1">
        <a:defRPr sz="1800" kern="1200">
          <a:solidFill>
            <a:schemeClr val="tx1"/>
          </a:solidFill>
          <a:latin typeface="+mn-lt"/>
          <a:ea typeface="+mn-ea"/>
          <a:cs typeface="+mn-cs"/>
        </a:defRPr>
      </a:lvl8pPr>
      <a:lvl9pPr marL="3655936" algn="l" defTabSz="45699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9B97934-9695-0025-5A8D-97360104B18D}"/>
              </a:ext>
            </a:extLst>
          </p:cNvPr>
          <p:cNvSpPr>
            <a:spLocks noGrp="1" noChangeArrowheads="1"/>
          </p:cNvSpPr>
          <p:nvPr>
            <p:ph type="title"/>
          </p:nvPr>
        </p:nvSpPr>
        <p:spPr bwMode="auto">
          <a:xfrm>
            <a:off x="1724025" y="633413"/>
            <a:ext cx="6483350" cy="546100"/>
          </a:xfrm>
          <a:prstGeom prst="rect">
            <a:avLst/>
          </a:prstGeom>
          <a:solidFill>
            <a:schemeClr val="bg1"/>
          </a:solidFill>
          <a:ln w="12700">
            <a:solidFill>
              <a:schemeClr val="tx1"/>
            </a:solidFill>
            <a:miter lim="800000"/>
            <a:headEnd/>
            <a:tailEnd/>
          </a:ln>
          <a:effectLst>
            <a:outerShdw blurRad="63500" dist="107763" dir="2700000" algn="ctr" rotWithShape="0">
              <a:schemeClr val="bg2">
                <a:alpha val="74998"/>
              </a:schemeClr>
            </a:outerShdw>
          </a:effectLst>
        </p:spPr>
        <p:txBody>
          <a:bodyPr vert="horz" wrap="none" lIns="60297" tIns="23802" rIns="60297" bIns="23802" numCol="1" anchor="t" anchorCtr="0" compatLnSpc="1">
            <a:prstTxWarp prst="textNoShape">
              <a:avLst/>
            </a:prstTxWarp>
            <a:spAutoFit/>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8066" r:id="rId1"/>
    <p:sldLayoutId id="2147488067" r:id="rId2"/>
    <p:sldLayoutId id="2147488068" r:id="rId3"/>
    <p:sldLayoutId id="2147488069" r:id="rId4"/>
    <p:sldLayoutId id="2147488070" r:id="rId5"/>
    <p:sldLayoutId id="2147488071" r:id="rId6"/>
    <p:sldLayoutId id="2147488072" r:id="rId7"/>
    <p:sldLayoutId id="2147488073" r:id="rId8"/>
    <p:sldLayoutId id="2147488074" r:id="rId9"/>
    <p:sldLayoutId id="2147488075" r:id="rId10"/>
    <p:sldLayoutId id="2147488076" r:id="rId11"/>
    <p:sldLayoutId id="2147488077" r:id="rId12"/>
  </p:sldLayoutIdLst>
  <p:hf hdr="0" dt="0"/>
  <p:txStyles>
    <p:titleStyle>
      <a:lvl1pPr algn="ctr" defTabSz="855663" rtl="0" eaLnBrk="0" fontAlgn="base" hangingPunct="0">
        <a:lnSpc>
          <a:spcPct val="88000"/>
        </a:lnSpc>
        <a:spcBef>
          <a:spcPct val="0"/>
        </a:spcBef>
        <a:spcAft>
          <a:spcPct val="0"/>
        </a:spcAft>
        <a:defRPr sz="3600" b="1">
          <a:solidFill>
            <a:schemeClr val="tx2"/>
          </a:solidFill>
          <a:latin typeface="+mj-lt"/>
          <a:ea typeface="MS PGothic" panose="020B0600070205080204" pitchFamily="34" charset="-128"/>
          <a:cs typeface="ＭＳ Ｐゴシック" charset="0"/>
        </a:defRPr>
      </a:lvl1pPr>
      <a:lvl2pPr algn="ctr" defTabSz="855663"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2pPr>
      <a:lvl3pPr algn="ctr" defTabSz="855663"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3pPr>
      <a:lvl4pPr algn="ctr" defTabSz="855663"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4pPr>
      <a:lvl5pPr algn="ctr" defTabSz="855663"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5pPr>
      <a:lvl6pPr marL="456993" algn="ctr" defTabSz="858448" rtl="0" eaLnBrk="0" fontAlgn="base" hangingPunct="0">
        <a:lnSpc>
          <a:spcPct val="88000"/>
        </a:lnSpc>
        <a:spcBef>
          <a:spcPct val="0"/>
        </a:spcBef>
        <a:spcAft>
          <a:spcPct val="0"/>
        </a:spcAft>
        <a:defRPr sz="3600" b="1">
          <a:solidFill>
            <a:schemeClr val="tx2"/>
          </a:solidFill>
          <a:latin typeface="Arial" charset="0"/>
          <a:ea typeface="ＭＳ Ｐゴシック" charset="0"/>
        </a:defRPr>
      </a:lvl6pPr>
      <a:lvl7pPr marL="913984" algn="ctr" defTabSz="858448" rtl="0" eaLnBrk="0" fontAlgn="base" hangingPunct="0">
        <a:lnSpc>
          <a:spcPct val="88000"/>
        </a:lnSpc>
        <a:spcBef>
          <a:spcPct val="0"/>
        </a:spcBef>
        <a:spcAft>
          <a:spcPct val="0"/>
        </a:spcAft>
        <a:defRPr sz="3600" b="1">
          <a:solidFill>
            <a:schemeClr val="tx2"/>
          </a:solidFill>
          <a:latin typeface="Arial" charset="0"/>
          <a:ea typeface="ＭＳ Ｐゴシック" charset="0"/>
        </a:defRPr>
      </a:lvl7pPr>
      <a:lvl8pPr marL="1370976" algn="ctr" defTabSz="858448" rtl="0" eaLnBrk="0" fontAlgn="base" hangingPunct="0">
        <a:lnSpc>
          <a:spcPct val="88000"/>
        </a:lnSpc>
        <a:spcBef>
          <a:spcPct val="0"/>
        </a:spcBef>
        <a:spcAft>
          <a:spcPct val="0"/>
        </a:spcAft>
        <a:defRPr sz="3600" b="1">
          <a:solidFill>
            <a:schemeClr val="tx2"/>
          </a:solidFill>
          <a:latin typeface="Arial" charset="0"/>
          <a:ea typeface="ＭＳ Ｐゴシック" charset="0"/>
        </a:defRPr>
      </a:lvl8pPr>
      <a:lvl9pPr marL="1827969" algn="ctr" defTabSz="858448" rtl="0" eaLnBrk="0" fontAlgn="base" hangingPunct="0">
        <a:lnSpc>
          <a:spcPct val="88000"/>
        </a:lnSpc>
        <a:spcBef>
          <a:spcPct val="0"/>
        </a:spcBef>
        <a:spcAft>
          <a:spcPct val="0"/>
        </a:spcAft>
        <a:defRPr sz="3600" b="1">
          <a:solidFill>
            <a:schemeClr val="tx2"/>
          </a:solidFill>
          <a:latin typeface="Arial" charset="0"/>
          <a:ea typeface="ＭＳ Ｐゴシック" charset="0"/>
        </a:defRPr>
      </a:lvl9pPr>
    </p:titleStyle>
    <p:bodyStyle>
      <a:lvl1pPr marL="282575" indent="-282575" algn="l" rtl="0" eaLnBrk="0" fontAlgn="base" hangingPunct="0">
        <a:lnSpc>
          <a:spcPct val="90000"/>
        </a:lnSpc>
        <a:spcBef>
          <a:spcPct val="30000"/>
        </a:spcBef>
        <a:spcAft>
          <a:spcPct val="0"/>
        </a:spcAft>
        <a:buSzPct val="100000"/>
        <a:buChar char="•"/>
        <a:defRPr sz="2300" b="1">
          <a:solidFill>
            <a:schemeClr val="tx1"/>
          </a:solidFill>
          <a:latin typeface="+mn-lt"/>
          <a:ea typeface="MS PGothic" panose="020B0600070205080204" pitchFamily="34" charset="-128"/>
          <a:cs typeface="ＭＳ Ｐゴシック" charset="0"/>
        </a:defRPr>
      </a:lvl1pPr>
      <a:lvl2pPr marL="682625" indent="-225425" algn="l" rtl="0" eaLnBrk="0" fontAlgn="base" hangingPunct="0">
        <a:lnSpc>
          <a:spcPct val="90000"/>
        </a:lnSpc>
        <a:spcBef>
          <a:spcPct val="30000"/>
        </a:spcBef>
        <a:spcAft>
          <a:spcPct val="0"/>
        </a:spcAft>
        <a:buSzPct val="100000"/>
        <a:buChar char="–"/>
        <a:defRPr b="1">
          <a:solidFill>
            <a:schemeClr val="tx1"/>
          </a:solidFill>
          <a:latin typeface="+mn-lt"/>
          <a:ea typeface="MS PGothic" panose="020B0600070205080204" pitchFamily="34" charset="-128"/>
        </a:defRPr>
      </a:lvl2pPr>
      <a:lvl3pPr marL="1139825" indent="-225425" algn="l" rtl="0" eaLnBrk="0" fontAlgn="base" hangingPunct="0">
        <a:lnSpc>
          <a:spcPct val="90000"/>
        </a:lnSpc>
        <a:spcBef>
          <a:spcPct val="30000"/>
        </a:spcBef>
        <a:spcAft>
          <a:spcPct val="0"/>
        </a:spcAft>
        <a:buSzPct val="100000"/>
        <a:buChar char="»"/>
        <a:defRPr b="1">
          <a:solidFill>
            <a:schemeClr val="tx1"/>
          </a:solidFill>
          <a:latin typeface="+mn-lt"/>
          <a:ea typeface="MS PGothic" panose="020B0600070205080204" pitchFamily="34" charset="-128"/>
        </a:defRPr>
      </a:lvl3pPr>
      <a:lvl4pPr marL="1539875" indent="-168275" algn="l" rtl="0" eaLnBrk="0" fontAlgn="base" hangingPunct="0">
        <a:lnSpc>
          <a:spcPct val="90000"/>
        </a:lnSpc>
        <a:spcBef>
          <a:spcPct val="30000"/>
        </a:spcBef>
        <a:spcAft>
          <a:spcPct val="0"/>
        </a:spcAft>
        <a:buSzPct val="100000"/>
        <a:buChar char="•"/>
        <a:defRPr sz="1400" b="1">
          <a:solidFill>
            <a:schemeClr val="tx1"/>
          </a:solidFill>
          <a:latin typeface="+mn-lt"/>
          <a:ea typeface="MS PGothic" panose="020B0600070205080204" pitchFamily="34" charset="-128"/>
        </a:defRPr>
      </a:lvl4pPr>
      <a:lvl5pPr marL="1997075" indent="-168275" algn="l" rtl="0" eaLnBrk="0" fontAlgn="base" hangingPunct="0">
        <a:lnSpc>
          <a:spcPct val="90000"/>
        </a:lnSpc>
        <a:spcBef>
          <a:spcPct val="30000"/>
        </a:spcBef>
        <a:spcAft>
          <a:spcPct val="0"/>
        </a:spcAft>
        <a:buSzPct val="100000"/>
        <a:buChar char="–"/>
        <a:defRPr sz="1400" b="1">
          <a:solidFill>
            <a:schemeClr val="tx1"/>
          </a:solidFill>
          <a:latin typeface="+mn-lt"/>
          <a:ea typeface="MS PGothic" panose="020B0600070205080204" pitchFamily="34" charset="-128"/>
        </a:defRPr>
      </a:lvl5pPr>
      <a:lvl6pPr marL="2456333" indent="-17137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6pPr>
      <a:lvl7pPr marL="2913325" indent="-17137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7pPr>
      <a:lvl8pPr marL="3370317" indent="-17137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8pPr>
      <a:lvl9pPr marL="3827308" indent="-17137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9pPr>
    </p:bodyStyle>
    <p:otherStyle>
      <a:defPPr>
        <a:defRPr lang="fr-FR"/>
      </a:defPPr>
      <a:lvl1pPr marL="0" algn="l" defTabSz="456993" rtl="0" eaLnBrk="1" latinLnBrk="0" hangingPunct="1">
        <a:defRPr sz="1800" kern="1200">
          <a:solidFill>
            <a:schemeClr val="tx1"/>
          </a:solidFill>
          <a:latin typeface="+mn-lt"/>
          <a:ea typeface="+mn-ea"/>
          <a:cs typeface="+mn-cs"/>
        </a:defRPr>
      </a:lvl1pPr>
      <a:lvl2pPr marL="456993" algn="l" defTabSz="456993" rtl="0" eaLnBrk="1" latinLnBrk="0" hangingPunct="1">
        <a:defRPr sz="1800" kern="1200">
          <a:solidFill>
            <a:schemeClr val="tx1"/>
          </a:solidFill>
          <a:latin typeface="+mn-lt"/>
          <a:ea typeface="+mn-ea"/>
          <a:cs typeface="+mn-cs"/>
        </a:defRPr>
      </a:lvl2pPr>
      <a:lvl3pPr marL="913984" algn="l" defTabSz="456993" rtl="0" eaLnBrk="1" latinLnBrk="0" hangingPunct="1">
        <a:defRPr sz="1800" kern="1200">
          <a:solidFill>
            <a:schemeClr val="tx1"/>
          </a:solidFill>
          <a:latin typeface="+mn-lt"/>
          <a:ea typeface="+mn-ea"/>
          <a:cs typeface="+mn-cs"/>
        </a:defRPr>
      </a:lvl3pPr>
      <a:lvl4pPr marL="1370976" algn="l" defTabSz="456993" rtl="0" eaLnBrk="1" latinLnBrk="0" hangingPunct="1">
        <a:defRPr sz="1800" kern="1200">
          <a:solidFill>
            <a:schemeClr val="tx1"/>
          </a:solidFill>
          <a:latin typeface="+mn-lt"/>
          <a:ea typeface="+mn-ea"/>
          <a:cs typeface="+mn-cs"/>
        </a:defRPr>
      </a:lvl4pPr>
      <a:lvl5pPr marL="1827969" algn="l" defTabSz="456993" rtl="0" eaLnBrk="1" latinLnBrk="0" hangingPunct="1">
        <a:defRPr sz="1800" kern="1200">
          <a:solidFill>
            <a:schemeClr val="tx1"/>
          </a:solidFill>
          <a:latin typeface="+mn-lt"/>
          <a:ea typeface="+mn-ea"/>
          <a:cs typeface="+mn-cs"/>
        </a:defRPr>
      </a:lvl5pPr>
      <a:lvl6pPr marL="2284960" algn="l" defTabSz="456993" rtl="0" eaLnBrk="1" latinLnBrk="0" hangingPunct="1">
        <a:defRPr sz="1800" kern="1200">
          <a:solidFill>
            <a:schemeClr val="tx1"/>
          </a:solidFill>
          <a:latin typeface="+mn-lt"/>
          <a:ea typeface="+mn-ea"/>
          <a:cs typeface="+mn-cs"/>
        </a:defRPr>
      </a:lvl6pPr>
      <a:lvl7pPr marL="2741952" algn="l" defTabSz="456993" rtl="0" eaLnBrk="1" latinLnBrk="0" hangingPunct="1">
        <a:defRPr sz="1800" kern="1200">
          <a:solidFill>
            <a:schemeClr val="tx1"/>
          </a:solidFill>
          <a:latin typeface="+mn-lt"/>
          <a:ea typeface="+mn-ea"/>
          <a:cs typeface="+mn-cs"/>
        </a:defRPr>
      </a:lvl7pPr>
      <a:lvl8pPr marL="3198944" algn="l" defTabSz="456993" rtl="0" eaLnBrk="1" latinLnBrk="0" hangingPunct="1">
        <a:defRPr sz="1800" kern="1200">
          <a:solidFill>
            <a:schemeClr val="tx1"/>
          </a:solidFill>
          <a:latin typeface="+mn-lt"/>
          <a:ea typeface="+mn-ea"/>
          <a:cs typeface="+mn-cs"/>
        </a:defRPr>
      </a:lvl8pPr>
      <a:lvl9pPr marL="3655936" algn="l" defTabSz="45699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Title Placeholder 1">
            <a:extLst>
              <a:ext uri="{FF2B5EF4-FFF2-40B4-BE49-F238E27FC236}">
                <a16:creationId xmlns:a16="http://schemas.microsoft.com/office/drawing/2014/main" id="{4DD5477F-19A2-BB2C-8F7E-DAB45059DB16}"/>
              </a:ext>
            </a:extLst>
          </p:cNvPr>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7238" tIns="53617" rIns="107238" bIns="53617" numCol="1" anchor="ctr" anchorCtr="0" compatLnSpc="1">
            <a:prstTxWarp prst="textNoShape">
              <a:avLst/>
            </a:prstTxWarp>
          </a:bodyPr>
          <a:lstStyle/>
          <a:p>
            <a:pPr lvl="0"/>
            <a:r>
              <a:rPr lang="en-US" altLang="fr-FR"/>
              <a:t>Click to edit Master title style</a:t>
            </a:r>
          </a:p>
        </p:txBody>
      </p:sp>
      <p:sp>
        <p:nvSpPr>
          <p:cNvPr id="14339" name="Text Placeholder 2">
            <a:extLst>
              <a:ext uri="{FF2B5EF4-FFF2-40B4-BE49-F238E27FC236}">
                <a16:creationId xmlns:a16="http://schemas.microsoft.com/office/drawing/2014/main" id="{2746227E-EF27-8896-43D6-6E8B9540DB58}"/>
              </a:ext>
            </a:extLst>
          </p:cNvPr>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7238" tIns="53617" rIns="107238" bIns="53617"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
        <p:nvSpPr>
          <p:cNvPr id="4" name="Date Placeholder 3">
            <a:extLst>
              <a:ext uri="{FF2B5EF4-FFF2-40B4-BE49-F238E27FC236}">
                <a16:creationId xmlns:a16="http://schemas.microsoft.com/office/drawing/2014/main" id="{64B3B990-4BA8-67F3-49B9-BD94CFB38CF2}"/>
              </a:ext>
            </a:extLst>
          </p:cNvPr>
          <p:cNvSpPr>
            <a:spLocks noGrp="1"/>
          </p:cNvSpPr>
          <p:nvPr>
            <p:ph type="dt" sz="half" idx="2"/>
          </p:nvPr>
        </p:nvSpPr>
        <p:spPr>
          <a:xfrm>
            <a:off x="495300" y="6356350"/>
            <a:ext cx="2311400" cy="365125"/>
          </a:xfrm>
          <a:prstGeom prst="rect">
            <a:avLst/>
          </a:prstGeom>
        </p:spPr>
        <p:txBody>
          <a:bodyPr vert="horz" wrap="square" lIns="107238" tIns="53617" rIns="107238" bIns="53617" numCol="1" anchor="ctr" anchorCtr="0" compatLnSpc="1">
            <a:prstTxWarp prst="textNoShape">
              <a:avLst/>
            </a:prstTxWarp>
          </a:bodyPr>
          <a:lstStyle>
            <a:lvl1pPr defTabSz="534988" eaLnBrk="1" hangingPunct="1">
              <a:defRPr sz="1100" smtClean="0">
                <a:solidFill>
                  <a:srgbClr val="898989"/>
                </a:solidFill>
                <a:latin typeface="Calibri" panose="020F0502020204030204" pitchFamily="34" charset="0"/>
              </a:defRPr>
            </a:lvl1pPr>
          </a:lstStyle>
          <a:p>
            <a:pPr>
              <a:defRPr/>
            </a:pPr>
            <a:fld id="{A944753C-2E08-1A48-B741-8FBF6DE73D34}" type="datetime1">
              <a:rPr lang="fr-FR" altLang="fr-FR"/>
              <a:pPr>
                <a:defRPr/>
              </a:pPr>
              <a:t>04/07/2024</a:t>
            </a:fld>
            <a:endParaRPr lang="en-US" altLang="fr-FR"/>
          </a:p>
        </p:txBody>
      </p:sp>
      <p:sp>
        <p:nvSpPr>
          <p:cNvPr id="5" name="Footer Placeholder 4">
            <a:extLst>
              <a:ext uri="{FF2B5EF4-FFF2-40B4-BE49-F238E27FC236}">
                <a16:creationId xmlns:a16="http://schemas.microsoft.com/office/drawing/2014/main" id="{763CBD54-1A31-E227-7306-022A8DEFC4BD}"/>
              </a:ext>
            </a:extLst>
          </p:cNvPr>
          <p:cNvSpPr>
            <a:spLocks noGrp="1"/>
          </p:cNvSpPr>
          <p:nvPr>
            <p:ph type="ftr" sz="quarter" idx="3"/>
          </p:nvPr>
        </p:nvSpPr>
        <p:spPr>
          <a:xfrm>
            <a:off x="3384550" y="6356350"/>
            <a:ext cx="3136900" cy="365125"/>
          </a:xfrm>
          <a:prstGeom prst="rect">
            <a:avLst/>
          </a:prstGeom>
        </p:spPr>
        <p:txBody>
          <a:bodyPr vert="horz" lIns="107238" tIns="53617" rIns="107238" bIns="53617" rtlCol="0" anchor="ctr"/>
          <a:lstStyle>
            <a:lvl1pPr algn="ctr" defTabSz="536189" eaLnBrk="1" fontAlgn="auto" hangingPunct="1">
              <a:spcBef>
                <a:spcPts val="0"/>
              </a:spcBef>
              <a:spcAft>
                <a:spcPts val="0"/>
              </a:spcAft>
              <a:defRPr sz="1100">
                <a:solidFill>
                  <a:prstClr val="black">
                    <a:tint val="75000"/>
                  </a:prstClr>
                </a:solidFill>
                <a:latin typeface="Calibri"/>
                <a:ea typeface="+mn-ea"/>
                <a:cs typeface="+mn-cs"/>
              </a:defRPr>
            </a:lvl1pPr>
          </a:lstStyle>
          <a:p>
            <a:pPr>
              <a:defRPr/>
            </a:pPr>
            <a:r>
              <a:rPr lang="en-US"/>
              <a:t>Pisa School June 2023</a:t>
            </a:r>
          </a:p>
        </p:txBody>
      </p:sp>
      <p:sp>
        <p:nvSpPr>
          <p:cNvPr id="6" name="Slide Number Placeholder 5">
            <a:extLst>
              <a:ext uri="{FF2B5EF4-FFF2-40B4-BE49-F238E27FC236}">
                <a16:creationId xmlns:a16="http://schemas.microsoft.com/office/drawing/2014/main" id="{6C1A8900-60B5-0471-85C4-38EAE0543667}"/>
              </a:ext>
            </a:extLst>
          </p:cNvPr>
          <p:cNvSpPr>
            <a:spLocks noGrp="1"/>
          </p:cNvSpPr>
          <p:nvPr>
            <p:ph type="sldNum" sz="quarter" idx="4"/>
          </p:nvPr>
        </p:nvSpPr>
        <p:spPr>
          <a:xfrm>
            <a:off x="7099300" y="6356350"/>
            <a:ext cx="2311400" cy="365125"/>
          </a:xfrm>
          <a:prstGeom prst="rect">
            <a:avLst/>
          </a:prstGeom>
        </p:spPr>
        <p:txBody>
          <a:bodyPr vert="horz" wrap="square" lIns="107238" tIns="53617" rIns="107238" bIns="53617" numCol="1" anchor="ctr" anchorCtr="0" compatLnSpc="1">
            <a:prstTxWarp prst="textNoShape">
              <a:avLst/>
            </a:prstTxWarp>
          </a:bodyPr>
          <a:lstStyle>
            <a:lvl1pPr algn="r" defTabSz="534988" eaLnBrk="1" hangingPunct="1">
              <a:defRPr sz="1100">
                <a:solidFill>
                  <a:srgbClr val="898989"/>
                </a:solidFill>
                <a:latin typeface="Calibri" panose="020F0502020204030204" pitchFamily="34" charset="0"/>
              </a:defRPr>
            </a:lvl1pPr>
          </a:lstStyle>
          <a:p>
            <a:pPr>
              <a:defRPr/>
            </a:pPr>
            <a:fld id="{AF51B72A-4F78-0645-80B3-6A002CAEF787}" type="slidenum">
              <a:rPr lang="en-US" altLang="fr-FR"/>
              <a:pPr>
                <a:defRPr/>
              </a:pPr>
              <a:t>‹N°›</a:t>
            </a:fld>
            <a:endParaRPr lang="en-US" altLang="fr-FR"/>
          </a:p>
        </p:txBody>
      </p:sp>
      <p:cxnSp>
        <p:nvCxnSpPr>
          <p:cNvPr id="8" name="Straight Connector 7">
            <a:extLst>
              <a:ext uri="{FF2B5EF4-FFF2-40B4-BE49-F238E27FC236}">
                <a16:creationId xmlns:a16="http://schemas.microsoft.com/office/drawing/2014/main" id="{ED047059-F3AD-FDED-6419-0B55BDB6C5B5}"/>
              </a:ext>
            </a:extLst>
          </p:cNvPr>
          <p:cNvCxnSpPr/>
          <p:nvPr userDrawn="1"/>
        </p:nvCxnSpPr>
        <p:spPr>
          <a:xfrm>
            <a:off x="0" y="1271588"/>
            <a:ext cx="9906000" cy="0"/>
          </a:xfrm>
          <a:prstGeom prst="line">
            <a:avLst/>
          </a:prstGeom>
          <a:ln>
            <a:solidFill>
              <a:srgbClr val="254061"/>
            </a:solidFill>
          </a:ln>
          <a:effectLst/>
        </p:spPr>
        <p:style>
          <a:lnRef idx="2">
            <a:schemeClr val="accent1"/>
          </a:lnRef>
          <a:fillRef idx="0">
            <a:schemeClr val="accent1"/>
          </a:fillRef>
          <a:effectRef idx="1">
            <a:schemeClr val="accent1"/>
          </a:effectRef>
          <a:fontRef idx="minor">
            <a:schemeClr val="tx1"/>
          </a:fontRef>
        </p:style>
      </p:cxnSp>
      <p:pic>
        <p:nvPicPr>
          <p:cNvPr id="14344" name="Picture 8" descr="Explorer_Blue.png">
            <a:extLst>
              <a:ext uri="{FF2B5EF4-FFF2-40B4-BE49-F238E27FC236}">
                <a16:creationId xmlns:a16="http://schemas.microsoft.com/office/drawing/2014/main" id="{1DFF96BB-FA55-0464-B22E-2219075A542C}"/>
              </a:ext>
            </a:extLst>
          </p:cNvPr>
          <p:cNvPicPr>
            <a:picLocks noChangeAspect="1"/>
          </p:cNvPicPr>
          <p:nvPr userDrawn="1"/>
        </p:nvPicPr>
        <p:blipFill>
          <a:blip r:embed="rId13">
            <a:extLst>
              <a:ext uri="{28A0092B-C50C-407E-A947-70E740481C1C}">
                <a14:useLocalDpi xmlns:a14="http://schemas.microsoft.com/office/drawing/2010/main" val="0"/>
              </a:ext>
            </a:extLst>
          </a:blip>
          <a:srcRect l="8910" t="15553" r="8685" b="13176"/>
          <a:stretch>
            <a:fillRect/>
          </a:stretch>
        </p:blipFill>
        <p:spPr bwMode="auto">
          <a:xfrm>
            <a:off x="247650" y="80963"/>
            <a:ext cx="2436813"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8112" r:id="rId1"/>
    <p:sldLayoutId id="2147488113" r:id="rId2"/>
    <p:sldLayoutId id="2147488114" r:id="rId3"/>
    <p:sldLayoutId id="2147488115" r:id="rId4"/>
    <p:sldLayoutId id="2147488116" r:id="rId5"/>
    <p:sldLayoutId id="2147488117" r:id="rId6"/>
    <p:sldLayoutId id="2147488118" r:id="rId7"/>
    <p:sldLayoutId id="2147488119" r:id="rId8"/>
    <p:sldLayoutId id="2147488120" r:id="rId9"/>
    <p:sldLayoutId id="2147488121" r:id="rId10"/>
    <p:sldLayoutId id="2147488122" r:id="rId11"/>
  </p:sldLayoutIdLst>
  <p:hf hdr="0" dt="0"/>
  <p:txStyles>
    <p:titleStyle>
      <a:lvl1pPr algn="ctr" defTabSz="400050" rtl="0" eaLnBrk="0" fontAlgn="base" hangingPunct="0">
        <a:spcBef>
          <a:spcPct val="0"/>
        </a:spcBef>
        <a:spcAft>
          <a:spcPct val="0"/>
        </a:spcAft>
        <a:defRPr sz="3900" kern="1200">
          <a:solidFill>
            <a:schemeClr val="tx1"/>
          </a:solidFill>
          <a:latin typeface="+mj-lt"/>
          <a:ea typeface="MS PGothic" panose="020B0600070205080204" pitchFamily="34" charset="-128"/>
          <a:cs typeface="ＭＳ Ｐゴシック" charset="0"/>
        </a:defRPr>
      </a:lvl1pPr>
      <a:lvl2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2pPr>
      <a:lvl3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3pPr>
      <a:lvl4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4pPr>
      <a:lvl5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5pPr>
      <a:lvl6pPr marL="457148"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6pPr>
      <a:lvl7pPr marL="914296"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7pPr>
      <a:lvl8pPr marL="1371445"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8pPr>
      <a:lvl9pPr marL="1828592"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9pPr>
    </p:titleStyle>
    <p:bodyStyle>
      <a:lvl1pPr marL="300038" indent="-300038" algn="l" defTabSz="40005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charset="0"/>
        </a:defRPr>
      </a:lvl1pPr>
      <a:lvl2pPr marL="650875" indent="-249238" algn="l" defTabSz="400050" rtl="0" eaLnBrk="0" fontAlgn="base" hangingPunct="0">
        <a:spcBef>
          <a:spcPct val="20000"/>
        </a:spcBef>
        <a:spcAft>
          <a:spcPct val="0"/>
        </a:spcAft>
        <a:buFont typeface="Arial" panose="020B0604020202020204" pitchFamily="34" charset="0"/>
        <a:buChar char="–"/>
        <a:defRPr sz="2500" kern="1200">
          <a:solidFill>
            <a:schemeClr val="tx1"/>
          </a:solidFill>
          <a:latin typeface="+mn-lt"/>
          <a:ea typeface="MS PGothic" panose="020B0600070205080204" pitchFamily="34" charset="-128"/>
          <a:cs typeface="+mn-cs"/>
        </a:defRPr>
      </a:lvl2pPr>
      <a:lvl3pPr marL="1003300" indent="-198438" algn="l" defTabSz="40005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S PGothic" panose="020B0600070205080204" pitchFamily="34" charset="-128"/>
          <a:cs typeface="+mn-cs"/>
        </a:defRPr>
      </a:lvl3pPr>
      <a:lvl4pPr marL="1404938" indent="-198438" algn="l" defTabSz="40005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4pPr>
      <a:lvl5pPr marL="1808163" indent="-198438" algn="l" defTabSz="40005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5pPr>
      <a:lvl6pPr marL="2211780" indent="-201071" algn="l" defTabSz="402142" rtl="0" eaLnBrk="1" latinLnBrk="0" hangingPunct="1">
        <a:spcBef>
          <a:spcPct val="20000"/>
        </a:spcBef>
        <a:buFont typeface="Arial"/>
        <a:buChar char="•"/>
        <a:defRPr sz="1800" kern="1200">
          <a:solidFill>
            <a:schemeClr val="tx1"/>
          </a:solidFill>
          <a:latin typeface="+mn-lt"/>
          <a:ea typeface="+mn-ea"/>
          <a:cs typeface="+mn-cs"/>
        </a:defRPr>
      </a:lvl6pPr>
      <a:lvl7pPr marL="2613921" indent="-201071" algn="l" defTabSz="402142" rtl="0" eaLnBrk="1" latinLnBrk="0" hangingPunct="1">
        <a:spcBef>
          <a:spcPct val="20000"/>
        </a:spcBef>
        <a:buFont typeface="Arial"/>
        <a:buChar char="•"/>
        <a:defRPr sz="1800" kern="1200">
          <a:solidFill>
            <a:schemeClr val="tx1"/>
          </a:solidFill>
          <a:latin typeface="+mn-lt"/>
          <a:ea typeface="+mn-ea"/>
          <a:cs typeface="+mn-cs"/>
        </a:defRPr>
      </a:lvl7pPr>
      <a:lvl8pPr marL="3016060" indent="-201071" algn="l" defTabSz="402142" rtl="0" eaLnBrk="1" latinLnBrk="0" hangingPunct="1">
        <a:spcBef>
          <a:spcPct val="20000"/>
        </a:spcBef>
        <a:buFont typeface="Arial"/>
        <a:buChar char="•"/>
        <a:defRPr sz="1800" kern="1200">
          <a:solidFill>
            <a:schemeClr val="tx1"/>
          </a:solidFill>
          <a:latin typeface="+mn-lt"/>
          <a:ea typeface="+mn-ea"/>
          <a:cs typeface="+mn-cs"/>
        </a:defRPr>
      </a:lvl8pPr>
      <a:lvl9pPr marL="3418204" indent="-201071" algn="l" defTabSz="402142"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n-US"/>
      </a:defPPr>
      <a:lvl1pPr marL="0" algn="l" defTabSz="402142" rtl="0" eaLnBrk="1" latinLnBrk="0" hangingPunct="1">
        <a:defRPr sz="1600" kern="1200">
          <a:solidFill>
            <a:schemeClr val="tx1"/>
          </a:solidFill>
          <a:latin typeface="+mn-lt"/>
          <a:ea typeface="+mn-ea"/>
          <a:cs typeface="+mn-cs"/>
        </a:defRPr>
      </a:lvl1pPr>
      <a:lvl2pPr marL="402142" algn="l" defTabSz="402142" rtl="0" eaLnBrk="1" latinLnBrk="0" hangingPunct="1">
        <a:defRPr sz="1600" kern="1200">
          <a:solidFill>
            <a:schemeClr val="tx1"/>
          </a:solidFill>
          <a:latin typeface="+mn-lt"/>
          <a:ea typeface="+mn-ea"/>
          <a:cs typeface="+mn-cs"/>
        </a:defRPr>
      </a:lvl2pPr>
      <a:lvl3pPr marL="804283" algn="l" defTabSz="402142" rtl="0" eaLnBrk="1" latinLnBrk="0" hangingPunct="1">
        <a:defRPr sz="1600" kern="1200">
          <a:solidFill>
            <a:schemeClr val="tx1"/>
          </a:solidFill>
          <a:latin typeface="+mn-lt"/>
          <a:ea typeface="+mn-ea"/>
          <a:cs typeface="+mn-cs"/>
        </a:defRPr>
      </a:lvl3pPr>
      <a:lvl4pPr marL="1206425" algn="l" defTabSz="402142" rtl="0" eaLnBrk="1" latinLnBrk="0" hangingPunct="1">
        <a:defRPr sz="1600" kern="1200">
          <a:solidFill>
            <a:schemeClr val="tx1"/>
          </a:solidFill>
          <a:latin typeface="+mn-lt"/>
          <a:ea typeface="+mn-ea"/>
          <a:cs typeface="+mn-cs"/>
        </a:defRPr>
      </a:lvl4pPr>
      <a:lvl5pPr marL="1608566" algn="l" defTabSz="402142" rtl="0" eaLnBrk="1" latinLnBrk="0" hangingPunct="1">
        <a:defRPr sz="1600" kern="1200">
          <a:solidFill>
            <a:schemeClr val="tx1"/>
          </a:solidFill>
          <a:latin typeface="+mn-lt"/>
          <a:ea typeface="+mn-ea"/>
          <a:cs typeface="+mn-cs"/>
        </a:defRPr>
      </a:lvl5pPr>
      <a:lvl6pPr marL="2010708" algn="l" defTabSz="402142" rtl="0" eaLnBrk="1" latinLnBrk="0" hangingPunct="1">
        <a:defRPr sz="1600" kern="1200">
          <a:solidFill>
            <a:schemeClr val="tx1"/>
          </a:solidFill>
          <a:latin typeface="+mn-lt"/>
          <a:ea typeface="+mn-ea"/>
          <a:cs typeface="+mn-cs"/>
        </a:defRPr>
      </a:lvl6pPr>
      <a:lvl7pPr marL="2412849" algn="l" defTabSz="402142" rtl="0" eaLnBrk="1" latinLnBrk="0" hangingPunct="1">
        <a:defRPr sz="1600" kern="1200">
          <a:solidFill>
            <a:schemeClr val="tx1"/>
          </a:solidFill>
          <a:latin typeface="+mn-lt"/>
          <a:ea typeface="+mn-ea"/>
          <a:cs typeface="+mn-cs"/>
        </a:defRPr>
      </a:lvl7pPr>
      <a:lvl8pPr marL="2814991" algn="l" defTabSz="402142" rtl="0" eaLnBrk="1" latinLnBrk="0" hangingPunct="1">
        <a:defRPr sz="1600" kern="1200">
          <a:solidFill>
            <a:schemeClr val="tx1"/>
          </a:solidFill>
          <a:latin typeface="+mn-lt"/>
          <a:ea typeface="+mn-ea"/>
          <a:cs typeface="+mn-cs"/>
        </a:defRPr>
      </a:lvl8pPr>
      <a:lvl9pPr marL="3217132" algn="l" defTabSz="402142"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E8650E5-A390-01D4-E6F0-821B316FF1BF}"/>
              </a:ext>
            </a:extLst>
          </p:cNvPr>
          <p:cNvSpPr>
            <a:spLocks noGrp="1" noChangeArrowheads="1"/>
          </p:cNvSpPr>
          <p:nvPr>
            <p:ph type="title"/>
          </p:nvPr>
        </p:nvSpPr>
        <p:spPr bwMode="auto">
          <a:xfrm>
            <a:off x="1724025" y="633413"/>
            <a:ext cx="6484938" cy="546100"/>
          </a:xfrm>
          <a:prstGeom prst="rect">
            <a:avLst/>
          </a:prstGeom>
          <a:solidFill>
            <a:schemeClr val="bg1"/>
          </a:solidFill>
          <a:ln w="12700">
            <a:solidFill>
              <a:schemeClr val="tx1"/>
            </a:solidFill>
            <a:miter lim="800000"/>
            <a:headEnd/>
            <a:tailEnd/>
          </a:ln>
          <a:effectLst>
            <a:outerShdw blurRad="63500" dist="107763" dir="2700000" algn="ctr" rotWithShape="0">
              <a:schemeClr val="bg2">
                <a:alpha val="74998"/>
              </a:schemeClr>
            </a:outerShdw>
          </a:effectLst>
        </p:spPr>
        <p:txBody>
          <a:bodyPr vert="horz" wrap="none" lIns="60318" tIns="23810" rIns="60318" bIns="23810" numCol="1" anchor="t" anchorCtr="0" compatLnSpc="1">
            <a:prstTxWarp prst="textNoShape">
              <a:avLst/>
            </a:prstTxWarp>
            <a:spAutoFit/>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8078" r:id="rId1"/>
    <p:sldLayoutId id="2147488079" r:id="rId2"/>
    <p:sldLayoutId id="2147488080" r:id="rId3"/>
    <p:sldLayoutId id="2147488081" r:id="rId4"/>
    <p:sldLayoutId id="2147488082" r:id="rId5"/>
    <p:sldLayoutId id="2147488083" r:id="rId6"/>
    <p:sldLayoutId id="2147488084" r:id="rId7"/>
    <p:sldLayoutId id="2147488085" r:id="rId8"/>
    <p:sldLayoutId id="2147488086" r:id="rId9"/>
    <p:sldLayoutId id="2147488087" r:id="rId10"/>
    <p:sldLayoutId id="2147488088" r:id="rId11"/>
    <p:sldLayoutId id="2147488089" r:id="rId12"/>
  </p:sldLayoutIdLst>
  <p:hf hdr="0" dt="0"/>
  <p:txStyles>
    <p:titleStyle>
      <a:lvl1pPr algn="ctr" defTabSz="857250" rtl="0" eaLnBrk="0" fontAlgn="base" hangingPunct="0">
        <a:lnSpc>
          <a:spcPct val="88000"/>
        </a:lnSpc>
        <a:spcBef>
          <a:spcPct val="0"/>
        </a:spcBef>
        <a:spcAft>
          <a:spcPct val="0"/>
        </a:spcAft>
        <a:defRPr sz="3600" b="1">
          <a:solidFill>
            <a:schemeClr val="tx2"/>
          </a:solidFill>
          <a:latin typeface="+mj-lt"/>
          <a:ea typeface="MS PGothic" panose="020B0600070205080204" pitchFamily="34" charset="-128"/>
          <a:cs typeface="ＭＳ Ｐゴシック" charset="0"/>
        </a:defRPr>
      </a:lvl1pPr>
      <a:lvl2pPr algn="ctr" defTabSz="857250"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2pPr>
      <a:lvl3pPr algn="ctr" defTabSz="857250"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3pPr>
      <a:lvl4pPr algn="ctr" defTabSz="857250"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4pPr>
      <a:lvl5pPr algn="ctr" defTabSz="857250"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5pPr>
      <a:lvl6pPr marL="457148" algn="ctr" defTabSz="858741" rtl="0" eaLnBrk="0" fontAlgn="base" hangingPunct="0">
        <a:lnSpc>
          <a:spcPct val="88000"/>
        </a:lnSpc>
        <a:spcBef>
          <a:spcPct val="0"/>
        </a:spcBef>
        <a:spcAft>
          <a:spcPct val="0"/>
        </a:spcAft>
        <a:defRPr sz="3600" b="1">
          <a:solidFill>
            <a:schemeClr val="tx2"/>
          </a:solidFill>
          <a:latin typeface="Arial" charset="0"/>
          <a:ea typeface="ＭＳ Ｐゴシック" charset="0"/>
        </a:defRPr>
      </a:lvl6pPr>
      <a:lvl7pPr marL="914296" algn="ctr" defTabSz="858741" rtl="0" eaLnBrk="0" fontAlgn="base" hangingPunct="0">
        <a:lnSpc>
          <a:spcPct val="88000"/>
        </a:lnSpc>
        <a:spcBef>
          <a:spcPct val="0"/>
        </a:spcBef>
        <a:spcAft>
          <a:spcPct val="0"/>
        </a:spcAft>
        <a:defRPr sz="3600" b="1">
          <a:solidFill>
            <a:schemeClr val="tx2"/>
          </a:solidFill>
          <a:latin typeface="Arial" charset="0"/>
          <a:ea typeface="ＭＳ Ｐゴシック" charset="0"/>
        </a:defRPr>
      </a:lvl7pPr>
      <a:lvl8pPr marL="1371445" algn="ctr" defTabSz="858741" rtl="0" eaLnBrk="0" fontAlgn="base" hangingPunct="0">
        <a:lnSpc>
          <a:spcPct val="88000"/>
        </a:lnSpc>
        <a:spcBef>
          <a:spcPct val="0"/>
        </a:spcBef>
        <a:spcAft>
          <a:spcPct val="0"/>
        </a:spcAft>
        <a:defRPr sz="3600" b="1">
          <a:solidFill>
            <a:schemeClr val="tx2"/>
          </a:solidFill>
          <a:latin typeface="Arial" charset="0"/>
          <a:ea typeface="ＭＳ Ｐゴシック" charset="0"/>
        </a:defRPr>
      </a:lvl8pPr>
      <a:lvl9pPr marL="1828592" algn="ctr" defTabSz="858741" rtl="0" eaLnBrk="0" fontAlgn="base" hangingPunct="0">
        <a:lnSpc>
          <a:spcPct val="88000"/>
        </a:lnSpc>
        <a:spcBef>
          <a:spcPct val="0"/>
        </a:spcBef>
        <a:spcAft>
          <a:spcPct val="0"/>
        </a:spcAft>
        <a:defRPr sz="3600" b="1">
          <a:solidFill>
            <a:schemeClr val="tx2"/>
          </a:solidFill>
          <a:latin typeface="Arial" charset="0"/>
          <a:ea typeface="ＭＳ Ｐゴシック" charset="0"/>
        </a:defRPr>
      </a:lvl9pPr>
    </p:titleStyle>
    <p:bodyStyle>
      <a:lvl1pPr marL="284163" indent="-284163" algn="l" rtl="0" eaLnBrk="0" fontAlgn="base" hangingPunct="0">
        <a:lnSpc>
          <a:spcPct val="90000"/>
        </a:lnSpc>
        <a:spcBef>
          <a:spcPct val="30000"/>
        </a:spcBef>
        <a:spcAft>
          <a:spcPct val="0"/>
        </a:spcAft>
        <a:buSzPct val="100000"/>
        <a:buChar char="•"/>
        <a:defRPr sz="2300" b="1">
          <a:solidFill>
            <a:schemeClr val="tx1"/>
          </a:solidFill>
          <a:latin typeface="+mn-lt"/>
          <a:ea typeface="MS PGothic" panose="020B0600070205080204" pitchFamily="34" charset="-128"/>
          <a:cs typeface="ＭＳ Ｐゴシック" charset="0"/>
        </a:defRPr>
      </a:lvl1pPr>
      <a:lvl2pPr marL="684213" indent="-227013" algn="l" rtl="0" eaLnBrk="0" fontAlgn="base" hangingPunct="0">
        <a:lnSpc>
          <a:spcPct val="90000"/>
        </a:lnSpc>
        <a:spcBef>
          <a:spcPct val="30000"/>
        </a:spcBef>
        <a:spcAft>
          <a:spcPct val="0"/>
        </a:spcAft>
        <a:buSzPct val="100000"/>
        <a:buChar char="–"/>
        <a:defRPr b="1">
          <a:solidFill>
            <a:schemeClr val="tx1"/>
          </a:solidFill>
          <a:latin typeface="+mn-lt"/>
          <a:ea typeface="MS PGothic" panose="020B0600070205080204" pitchFamily="34" charset="-128"/>
        </a:defRPr>
      </a:lvl2pPr>
      <a:lvl3pPr marL="1141413" indent="-227013" algn="l" rtl="0" eaLnBrk="0" fontAlgn="base" hangingPunct="0">
        <a:lnSpc>
          <a:spcPct val="90000"/>
        </a:lnSpc>
        <a:spcBef>
          <a:spcPct val="30000"/>
        </a:spcBef>
        <a:spcAft>
          <a:spcPct val="0"/>
        </a:spcAft>
        <a:buSzPct val="100000"/>
        <a:buChar char="»"/>
        <a:defRPr b="1">
          <a:solidFill>
            <a:schemeClr val="tx1"/>
          </a:solidFill>
          <a:latin typeface="+mn-lt"/>
          <a:ea typeface="MS PGothic" panose="020B0600070205080204" pitchFamily="34" charset="-128"/>
        </a:defRPr>
      </a:lvl3pPr>
      <a:lvl4pPr marL="1541463" indent="-169863" algn="l" rtl="0" eaLnBrk="0" fontAlgn="base" hangingPunct="0">
        <a:lnSpc>
          <a:spcPct val="90000"/>
        </a:lnSpc>
        <a:spcBef>
          <a:spcPct val="30000"/>
        </a:spcBef>
        <a:spcAft>
          <a:spcPct val="0"/>
        </a:spcAft>
        <a:buSzPct val="100000"/>
        <a:buChar char="•"/>
        <a:defRPr sz="1400" b="1">
          <a:solidFill>
            <a:schemeClr val="tx1"/>
          </a:solidFill>
          <a:latin typeface="+mn-lt"/>
          <a:ea typeface="MS PGothic" panose="020B0600070205080204" pitchFamily="34" charset="-128"/>
        </a:defRPr>
      </a:lvl4pPr>
      <a:lvl5pPr marL="1998663" indent="-169863" algn="l" rtl="0" eaLnBrk="0" fontAlgn="base" hangingPunct="0">
        <a:lnSpc>
          <a:spcPct val="90000"/>
        </a:lnSpc>
        <a:spcBef>
          <a:spcPct val="30000"/>
        </a:spcBef>
        <a:spcAft>
          <a:spcPct val="0"/>
        </a:spcAft>
        <a:buSzPct val="100000"/>
        <a:buChar char="–"/>
        <a:defRPr sz="1400" b="1">
          <a:solidFill>
            <a:schemeClr val="tx1"/>
          </a:solidFill>
          <a:latin typeface="+mn-lt"/>
          <a:ea typeface="MS PGothic" panose="020B0600070205080204" pitchFamily="34" charset="-128"/>
        </a:defRPr>
      </a:lvl5pPr>
      <a:lvl6pPr marL="2457171" indent="-17143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6pPr>
      <a:lvl7pPr marL="2914319" indent="-17143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7pPr>
      <a:lvl8pPr marL="3371467" indent="-17143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8pPr>
      <a:lvl9pPr marL="3828614" indent="-17143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9pPr>
    </p:bodyStyle>
    <p:otherStyle>
      <a:defPPr>
        <a:defRPr lang="fr-FR"/>
      </a:defPPr>
      <a:lvl1pPr marL="0" algn="l" defTabSz="457148" rtl="0" eaLnBrk="1" latinLnBrk="0" hangingPunct="1">
        <a:defRPr sz="1800" kern="1200">
          <a:solidFill>
            <a:schemeClr val="tx1"/>
          </a:solidFill>
          <a:latin typeface="+mn-lt"/>
          <a:ea typeface="+mn-ea"/>
          <a:cs typeface="+mn-cs"/>
        </a:defRPr>
      </a:lvl1pPr>
      <a:lvl2pPr marL="457148" algn="l" defTabSz="457148" rtl="0" eaLnBrk="1" latinLnBrk="0" hangingPunct="1">
        <a:defRPr sz="1800" kern="1200">
          <a:solidFill>
            <a:schemeClr val="tx1"/>
          </a:solidFill>
          <a:latin typeface="+mn-lt"/>
          <a:ea typeface="+mn-ea"/>
          <a:cs typeface="+mn-cs"/>
        </a:defRPr>
      </a:lvl2pPr>
      <a:lvl3pPr marL="914296" algn="l" defTabSz="457148" rtl="0" eaLnBrk="1" latinLnBrk="0" hangingPunct="1">
        <a:defRPr sz="1800" kern="1200">
          <a:solidFill>
            <a:schemeClr val="tx1"/>
          </a:solidFill>
          <a:latin typeface="+mn-lt"/>
          <a:ea typeface="+mn-ea"/>
          <a:cs typeface="+mn-cs"/>
        </a:defRPr>
      </a:lvl3pPr>
      <a:lvl4pPr marL="1371445" algn="l" defTabSz="457148" rtl="0" eaLnBrk="1" latinLnBrk="0" hangingPunct="1">
        <a:defRPr sz="1800" kern="1200">
          <a:solidFill>
            <a:schemeClr val="tx1"/>
          </a:solidFill>
          <a:latin typeface="+mn-lt"/>
          <a:ea typeface="+mn-ea"/>
          <a:cs typeface="+mn-cs"/>
        </a:defRPr>
      </a:lvl4pPr>
      <a:lvl5pPr marL="1828592" algn="l" defTabSz="457148" rtl="0" eaLnBrk="1" latinLnBrk="0" hangingPunct="1">
        <a:defRPr sz="1800" kern="1200">
          <a:solidFill>
            <a:schemeClr val="tx1"/>
          </a:solidFill>
          <a:latin typeface="+mn-lt"/>
          <a:ea typeface="+mn-ea"/>
          <a:cs typeface="+mn-cs"/>
        </a:defRPr>
      </a:lvl5pPr>
      <a:lvl6pPr marL="2285740" algn="l" defTabSz="457148" rtl="0" eaLnBrk="1" latinLnBrk="0" hangingPunct="1">
        <a:defRPr sz="1800" kern="1200">
          <a:solidFill>
            <a:schemeClr val="tx1"/>
          </a:solidFill>
          <a:latin typeface="+mn-lt"/>
          <a:ea typeface="+mn-ea"/>
          <a:cs typeface="+mn-cs"/>
        </a:defRPr>
      </a:lvl6pPr>
      <a:lvl7pPr marL="2742888" algn="l" defTabSz="457148" rtl="0" eaLnBrk="1" latinLnBrk="0" hangingPunct="1">
        <a:defRPr sz="1800" kern="1200">
          <a:solidFill>
            <a:schemeClr val="tx1"/>
          </a:solidFill>
          <a:latin typeface="+mn-lt"/>
          <a:ea typeface="+mn-ea"/>
          <a:cs typeface="+mn-cs"/>
        </a:defRPr>
      </a:lvl7pPr>
      <a:lvl8pPr marL="3200036" algn="l" defTabSz="457148" rtl="0" eaLnBrk="1" latinLnBrk="0" hangingPunct="1">
        <a:defRPr sz="1800" kern="1200">
          <a:solidFill>
            <a:schemeClr val="tx1"/>
          </a:solidFill>
          <a:latin typeface="+mn-lt"/>
          <a:ea typeface="+mn-ea"/>
          <a:cs typeface="+mn-cs"/>
        </a:defRPr>
      </a:lvl8pPr>
      <a:lvl9pPr marL="3657184" algn="l" defTabSz="45714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39938" name="Group 2">
            <a:extLst>
              <a:ext uri="{FF2B5EF4-FFF2-40B4-BE49-F238E27FC236}">
                <a16:creationId xmlns:a16="http://schemas.microsoft.com/office/drawing/2014/main" id="{074ABAE1-6576-2700-B7EF-3164189114F7}"/>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33020B86-3124-CD15-FAF1-4C40A42FEE30}"/>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188" name="Freeform 4">
              <a:extLst>
                <a:ext uri="{FF2B5EF4-FFF2-40B4-BE49-F238E27FC236}">
                  <a16:creationId xmlns:a16="http://schemas.microsoft.com/office/drawing/2014/main" id="{36318256-1128-593F-F558-684C8850ED9F}"/>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189" name="Freeform 5">
              <a:extLst>
                <a:ext uri="{FF2B5EF4-FFF2-40B4-BE49-F238E27FC236}">
                  <a16:creationId xmlns:a16="http://schemas.microsoft.com/office/drawing/2014/main" id="{F439FBB4-0C48-4BA0-C2BB-C48E20C67921}"/>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47" name="Freeform 6">
              <a:extLst>
                <a:ext uri="{FF2B5EF4-FFF2-40B4-BE49-F238E27FC236}">
                  <a16:creationId xmlns:a16="http://schemas.microsoft.com/office/drawing/2014/main" id="{6FB19E0B-87BD-1519-E008-5449504D9EEF}"/>
                </a:ext>
              </a:extLst>
            </p:cNvPr>
            <p:cNvSpPr>
              <a:spLocks/>
            </p:cNvSpPr>
            <p:nvPr/>
          </p:nvSpPr>
          <p:spPr bwMode="hidden">
            <a:xfrm>
              <a:off x="4038" y="3577"/>
              <a:ext cx="1720" cy="65"/>
            </a:xfrm>
            <a:custGeom>
              <a:avLst/>
              <a:gdLst>
                <a:gd name="T0" fmla="*/ 1548 w 1722"/>
                <a:gd name="T1" fmla="*/ 33 h 66"/>
                <a:gd name="T2" fmla="*/ 1548 w 1722"/>
                <a:gd name="T3" fmla="*/ 33 h 66"/>
                <a:gd name="T4" fmla="*/ 0 w 1722"/>
                <a:gd name="T5" fmla="*/ 0 h 66"/>
                <a:gd name="T6" fmla="*/ 0 w 1722"/>
                <a:gd name="T7" fmla="*/ 33 h 66"/>
                <a:gd name="T8" fmla="*/ 1548 w 1722"/>
                <a:gd name="T9" fmla="*/ 33 h 66"/>
                <a:gd name="T10" fmla="*/ 154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9948" name="Freeform 7">
              <a:extLst>
                <a:ext uri="{FF2B5EF4-FFF2-40B4-BE49-F238E27FC236}">
                  <a16:creationId xmlns:a16="http://schemas.microsoft.com/office/drawing/2014/main" id="{0EA54FCF-8F10-5C6A-FA83-0A8101E31B7D}"/>
                </a:ext>
              </a:extLst>
            </p:cNvPr>
            <p:cNvSpPr>
              <a:spLocks/>
            </p:cNvSpPr>
            <p:nvPr/>
          </p:nvSpPr>
          <p:spPr bwMode="hidden">
            <a:xfrm>
              <a:off x="0" y="3726"/>
              <a:ext cx="4784" cy="329"/>
            </a:xfrm>
            <a:custGeom>
              <a:avLst/>
              <a:gdLst>
                <a:gd name="T0" fmla="*/ 0 w 4789"/>
                <a:gd name="T1" fmla="*/ 329 h 329"/>
                <a:gd name="T2" fmla="*/ 4714 w 4789"/>
                <a:gd name="T3" fmla="*/ 77 h 329"/>
                <a:gd name="T4" fmla="*/ 471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9949" name="Freeform 8">
              <a:extLst>
                <a:ext uri="{FF2B5EF4-FFF2-40B4-BE49-F238E27FC236}">
                  <a16:creationId xmlns:a16="http://schemas.microsoft.com/office/drawing/2014/main" id="{55D11293-83B3-254D-5965-A90960E755B9}"/>
                </a:ext>
              </a:extLst>
            </p:cNvPr>
            <p:cNvSpPr>
              <a:spLocks/>
            </p:cNvSpPr>
            <p:nvPr/>
          </p:nvSpPr>
          <p:spPr bwMode="hidden">
            <a:xfrm>
              <a:off x="4784" y="3702"/>
              <a:ext cx="974" cy="101"/>
            </a:xfrm>
            <a:custGeom>
              <a:avLst/>
              <a:gdLst>
                <a:gd name="T0" fmla="*/ 888 w 975"/>
                <a:gd name="T1" fmla="*/ 48 h 101"/>
                <a:gd name="T2" fmla="*/ 888 w 975"/>
                <a:gd name="T3" fmla="*/ 0 h 101"/>
                <a:gd name="T4" fmla="*/ 0 w 975"/>
                <a:gd name="T5" fmla="*/ 24 h 101"/>
                <a:gd name="T6" fmla="*/ 0 w 975"/>
                <a:gd name="T7" fmla="*/ 101 h 101"/>
                <a:gd name="T8" fmla="*/ 888 w 975"/>
                <a:gd name="T9" fmla="*/ 48 h 101"/>
                <a:gd name="T10" fmla="*/ 888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9950" name="Freeform 9">
              <a:extLst>
                <a:ext uri="{FF2B5EF4-FFF2-40B4-BE49-F238E27FC236}">
                  <a16:creationId xmlns:a16="http://schemas.microsoft.com/office/drawing/2014/main" id="{F5E672CF-3ED5-639B-9F39-F5448CA6062A}"/>
                </a:ext>
              </a:extLst>
            </p:cNvPr>
            <p:cNvSpPr>
              <a:spLocks/>
            </p:cNvSpPr>
            <p:nvPr/>
          </p:nvSpPr>
          <p:spPr bwMode="hidden">
            <a:xfrm>
              <a:off x="3619" y="3815"/>
              <a:ext cx="2139" cy="198"/>
            </a:xfrm>
            <a:custGeom>
              <a:avLst/>
              <a:gdLst>
                <a:gd name="T0" fmla="*/ 1967 w 2141"/>
                <a:gd name="T1" fmla="*/ 0 h 198"/>
                <a:gd name="T2" fmla="*/ 0 w 2141"/>
                <a:gd name="T3" fmla="*/ 156 h 198"/>
                <a:gd name="T4" fmla="*/ 0 w 2141"/>
                <a:gd name="T5" fmla="*/ 198 h 198"/>
                <a:gd name="T6" fmla="*/ 1967 w 2141"/>
                <a:gd name="T7" fmla="*/ 0 h 198"/>
                <a:gd name="T8" fmla="*/ 196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4" name="Freeform 10">
              <a:extLst>
                <a:ext uri="{FF2B5EF4-FFF2-40B4-BE49-F238E27FC236}">
                  <a16:creationId xmlns:a16="http://schemas.microsoft.com/office/drawing/2014/main" id="{D0BD847B-2C6C-7A4E-DCA5-D6CFD8DAB8CA}"/>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52" name="Freeform 11">
              <a:extLst>
                <a:ext uri="{FF2B5EF4-FFF2-40B4-BE49-F238E27FC236}">
                  <a16:creationId xmlns:a16="http://schemas.microsoft.com/office/drawing/2014/main" id="{3F4D3566-2537-4E67-6D62-AA9268D02791}"/>
                </a:ext>
              </a:extLst>
            </p:cNvPr>
            <p:cNvSpPr>
              <a:spLocks/>
            </p:cNvSpPr>
            <p:nvPr/>
          </p:nvSpPr>
          <p:spPr bwMode="hidden">
            <a:xfrm>
              <a:off x="2097" y="4043"/>
              <a:ext cx="2514" cy="276"/>
            </a:xfrm>
            <a:custGeom>
              <a:avLst/>
              <a:gdLst>
                <a:gd name="T0" fmla="*/ 1979 w 2517"/>
                <a:gd name="T1" fmla="*/ 276 h 276"/>
                <a:gd name="T2" fmla="*/ 2256 w 2517"/>
                <a:gd name="T3" fmla="*/ 204 h 276"/>
                <a:gd name="T4" fmla="*/ 2031 w 2517"/>
                <a:gd name="T5" fmla="*/ 0 h 276"/>
                <a:gd name="T6" fmla="*/ 0 w 2517"/>
                <a:gd name="T7" fmla="*/ 276 h 276"/>
                <a:gd name="T8" fmla="*/ 1979 w 2517"/>
                <a:gd name="T9" fmla="*/ 276 h 276"/>
                <a:gd name="T10" fmla="*/ 197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6" name="Freeform 12">
              <a:extLst>
                <a:ext uri="{FF2B5EF4-FFF2-40B4-BE49-F238E27FC236}">
                  <a16:creationId xmlns:a16="http://schemas.microsoft.com/office/drawing/2014/main" id="{FF38006C-E817-DCC4-9850-92A93FC15444}"/>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54" name="Freeform 13">
              <a:extLst>
                <a:ext uri="{FF2B5EF4-FFF2-40B4-BE49-F238E27FC236}">
                  <a16:creationId xmlns:a16="http://schemas.microsoft.com/office/drawing/2014/main" id="{496AB07C-17DD-0FB1-180A-FC7183FEF0FF}"/>
                </a:ext>
              </a:extLst>
            </p:cNvPr>
            <p:cNvSpPr>
              <a:spLocks/>
            </p:cNvSpPr>
            <p:nvPr/>
          </p:nvSpPr>
          <p:spPr bwMode="hidden">
            <a:xfrm>
              <a:off x="5030" y="3151"/>
              <a:ext cx="728" cy="240"/>
            </a:xfrm>
            <a:custGeom>
              <a:avLst/>
              <a:gdLst>
                <a:gd name="T0" fmla="*/ 642 w 729"/>
                <a:gd name="T1" fmla="*/ 240 h 240"/>
                <a:gd name="T2" fmla="*/ 0 w 729"/>
                <a:gd name="T3" fmla="*/ 0 h 240"/>
                <a:gd name="T4" fmla="*/ 0 w 729"/>
                <a:gd name="T5" fmla="*/ 6 h 240"/>
                <a:gd name="T6" fmla="*/ 642 w 729"/>
                <a:gd name="T7" fmla="*/ 240 h 240"/>
                <a:gd name="T8" fmla="*/ 642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8" name="Freeform 14">
              <a:extLst>
                <a:ext uri="{FF2B5EF4-FFF2-40B4-BE49-F238E27FC236}">
                  <a16:creationId xmlns:a16="http://schemas.microsoft.com/office/drawing/2014/main" id="{5629F781-5748-3F25-3CB0-7FA151481AFD}"/>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56" name="Freeform 15">
              <a:extLst>
                <a:ext uri="{FF2B5EF4-FFF2-40B4-BE49-F238E27FC236}">
                  <a16:creationId xmlns:a16="http://schemas.microsoft.com/office/drawing/2014/main" id="{9328154A-D85F-C5CC-5138-B0349FDB7990}"/>
                </a:ext>
              </a:extLst>
            </p:cNvPr>
            <p:cNvSpPr>
              <a:spLocks/>
            </p:cNvSpPr>
            <p:nvPr/>
          </p:nvSpPr>
          <p:spPr bwMode="hidden">
            <a:xfrm>
              <a:off x="5030" y="3049"/>
              <a:ext cx="728" cy="318"/>
            </a:xfrm>
            <a:custGeom>
              <a:avLst/>
              <a:gdLst>
                <a:gd name="T0" fmla="*/ 642 w 729"/>
                <a:gd name="T1" fmla="*/ 318 h 318"/>
                <a:gd name="T2" fmla="*/ 642 w 729"/>
                <a:gd name="T3" fmla="*/ 312 h 318"/>
                <a:gd name="T4" fmla="*/ 0 w 729"/>
                <a:gd name="T5" fmla="*/ 0 h 318"/>
                <a:gd name="T6" fmla="*/ 0 w 729"/>
                <a:gd name="T7" fmla="*/ 54 h 318"/>
                <a:gd name="T8" fmla="*/ 642 w 729"/>
                <a:gd name="T9" fmla="*/ 318 h 318"/>
                <a:gd name="T10" fmla="*/ 642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0" name="Freeform 16">
              <a:extLst>
                <a:ext uri="{FF2B5EF4-FFF2-40B4-BE49-F238E27FC236}">
                  <a16:creationId xmlns:a16="http://schemas.microsoft.com/office/drawing/2014/main" id="{2191EE57-69A9-9F07-98B7-4493FBBB1E5B}"/>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01" name="Freeform 17">
              <a:extLst>
                <a:ext uri="{FF2B5EF4-FFF2-40B4-BE49-F238E27FC236}">
                  <a16:creationId xmlns:a16="http://schemas.microsoft.com/office/drawing/2014/main" id="{4440557D-61B6-29A4-2F0C-6DD0362FDFD8}"/>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02" name="Freeform 18">
              <a:extLst>
                <a:ext uri="{FF2B5EF4-FFF2-40B4-BE49-F238E27FC236}">
                  <a16:creationId xmlns:a16="http://schemas.microsoft.com/office/drawing/2014/main" id="{FD4FD79F-76AF-319F-0CF2-D5067367A05D}"/>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60" name="Freeform 19">
              <a:extLst>
                <a:ext uri="{FF2B5EF4-FFF2-40B4-BE49-F238E27FC236}">
                  <a16:creationId xmlns:a16="http://schemas.microsoft.com/office/drawing/2014/main" id="{9E27E698-F3C2-E3D2-A630-4B21FEC9E94C}"/>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4" name="Freeform 20">
              <a:extLst>
                <a:ext uri="{FF2B5EF4-FFF2-40B4-BE49-F238E27FC236}">
                  <a16:creationId xmlns:a16="http://schemas.microsoft.com/office/drawing/2014/main" id="{50AAFC29-DE2F-929E-29DC-67080FF41961}"/>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62" name="Freeform 21">
              <a:extLst>
                <a:ext uri="{FF2B5EF4-FFF2-40B4-BE49-F238E27FC236}">
                  <a16:creationId xmlns:a16="http://schemas.microsoft.com/office/drawing/2014/main" id="{034418F5-E828-C6E9-D5C3-CA0BE7E1FDE9}"/>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6" name="Freeform 22">
              <a:extLst>
                <a:ext uri="{FF2B5EF4-FFF2-40B4-BE49-F238E27FC236}">
                  <a16:creationId xmlns:a16="http://schemas.microsoft.com/office/drawing/2014/main" id="{EE27484D-2ED9-EFAD-0B52-86358B53410A}"/>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64" name="Freeform 23">
              <a:extLst>
                <a:ext uri="{FF2B5EF4-FFF2-40B4-BE49-F238E27FC236}">
                  <a16:creationId xmlns:a16="http://schemas.microsoft.com/office/drawing/2014/main" id="{A0DD76E1-41D5-0C36-C238-D4FDEE881FA9}"/>
                </a:ext>
              </a:extLst>
            </p:cNvPr>
            <p:cNvSpPr>
              <a:spLocks/>
            </p:cNvSpPr>
            <p:nvPr/>
          </p:nvSpPr>
          <p:spPr bwMode="hidden">
            <a:xfrm>
              <a:off x="3488" y="0"/>
              <a:ext cx="2198" cy="2480"/>
            </a:xfrm>
            <a:custGeom>
              <a:avLst/>
              <a:gdLst>
                <a:gd name="T0" fmla="*/ 0 w 2200"/>
                <a:gd name="T1" fmla="*/ 0 h 2482"/>
                <a:gd name="T2" fmla="*/ 2158 w 2200"/>
                <a:gd name="T3" fmla="*/ 2452 h 2482"/>
                <a:gd name="T4" fmla="*/ 2170 w 2200"/>
                <a:gd name="T5" fmla="*/ 244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8" name="Freeform 24">
              <a:extLst>
                <a:ext uri="{FF2B5EF4-FFF2-40B4-BE49-F238E27FC236}">
                  <a16:creationId xmlns:a16="http://schemas.microsoft.com/office/drawing/2014/main" id="{B74CDC79-2078-8DA0-B3F3-E9ABB8CEA09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66" name="Freeform 25">
              <a:extLst>
                <a:ext uri="{FF2B5EF4-FFF2-40B4-BE49-F238E27FC236}">
                  <a16:creationId xmlns:a16="http://schemas.microsoft.com/office/drawing/2014/main" id="{8D3DEEEE-AC81-4A82-06A1-E56311AE95FC}"/>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0" name="Freeform 26">
              <a:extLst>
                <a:ext uri="{FF2B5EF4-FFF2-40B4-BE49-F238E27FC236}">
                  <a16:creationId xmlns:a16="http://schemas.microsoft.com/office/drawing/2014/main" id="{4107A610-40A6-415C-E9E8-29E8F6A995E4}"/>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11" name="Freeform 27">
              <a:extLst>
                <a:ext uri="{FF2B5EF4-FFF2-40B4-BE49-F238E27FC236}">
                  <a16:creationId xmlns:a16="http://schemas.microsoft.com/office/drawing/2014/main" id="{4C70494D-5DE4-3859-3334-E6B4193115A3}"/>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69" name="Freeform 28">
              <a:extLst>
                <a:ext uri="{FF2B5EF4-FFF2-40B4-BE49-F238E27FC236}">
                  <a16:creationId xmlns:a16="http://schemas.microsoft.com/office/drawing/2014/main" id="{B173F491-A020-8DE0-B8D4-686B04FFF0E3}"/>
                </a:ext>
              </a:extLst>
            </p:cNvPr>
            <p:cNvSpPr>
              <a:spLocks/>
            </p:cNvSpPr>
            <p:nvPr/>
          </p:nvSpPr>
          <p:spPr bwMode="hidden">
            <a:xfrm>
              <a:off x="5698" y="653"/>
              <a:ext cx="60" cy="311"/>
            </a:xfrm>
            <a:custGeom>
              <a:avLst/>
              <a:gdLst>
                <a:gd name="T0" fmla="*/ 0 w 60"/>
                <a:gd name="T1" fmla="*/ 144 h 312"/>
                <a:gd name="T2" fmla="*/ 60 w 60"/>
                <a:gd name="T3" fmla="*/ 225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3" name="Freeform 29">
              <a:extLst>
                <a:ext uri="{FF2B5EF4-FFF2-40B4-BE49-F238E27FC236}">
                  <a16:creationId xmlns:a16="http://schemas.microsoft.com/office/drawing/2014/main" id="{B7644E06-20B2-06D8-AA1F-930180183D9E}"/>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39971" name="Freeform 30">
              <a:extLst>
                <a:ext uri="{FF2B5EF4-FFF2-40B4-BE49-F238E27FC236}">
                  <a16:creationId xmlns:a16="http://schemas.microsoft.com/office/drawing/2014/main" id="{EBAB142D-D350-824E-B969-EAC19965F906}"/>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5" name="Freeform 31">
              <a:extLst>
                <a:ext uri="{FF2B5EF4-FFF2-40B4-BE49-F238E27FC236}">
                  <a16:creationId xmlns:a16="http://schemas.microsoft.com/office/drawing/2014/main" id="{91145664-3A42-1CD0-AAA1-8B7402F3F03E}"/>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16" name="Freeform 32">
              <a:extLst>
                <a:ext uri="{FF2B5EF4-FFF2-40B4-BE49-F238E27FC236}">
                  <a16:creationId xmlns:a16="http://schemas.microsoft.com/office/drawing/2014/main" id="{BE74512D-424A-509C-D898-8B5162ADCEA4}"/>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17" name="Freeform 33">
              <a:extLst>
                <a:ext uri="{FF2B5EF4-FFF2-40B4-BE49-F238E27FC236}">
                  <a16:creationId xmlns:a16="http://schemas.microsoft.com/office/drawing/2014/main" id="{90A440A2-50BF-1A83-82B7-017D8F98B275}"/>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18" name="Freeform 34">
              <a:extLst>
                <a:ext uri="{FF2B5EF4-FFF2-40B4-BE49-F238E27FC236}">
                  <a16:creationId xmlns:a16="http://schemas.microsoft.com/office/drawing/2014/main" id="{64E34B1C-D35A-C243-4DAB-23297441928F}"/>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19" name="Freeform 35">
              <a:extLst>
                <a:ext uri="{FF2B5EF4-FFF2-40B4-BE49-F238E27FC236}">
                  <a16:creationId xmlns:a16="http://schemas.microsoft.com/office/drawing/2014/main" id="{5544C20F-1F14-D774-8790-C6F434AB47F2}"/>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20" name="Freeform 36">
              <a:extLst>
                <a:ext uri="{FF2B5EF4-FFF2-40B4-BE49-F238E27FC236}">
                  <a16:creationId xmlns:a16="http://schemas.microsoft.com/office/drawing/2014/main" id="{E9B6A585-EE2B-A892-964E-4E1E77E43427}"/>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21" name="Freeform 37">
              <a:extLst>
                <a:ext uri="{FF2B5EF4-FFF2-40B4-BE49-F238E27FC236}">
                  <a16:creationId xmlns:a16="http://schemas.microsoft.com/office/drawing/2014/main" id="{64E60227-03BD-87E7-031D-212E87C230CB}"/>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22" name="Freeform 38">
              <a:extLst>
                <a:ext uri="{FF2B5EF4-FFF2-40B4-BE49-F238E27FC236}">
                  <a16:creationId xmlns:a16="http://schemas.microsoft.com/office/drawing/2014/main" id="{FD652864-37D7-CF0D-FA53-B501383A2EFF}"/>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grpSp>
          <p:nvGrpSpPr>
            <p:cNvPr id="39980" name="Group 39">
              <a:extLst>
                <a:ext uri="{FF2B5EF4-FFF2-40B4-BE49-F238E27FC236}">
                  <a16:creationId xmlns:a16="http://schemas.microsoft.com/office/drawing/2014/main" id="{075C9EF8-255D-408A-91EA-8E193D983DC7}"/>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1D01D572-397E-39A6-E738-BF0495CFAF67}"/>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sp>
            <p:nvSpPr>
              <p:cNvPr id="93225" name="Freeform 41">
                <a:extLst>
                  <a:ext uri="{FF2B5EF4-FFF2-40B4-BE49-F238E27FC236}">
                    <a16:creationId xmlns:a16="http://schemas.microsoft.com/office/drawing/2014/main" id="{DAC2970D-F0B8-5256-D4BB-7EB6233D4030}"/>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i="1">
                  <a:solidFill>
                    <a:srgbClr val="FFFFFF"/>
                  </a:solidFill>
                  <a:latin typeface="Comic Sans MS" charset="0"/>
                  <a:ea typeface="ＭＳ Ｐゴシック" charset="0"/>
                  <a:cs typeface="ＭＳ Ｐゴシック" charset="0"/>
                </a:endParaRPr>
              </a:p>
            </p:txBody>
          </p:sp>
        </p:grpSp>
      </p:grpSp>
      <p:sp>
        <p:nvSpPr>
          <p:cNvPr id="93226" name="Rectangle 42">
            <a:extLst>
              <a:ext uri="{FF2B5EF4-FFF2-40B4-BE49-F238E27FC236}">
                <a16:creationId xmlns:a16="http://schemas.microsoft.com/office/drawing/2014/main" id="{77CFEA8C-C9E2-92AD-4A71-FCEF806CB571}"/>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C17CE639-7BA2-F2BA-DDDB-555F611DDE93}"/>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FBA26B7F-8CE5-780A-9D9F-3386A33B42DA}"/>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smtClean="0">
                <a:solidFill>
                  <a:srgbClr val="FFFFFF"/>
                </a:solidFill>
                <a:effectLst>
                  <a:outerShdw blurRad="38100" dist="38100" dir="2700000" algn="tl">
                    <a:srgbClr val="000000"/>
                  </a:outerShdw>
                </a:effectLst>
                <a:latin typeface="Arial" panose="020B0604020202020204" pitchFamily="34" charset="0"/>
              </a:defRPr>
            </a:lvl1pPr>
          </a:lstStyle>
          <a:p>
            <a:pPr>
              <a:defRPr/>
            </a:pPr>
            <a:fld id="{0ED069D0-DFCE-BD47-AD3A-7A95E925A8BC}" type="datetime1">
              <a:rPr lang="fr-FR" altLang="fr-FR"/>
              <a:pPr>
                <a:defRPr/>
              </a:pPr>
              <a:t>04/07/2024</a:t>
            </a:fld>
            <a:endParaRPr lang="fr-FR" altLang="fr-FR"/>
          </a:p>
        </p:txBody>
      </p:sp>
      <p:sp>
        <p:nvSpPr>
          <p:cNvPr id="93229" name="Rectangle 45">
            <a:extLst>
              <a:ext uri="{FF2B5EF4-FFF2-40B4-BE49-F238E27FC236}">
                <a16:creationId xmlns:a16="http://schemas.microsoft.com/office/drawing/2014/main" id="{77FCA0DA-C6CD-0747-2F36-0A70279E9CB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FFFFFF"/>
                </a:solidFill>
                <a:effectLst>
                  <a:outerShdw blurRad="38100" dist="38100" dir="2700000" algn="tl">
                    <a:srgbClr val="000000"/>
                  </a:outerShdw>
                </a:effectLst>
                <a:latin typeface="Arial" panose="020B0604020202020204" pitchFamily="34" charset="0"/>
              </a:defRPr>
            </a:lvl1pPr>
          </a:lstStyle>
          <a:p>
            <a:pPr>
              <a:defRPr/>
            </a:pPr>
            <a:r>
              <a:rPr lang="fr-FR" altLang="fr-FR"/>
              <a:t>Pisa School June 2023</a:t>
            </a:r>
          </a:p>
        </p:txBody>
      </p:sp>
      <p:sp>
        <p:nvSpPr>
          <p:cNvPr id="93230" name="Rectangle 46">
            <a:extLst>
              <a:ext uri="{FF2B5EF4-FFF2-40B4-BE49-F238E27FC236}">
                <a16:creationId xmlns:a16="http://schemas.microsoft.com/office/drawing/2014/main" id="{D56F2FF5-C6DA-E912-DCE1-BBDEA015AA96}"/>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rgbClr val="FFFFFF"/>
                </a:solidFill>
                <a:effectLst>
                  <a:outerShdw blurRad="38100" dist="38100" dir="2700000" algn="tl">
                    <a:srgbClr val="000000"/>
                  </a:outerShdw>
                </a:effectLst>
                <a:latin typeface="Arial" panose="020B0604020202020204" pitchFamily="34" charset="0"/>
              </a:defRPr>
            </a:lvl1pPr>
          </a:lstStyle>
          <a:p>
            <a:pPr>
              <a:defRPr/>
            </a:pPr>
            <a:fld id="{B2A9D4F2-6259-0C4A-9D5D-82B6B734857B}" type="slidenum">
              <a:rPr lang="fr-FR" altLang="fr-FR"/>
              <a:pPr>
                <a:defRPr/>
              </a:pPr>
              <a:t>‹N°›</a:t>
            </a:fld>
            <a:endParaRPr lang="fr-FR" altLang="fr-FR"/>
          </a:p>
        </p:txBody>
      </p:sp>
    </p:spTree>
  </p:cSld>
  <p:clrMap bg1="dk2" tx1="lt1" bg2="dk1" tx2="lt2" accent1="accent1" accent2="accent2" accent3="accent3" accent4="accent4" accent5="accent5" accent6="accent6" hlink="hlink" folHlink="folHlink"/>
  <p:sldLayoutIdLst>
    <p:sldLayoutId id="2147488134" r:id="rId1"/>
    <p:sldLayoutId id="2147488135" r:id="rId2"/>
    <p:sldLayoutId id="2147488136" r:id="rId3"/>
    <p:sldLayoutId id="2147488137" r:id="rId4"/>
    <p:sldLayoutId id="2147488138" r:id="rId5"/>
    <p:sldLayoutId id="2147488139" r:id="rId6"/>
    <p:sldLayoutId id="2147488140" r:id="rId7"/>
    <p:sldLayoutId id="2147488141" r:id="rId8"/>
    <p:sldLayoutId id="2147488142" r:id="rId9"/>
    <p:sldLayoutId id="2147488143" r:id="rId10"/>
    <p:sldLayoutId id="2147488144" r:id="rId11"/>
    <p:sldLayoutId id="2147488145" r:id="rId12"/>
    <p:sldLayoutId id="2147488146" r:id="rId13"/>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MS PGothic"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54274" name="Group 2">
            <a:extLst>
              <a:ext uri="{FF2B5EF4-FFF2-40B4-BE49-F238E27FC236}">
                <a16:creationId xmlns:a16="http://schemas.microsoft.com/office/drawing/2014/main" id="{A71CA4A2-37FF-F11D-FC47-E120CBD919C9}"/>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4196ACCD-6FC4-5AC1-535D-B2826CF29847}"/>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188" name="Freeform 4">
              <a:extLst>
                <a:ext uri="{FF2B5EF4-FFF2-40B4-BE49-F238E27FC236}">
                  <a16:creationId xmlns:a16="http://schemas.microsoft.com/office/drawing/2014/main" id="{6042D8FD-1FD1-D223-C0C1-95D57592B748}"/>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189" name="Freeform 5">
              <a:extLst>
                <a:ext uri="{FF2B5EF4-FFF2-40B4-BE49-F238E27FC236}">
                  <a16:creationId xmlns:a16="http://schemas.microsoft.com/office/drawing/2014/main" id="{9CCC5B1C-0D3B-8C7F-2197-AB418FBF808E}"/>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283" name="Freeform 6">
              <a:extLst>
                <a:ext uri="{FF2B5EF4-FFF2-40B4-BE49-F238E27FC236}">
                  <a16:creationId xmlns:a16="http://schemas.microsoft.com/office/drawing/2014/main" id="{03790CE1-EB86-0565-192E-AB7997958DAC}"/>
                </a:ext>
              </a:extLst>
            </p:cNvPr>
            <p:cNvSpPr>
              <a:spLocks/>
            </p:cNvSpPr>
            <p:nvPr/>
          </p:nvSpPr>
          <p:spPr bwMode="hidden">
            <a:xfrm>
              <a:off x="4038" y="3577"/>
              <a:ext cx="1720" cy="65"/>
            </a:xfrm>
            <a:custGeom>
              <a:avLst/>
              <a:gdLst>
                <a:gd name="T0" fmla="*/ 1468 w 1722"/>
                <a:gd name="T1" fmla="*/ 33 h 66"/>
                <a:gd name="T2" fmla="*/ 1468 w 1722"/>
                <a:gd name="T3" fmla="*/ 33 h 66"/>
                <a:gd name="T4" fmla="*/ 0 w 1722"/>
                <a:gd name="T5" fmla="*/ 0 h 66"/>
                <a:gd name="T6" fmla="*/ 0 w 1722"/>
                <a:gd name="T7" fmla="*/ 33 h 66"/>
                <a:gd name="T8" fmla="*/ 1468 w 1722"/>
                <a:gd name="T9" fmla="*/ 33 h 66"/>
                <a:gd name="T10" fmla="*/ 146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54284" name="Freeform 7">
              <a:extLst>
                <a:ext uri="{FF2B5EF4-FFF2-40B4-BE49-F238E27FC236}">
                  <a16:creationId xmlns:a16="http://schemas.microsoft.com/office/drawing/2014/main" id="{51B82B8E-BD43-C1E3-FEC5-F02630DEEDCC}"/>
                </a:ext>
              </a:extLst>
            </p:cNvPr>
            <p:cNvSpPr>
              <a:spLocks/>
            </p:cNvSpPr>
            <p:nvPr/>
          </p:nvSpPr>
          <p:spPr bwMode="hidden">
            <a:xfrm>
              <a:off x="0" y="3726"/>
              <a:ext cx="4784" cy="329"/>
            </a:xfrm>
            <a:custGeom>
              <a:avLst/>
              <a:gdLst>
                <a:gd name="T0" fmla="*/ 0 w 4789"/>
                <a:gd name="T1" fmla="*/ 329 h 329"/>
                <a:gd name="T2" fmla="*/ 4704 w 4789"/>
                <a:gd name="T3" fmla="*/ 77 h 329"/>
                <a:gd name="T4" fmla="*/ 470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54285" name="Freeform 8">
              <a:extLst>
                <a:ext uri="{FF2B5EF4-FFF2-40B4-BE49-F238E27FC236}">
                  <a16:creationId xmlns:a16="http://schemas.microsoft.com/office/drawing/2014/main" id="{65EE7A1D-E594-938D-0B8E-55B8532EA028}"/>
                </a:ext>
              </a:extLst>
            </p:cNvPr>
            <p:cNvSpPr>
              <a:spLocks/>
            </p:cNvSpPr>
            <p:nvPr/>
          </p:nvSpPr>
          <p:spPr bwMode="hidden">
            <a:xfrm>
              <a:off x="4784" y="3702"/>
              <a:ext cx="974" cy="101"/>
            </a:xfrm>
            <a:custGeom>
              <a:avLst/>
              <a:gdLst>
                <a:gd name="T0" fmla="*/ 848 w 975"/>
                <a:gd name="T1" fmla="*/ 48 h 101"/>
                <a:gd name="T2" fmla="*/ 848 w 975"/>
                <a:gd name="T3" fmla="*/ 0 h 101"/>
                <a:gd name="T4" fmla="*/ 0 w 975"/>
                <a:gd name="T5" fmla="*/ 24 h 101"/>
                <a:gd name="T6" fmla="*/ 0 w 975"/>
                <a:gd name="T7" fmla="*/ 101 h 101"/>
                <a:gd name="T8" fmla="*/ 848 w 975"/>
                <a:gd name="T9" fmla="*/ 48 h 101"/>
                <a:gd name="T10" fmla="*/ 848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54286" name="Freeform 9">
              <a:extLst>
                <a:ext uri="{FF2B5EF4-FFF2-40B4-BE49-F238E27FC236}">
                  <a16:creationId xmlns:a16="http://schemas.microsoft.com/office/drawing/2014/main" id="{4D19B4EC-E3A0-EFA6-B316-21B0FCD30599}"/>
                </a:ext>
              </a:extLst>
            </p:cNvPr>
            <p:cNvSpPr>
              <a:spLocks/>
            </p:cNvSpPr>
            <p:nvPr/>
          </p:nvSpPr>
          <p:spPr bwMode="hidden">
            <a:xfrm>
              <a:off x="3619" y="3815"/>
              <a:ext cx="2139" cy="198"/>
            </a:xfrm>
            <a:custGeom>
              <a:avLst/>
              <a:gdLst>
                <a:gd name="T0" fmla="*/ 1887 w 2141"/>
                <a:gd name="T1" fmla="*/ 0 h 198"/>
                <a:gd name="T2" fmla="*/ 0 w 2141"/>
                <a:gd name="T3" fmla="*/ 156 h 198"/>
                <a:gd name="T4" fmla="*/ 0 w 2141"/>
                <a:gd name="T5" fmla="*/ 198 h 198"/>
                <a:gd name="T6" fmla="*/ 1887 w 2141"/>
                <a:gd name="T7" fmla="*/ 0 h 198"/>
                <a:gd name="T8" fmla="*/ 188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4" name="Freeform 10">
              <a:extLst>
                <a:ext uri="{FF2B5EF4-FFF2-40B4-BE49-F238E27FC236}">
                  <a16:creationId xmlns:a16="http://schemas.microsoft.com/office/drawing/2014/main" id="{F5FDB5DF-86C5-2A0E-86D3-3810B0BF11F3}"/>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288" name="Freeform 11">
              <a:extLst>
                <a:ext uri="{FF2B5EF4-FFF2-40B4-BE49-F238E27FC236}">
                  <a16:creationId xmlns:a16="http://schemas.microsoft.com/office/drawing/2014/main" id="{0912D209-4DB2-D06E-C79F-9B5CE385284B}"/>
                </a:ext>
              </a:extLst>
            </p:cNvPr>
            <p:cNvSpPr>
              <a:spLocks/>
            </p:cNvSpPr>
            <p:nvPr/>
          </p:nvSpPr>
          <p:spPr bwMode="hidden">
            <a:xfrm>
              <a:off x="2097" y="4043"/>
              <a:ext cx="2514" cy="276"/>
            </a:xfrm>
            <a:custGeom>
              <a:avLst/>
              <a:gdLst>
                <a:gd name="T0" fmla="*/ 1899 w 2517"/>
                <a:gd name="T1" fmla="*/ 276 h 276"/>
                <a:gd name="T2" fmla="*/ 2136 w 2517"/>
                <a:gd name="T3" fmla="*/ 204 h 276"/>
                <a:gd name="T4" fmla="*/ 1951 w 2517"/>
                <a:gd name="T5" fmla="*/ 0 h 276"/>
                <a:gd name="T6" fmla="*/ 0 w 2517"/>
                <a:gd name="T7" fmla="*/ 276 h 276"/>
                <a:gd name="T8" fmla="*/ 1899 w 2517"/>
                <a:gd name="T9" fmla="*/ 276 h 276"/>
                <a:gd name="T10" fmla="*/ 189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6" name="Freeform 12">
              <a:extLst>
                <a:ext uri="{FF2B5EF4-FFF2-40B4-BE49-F238E27FC236}">
                  <a16:creationId xmlns:a16="http://schemas.microsoft.com/office/drawing/2014/main" id="{794E9EFB-647B-74EB-CEAB-ED51A0125DBA}"/>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290" name="Freeform 13">
              <a:extLst>
                <a:ext uri="{FF2B5EF4-FFF2-40B4-BE49-F238E27FC236}">
                  <a16:creationId xmlns:a16="http://schemas.microsoft.com/office/drawing/2014/main" id="{630A8E84-A89C-D8C9-1E00-5F4CE40D1DF9}"/>
                </a:ext>
              </a:extLst>
            </p:cNvPr>
            <p:cNvSpPr>
              <a:spLocks/>
            </p:cNvSpPr>
            <p:nvPr/>
          </p:nvSpPr>
          <p:spPr bwMode="hidden">
            <a:xfrm>
              <a:off x="5030" y="3151"/>
              <a:ext cx="728" cy="240"/>
            </a:xfrm>
            <a:custGeom>
              <a:avLst/>
              <a:gdLst>
                <a:gd name="T0" fmla="*/ 602 w 729"/>
                <a:gd name="T1" fmla="*/ 240 h 240"/>
                <a:gd name="T2" fmla="*/ 0 w 729"/>
                <a:gd name="T3" fmla="*/ 0 h 240"/>
                <a:gd name="T4" fmla="*/ 0 w 729"/>
                <a:gd name="T5" fmla="*/ 6 h 240"/>
                <a:gd name="T6" fmla="*/ 602 w 729"/>
                <a:gd name="T7" fmla="*/ 240 h 240"/>
                <a:gd name="T8" fmla="*/ 602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8" name="Freeform 14">
              <a:extLst>
                <a:ext uri="{FF2B5EF4-FFF2-40B4-BE49-F238E27FC236}">
                  <a16:creationId xmlns:a16="http://schemas.microsoft.com/office/drawing/2014/main" id="{F2518EB4-93FF-BF27-DF3B-C23F949DEDEC}"/>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292" name="Freeform 15">
              <a:extLst>
                <a:ext uri="{FF2B5EF4-FFF2-40B4-BE49-F238E27FC236}">
                  <a16:creationId xmlns:a16="http://schemas.microsoft.com/office/drawing/2014/main" id="{ACB985F8-E512-55ED-71B2-D1E931917EBF}"/>
                </a:ext>
              </a:extLst>
            </p:cNvPr>
            <p:cNvSpPr>
              <a:spLocks/>
            </p:cNvSpPr>
            <p:nvPr/>
          </p:nvSpPr>
          <p:spPr bwMode="hidden">
            <a:xfrm>
              <a:off x="5030" y="3049"/>
              <a:ext cx="728" cy="318"/>
            </a:xfrm>
            <a:custGeom>
              <a:avLst/>
              <a:gdLst>
                <a:gd name="T0" fmla="*/ 602 w 729"/>
                <a:gd name="T1" fmla="*/ 318 h 318"/>
                <a:gd name="T2" fmla="*/ 602 w 729"/>
                <a:gd name="T3" fmla="*/ 312 h 318"/>
                <a:gd name="T4" fmla="*/ 0 w 729"/>
                <a:gd name="T5" fmla="*/ 0 h 318"/>
                <a:gd name="T6" fmla="*/ 0 w 729"/>
                <a:gd name="T7" fmla="*/ 54 h 318"/>
                <a:gd name="T8" fmla="*/ 602 w 729"/>
                <a:gd name="T9" fmla="*/ 318 h 318"/>
                <a:gd name="T10" fmla="*/ 602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0" name="Freeform 16">
              <a:extLst>
                <a:ext uri="{FF2B5EF4-FFF2-40B4-BE49-F238E27FC236}">
                  <a16:creationId xmlns:a16="http://schemas.microsoft.com/office/drawing/2014/main" id="{ED0822F4-3C45-D463-06AC-4463BB62F5D5}"/>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01" name="Freeform 17">
              <a:extLst>
                <a:ext uri="{FF2B5EF4-FFF2-40B4-BE49-F238E27FC236}">
                  <a16:creationId xmlns:a16="http://schemas.microsoft.com/office/drawing/2014/main" id="{EC617AAC-FFC7-41DB-BA7E-1A5E368A43C7}"/>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02" name="Freeform 18">
              <a:extLst>
                <a:ext uri="{FF2B5EF4-FFF2-40B4-BE49-F238E27FC236}">
                  <a16:creationId xmlns:a16="http://schemas.microsoft.com/office/drawing/2014/main" id="{EC28B357-831E-96FC-E5DA-D8951CD389D1}"/>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296" name="Freeform 19">
              <a:extLst>
                <a:ext uri="{FF2B5EF4-FFF2-40B4-BE49-F238E27FC236}">
                  <a16:creationId xmlns:a16="http://schemas.microsoft.com/office/drawing/2014/main" id="{248E1203-3150-B46F-ED90-DEC1AF054A2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4" name="Freeform 20">
              <a:extLst>
                <a:ext uri="{FF2B5EF4-FFF2-40B4-BE49-F238E27FC236}">
                  <a16:creationId xmlns:a16="http://schemas.microsoft.com/office/drawing/2014/main" id="{7D5B3C03-58F1-6620-8796-82933D4982DB}"/>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298" name="Freeform 21">
              <a:extLst>
                <a:ext uri="{FF2B5EF4-FFF2-40B4-BE49-F238E27FC236}">
                  <a16:creationId xmlns:a16="http://schemas.microsoft.com/office/drawing/2014/main" id="{9D3F1BB2-F0CE-B7EB-7E9C-25F4AF0761AE}"/>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6" name="Freeform 22">
              <a:extLst>
                <a:ext uri="{FF2B5EF4-FFF2-40B4-BE49-F238E27FC236}">
                  <a16:creationId xmlns:a16="http://schemas.microsoft.com/office/drawing/2014/main" id="{B14DB25F-1ED2-5AC3-1E83-8B572B020526}"/>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300" name="Freeform 23">
              <a:extLst>
                <a:ext uri="{FF2B5EF4-FFF2-40B4-BE49-F238E27FC236}">
                  <a16:creationId xmlns:a16="http://schemas.microsoft.com/office/drawing/2014/main" id="{C57DF8B0-71CE-C83C-7931-30FDC3144448}"/>
                </a:ext>
              </a:extLst>
            </p:cNvPr>
            <p:cNvSpPr>
              <a:spLocks/>
            </p:cNvSpPr>
            <p:nvPr/>
          </p:nvSpPr>
          <p:spPr bwMode="hidden">
            <a:xfrm>
              <a:off x="3488" y="0"/>
              <a:ext cx="2198" cy="2480"/>
            </a:xfrm>
            <a:custGeom>
              <a:avLst/>
              <a:gdLst>
                <a:gd name="T0" fmla="*/ 0 w 2200"/>
                <a:gd name="T1" fmla="*/ 0 h 2482"/>
                <a:gd name="T2" fmla="*/ 2154 w 2200"/>
                <a:gd name="T3" fmla="*/ 2448 h 2482"/>
                <a:gd name="T4" fmla="*/ 2166 w 2200"/>
                <a:gd name="T5" fmla="*/ 2442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8" name="Freeform 24">
              <a:extLst>
                <a:ext uri="{FF2B5EF4-FFF2-40B4-BE49-F238E27FC236}">
                  <a16:creationId xmlns:a16="http://schemas.microsoft.com/office/drawing/2014/main" id="{D0AA49C2-81B3-9A51-E7AF-9F31423E6F91}"/>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302" name="Freeform 25">
              <a:extLst>
                <a:ext uri="{FF2B5EF4-FFF2-40B4-BE49-F238E27FC236}">
                  <a16:creationId xmlns:a16="http://schemas.microsoft.com/office/drawing/2014/main" id="{E048001B-D92F-13D1-9DA6-398D38CD7046}"/>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0" name="Freeform 26">
              <a:extLst>
                <a:ext uri="{FF2B5EF4-FFF2-40B4-BE49-F238E27FC236}">
                  <a16:creationId xmlns:a16="http://schemas.microsoft.com/office/drawing/2014/main" id="{5AF3D1F2-9B90-9F8C-B461-F1DB65445CB3}"/>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11" name="Freeform 27">
              <a:extLst>
                <a:ext uri="{FF2B5EF4-FFF2-40B4-BE49-F238E27FC236}">
                  <a16:creationId xmlns:a16="http://schemas.microsoft.com/office/drawing/2014/main" id="{9376AC2E-35A9-7EAD-4CF8-78E6106F946C}"/>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305" name="Freeform 28">
              <a:extLst>
                <a:ext uri="{FF2B5EF4-FFF2-40B4-BE49-F238E27FC236}">
                  <a16:creationId xmlns:a16="http://schemas.microsoft.com/office/drawing/2014/main" id="{CBE0A4C4-59B2-D026-D1DB-11FDEF0AB3BB}"/>
                </a:ext>
              </a:extLst>
            </p:cNvPr>
            <p:cNvSpPr>
              <a:spLocks/>
            </p:cNvSpPr>
            <p:nvPr/>
          </p:nvSpPr>
          <p:spPr bwMode="hidden">
            <a:xfrm>
              <a:off x="5698" y="653"/>
              <a:ext cx="60" cy="311"/>
            </a:xfrm>
            <a:custGeom>
              <a:avLst/>
              <a:gdLst>
                <a:gd name="T0" fmla="*/ 0 w 60"/>
                <a:gd name="T1" fmla="*/ 144 h 312"/>
                <a:gd name="T2" fmla="*/ 60 w 60"/>
                <a:gd name="T3" fmla="*/ 185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3" name="Freeform 29">
              <a:extLst>
                <a:ext uri="{FF2B5EF4-FFF2-40B4-BE49-F238E27FC236}">
                  <a16:creationId xmlns:a16="http://schemas.microsoft.com/office/drawing/2014/main" id="{2E46C62A-C1C7-9534-4B33-D43B4DFF1326}"/>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54307" name="Freeform 30">
              <a:extLst>
                <a:ext uri="{FF2B5EF4-FFF2-40B4-BE49-F238E27FC236}">
                  <a16:creationId xmlns:a16="http://schemas.microsoft.com/office/drawing/2014/main" id="{2376112E-7560-EE5C-48F4-D34DF637B615}"/>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5" name="Freeform 31">
              <a:extLst>
                <a:ext uri="{FF2B5EF4-FFF2-40B4-BE49-F238E27FC236}">
                  <a16:creationId xmlns:a16="http://schemas.microsoft.com/office/drawing/2014/main" id="{19A28C0E-07F4-4B3E-79BD-7D4B696DD8CD}"/>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16" name="Freeform 32">
              <a:extLst>
                <a:ext uri="{FF2B5EF4-FFF2-40B4-BE49-F238E27FC236}">
                  <a16:creationId xmlns:a16="http://schemas.microsoft.com/office/drawing/2014/main" id="{7BD9AE01-DB47-C5D8-80B0-8599874AD8D4}"/>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17" name="Freeform 33">
              <a:extLst>
                <a:ext uri="{FF2B5EF4-FFF2-40B4-BE49-F238E27FC236}">
                  <a16:creationId xmlns:a16="http://schemas.microsoft.com/office/drawing/2014/main" id="{A76C2E73-A1F7-D03D-1815-AB4332B3C4EF}"/>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18" name="Freeform 34">
              <a:extLst>
                <a:ext uri="{FF2B5EF4-FFF2-40B4-BE49-F238E27FC236}">
                  <a16:creationId xmlns:a16="http://schemas.microsoft.com/office/drawing/2014/main" id="{5BCAB1CD-4B14-3B01-C04E-897964B5C251}"/>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19" name="Freeform 35">
              <a:extLst>
                <a:ext uri="{FF2B5EF4-FFF2-40B4-BE49-F238E27FC236}">
                  <a16:creationId xmlns:a16="http://schemas.microsoft.com/office/drawing/2014/main" id="{02876DA3-3B9B-E29D-299E-0D655ADA9814}"/>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20" name="Freeform 36">
              <a:extLst>
                <a:ext uri="{FF2B5EF4-FFF2-40B4-BE49-F238E27FC236}">
                  <a16:creationId xmlns:a16="http://schemas.microsoft.com/office/drawing/2014/main" id="{6AD71666-868B-EE9F-BCA0-C5DE86E6BBD5}"/>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21" name="Freeform 37">
              <a:extLst>
                <a:ext uri="{FF2B5EF4-FFF2-40B4-BE49-F238E27FC236}">
                  <a16:creationId xmlns:a16="http://schemas.microsoft.com/office/drawing/2014/main" id="{E23FC7CD-E292-36D5-1552-7091B43E4EB1}"/>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22" name="Freeform 38">
              <a:extLst>
                <a:ext uri="{FF2B5EF4-FFF2-40B4-BE49-F238E27FC236}">
                  <a16:creationId xmlns:a16="http://schemas.microsoft.com/office/drawing/2014/main" id="{1D8E5FF3-0410-1951-DDB2-526581D72DB7}"/>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grpSp>
          <p:nvGrpSpPr>
            <p:cNvPr id="54316" name="Group 39">
              <a:extLst>
                <a:ext uri="{FF2B5EF4-FFF2-40B4-BE49-F238E27FC236}">
                  <a16:creationId xmlns:a16="http://schemas.microsoft.com/office/drawing/2014/main" id="{6CE92C32-C4B7-D851-A6F7-1C6A31D834EB}"/>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4DF10259-1A13-E22F-44EA-5421D27C053E}"/>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sp>
            <p:nvSpPr>
              <p:cNvPr id="93225" name="Freeform 41">
                <a:extLst>
                  <a:ext uri="{FF2B5EF4-FFF2-40B4-BE49-F238E27FC236}">
                    <a16:creationId xmlns:a16="http://schemas.microsoft.com/office/drawing/2014/main" id="{449B0613-0C64-FE85-27F9-2B0B5B5A7CDA}"/>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solidFill>
                    <a:srgbClr val="FFFFFF"/>
                  </a:solidFill>
                  <a:latin typeface="Comic Sans MS" charset="0"/>
                  <a:ea typeface="ＭＳ Ｐゴシック" charset="0"/>
                  <a:cs typeface="MS PGothic" charset="0"/>
                </a:endParaRPr>
              </a:p>
            </p:txBody>
          </p:sp>
        </p:grpSp>
      </p:grpSp>
      <p:sp>
        <p:nvSpPr>
          <p:cNvPr id="93226" name="Rectangle 42">
            <a:extLst>
              <a:ext uri="{FF2B5EF4-FFF2-40B4-BE49-F238E27FC236}">
                <a16:creationId xmlns:a16="http://schemas.microsoft.com/office/drawing/2014/main" id="{59AAA417-BF2F-EDEB-4E58-E5016818EBD5}"/>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398" tIns="45699" rIns="91398" bIns="45699"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73FD14CD-C51E-DE1F-6BF4-DDB56C87C31C}"/>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398" tIns="45699" rIns="91398" bIns="45699"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295D3FAD-E810-5FD9-3AD8-F495B6F647A6}"/>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398" tIns="45699" rIns="91398" bIns="45699" numCol="1" anchor="b" anchorCtr="0" compatLnSpc="1">
            <a:prstTxWarp prst="textNoShape">
              <a:avLst/>
            </a:prstTxWarp>
          </a:bodyPr>
          <a:lstStyle>
            <a:lvl1pPr eaLnBrk="1" hangingPunct="1">
              <a:defRPr sz="1200" smtClean="0">
                <a:solidFill>
                  <a:srgbClr val="FFFFFF"/>
                </a:solidFill>
                <a:effectLst>
                  <a:outerShdw blurRad="38100" dist="38100" dir="2700000" algn="tl">
                    <a:srgbClr val="000000"/>
                  </a:outerShdw>
                </a:effectLst>
                <a:latin typeface="Arial" panose="020B0604020202020204" pitchFamily="34" charset="0"/>
              </a:defRPr>
            </a:lvl1pPr>
          </a:lstStyle>
          <a:p>
            <a:pPr>
              <a:defRPr/>
            </a:pPr>
            <a:fld id="{F6053B89-9994-4249-BB6D-7474490DD36F}" type="datetime1">
              <a:rPr lang="fr-FR" altLang="sv-SE"/>
              <a:pPr>
                <a:defRPr/>
              </a:pPr>
              <a:t>04/07/2024</a:t>
            </a:fld>
            <a:endParaRPr lang="fr-FR" altLang="sv-SE"/>
          </a:p>
        </p:txBody>
      </p:sp>
      <p:sp>
        <p:nvSpPr>
          <p:cNvPr id="93229" name="Rectangle 45">
            <a:extLst>
              <a:ext uri="{FF2B5EF4-FFF2-40B4-BE49-F238E27FC236}">
                <a16:creationId xmlns:a16="http://schemas.microsoft.com/office/drawing/2014/main" id="{22432A1B-423F-237A-57C8-3D054CE6EA19}"/>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398" tIns="45699" rIns="91398" bIns="45699" numCol="1" anchor="b" anchorCtr="0" compatLnSpc="1">
            <a:prstTxWarp prst="textNoShape">
              <a:avLst/>
            </a:prstTxWarp>
          </a:bodyPr>
          <a:lstStyle>
            <a:lvl1pPr algn="ctr" eaLnBrk="1" hangingPunct="1">
              <a:defRPr sz="1200">
                <a:solidFill>
                  <a:srgbClr val="FFFFFF"/>
                </a:solidFill>
                <a:effectLst>
                  <a:outerShdw blurRad="38100" dist="38100" dir="2700000" algn="tl">
                    <a:srgbClr val="000000"/>
                  </a:outerShdw>
                </a:effectLst>
                <a:latin typeface="Arial" panose="020B0604020202020204" pitchFamily="34" charset="0"/>
              </a:defRPr>
            </a:lvl1pPr>
          </a:lstStyle>
          <a:p>
            <a:pPr>
              <a:defRPr/>
            </a:pPr>
            <a:r>
              <a:rPr lang="fr-FR" altLang="fr-FR"/>
              <a:t>Pisa School June 2023</a:t>
            </a:r>
          </a:p>
        </p:txBody>
      </p:sp>
      <p:sp>
        <p:nvSpPr>
          <p:cNvPr id="93230" name="Rectangle 46">
            <a:extLst>
              <a:ext uri="{FF2B5EF4-FFF2-40B4-BE49-F238E27FC236}">
                <a16:creationId xmlns:a16="http://schemas.microsoft.com/office/drawing/2014/main" id="{753203C6-20AD-76B8-C2D8-D254EE25A08D}"/>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398" tIns="45699" rIns="91398" bIns="45699" numCol="1" anchor="b" anchorCtr="0" compatLnSpc="1">
            <a:prstTxWarp prst="textNoShape">
              <a:avLst/>
            </a:prstTxWarp>
          </a:bodyPr>
          <a:lstStyle>
            <a:lvl1pPr algn="r" eaLnBrk="1" hangingPunct="1">
              <a:defRPr sz="1200">
                <a:solidFill>
                  <a:srgbClr val="FFFFFF"/>
                </a:solidFill>
                <a:effectLst>
                  <a:outerShdw blurRad="38100" dist="38100" dir="2700000" algn="tl">
                    <a:srgbClr val="000000"/>
                  </a:outerShdw>
                </a:effectLst>
                <a:latin typeface="Arial" panose="020B0604020202020204" pitchFamily="34" charset="0"/>
              </a:defRPr>
            </a:lvl1pPr>
          </a:lstStyle>
          <a:p>
            <a:pPr>
              <a:defRPr/>
            </a:pPr>
            <a:fld id="{2F956271-45BB-CD4F-93C8-226AE4A9CF8E}" type="slidenum">
              <a:rPr lang="fr-FR" altLang="fr-FR"/>
              <a:pPr>
                <a:defRPr/>
              </a:pPr>
              <a:t>‹N°›</a:t>
            </a:fld>
            <a:endParaRPr lang="fr-FR" altLang="fr-FR"/>
          </a:p>
        </p:txBody>
      </p:sp>
    </p:spTree>
  </p:cSld>
  <p:clrMap bg1="dk2" tx1="lt1" bg2="dk1" tx2="lt2" accent1="accent1" accent2="accent2" accent3="accent3" accent4="accent4" accent5="accent5" accent6="accent6" hlink="hlink" folHlink="folHlink"/>
  <p:sldLayoutIdLst>
    <p:sldLayoutId id="2147488147" r:id="rId1"/>
    <p:sldLayoutId id="2147488090" r:id="rId2"/>
    <p:sldLayoutId id="2147488091" r:id="rId3"/>
    <p:sldLayoutId id="2147488092" r:id="rId4"/>
    <p:sldLayoutId id="2147488093" r:id="rId5"/>
    <p:sldLayoutId id="2147488094" r:id="rId6"/>
    <p:sldLayoutId id="2147488095" r:id="rId7"/>
    <p:sldLayoutId id="2147488096" r:id="rId8"/>
    <p:sldLayoutId id="2147488097" r:id="rId9"/>
    <p:sldLayoutId id="2147488098" r:id="rId10"/>
    <p:sldLayoutId id="2147488099" r:id="rId11"/>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itchFamily="34" charset="-128"/>
          <a:cs typeface="MS PGothic"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5pPr>
      <a:lvl6pPr marL="456993"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3984"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0976"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7969"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39725" indent="-339725"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S PGothic" pitchFamily="34" charset="-128"/>
          <a:cs typeface="MS PGothic" charset="0"/>
        </a:defRPr>
      </a:lvl1pPr>
      <a:lvl2pPr marL="739775" indent="-282575"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itchFamily="34" charset="-128"/>
          <a:cs typeface="MS PGothic" charset="0"/>
        </a:defRPr>
      </a:lvl2pPr>
      <a:lvl3pPr marL="1139825" indent="-225425" algn="l" rtl="0" eaLnBrk="0" fontAlgn="base" hangingPunct="0">
        <a:spcBef>
          <a:spcPct val="20000"/>
        </a:spcBef>
        <a:spcAft>
          <a:spcPct val="0"/>
        </a:spcAft>
        <a:buClr>
          <a:schemeClr val="accent2"/>
        </a:buClr>
        <a:buSzPct val="90000"/>
        <a:buFont typeface="Wingdings" pitchFamily="2" charset="2"/>
        <a:buBlip>
          <a:blip r:embed="rId14"/>
        </a:buBlip>
        <a:defRPr sz="2300">
          <a:solidFill>
            <a:schemeClr val="tx1"/>
          </a:solidFill>
          <a:effectLst>
            <a:outerShdw blurRad="38100" dist="38100" dir="2700000" algn="tl">
              <a:srgbClr val="000000"/>
            </a:outerShdw>
          </a:effectLst>
          <a:latin typeface="+mn-lt"/>
          <a:ea typeface="MS PGothic" pitchFamily="34" charset="-128"/>
          <a:cs typeface="MS PGothic" charset="0"/>
        </a:defRPr>
      </a:lvl3pPr>
      <a:lvl4pPr marL="1597025" indent="-225425"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itchFamily="34" charset="-128"/>
          <a:cs typeface="MS PGothic" charset="0"/>
        </a:defRPr>
      </a:lvl4pPr>
      <a:lvl5pPr marL="2054225" indent="-225425"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ea typeface="MS PGothic" pitchFamily="34" charset="-128"/>
          <a:cs typeface="MS PGothic" charset="0"/>
        </a:defRPr>
      </a:lvl5pPr>
      <a:lvl6pPr marL="2513456"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6pPr>
      <a:lvl7pPr marL="2970448"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7pPr>
      <a:lvl8pPr marL="3427440"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8pPr>
      <a:lvl9pPr marL="3884433"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6993" rtl="0" eaLnBrk="1" latinLnBrk="0" hangingPunct="1">
        <a:defRPr sz="1800" kern="1200">
          <a:solidFill>
            <a:schemeClr val="tx1"/>
          </a:solidFill>
          <a:latin typeface="+mn-lt"/>
          <a:ea typeface="+mn-ea"/>
          <a:cs typeface="+mn-cs"/>
        </a:defRPr>
      </a:lvl1pPr>
      <a:lvl2pPr marL="456993" algn="l" defTabSz="456993" rtl="0" eaLnBrk="1" latinLnBrk="0" hangingPunct="1">
        <a:defRPr sz="1800" kern="1200">
          <a:solidFill>
            <a:schemeClr val="tx1"/>
          </a:solidFill>
          <a:latin typeface="+mn-lt"/>
          <a:ea typeface="+mn-ea"/>
          <a:cs typeface="+mn-cs"/>
        </a:defRPr>
      </a:lvl2pPr>
      <a:lvl3pPr marL="913984" algn="l" defTabSz="456993" rtl="0" eaLnBrk="1" latinLnBrk="0" hangingPunct="1">
        <a:defRPr sz="1800" kern="1200">
          <a:solidFill>
            <a:schemeClr val="tx1"/>
          </a:solidFill>
          <a:latin typeface="+mn-lt"/>
          <a:ea typeface="+mn-ea"/>
          <a:cs typeface="+mn-cs"/>
        </a:defRPr>
      </a:lvl3pPr>
      <a:lvl4pPr marL="1370976" algn="l" defTabSz="456993" rtl="0" eaLnBrk="1" latinLnBrk="0" hangingPunct="1">
        <a:defRPr sz="1800" kern="1200">
          <a:solidFill>
            <a:schemeClr val="tx1"/>
          </a:solidFill>
          <a:latin typeface="+mn-lt"/>
          <a:ea typeface="+mn-ea"/>
          <a:cs typeface="+mn-cs"/>
        </a:defRPr>
      </a:lvl4pPr>
      <a:lvl5pPr marL="1827969" algn="l" defTabSz="456993" rtl="0" eaLnBrk="1" latinLnBrk="0" hangingPunct="1">
        <a:defRPr sz="1800" kern="1200">
          <a:solidFill>
            <a:schemeClr val="tx1"/>
          </a:solidFill>
          <a:latin typeface="+mn-lt"/>
          <a:ea typeface="+mn-ea"/>
          <a:cs typeface="+mn-cs"/>
        </a:defRPr>
      </a:lvl5pPr>
      <a:lvl6pPr marL="2284960" algn="l" defTabSz="456993" rtl="0" eaLnBrk="1" latinLnBrk="0" hangingPunct="1">
        <a:defRPr sz="1800" kern="1200">
          <a:solidFill>
            <a:schemeClr val="tx1"/>
          </a:solidFill>
          <a:latin typeface="+mn-lt"/>
          <a:ea typeface="+mn-ea"/>
          <a:cs typeface="+mn-cs"/>
        </a:defRPr>
      </a:lvl6pPr>
      <a:lvl7pPr marL="2741952" algn="l" defTabSz="456993" rtl="0" eaLnBrk="1" latinLnBrk="0" hangingPunct="1">
        <a:defRPr sz="1800" kern="1200">
          <a:solidFill>
            <a:schemeClr val="tx1"/>
          </a:solidFill>
          <a:latin typeface="+mn-lt"/>
          <a:ea typeface="+mn-ea"/>
          <a:cs typeface="+mn-cs"/>
        </a:defRPr>
      </a:lvl7pPr>
      <a:lvl8pPr marL="3198944" algn="l" defTabSz="456993" rtl="0" eaLnBrk="1" latinLnBrk="0" hangingPunct="1">
        <a:defRPr sz="1800" kern="1200">
          <a:solidFill>
            <a:schemeClr val="tx1"/>
          </a:solidFill>
          <a:latin typeface="+mn-lt"/>
          <a:ea typeface="+mn-ea"/>
          <a:cs typeface="+mn-cs"/>
        </a:defRPr>
      </a:lvl8pPr>
      <a:lvl9pPr marL="3655936" algn="l" defTabSz="45699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66562" name="Group 2">
            <a:extLst>
              <a:ext uri="{FF2B5EF4-FFF2-40B4-BE49-F238E27FC236}">
                <a16:creationId xmlns:a16="http://schemas.microsoft.com/office/drawing/2014/main" id="{165FB806-0393-679A-B050-6DFF1E70FD32}"/>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3BAF543C-5377-C06B-59EA-82A6D27A1571}"/>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3D714533-F25E-2C57-1FC3-3448E8A3B6E0}"/>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4B3E72F0-C4A5-6FBC-400F-930720DBA633}"/>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6571" name="Freeform 6">
              <a:extLst>
                <a:ext uri="{FF2B5EF4-FFF2-40B4-BE49-F238E27FC236}">
                  <a16:creationId xmlns:a16="http://schemas.microsoft.com/office/drawing/2014/main" id="{A20E567D-2667-A938-38C9-E5BD1A10DAC2}"/>
                </a:ext>
              </a:extLst>
            </p:cNvPr>
            <p:cNvSpPr>
              <a:spLocks/>
            </p:cNvSpPr>
            <p:nvPr/>
          </p:nvSpPr>
          <p:spPr bwMode="hidden">
            <a:xfrm>
              <a:off x="4038" y="3577"/>
              <a:ext cx="1720" cy="65"/>
            </a:xfrm>
            <a:custGeom>
              <a:avLst/>
              <a:gdLst>
                <a:gd name="T0" fmla="*/ 1472 w 1722"/>
                <a:gd name="T1" fmla="*/ 33 h 66"/>
                <a:gd name="T2" fmla="*/ 1472 w 1722"/>
                <a:gd name="T3" fmla="*/ 33 h 66"/>
                <a:gd name="T4" fmla="*/ 0 w 1722"/>
                <a:gd name="T5" fmla="*/ 0 h 66"/>
                <a:gd name="T6" fmla="*/ 0 w 1722"/>
                <a:gd name="T7" fmla="*/ 33 h 66"/>
                <a:gd name="T8" fmla="*/ 1472 w 1722"/>
                <a:gd name="T9" fmla="*/ 33 h 66"/>
                <a:gd name="T10" fmla="*/ 147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66572" name="Freeform 7">
              <a:extLst>
                <a:ext uri="{FF2B5EF4-FFF2-40B4-BE49-F238E27FC236}">
                  <a16:creationId xmlns:a16="http://schemas.microsoft.com/office/drawing/2014/main" id="{3BE7E48B-E1B3-881B-6CA4-6BD175920C3A}"/>
                </a:ext>
              </a:extLst>
            </p:cNvPr>
            <p:cNvSpPr>
              <a:spLocks/>
            </p:cNvSpPr>
            <p:nvPr/>
          </p:nvSpPr>
          <p:spPr bwMode="hidden">
            <a:xfrm>
              <a:off x="0" y="3726"/>
              <a:ext cx="4784" cy="329"/>
            </a:xfrm>
            <a:custGeom>
              <a:avLst/>
              <a:gdLst>
                <a:gd name="T0" fmla="*/ 0 w 4789"/>
                <a:gd name="T1" fmla="*/ 329 h 329"/>
                <a:gd name="T2" fmla="*/ 4649 w 4789"/>
                <a:gd name="T3" fmla="*/ 77 h 329"/>
                <a:gd name="T4" fmla="*/ 464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66573" name="Freeform 8">
              <a:extLst>
                <a:ext uri="{FF2B5EF4-FFF2-40B4-BE49-F238E27FC236}">
                  <a16:creationId xmlns:a16="http://schemas.microsoft.com/office/drawing/2014/main" id="{7EC540DE-4509-E9B1-DA98-8658577CBA27}"/>
                </a:ext>
              </a:extLst>
            </p:cNvPr>
            <p:cNvSpPr>
              <a:spLocks/>
            </p:cNvSpPr>
            <p:nvPr/>
          </p:nvSpPr>
          <p:spPr bwMode="hidden">
            <a:xfrm>
              <a:off x="4784" y="3702"/>
              <a:ext cx="974" cy="101"/>
            </a:xfrm>
            <a:custGeom>
              <a:avLst/>
              <a:gdLst>
                <a:gd name="T0" fmla="*/ 850 w 975"/>
                <a:gd name="T1" fmla="*/ 48 h 101"/>
                <a:gd name="T2" fmla="*/ 850 w 975"/>
                <a:gd name="T3" fmla="*/ 0 h 101"/>
                <a:gd name="T4" fmla="*/ 0 w 975"/>
                <a:gd name="T5" fmla="*/ 24 h 101"/>
                <a:gd name="T6" fmla="*/ 0 w 975"/>
                <a:gd name="T7" fmla="*/ 101 h 101"/>
                <a:gd name="T8" fmla="*/ 850 w 975"/>
                <a:gd name="T9" fmla="*/ 48 h 101"/>
                <a:gd name="T10" fmla="*/ 85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66574" name="Freeform 9">
              <a:extLst>
                <a:ext uri="{FF2B5EF4-FFF2-40B4-BE49-F238E27FC236}">
                  <a16:creationId xmlns:a16="http://schemas.microsoft.com/office/drawing/2014/main" id="{61BE551A-48E1-3FF0-99E8-C1A74C98A8D0}"/>
                </a:ext>
              </a:extLst>
            </p:cNvPr>
            <p:cNvSpPr>
              <a:spLocks/>
            </p:cNvSpPr>
            <p:nvPr/>
          </p:nvSpPr>
          <p:spPr bwMode="hidden">
            <a:xfrm>
              <a:off x="3619" y="3815"/>
              <a:ext cx="2139" cy="198"/>
            </a:xfrm>
            <a:custGeom>
              <a:avLst/>
              <a:gdLst>
                <a:gd name="T0" fmla="*/ 1891 w 2141"/>
                <a:gd name="T1" fmla="*/ 0 h 198"/>
                <a:gd name="T2" fmla="*/ 0 w 2141"/>
                <a:gd name="T3" fmla="*/ 156 h 198"/>
                <a:gd name="T4" fmla="*/ 0 w 2141"/>
                <a:gd name="T5" fmla="*/ 198 h 198"/>
                <a:gd name="T6" fmla="*/ 1891 w 2141"/>
                <a:gd name="T7" fmla="*/ 0 h 198"/>
                <a:gd name="T8" fmla="*/ 189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4" name="Freeform 10">
              <a:extLst>
                <a:ext uri="{FF2B5EF4-FFF2-40B4-BE49-F238E27FC236}">
                  <a16:creationId xmlns:a16="http://schemas.microsoft.com/office/drawing/2014/main" id="{4D58505E-DA20-094C-52EC-A82A1DCF4402}"/>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6576" name="Freeform 11">
              <a:extLst>
                <a:ext uri="{FF2B5EF4-FFF2-40B4-BE49-F238E27FC236}">
                  <a16:creationId xmlns:a16="http://schemas.microsoft.com/office/drawing/2014/main" id="{1A025481-A700-1993-61B3-B26CCF09A009}"/>
                </a:ext>
              </a:extLst>
            </p:cNvPr>
            <p:cNvSpPr>
              <a:spLocks/>
            </p:cNvSpPr>
            <p:nvPr/>
          </p:nvSpPr>
          <p:spPr bwMode="hidden">
            <a:xfrm>
              <a:off x="2097" y="4043"/>
              <a:ext cx="2514" cy="276"/>
            </a:xfrm>
            <a:custGeom>
              <a:avLst/>
              <a:gdLst>
                <a:gd name="T0" fmla="*/ 1903 w 2517"/>
                <a:gd name="T1" fmla="*/ 276 h 276"/>
                <a:gd name="T2" fmla="*/ 2142 w 2517"/>
                <a:gd name="T3" fmla="*/ 204 h 276"/>
                <a:gd name="T4" fmla="*/ 1955 w 2517"/>
                <a:gd name="T5" fmla="*/ 0 h 276"/>
                <a:gd name="T6" fmla="*/ 0 w 2517"/>
                <a:gd name="T7" fmla="*/ 276 h 276"/>
                <a:gd name="T8" fmla="*/ 1903 w 2517"/>
                <a:gd name="T9" fmla="*/ 276 h 276"/>
                <a:gd name="T10" fmla="*/ 190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6" name="Freeform 12">
              <a:extLst>
                <a:ext uri="{FF2B5EF4-FFF2-40B4-BE49-F238E27FC236}">
                  <a16:creationId xmlns:a16="http://schemas.microsoft.com/office/drawing/2014/main" id="{87C4326C-1B11-AE94-2BEB-9962489473C4}"/>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6578" name="Freeform 13">
              <a:extLst>
                <a:ext uri="{FF2B5EF4-FFF2-40B4-BE49-F238E27FC236}">
                  <a16:creationId xmlns:a16="http://schemas.microsoft.com/office/drawing/2014/main" id="{EDC0D03F-BF85-C6D5-68E1-D2EC6C41C48E}"/>
                </a:ext>
              </a:extLst>
            </p:cNvPr>
            <p:cNvSpPr>
              <a:spLocks/>
            </p:cNvSpPr>
            <p:nvPr/>
          </p:nvSpPr>
          <p:spPr bwMode="hidden">
            <a:xfrm>
              <a:off x="5030" y="3151"/>
              <a:ext cx="728" cy="240"/>
            </a:xfrm>
            <a:custGeom>
              <a:avLst/>
              <a:gdLst>
                <a:gd name="T0" fmla="*/ 604 w 729"/>
                <a:gd name="T1" fmla="*/ 240 h 240"/>
                <a:gd name="T2" fmla="*/ 0 w 729"/>
                <a:gd name="T3" fmla="*/ 0 h 240"/>
                <a:gd name="T4" fmla="*/ 0 w 729"/>
                <a:gd name="T5" fmla="*/ 6 h 240"/>
                <a:gd name="T6" fmla="*/ 604 w 729"/>
                <a:gd name="T7" fmla="*/ 240 h 240"/>
                <a:gd name="T8" fmla="*/ 60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8" name="Freeform 14">
              <a:extLst>
                <a:ext uri="{FF2B5EF4-FFF2-40B4-BE49-F238E27FC236}">
                  <a16:creationId xmlns:a16="http://schemas.microsoft.com/office/drawing/2014/main" id="{FC87AB2D-AC65-D58B-2263-D8373E35684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66580" name="Freeform 15">
              <a:extLst>
                <a:ext uri="{FF2B5EF4-FFF2-40B4-BE49-F238E27FC236}">
                  <a16:creationId xmlns:a16="http://schemas.microsoft.com/office/drawing/2014/main" id="{847B7641-CCC1-E63E-4301-63BF3A6E2430}"/>
                </a:ext>
              </a:extLst>
            </p:cNvPr>
            <p:cNvSpPr>
              <a:spLocks/>
            </p:cNvSpPr>
            <p:nvPr/>
          </p:nvSpPr>
          <p:spPr bwMode="hidden">
            <a:xfrm>
              <a:off x="5030" y="3049"/>
              <a:ext cx="728" cy="318"/>
            </a:xfrm>
            <a:custGeom>
              <a:avLst/>
              <a:gdLst>
                <a:gd name="T0" fmla="*/ 604 w 729"/>
                <a:gd name="T1" fmla="*/ 318 h 318"/>
                <a:gd name="T2" fmla="*/ 604 w 729"/>
                <a:gd name="T3" fmla="*/ 312 h 318"/>
                <a:gd name="T4" fmla="*/ 0 w 729"/>
                <a:gd name="T5" fmla="*/ 0 h 318"/>
                <a:gd name="T6" fmla="*/ 0 w 729"/>
                <a:gd name="T7" fmla="*/ 54 h 318"/>
                <a:gd name="T8" fmla="*/ 604 w 729"/>
                <a:gd name="T9" fmla="*/ 318 h 318"/>
                <a:gd name="T10" fmla="*/ 60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0" name="Freeform 16">
              <a:extLst>
                <a:ext uri="{FF2B5EF4-FFF2-40B4-BE49-F238E27FC236}">
                  <a16:creationId xmlns:a16="http://schemas.microsoft.com/office/drawing/2014/main" id="{968DD0B3-F1BE-72E1-ECFC-796AF6C698E0}"/>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AB63A16D-0EFE-6554-162B-F4DE2EACC6A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AAB98C9E-56EF-85E8-7D11-4E9F24DFDFEB}"/>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66584" name="Freeform 19">
              <a:extLst>
                <a:ext uri="{FF2B5EF4-FFF2-40B4-BE49-F238E27FC236}">
                  <a16:creationId xmlns:a16="http://schemas.microsoft.com/office/drawing/2014/main" id="{6E77ACB9-E4D5-021D-8F1A-27408B98C4C2}"/>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4" name="Freeform 20">
              <a:extLst>
                <a:ext uri="{FF2B5EF4-FFF2-40B4-BE49-F238E27FC236}">
                  <a16:creationId xmlns:a16="http://schemas.microsoft.com/office/drawing/2014/main" id="{95B6271A-1C18-60A4-BB60-88227B2FFB09}"/>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66586" name="Freeform 21">
              <a:extLst>
                <a:ext uri="{FF2B5EF4-FFF2-40B4-BE49-F238E27FC236}">
                  <a16:creationId xmlns:a16="http://schemas.microsoft.com/office/drawing/2014/main" id="{079AAB85-3C17-28E2-32A3-6F04EEDEF009}"/>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6" name="Freeform 22">
              <a:extLst>
                <a:ext uri="{FF2B5EF4-FFF2-40B4-BE49-F238E27FC236}">
                  <a16:creationId xmlns:a16="http://schemas.microsoft.com/office/drawing/2014/main" id="{4FA7E220-AD91-D131-F83A-A1650E221D1C}"/>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66588" name="Freeform 23">
              <a:extLst>
                <a:ext uri="{FF2B5EF4-FFF2-40B4-BE49-F238E27FC236}">
                  <a16:creationId xmlns:a16="http://schemas.microsoft.com/office/drawing/2014/main" id="{88EBCF94-F721-1661-FF11-C76DE608FFD9}"/>
                </a:ext>
              </a:extLst>
            </p:cNvPr>
            <p:cNvSpPr>
              <a:spLocks/>
            </p:cNvSpPr>
            <p:nvPr/>
          </p:nvSpPr>
          <p:spPr bwMode="hidden">
            <a:xfrm>
              <a:off x="3488" y="0"/>
              <a:ext cx="2198" cy="2480"/>
            </a:xfrm>
            <a:custGeom>
              <a:avLst/>
              <a:gdLst>
                <a:gd name="T0" fmla="*/ 0 w 2200"/>
                <a:gd name="T1" fmla="*/ 0 h 2482"/>
                <a:gd name="T2" fmla="*/ 2132 w 2200"/>
                <a:gd name="T3" fmla="*/ 2426 h 2482"/>
                <a:gd name="T4" fmla="*/ 2144 w 2200"/>
                <a:gd name="T5" fmla="*/ 2420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8" name="Freeform 24">
              <a:extLst>
                <a:ext uri="{FF2B5EF4-FFF2-40B4-BE49-F238E27FC236}">
                  <a16:creationId xmlns:a16="http://schemas.microsoft.com/office/drawing/2014/main" id="{2813EB84-E7F6-DB11-0932-FA907A7BB968}"/>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66590" name="Freeform 25">
              <a:extLst>
                <a:ext uri="{FF2B5EF4-FFF2-40B4-BE49-F238E27FC236}">
                  <a16:creationId xmlns:a16="http://schemas.microsoft.com/office/drawing/2014/main" id="{0C301075-D758-7022-1007-30D3366D7DD8}"/>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0" name="Freeform 26">
              <a:extLst>
                <a:ext uri="{FF2B5EF4-FFF2-40B4-BE49-F238E27FC236}">
                  <a16:creationId xmlns:a16="http://schemas.microsoft.com/office/drawing/2014/main" id="{CEA83B5E-EE92-A38A-4B00-8B1C8F056F1C}"/>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A1A5232D-BD64-74AA-D37A-0A0F1ADEBA2E}"/>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66593" name="Freeform 28">
              <a:extLst>
                <a:ext uri="{FF2B5EF4-FFF2-40B4-BE49-F238E27FC236}">
                  <a16:creationId xmlns:a16="http://schemas.microsoft.com/office/drawing/2014/main" id="{252F6DE4-D26B-3891-ADE1-C65A5DD16D1C}"/>
                </a:ext>
              </a:extLst>
            </p:cNvPr>
            <p:cNvSpPr>
              <a:spLocks/>
            </p:cNvSpPr>
            <p:nvPr/>
          </p:nvSpPr>
          <p:spPr bwMode="hidden">
            <a:xfrm>
              <a:off x="5698" y="653"/>
              <a:ext cx="60" cy="311"/>
            </a:xfrm>
            <a:custGeom>
              <a:avLst/>
              <a:gdLst>
                <a:gd name="T0" fmla="*/ 0 w 60"/>
                <a:gd name="T1" fmla="*/ 144 h 312"/>
                <a:gd name="T2" fmla="*/ 60 w 60"/>
                <a:gd name="T3" fmla="*/ 18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3" name="Freeform 29">
              <a:extLst>
                <a:ext uri="{FF2B5EF4-FFF2-40B4-BE49-F238E27FC236}">
                  <a16:creationId xmlns:a16="http://schemas.microsoft.com/office/drawing/2014/main" id="{C64C0D92-ABBA-2ACC-E475-5040B9F7597B}"/>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66595" name="Freeform 30">
              <a:extLst>
                <a:ext uri="{FF2B5EF4-FFF2-40B4-BE49-F238E27FC236}">
                  <a16:creationId xmlns:a16="http://schemas.microsoft.com/office/drawing/2014/main" id="{C0D8B33C-2A34-FAB9-A7AF-55683DB187B0}"/>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5" name="Freeform 31">
              <a:extLst>
                <a:ext uri="{FF2B5EF4-FFF2-40B4-BE49-F238E27FC236}">
                  <a16:creationId xmlns:a16="http://schemas.microsoft.com/office/drawing/2014/main" id="{ACFE112E-E9FD-D0EA-244B-6893978D539B}"/>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12BE1BC1-1E4C-864A-3878-CFA3D4646673}"/>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57D4C83E-B5A7-9ABF-F4B1-5D5DD406A8FF}"/>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4BD91B07-EE0F-20F9-E7B6-2B653C78EF12}"/>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663D9F1A-71AD-FB29-4ED8-7F108DE8479F}"/>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39CFAC36-6E0D-D7F8-8227-D526FD3F4353}"/>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1E7BC9CD-B022-C4D8-03C6-5FA729053F5E}"/>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81C66FB9-36B7-48C4-00C1-BE12FDB16387}"/>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66604" name="Group 39">
              <a:extLst>
                <a:ext uri="{FF2B5EF4-FFF2-40B4-BE49-F238E27FC236}">
                  <a16:creationId xmlns:a16="http://schemas.microsoft.com/office/drawing/2014/main" id="{4E2ADCD5-34E5-84DD-BB8F-F977644CB30B}"/>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73915AB5-EEDC-BB0B-B534-C9B2F9CAB945}"/>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B5F78F70-D2A4-A420-7332-C7645F715C02}"/>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A048F994-B920-929B-2636-E480B422224D}"/>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A5698B6E-14C3-417D-D34E-DE31760517F5}"/>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2523406F-8B2D-0ED5-2925-6FD2BA3B3D63}"/>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smtClean="0">
                <a:effectLst>
                  <a:outerShdw blurRad="38100" dist="38100" dir="2700000" algn="tl">
                    <a:srgbClr val="000000"/>
                  </a:outerShdw>
                </a:effectLst>
                <a:latin typeface="Arial" panose="020B0604020202020204" pitchFamily="34" charset="0"/>
              </a:defRPr>
            </a:lvl1pPr>
          </a:lstStyle>
          <a:p>
            <a:pPr>
              <a:defRPr/>
            </a:pPr>
            <a:fld id="{DE466F3F-097D-F44B-B797-EEFC8DC4BA24}" type="datetime1">
              <a:rPr lang="fr-FR" altLang="fr-FR"/>
              <a:pPr>
                <a:defRPr/>
              </a:pPr>
              <a:t>04/07/2024</a:t>
            </a:fld>
            <a:endParaRPr lang="fr-FR" altLang="fr-FR"/>
          </a:p>
        </p:txBody>
      </p:sp>
      <p:sp>
        <p:nvSpPr>
          <p:cNvPr id="93229" name="Rectangle 45">
            <a:extLst>
              <a:ext uri="{FF2B5EF4-FFF2-40B4-BE49-F238E27FC236}">
                <a16:creationId xmlns:a16="http://schemas.microsoft.com/office/drawing/2014/main" id="{6A9FD132-B664-521E-A4D6-E2CA836A0F58}"/>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anose="020B0604020202020204" pitchFamily="34" charset="0"/>
              </a:defRPr>
            </a:lvl1pPr>
          </a:lstStyle>
          <a:p>
            <a:pPr>
              <a:defRPr/>
            </a:pPr>
            <a:r>
              <a:rPr lang="fr-FR" altLang="fr-FR"/>
              <a:t>Pisa School June 2023</a:t>
            </a:r>
          </a:p>
        </p:txBody>
      </p:sp>
      <p:sp>
        <p:nvSpPr>
          <p:cNvPr id="93230" name="Rectangle 46">
            <a:extLst>
              <a:ext uri="{FF2B5EF4-FFF2-40B4-BE49-F238E27FC236}">
                <a16:creationId xmlns:a16="http://schemas.microsoft.com/office/drawing/2014/main" id="{586BD9CD-2EE7-7783-733A-E906BBDC1667}"/>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effectLst>
                  <a:outerShdw blurRad="38100" dist="38100" dir="2700000" algn="tl">
                    <a:srgbClr val="000000"/>
                  </a:outerShdw>
                </a:effectLst>
                <a:latin typeface="Arial" panose="020B0604020202020204" pitchFamily="34" charset="0"/>
              </a:defRPr>
            </a:lvl1pPr>
          </a:lstStyle>
          <a:p>
            <a:pPr>
              <a:defRPr/>
            </a:pPr>
            <a:fld id="{E3B61C75-AADD-4945-BDDD-0582C29A51E5}" type="slidenum">
              <a:rPr lang="fr-FR" altLang="fr-FR"/>
              <a:pPr>
                <a:defRPr/>
              </a:pPr>
              <a:t>‹N°›</a:t>
            </a:fld>
            <a:endParaRPr lang="fr-FR" altLang="fr-FR"/>
          </a:p>
        </p:txBody>
      </p:sp>
    </p:spTree>
  </p:cSld>
  <p:clrMap bg1="dk2" tx1="lt1" bg2="dk1" tx2="lt2" accent1="accent1" accent2="accent2" accent3="accent3" accent4="accent4" accent5="accent5" accent6="accent6" hlink="hlink" folHlink="folHlink"/>
  <p:sldLayoutIdLst>
    <p:sldLayoutId id="2147488148" r:id="rId1"/>
    <p:sldLayoutId id="2147488100" r:id="rId2"/>
    <p:sldLayoutId id="2147488101" r:id="rId3"/>
    <p:sldLayoutId id="2147488102" r:id="rId4"/>
    <p:sldLayoutId id="2147488103" r:id="rId5"/>
    <p:sldLayoutId id="2147488104" r:id="rId6"/>
    <p:sldLayoutId id="2147488105" r:id="rId7"/>
    <p:sldLayoutId id="2147488106" r:id="rId8"/>
    <p:sldLayoutId id="2147488107" r:id="rId9"/>
    <p:sldLayoutId id="2147488108" r:id="rId10"/>
    <p:sldLayoutId id="2147488109" r:id="rId11"/>
    <p:sldLayoutId id="2147488110" r:id="rId12"/>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S PGothic"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emf"/><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8.xml"/><Relationship Id="rId1" Type="http://schemas.openxmlformats.org/officeDocument/2006/relationships/themeOverride" Target="../theme/themeOverride2.xml"/><Relationship Id="rId4" Type="http://schemas.openxmlformats.org/officeDocument/2006/relationships/image" Target="../media/image11.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1.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1.xml"/></Relationships>
</file>

<file path=ppt/slides/_rels/slide19.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notesSlide" Target="../notesSlides/notesSlide8.xml"/><Relationship Id="rId7" Type="http://schemas.openxmlformats.org/officeDocument/2006/relationships/oleObject" Target="../embeddings/oleObject5.bin"/><Relationship Id="rId2" Type="http://schemas.openxmlformats.org/officeDocument/2006/relationships/slideLayout" Target="../slideLayouts/slideLayout72.xml"/><Relationship Id="rId1" Type="http://schemas.openxmlformats.org/officeDocument/2006/relationships/themeOverride" Target="../theme/themeOverride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8.xml"/><Relationship Id="rId1" Type="http://schemas.openxmlformats.org/officeDocument/2006/relationships/themeOverride" Target="../theme/themeOverride4.xml"/><Relationship Id="rId5" Type="http://schemas.openxmlformats.org/officeDocument/2006/relationships/image" Target="../media/image12.png"/><Relationship Id="rId4" Type="http://schemas.openxmlformats.org/officeDocument/2006/relationships/image" Target="../media/image11.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8.xml"/><Relationship Id="rId1" Type="http://schemas.openxmlformats.org/officeDocument/2006/relationships/themeOverride" Target="../theme/themeOverride1.xml"/><Relationship Id="rId5" Type="http://schemas.openxmlformats.org/officeDocument/2006/relationships/image" Target="../media/image12.png"/><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8.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625" name="Rectangle 57">
            <a:extLst>
              <a:ext uri="{FF2B5EF4-FFF2-40B4-BE49-F238E27FC236}">
                <a16:creationId xmlns:a16="http://schemas.microsoft.com/office/drawing/2014/main" id="{E3596462-BBD4-0B40-324A-309A657D7FB4}"/>
              </a:ext>
            </a:extLst>
          </p:cNvPr>
          <p:cNvSpPr>
            <a:spLocks noGrp="1" noChangeArrowheads="1"/>
          </p:cNvSpPr>
          <p:nvPr>
            <p:ph type="title"/>
          </p:nvPr>
        </p:nvSpPr>
        <p:spPr>
          <a:xfrm>
            <a:off x="383381" y="195769"/>
            <a:ext cx="9015412" cy="2159000"/>
          </a:xfrm>
        </p:spPr>
        <p:txBody>
          <a:bodyPr/>
          <a:lstStyle/>
          <a:p>
            <a:pPr eaLnBrk="1" hangingPunct="1">
              <a:defRPr/>
            </a:pPr>
            <a:r>
              <a:rPr lang="fr-FR" sz="4000" dirty="0" err="1">
                <a:ea typeface="+mj-ea"/>
                <a:cs typeface="ＭＳ Ｐゴシック" charset="0"/>
              </a:rPr>
              <a:t>Highlighting</a:t>
            </a:r>
            <a:r>
              <a:rPr lang="fr-FR" sz="4000" dirty="0">
                <a:ea typeface="+mj-ea"/>
                <a:cs typeface="ＭＳ Ｐゴシック" charset="0"/>
              </a:rPr>
              <a:t> </a:t>
            </a:r>
            <a:r>
              <a:rPr lang="fr-FR" sz="4000" dirty="0" err="1">
                <a:ea typeface="+mj-ea"/>
                <a:cs typeface="ＭＳ Ｐゴシック" charset="0"/>
              </a:rPr>
              <a:t>your</a:t>
            </a:r>
            <a:r>
              <a:rPr lang="fr-FR" sz="4000" dirty="0">
                <a:ea typeface="+mj-ea"/>
                <a:cs typeface="ＭＳ Ｐゴシック" charset="0"/>
              </a:rPr>
              <a:t> </a:t>
            </a:r>
            <a:r>
              <a:rPr lang="fr-FR" sz="4000" dirty="0" err="1">
                <a:ea typeface="+mj-ea"/>
                <a:cs typeface="ＭＳ Ｐゴシック" charset="0"/>
              </a:rPr>
              <a:t>work</a:t>
            </a:r>
            <a:br>
              <a:rPr lang="fr-FR" sz="4000" dirty="0">
                <a:ea typeface="+mj-ea"/>
                <a:cs typeface="ＭＳ Ｐゴシック" charset="0"/>
              </a:rPr>
            </a:br>
            <a:r>
              <a:rPr lang="fr-FR" sz="4000" dirty="0" err="1">
                <a:ea typeface="+mj-ea"/>
                <a:cs typeface="ＭＳ Ｐゴシック" charset="0"/>
              </a:rPr>
              <a:t>Some</a:t>
            </a:r>
            <a:r>
              <a:rPr lang="fr-FR" sz="4000" dirty="0">
                <a:ea typeface="+mj-ea"/>
                <a:cs typeface="ＭＳ Ｐゴシック" charset="0"/>
              </a:rPr>
              <a:t> simple suggestions &amp; </a:t>
            </a:r>
            <a:r>
              <a:rPr lang="fr-FR" sz="4000" dirty="0" err="1">
                <a:ea typeface="+mj-ea"/>
                <a:cs typeface="ＭＳ Ｐゴシック" charset="0"/>
              </a:rPr>
              <a:t>hints</a:t>
            </a:r>
            <a:r>
              <a:rPr lang="fr-FR" sz="4000" dirty="0">
                <a:ea typeface="+mj-ea"/>
                <a:cs typeface="ＭＳ Ｐゴシック" charset="0"/>
              </a:rPr>
              <a:t>!</a:t>
            </a:r>
            <a:endParaRPr lang="fr-FR" dirty="0">
              <a:solidFill>
                <a:schemeClr val="tx1"/>
              </a:solidFill>
              <a:ea typeface="+mj-ea"/>
              <a:cs typeface="+mj-cs"/>
            </a:endParaRPr>
          </a:p>
        </p:txBody>
      </p:sp>
      <p:pic>
        <p:nvPicPr>
          <p:cNvPr id="81922" name="Picture 53">
            <a:extLst>
              <a:ext uri="{FF2B5EF4-FFF2-40B4-BE49-F238E27FC236}">
                <a16:creationId xmlns:a16="http://schemas.microsoft.com/office/drawing/2014/main" id="{6A271B4B-0F49-6E85-D741-44ACA603BE82}"/>
              </a:ext>
            </a:extLst>
          </p:cNvPr>
          <p:cNvPicPr>
            <a:picLocks noGrp="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648744" y="2178845"/>
            <a:ext cx="4679950" cy="217487"/>
          </a:xfrm>
        </p:spPr>
      </p:pic>
      <p:sp>
        <p:nvSpPr>
          <p:cNvPr id="81923" name="Rectangle 52">
            <a:extLst>
              <a:ext uri="{FF2B5EF4-FFF2-40B4-BE49-F238E27FC236}">
                <a16:creationId xmlns:a16="http://schemas.microsoft.com/office/drawing/2014/main" id="{9B5BCA79-C0FC-8C14-B290-7D391BDA0959}"/>
              </a:ext>
            </a:extLst>
          </p:cNvPr>
          <p:cNvSpPr>
            <a:spLocks noChangeArrowheads="1"/>
          </p:cNvSpPr>
          <p:nvPr/>
        </p:nvSpPr>
        <p:spPr bwMode="auto">
          <a:xfrm>
            <a:off x="2144713" y="3644900"/>
            <a:ext cx="5688012"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6" tIns="44431" rIns="90446" bIns="44431">
            <a:spAutoFit/>
          </a:bodyPr>
          <a:lstStyle/>
          <a:p>
            <a:pPr algn="ctr">
              <a:lnSpc>
                <a:spcPct val="90000"/>
              </a:lnSpc>
            </a:pPr>
            <a:endParaRPr lang="en-US" altLang="fr-FR">
              <a:solidFill>
                <a:srgbClr val="CCFFCC"/>
              </a:solidFill>
              <a:latin typeface="Arial" panose="020B0604020202020204" pitchFamily="34" charset="0"/>
            </a:endParaRPr>
          </a:p>
          <a:p>
            <a:pPr algn="ctr">
              <a:lnSpc>
                <a:spcPct val="90000"/>
              </a:lnSpc>
            </a:pPr>
            <a:endParaRPr lang="en-US" altLang="fr-FR" sz="1800" b="1" i="1">
              <a:solidFill>
                <a:srgbClr val="CCFFCC"/>
              </a:solidFill>
              <a:latin typeface="Arial" panose="020B0604020202020204" pitchFamily="34" charset="0"/>
            </a:endParaRPr>
          </a:p>
        </p:txBody>
      </p:sp>
      <p:sp>
        <p:nvSpPr>
          <p:cNvPr id="81924" name="Rectangle 65">
            <a:extLst>
              <a:ext uri="{FF2B5EF4-FFF2-40B4-BE49-F238E27FC236}">
                <a16:creationId xmlns:a16="http://schemas.microsoft.com/office/drawing/2014/main" id="{F00D8A03-5B63-8307-1E73-73FEB73A9F06}"/>
              </a:ext>
            </a:extLst>
          </p:cNvPr>
          <p:cNvSpPr>
            <a:spLocks noChangeArrowheads="1"/>
          </p:cNvSpPr>
          <p:nvPr/>
        </p:nvSpPr>
        <p:spPr bwMode="auto">
          <a:xfrm>
            <a:off x="8404225" y="203041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8" tIns="45699" rIns="91398" bIns="45699">
            <a:spAutoFit/>
          </a:bodyPr>
          <a:lstStyle/>
          <a:p>
            <a:pPr eaLnBrk="1" hangingPunct="1"/>
            <a:endParaRPr lang="fr-CA" altLang="fr-FR" sz="1800">
              <a:latin typeface="Arial" panose="020B0604020202020204" pitchFamily="34" charset="0"/>
            </a:endParaRPr>
          </a:p>
        </p:txBody>
      </p:sp>
      <p:sp>
        <p:nvSpPr>
          <p:cNvPr id="81925" name="Rectangle 75">
            <a:extLst>
              <a:ext uri="{FF2B5EF4-FFF2-40B4-BE49-F238E27FC236}">
                <a16:creationId xmlns:a16="http://schemas.microsoft.com/office/drawing/2014/main" id="{D51D441B-0A20-FCAD-5505-E8FBA502578C}"/>
              </a:ext>
            </a:extLst>
          </p:cNvPr>
          <p:cNvSpPr>
            <a:spLocks noChangeArrowheads="1"/>
          </p:cNvSpPr>
          <p:nvPr/>
        </p:nvSpPr>
        <p:spPr bwMode="auto">
          <a:xfrm>
            <a:off x="3663950" y="540226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8" tIns="45699" rIns="91398" bIns="45699">
            <a:spAutoFit/>
          </a:bodyPr>
          <a:lstStyle/>
          <a:p>
            <a:pPr eaLnBrk="1" hangingPunct="1"/>
            <a:endParaRPr lang="fr-CA" altLang="fr-FR" sz="1800">
              <a:latin typeface="Arial" panose="020B0604020202020204" pitchFamily="34" charset="0"/>
            </a:endParaRPr>
          </a:p>
        </p:txBody>
      </p:sp>
      <p:sp>
        <p:nvSpPr>
          <p:cNvPr id="81926" name="Rectangle 142">
            <a:extLst>
              <a:ext uri="{FF2B5EF4-FFF2-40B4-BE49-F238E27FC236}">
                <a16:creationId xmlns:a16="http://schemas.microsoft.com/office/drawing/2014/main" id="{CB2F1AE1-FBD9-0574-CAAE-F7FC2FC58476}"/>
              </a:ext>
            </a:extLst>
          </p:cNvPr>
          <p:cNvSpPr>
            <a:spLocks noChangeArrowheads="1"/>
          </p:cNvSpPr>
          <p:nvPr/>
        </p:nvSpPr>
        <p:spPr bwMode="auto">
          <a:xfrm>
            <a:off x="6838950" y="530066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8" tIns="45699" rIns="91398" bIns="45699">
            <a:spAutoFit/>
          </a:bodyPr>
          <a:lstStyle/>
          <a:p>
            <a:pPr eaLnBrk="1" hangingPunct="1"/>
            <a:endParaRPr lang="fr-FR" altLang="fr-FR" sz="1800">
              <a:latin typeface="Arial" panose="020B0604020202020204" pitchFamily="34" charset="0"/>
            </a:endParaRPr>
          </a:p>
        </p:txBody>
      </p:sp>
      <p:sp>
        <p:nvSpPr>
          <p:cNvPr id="237714" name="Rectangle 146">
            <a:extLst>
              <a:ext uri="{FF2B5EF4-FFF2-40B4-BE49-F238E27FC236}">
                <a16:creationId xmlns:a16="http://schemas.microsoft.com/office/drawing/2014/main" id="{4D2C2FBC-E0FF-373E-9A41-4EDF0D2207B4}"/>
              </a:ext>
            </a:extLst>
          </p:cNvPr>
          <p:cNvSpPr>
            <a:spLocks noChangeArrowheads="1"/>
          </p:cNvSpPr>
          <p:nvPr/>
        </p:nvSpPr>
        <p:spPr bwMode="auto">
          <a:xfrm>
            <a:off x="5116513" y="2743200"/>
            <a:ext cx="184150" cy="523875"/>
          </a:xfrm>
          <a:prstGeom prst="rect">
            <a:avLst/>
          </a:prstGeom>
          <a:noFill/>
          <a:ln>
            <a:noFill/>
          </a:ln>
          <a:effectLst/>
        </p:spPr>
        <p:txBody>
          <a:bodyPr wrap="none" lIns="91398" tIns="45699" rIns="91398" bIns="45699">
            <a:spAutoFit/>
          </a:bodyPr>
          <a:lstStyle/>
          <a:p>
            <a:pPr algn="ctr" eaLnBrk="1" hangingPunct="1">
              <a:defRPr/>
            </a:pPr>
            <a:endParaRPr lang="fr-FR" sz="2800" b="1" i="1">
              <a:solidFill>
                <a:srgbClr val="FFFF00"/>
              </a:solidFill>
              <a:effectLst>
                <a:outerShdw blurRad="38100" dist="38100" dir="2700000" algn="tl">
                  <a:srgbClr val="000000"/>
                </a:outerShdw>
              </a:effectLst>
              <a:latin typeface="Comic Sans MS" charset="0"/>
              <a:ea typeface="ＭＳ Ｐゴシック" charset="0"/>
            </a:endParaRPr>
          </a:p>
        </p:txBody>
      </p:sp>
      <p:sp>
        <p:nvSpPr>
          <p:cNvPr id="81929" name="Text Box 150">
            <a:extLst>
              <a:ext uri="{FF2B5EF4-FFF2-40B4-BE49-F238E27FC236}">
                <a16:creationId xmlns:a16="http://schemas.microsoft.com/office/drawing/2014/main" id="{81A2D771-9AAD-FF5D-F3D3-29175664AD78}"/>
              </a:ext>
            </a:extLst>
          </p:cNvPr>
          <p:cNvSpPr txBox="1">
            <a:spLocks noChangeArrowheads="1"/>
          </p:cNvSpPr>
          <p:nvPr/>
        </p:nvSpPr>
        <p:spPr bwMode="auto">
          <a:xfrm>
            <a:off x="1814513" y="3886200"/>
            <a:ext cx="184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8" tIns="45699" rIns="91398" bIns="45699">
            <a:spAutoFit/>
          </a:bodyPr>
          <a:lstStyle/>
          <a:p>
            <a:pPr eaLnBrk="1" hangingPunct="1"/>
            <a:endParaRPr lang="fr-FR" altLang="fr-FR" sz="2000">
              <a:latin typeface="Arial" panose="020B0604020202020204" pitchFamily="34" charset="0"/>
            </a:endParaRPr>
          </a:p>
        </p:txBody>
      </p:sp>
      <p:sp>
        <p:nvSpPr>
          <p:cNvPr id="3" name="Footer Placeholder 2">
            <a:extLst>
              <a:ext uri="{FF2B5EF4-FFF2-40B4-BE49-F238E27FC236}">
                <a16:creationId xmlns:a16="http://schemas.microsoft.com/office/drawing/2014/main" id="{666AE1CA-0ABF-5015-33E6-2DB5AE2AD8E1}"/>
              </a:ext>
            </a:extLst>
          </p:cNvPr>
          <p:cNvSpPr>
            <a:spLocks noGrp="1"/>
          </p:cNvSpPr>
          <p:nvPr>
            <p:ph type="ftr" sz="quarter" idx="11"/>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r>
              <a:rPr lang="fr-FR" altLang="fr-FR" sz="1200">
                <a:latin typeface="Arial" panose="020B0604020202020204" pitchFamily="34" charset="0"/>
              </a:rPr>
              <a:t>Pisa School June 2023</a:t>
            </a:r>
          </a:p>
        </p:txBody>
      </p:sp>
      <p:sp>
        <p:nvSpPr>
          <p:cNvPr id="4" name="Slide Number Placeholder 3">
            <a:extLst>
              <a:ext uri="{FF2B5EF4-FFF2-40B4-BE49-F238E27FC236}">
                <a16:creationId xmlns:a16="http://schemas.microsoft.com/office/drawing/2014/main" id="{B45A5AB0-9136-1850-8CAA-F87BE3CD9314}"/>
              </a:ext>
            </a:extLst>
          </p:cNvPr>
          <p:cNvSpPr>
            <a:spLocks noGrp="1"/>
          </p:cNvSpPr>
          <p:nvPr>
            <p:ph type="sldNum" sz="quarter" idx="12"/>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fld id="{8DC8840E-A9AA-AB42-8A2A-BA3EAEC474BD}" type="slidenum">
              <a:rPr lang="fr-FR" altLang="fr-FR" sz="1200" smtClean="0">
                <a:latin typeface="Arial" panose="020B0604020202020204" pitchFamily="34" charset="0"/>
              </a:rPr>
              <a:pPr eaLnBrk="1" hangingPunct="1">
                <a:defRPr/>
              </a:pPr>
              <a:t>1</a:t>
            </a:fld>
            <a:endParaRPr lang="fr-FR" altLang="fr-FR" sz="1200">
              <a:latin typeface="Arial" panose="020B0604020202020204" pitchFamily="34" charset="0"/>
            </a:endParaRPr>
          </a:p>
        </p:txBody>
      </p:sp>
      <p:sp>
        <p:nvSpPr>
          <p:cNvPr id="81932" name="ZoneTexte 4">
            <a:extLst>
              <a:ext uri="{FF2B5EF4-FFF2-40B4-BE49-F238E27FC236}">
                <a16:creationId xmlns:a16="http://schemas.microsoft.com/office/drawing/2014/main" id="{59BD0CDA-59C9-EF9C-D807-0121E24D4D3F}"/>
              </a:ext>
            </a:extLst>
          </p:cNvPr>
          <p:cNvSpPr txBox="1">
            <a:spLocks noChangeArrowheads="1"/>
          </p:cNvSpPr>
          <p:nvPr/>
        </p:nvSpPr>
        <p:spPr bwMode="auto">
          <a:xfrm>
            <a:off x="1857152" y="4260954"/>
            <a:ext cx="4575207" cy="446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8" tIns="45699" rIns="91398" bIns="45699">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MS PGothic"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MS PGothic"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300">
                <a:solidFill>
                  <a:schemeClr val="tx1"/>
                </a:solidFill>
                <a:latin typeface="Comic Sans MS" panose="030F0902030302020204" pitchFamily="66" charset="0"/>
                <a:ea typeface="MS PGothic"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MS PGothic"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9pPr>
          </a:lstStyle>
          <a:p>
            <a:pPr eaLnBrk="1" hangingPunct="1">
              <a:spcBef>
                <a:spcPct val="0"/>
              </a:spcBef>
              <a:buClrTx/>
              <a:buSzTx/>
              <a:buFontTx/>
              <a:buNone/>
            </a:pPr>
            <a:r>
              <a:rPr lang="fr-FR" altLang="fr-FR" sz="2300" i="1" dirty="0"/>
              <a:t>REISS </a:t>
            </a:r>
            <a:r>
              <a:rPr lang="fr-FR" altLang="fr-FR" sz="2300" i="1" dirty="0" err="1"/>
              <a:t>school</a:t>
            </a:r>
            <a:r>
              <a:rPr lang="fr-FR" altLang="fr-FR" sz="2300" i="1" dirty="0"/>
              <a:t> </a:t>
            </a:r>
            <a:r>
              <a:rPr lang="mr-IN" altLang="fr-FR" sz="2300" i="1" dirty="0"/>
              <a:t>–</a:t>
            </a:r>
            <a:r>
              <a:rPr lang="fr-FR" altLang="fr-FR" sz="2300" i="1" dirty="0"/>
              <a:t> July 2024 2023</a:t>
            </a:r>
          </a:p>
        </p:txBody>
      </p:sp>
      <p:sp>
        <p:nvSpPr>
          <p:cNvPr id="81933" name="ZoneTexte 1">
            <a:extLst>
              <a:ext uri="{FF2B5EF4-FFF2-40B4-BE49-F238E27FC236}">
                <a16:creationId xmlns:a16="http://schemas.microsoft.com/office/drawing/2014/main" id="{B7D4B5A4-DD1A-340E-C6CF-132A89EC0364}"/>
              </a:ext>
            </a:extLst>
          </p:cNvPr>
          <p:cNvSpPr txBox="1">
            <a:spLocks noChangeArrowheads="1"/>
          </p:cNvSpPr>
          <p:nvPr/>
        </p:nvSpPr>
        <p:spPr bwMode="auto">
          <a:xfrm>
            <a:off x="3663950" y="2675076"/>
            <a:ext cx="24336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altLang="fr-FR" sz="2800" b="1" i="1" dirty="0"/>
              <a:t>Patrick Le Dû</a:t>
            </a:r>
          </a:p>
        </p:txBody>
      </p:sp>
      <p:sp>
        <p:nvSpPr>
          <p:cNvPr id="81935" name="ZoneTexte 1">
            <a:extLst>
              <a:ext uri="{FF2B5EF4-FFF2-40B4-BE49-F238E27FC236}">
                <a16:creationId xmlns:a16="http://schemas.microsoft.com/office/drawing/2014/main" id="{2658BAA2-F957-2A0B-9DE7-9DA47EDCD327}"/>
              </a:ext>
            </a:extLst>
          </p:cNvPr>
          <p:cNvSpPr txBox="1">
            <a:spLocks noChangeArrowheads="1"/>
          </p:cNvSpPr>
          <p:nvPr/>
        </p:nvSpPr>
        <p:spPr bwMode="auto">
          <a:xfrm>
            <a:off x="3384550" y="3198882"/>
            <a:ext cx="3013075"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altLang="fr-FR" dirty="0" err="1"/>
              <a:t>patrickledu@me.com</a:t>
            </a:r>
            <a:endParaRPr lang="fr-FR" altLang="fr-FR" dirty="0"/>
          </a:p>
        </p:txBody>
      </p:sp>
      <p:pic>
        <p:nvPicPr>
          <p:cNvPr id="2" name="Picture 12" descr="Photo_P-LeDu_2010">
            <a:extLst>
              <a:ext uri="{FF2B5EF4-FFF2-40B4-BE49-F238E27FC236}">
                <a16:creationId xmlns:a16="http://schemas.microsoft.com/office/drawing/2014/main" id="{A2B4CF0D-6EA7-56BC-14D6-F24CEE545F1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61287" y="2489133"/>
            <a:ext cx="1744966" cy="2014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id="{2EDB6D67-5531-FD29-957B-2D914751D4BD}"/>
              </a:ext>
            </a:extLst>
          </p:cNvPr>
          <p:cNvPicPr>
            <a:picLocks noChangeAspect="1"/>
          </p:cNvPicPr>
          <p:nvPr/>
        </p:nvPicPr>
        <p:blipFill>
          <a:blip r:embed="rId8"/>
          <a:stretch>
            <a:fillRect/>
          </a:stretch>
        </p:blipFill>
        <p:spPr>
          <a:xfrm>
            <a:off x="-58279" y="4940552"/>
            <a:ext cx="9898732" cy="14842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877247-44BF-4B2B-C68B-801DE2703EC6}"/>
              </a:ext>
            </a:extLst>
          </p:cNvPr>
          <p:cNvSpPr>
            <a:spLocks noGrp="1"/>
          </p:cNvSpPr>
          <p:nvPr>
            <p:ph type="title"/>
          </p:nvPr>
        </p:nvSpPr>
        <p:spPr>
          <a:xfrm>
            <a:off x="415925" y="0"/>
            <a:ext cx="8497888" cy="839788"/>
          </a:xfrm>
        </p:spPr>
        <p:txBody>
          <a:bodyPr/>
          <a:lstStyle/>
          <a:p>
            <a:pPr>
              <a:defRPr/>
            </a:pPr>
            <a:r>
              <a:rPr lang="fr-FR" dirty="0"/>
              <a:t>Table vs Graph </a:t>
            </a:r>
          </a:p>
        </p:txBody>
      </p:sp>
      <p:sp>
        <p:nvSpPr>
          <p:cNvPr id="3" name="Espace réservé du contenu 2">
            <a:extLst>
              <a:ext uri="{FF2B5EF4-FFF2-40B4-BE49-F238E27FC236}">
                <a16:creationId xmlns:a16="http://schemas.microsoft.com/office/drawing/2014/main" id="{AF17FD93-CFCF-52AC-EAE1-1EF270340592}"/>
              </a:ext>
            </a:extLst>
          </p:cNvPr>
          <p:cNvSpPr>
            <a:spLocks noGrp="1"/>
          </p:cNvSpPr>
          <p:nvPr>
            <p:ph idx="1"/>
          </p:nvPr>
        </p:nvSpPr>
        <p:spPr>
          <a:xfrm>
            <a:off x="168275" y="671513"/>
            <a:ext cx="9737725" cy="3240087"/>
          </a:xfrm>
        </p:spPr>
        <p:txBody>
          <a:bodyPr/>
          <a:lstStyle/>
          <a:p>
            <a:pPr>
              <a:defRPr/>
            </a:pPr>
            <a:r>
              <a:rPr lang="fr-FR" sz="2400" dirty="0"/>
              <a:t>Not </a:t>
            </a:r>
            <a:r>
              <a:rPr lang="fr-FR" sz="2400" dirty="0" err="1"/>
              <a:t>every</a:t>
            </a:r>
            <a:r>
              <a:rPr lang="fr-FR" sz="2400" dirty="0"/>
              <a:t> table and graph </a:t>
            </a:r>
            <a:r>
              <a:rPr lang="fr-FR" sz="2400" dirty="0" err="1"/>
              <a:t>is</a:t>
            </a:r>
            <a:r>
              <a:rPr lang="fr-FR" sz="2400" dirty="0"/>
              <a:t> good </a:t>
            </a:r>
          </a:p>
          <a:p>
            <a:pPr>
              <a:defRPr/>
            </a:pPr>
            <a:r>
              <a:rPr lang="fr-FR" sz="2400" dirty="0"/>
              <a:t>Do </a:t>
            </a:r>
            <a:r>
              <a:rPr lang="fr-FR" sz="2400" dirty="0" err="1"/>
              <a:t>your</a:t>
            </a:r>
            <a:r>
              <a:rPr lang="fr-FR" sz="2400" dirty="0"/>
              <a:t> best to display </a:t>
            </a:r>
            <a:r>
              <a:rPr lang="fr-FR" sz="2400" dirty="0" err="1"/>
              <a:t>your</a:t>
            </a:r>
            <a:r>
              <a:rPr lang="fr-FR" sz="2400" dirty="0"/>
              <a:t> data in the </a:t>
            </a:r>
            <a:r>
              <a:rPr lang="fr-FR" sz="2400" dirty="0" err="1"/>
              <a:t>most</a:t>
            </a:r>
            <a:r>
              <a:rPr lang="fr-FR" sz="2400" dirty="0"/>
              <a:t> </a:t>
            </a:r>
            <a:r>
              <a:rPr lang="fr-FR" sz="2400" dirty="0" err="1"/>
              <a:t>clear</a:t>
            </a:r>
            <a:r>
              <a:rPr lang="fr-FR" sz="2400" dirty="0"/>
              <a:t>, </a:t>
            </a:r>
            <a:r>
              <a:rPr lang="fr-FR" sz="2400" dirty="0" err="1"/>
              <a:t>concisway</a:t>
            </a:r>
            <a:r>
              <a:rPr lang="fr-FR" sz="2400" dirty="0"/>
              <a:t> possible </a:t>
            </a:r>
          </a:p>
          <a:p>
            <a:pPr>
              <a:defRPr/>
            </a:pPr>
            <a:r>
              <a:rPr lang="fr-FR" sz="2400" dirty="0" err="1"/>
              <a:t>Remember</a:t>
            </a:r>
            <a:r>
              <a:rPr lang="fr-FR" sz="2400" dirty="0"/>
              <a:t> </a:t>
            </a:r>
            <a:r>
              <a:rPr lang="fr-FR" sz="2400" dirty="0" err="1"/>
              <a:t>that</a:t>
            </a:r>
            <a:r>
              <a:rPr lang="fr-FR" sz="2400" dirty="0"/>
              <a:t> </a:t>
            </a:r>
            <a:r>
              <a:rPr lang="fr-FR" sz="2400" dirty="0" err="1"/>
              <a:t>your</a:t>
            </a:r>
            <a:r>
              <a:rPr lang="fr-FR" sz="2400" dirty="0"/>
              <a:t> audience </a:t>
            </a:r>
            <a:r>
              <a:rPr lang="fr-FR" sz="2400" dirty="0" err="1"/>
              <a:t>will</a:t>
            </a:r>
            <a:r>
              <a:rPr lang="fr-FR" sz="2400" dirty="0"/>
              <a:t> </a:t>
            </a:r>
            <a:r>
              <a:rPr lang="fr-FR" sz="2400" dirty="0" err="1"/>
              <a:t>only</a:t>
            </a:r>
            <a:r>
              <a:rPr lang="fr-FR" sz="2400" dirty="0"/>
              <a:t> have a minute or </a:t>
            </a:r>
            <a:r>
              <a:rPr lang="fr-FR" sz="2400" dirty="0" err="1"/>
              <a:t>less</a:t>
            </a:r>
            <a:r>
              <a:rPr lang="fr-FR" sz="2400" dirty="0"/>
              <a:t> to </a:t>
            </a:r>
            <a:r>
              <a:rPr lang="fr-FR" sz="2400" dirty="0" err="1"/>
              <a:t>view</a:t>
            </a:r>
            <a:r>
              <a:rPr lang="fr-FR" sz="2400" dirty="0"/>
              <a:t> </a:t>
            </a:r>
            <a:r>
              <a:rPr lang="fr-FR" sz="2400" dirty="0" err="1"/>
              <a:t>your</a:t>
            </a:r>
            <a:r>
              <a:rPr lang="fr-FR" sz="2400" dirty="0"/>
              <a:t> table/graph </a:t>
            </a:r>
            <a:r>
              <a:rPr lang="fr-FR" sz="2000" i="1" dirty="0" err="1">
                <a:solidFill>
                  <a:srgbClr val="00B0F0"/>
                </a:solidFill>
              </a:rPr>
              <a:t>example</a:t>
            </a:r>
            <a:r>
              <a:rPr lang="fr-FR" sz="2000" i="1" dirty="0">
                <a:solidFill>
                  <a:srgbClr val="00B0F0"/>
                </a:solidFill>
              </a:rPr>
              <a:t> </a:t>
            </a:r>
            <a:r>
              <a:rPr lang="fr-FR" sz="2000" i="1" dirty="0" err="1">
                <a:solidFill>
                  <a:srgbClr val="00B0F0"/>
                </a:solidFill>
              </a:rPr>
              <a:t>Snail</a:t>
            </a:r>
            <a:r>
              <a:rPr lang="fr-FR" sz="2000" i="1" dirty="0">
                <a:solidFill>
                  <a:srgbClr val="00B0F0"/>
                </a:solidFill>
              </a:rPr>
              <a:t> </a:t>
            </a:r>
            <a:r>
              <a:rPr lang="fr-FR" sz="2000" i="1" dirty="0" err="1">
                <a:solidFill>
                  <a:srgbClr val="00B0F0"/>
                </a:solidFill>
              </a:rPr>
              <a:t>birth</a:t>
            </a:r>
            <a:r>
              <a:rPr lang="fr-FR" sz="2000" i="1" dirty="0">
                <a:solidFill>
                  <a:srgbClr val="00B0F0"/>
                </a:solidFill>
              </a:rPr>
              <a:t> percentage over 4 </a:t>
            </a:r>
            <a:r>
              <a:rPr lang="fr-FR" sz="2000" i="1" dirty="0" err="1">
                <a:solidFill>
                  <a:srgbClr val="00B0F0"/>
                </a:solidFill>
              </a:rPr>
              <a:t>months</a:t>
            </a:r>
            <a:endParaRPr lang="fr-FR" sz="2000" i="1" dirty="0">
              <a:solidFill>
                <a:srgbClr val="00B0F0"/>
              </a:solidFill>
            </a:endParaRPr>
          </a:p>
          <a:p>
            <a:pPr marL="0" indent="0">
              <a:buFont typeface="Wingdings" pitchFamily="2" charset="2"/>
              <a:buNone/>
              <a:defRPr/>
            </a:pPr>
            <a:endParaRPr lang="fr-FR" sz="2400" dirty="0"/>
          </a:p>
          <a:p>
            <a:pPr>
              <a:defRPr/>
            </a:pPr>
            <a:endParaRPr lang="fr-FR" sz="2400" dirty="0"/>
          </a:p>
        </p:txBody>
      </p:sp>
      <p:sp>
        <p:nvSpPr>
          <p:cNvPr id="4" name="Espace réservé du pied de page 3">
            <a:extLst>
              <a:ext uri="{FF2B5EF4-FFF2-40B4-BE49-F238E27FC236}">
                <a16:creationId xmlns:a16="http://schemas.microsoft.com/office/drawing/2014/main" id="{0953CF9A-5156-5289-6710-E9702FCA5062}"/>
              </a:ext>
            </a:extLst>
          </p:cNvPr>
          <p:cNvSpPr>
            <a:spLocks noGrp="1"/>
          </p:cNvSpPr>
          <p:nvPr>
            <p:ph type="ftr" sz="quarter" idx="11"/>
          </p:nvPr>
        </p:nvSpPr>
        <p:spPr/>
        <p:txBody>
          <a:bodyPr/>
          <a:lstStyle/>
          <a:p>
            <a:pPr>
              <a:defRPr/>
            </a:pPr>
            <a:r>
              <a:rPr lang="fr-FR" altLang="fr-FR"/>
              <a:t>Pisa School June 2023</a:t>
            </a:r>
          </a:p>
        </p:txBody>
      </p:sp>
      <p:sp>
        <p:nvSpPr>
          <p:cNvPr id="5" name="Espace réservé du numéro de diapositive 4">
            <a:extLst>
              <a:ext uri="{FF2B5EF4-FFF2-40B4-BE49-F238E27FC236}">
                <a16:creationId xmlns:a16="http://schemas.microsoft.com/office/drawing/2014/main" id="{F7E43D60-283E-BE96-6394-224DA1D2DF33}"/>
              </a:ext>
            </a:extLst>
          </p:cNvPr>
          <p:cNvSpPr>
            <a:spLocks noGrp="1"/>
          </p:cNvSpPr>
          <p:nvPr>
            <p:ph type="sldNum" sz="quarter" idx="12"/>
          </p:nvPr>
        </p:nvSpPr>
        <p:spPr/>
        <p:txBody>
          <a:bodyPr/>
          <a:lstStyle/>
          <a:p>
            <a:pPr>
              <a:defRPr/>
            </a:pPr>
            <a:fld id="{955966EE-C4BC-3A48-97EB-F760B0244323}" type="slidenum">
              <a:rPr lang="fr-FR" altLang="fr-FR" smtClean="0"/>
              <a:pPr>
                <a:defRPr/>
              </a:pPr>
              <a:t>10</a:t>
            </a:fld>
            <a:endParaRPr lang="fr-FR" altLang="fr-FR"/>
          </a:p>
        </p:txBody>
      </p:sp>
      <p:pic>
        <p:nvPicPr>
          <p:cNvPr id="106501" name="Image 6">
            <a:extLst>
              <a:ext uri="{FF2B5EF4-FFF2-40B4-BE49-F238E27FC236}">
                <a16:creationId xmlns:a16="http://schemas.microsoft.com/office/drawing/2014/main" id="{2B3377D9-30D9-B921-5B04-DB6255F70D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0" y="3905250"/>
            <a:ext cx="4729163"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2" name="Image 8">
            <a:extLst>
              <a:ext uri="{FF2B5EF4-FFF2-40B4-BE49-F238E27FC236}">
                <a16:creationId xmlns:a16="http://schemas.microsoft.com/office/drawing/2014/main" id="{E6EB58C0-CB2F-47EF-45B6-B29AE91126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463" y="2808288"/>
            <a:ext cx="6062662"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ZoneTexte 11">
            <a:extLst>
              <a:ext uri="{FF2B5EF4-FFF2-40B4-BE49-F238E27FC236}">
                <a16:creationId xmlns:a16="http://schemas.microsoft.com/office/drawing/2014/main" id="{9CD9E52D-0222-C55C-2942-C5A530CA6BDC}"/>
              </a:ext>
            </a:extLst>
          </p:cNvPr>
          <p:cNvSpPr txBox="1"/>
          <p:nvPr/>
        </p:nvSpPr>
        <p:spPr>
          <a:xfrm>
            <a:off x="4953000" y="3868738"/>
            <a:ext cx="4611688" cy="3354387"/>
          </a:xfrm>
          <a:prstGeom prst="rect">
            <a:avLst/>
          </a:prstGeom>
          <a:noFill/>
        </p:spPr>
        <p:txBody>
          <a:bodyPr>
            <a:spAutoFit/>
          </a:bodyPr>
          <a:lstStyle/>
          <a:p>
            <a:pPr>
              <a:defRPr/>
            </a:pPr>
            <a:r>
              <a:rPr lang="fr-FR" sz="2400" dirty="0">
                <a:solidFill>
                  <a:srgbClr val="FFFFFF"/>
                </a:solidFill>
                <a:latin typeface="+mn-lt"/>
              </a:rPr>
              <a:t>The </a:t>
            </a:r>
            <a:r>
              <a:rPr lang="fr-FR" sz="2400" dirty="0" err="1">
                <a:solidFill>
                  <a:srgbClr val="FFFFFF"/>
                </a:solidFill>
                <a:latin typeface="+mn-lt"/>
              </a:rPr>
              <a:t>following</a:t>
            </a:r>
            <a:r>
              <a:rPr lang="fr-FR" sz="2400" dirty="0">
                <a:solidFill>
                  <a:srgbClr val="FFFFFF"/>
                </a:solidFill>
                <a:latin typeface="+mn-lt"/>
              </a:rPr>
              <a:t> </a:t>
            </a:r>
            <a:r>
              <a:rPr lang="fr-FR" sz="2400" dirty="0" err="1">
                <a:solidFill>
                  <a:srgbClr val="FFFFFF"/>
                </a:solidFill>
                <a:latin typeface="+mn-lt"/>
              </a:rPr>
              <a:t>is</a:t>
            </a:r>
            <a:r>
              <a:rPr lang="fr-FR" sz="2400" dirty="0">
                <a:solidFill>
                  <a:srgbClr val="FFFFFF"/>
                </a:solidFill>
                <a:latin typeface="+mn-lt"/>
              </a:rPr>
              <a:t> a </a:t>
            </a:r>
            <a:r>
              <a:rPr lang="fr-FR" sz="2400" dirty="0" err="1">
                <a:solidFill>
                  <a:srgbClr val="FFFFFF"/>
                </a:solidFill>
                <a:latin typeface="+mn-lt"/>
              </a:rPr>
              <a:t>much</a:t>
            </a:r>
            <a:r>
              <a:rPr lang="fr-FR" sz="2400" dirty="0">
                <a:solidFill>
                  <a:srgbClr val="FFFFFF"/>
                </a:solidFill>
                <a:latin typeface="+mn-lt"/>
              </a:rPr>
              <a:t> </a:t>
            </a:r>
            <a:r>
              <a:rPr lang="fr-FR" sz="2400" dirty="0" err="1">
                <a:solidFill>
                  <a:srgbClr val="FFFFFF"/>
                </a:solidFill>
                <a:latin typeface="+mn-lt"/>
              </a:rPr>
              <a:t>better</a:t>
            </a:r>
            <a:r>
              <a:rPr lang="fr-FR" sz="2400" dirty="0">
                <a:solidFill>
                  <a:srgbClr val="FFFFFF"/>
                </a:solidFill>
                <a:latin typeface="+mn-lt"/>
              </a:rPr>
              <a:t> </a:t>
            </a:r>
            <a:r>
              <a:rPr lang="fr-FR" sz="2400" dirty="0" err="1">
                <a:solidFill>
                  <a:srgbClr val="FFFFFF"/>
                </a:solidFill>
                <a:latin typeface="+mn-lt"/>
              </a:rPr>
              <a:t>way</a:t>
            </a:r>
            <a:r>
              <a:rPr lang="fr-FR" sz="2400" dirty="0">
                <a:solidFill>
                  <a:srgbClr val="FFFFFF"/>
                </a:solidFill>
                <a:latin typeface="+mn-lt"/>
              </a:rPr>
              <a:t> to display the data on the </a:t>
            </a:r>
            <a:r>
              <a:rPr lang="fr-FR" sz="2400" dirty="0" err="1">
                <a:solidFill>
                  <a:srgbClr val="FFFFFF"/>
                </a:solidFill>
                <a:latin typeface="+mn-lt"/>
              </a:rPr>
              <a:t>previous</a:t>
            </a:r>
            <a:r>
              <a:rPr lang="fr-FR" sz="2400" dirty="0">
                <a:solidFill>
                  <a:srgbClr val="FFFFFF"/>
                </a:solidFill>
                <a:latin typeface="+mn-lt"/>
              </a:rPr>
              <a:t> table :</a:t>
            </a:r>
          </a:p>
          <a:p>
            <a:pPr>
              <a:defRPr/>
            </a:pPr>
            <a:endParaRPr lang="fr-FR" sz="2400" dirty="0">
              <a:solidFill>
                <a:srgbClr val="FFFFFF"/>
              </a:solidFill>
              <a:latin typeface="+mn-lt"/>
            </a:endParaRPr>
          </a:p>
          <a:p>
            <a:pPr>
              <a:defRPr/>
            </a:pPr>
            <a:r>
              <a:rPr lang="fr-FR" sz="2400" dirty="0" err="1">
                <a:solidFill>
                  <a:srgbClr val="FFFFFF"/>
                </a:solidFill>
                <a:latin typeface="+mn-ea"/>
                <a:ea typeface="+mn-ea"/>
              </a:rPr>
              <a:t>What</a:t>
            </a:r>
            <a:r>
              <a:rPr lang="fr-FR" sz="2400" dirty="0">
                <a:solidFill>
                  <a:srgbClr val="FFFFFF"/>
                </a:solidFill>
                <a:latin typeface="+mn-ea"/>
                <a:ea typeface="+mn-ea"/>
              </a:rPr>
              <a:t> </a:t>
            </a:r>
            <a:r>
              <a:rPr lang="fr-FR" sz="2400" dirty="0" err="1">
                <a:solidFill>
                  <a:srgbClr val="FFFFFF"/>
                </a:solidFill>
                <a:latin typeface="+mn-ea"/>
                <a:ea typeface="+mn-ea"/>
              </a:rPr>
              <a:t>makes</a:t>
            </a:r>
            <a:r>
              <a:rPr lang="fr-FR" sz="2400" dirty="0">
                <a:solidFill>
                  <a:srgbClr val="FFFFFF"/>
                </a:solidFill>
                <a:latin typeface="+mn-ea"/>
                <a:ea typeface="+mn-ea"/>
              </a:rPr>
              <a:t> </a:t>
            </a:r>
            <a:r>
              <a:rPr lang="fr-FR" sz="2400" dirty="0" err="1">
                <a:solidFill>
                  <a:srgbClr val="FFFFFF"/>
                </a:solidFill>
                <a:latin typeface="+mn-ea"/>
                <a:ea typeface="+mn-ea"/>
              </a:rPr>
              <a:t>this</a:t>
            </a:r>
            <a:r>
              <a:rPr lang="fr-FR" sz="2400" dirty="0">
                <a:solidFill>
                  <a:srgbClr val="FFFFFF"/>
                </a:solidFill>
                <a:latin typeface="+mn-ea"/>
                <a:ea typeface="+mn-ea"/>
              </a:rPr>
              <a:t> graph </a:t>
            </a:r>
            <a:r>
              <a:rPr lang="fr-FR" sz="2400" dirty="0" err="1">
                <a:solidFill>
                  <a:srgbClr val="FFFFFF"/>
                </a:solidFill>
                <a:latin typeface="+mn-ea"/>
                <a:ea typeface="+mn-ea"/>
              </a:rPr>
              <a:t>so</a:t>
            </a:r>
            <a:r>
              <a:rPr lang="fr-FR" sz="2400" dirty="0">
                <a:solidFill>
                  <a:srgbClr val="FFFFFF"/>
                </a:solidFill>
                <a:latin typeface="+mn-ea"/>
                <a:ea typeface="+mn-ea"/>
              </a:rPr>
              <a:t> </a:t>
            </a:r>
            <a:r>
              <a:rPr lang="fr-FR" sz="2400" dirty="0" err="1">
                <a:solidFill>
                  <a:srgbClr val="FFFFFF"/>
                </a:solidFill>
                <a:latin typeface="+mn-ea"/>
                <a:ea typeface="+mn-ea"/>
              </a:rPr>
              <a:t>much</a:t>
            </a:r>
            <a:r>
              <a:rPr lang="fr-FR" sz="2400" dirty="0">
                <a:solidFill>
                  <a:srgbClr val="FFFFFF"/>
                </a:solidFill>
                <a:latin typeface="+mn-ea"/>
                <a:ea typeface="+mn-ea"/>
              </a:rPr>
              <a:t> </a:t>
            </a:r>
            <a:r>
              <a:rPr lang="fr-FR" sz="2400" dirty="0" err="1">
                <a:solidFill>
                  <a:srgbClr val="FFFFFF"/>
                </a:solidFill>
                <a:latin typeface="+mn-ea"/>
                <a:ea typeface="+mn-ea"/>
              </a:rPr>
              <a:t>better</a:t>
            </a:r>
            <a:r>
              <a:rPr lang="fr-FR" sz="2400" dirty="0">
                <a:solidFill>
                  <a:srgbClr val="FFFFFF"/>
                </a:solidFill>
                <a:latin typeface="+mn-ea"/>
                <a:ea typeface="+mn-ea"/>
              </a:rPr>
              <a:t> </a:t>
            </a:r>
            <a:r>
              <a:rPr lang="fr-FR" sz="2400" dirty="0" err="1">
                <a:solidFill>
                  <a:srgbClr val="FFFFFF"/>
                </a:solidFill>
                <a:latin typeface="+mn-ea"/>
                <a:ea typeface="+mn-ea"/>
              </a:rPr>
              <a:t>than</a:t>
            </a:r>
            <a:r>
              <a:rPr lang="fr-FR" sz="2400" dirty="0">
                <a:solidFill>
                  <a:srgbClr val="FFFFFF"/>
                </a:solidFill>
                <a:latin typeface="+mn-ea"/>
                <a:ea typeface="+mn-ea"/>
              </a:rPr>
              <a:t> the table on the </a:t>
            </a:r>
            <a:r>
              <a:rPr lang="fr-FR" sz="2400" dirty="0" err="1">
                <a:solidFill>
                  <a:srgbClr val="FFFFFF"/>
                </a:solidFill>
                <a:latin typeface="+mn-ea"/>
                <a:ea typeface="+mn-ea"/>
              </a:rPr>
              <a:t>previous</a:t>
            </a:r>
            <a:r>
              <a:rPr lang="fr-FR" sz="2400" dirty="0">
                <a:solidFill>
                  <a:srgbClr val="FFFFFF"/>
                </a:solidFill>
                <a:latin typeface="+mn-ea"/>
                <a:ea typeface="+mn-ea"/>
              </a:rPr>
              <a:t> slide? </a:t>
            </a:r>
            <a:endParaRPr lang="fr-FR" sz="2400" dirty="0">
              <a:latin typeface="+mn-ea"/>
              <a:ea typeface="+mn-ea"/>
            </a:endParaRPr>
          </a:p>
          <a:p>
            <a:pPr>
              <a:defRPr/>
            </a:pPr>
            <a:r>
              <a:rPr lang="fr-FR" sz="2400" dirty="0">
                <a:solidFill>
                  <a:srgbClr val="FFFFFF"/>
                </a:solidFill>
                <a:latin typeface="+mn-lt"/>
              </a:rPr>
              <a:t> </a:t>
            </a:r>
            <a:endParaRPr lang="fr-FR" sz="2400" dirty="0">
              <a:latin typeface="+mn-lt"/>
            </a:endParaRPr>
          </a:p>
          <a:p>
            <a:pPr>
              <a:defRPr/>
            </a:pPr>
            <a:endParaRPr lang="fr-FR" sz="2000" dirty="0">
              <a:latin typeface="+mn-lt"/>
            </a:endParaRPr>
          </a:p>
        </p:txBody>
      </p:sp>
      <p:sp>
        <p:nvSpPr>
          <p:cNvPr id="13" name="ZoneTexte 12">
            <a:extLst>
              <a:ext uri="{FF2B5EF4-FFF2-40B4-BE49-F238E27FC236}">
                <a16:creationId xmlns:a16="http://schemas.microsoft.com/office/drawing/2014/main" id="{0C871331-B39F-6CF8-90BE-BB05A69547EE}"/>
              </a:ext>
            </a:extLst>
          </p:cNvPr>
          <p:cNvSpPr txBox="1"/>
          <p:nvPr/>
        </p:nvSpPr>
        <p:spPr>
          <a:xfrm>
            <a:off x="6348413" y="2933700"/>
            <a:ext cx="2889250" cy="1138238"/>
          </a:xfrm>
          <a:prstGeom prst="rect">
            <a:avLst/>
          </a:prstGeom>
          <a:noFill/>
        </p:spPr>
        <p:txBody>
          <a:bodyPr>
            <a:spAutoFit/>
          </a:bodyPr>
          <a:lstStyle/>
          <a:p>
            <a:pPr>
              <a:defRPr/>
            </a:pPr>
            <a:r>
              <a:rPr lang="fr-FR" sz="2400" dirty="0">
                <a:solidFill>
                  <a:srgbClr val="FFFFFF"/>
                </a:solidFill>
                <a:latin typeface="+mn-lt"/>
              </a:rPr>
              <a:t>Do </a:t>
            </a:r>
            <a:r>
              <a:rPr lang="fr-FR" sz="2400" dirty="0" err="1">
                <a:solidFill>
                  <a:srgbClr val="FFFFFF"/>
                </a:solidFill>
                <a:latin typeface="+mn-lt"/>
              </a:rPr>
              <a:t>you</a:t>
            </a:r>
            <a:r>
              <a:rPr lang="fr-FR" sz="2400" dirty="0">
                <a:solidFill>
                  <a:srgbClr val="FFFFFF"/>
                </a:solidFill>
                <a:latin typeface="+mn-lt"/>
              </a:rPr>
              <a:t> </a:t>
            </a:r>
            <a:r>
              <a:rPr lang="fr-FR" sz="2400" dirty="0" err="1">
                <a:solidFill>
                  <a:srgbClr val="FFFFFF"/>
                </a:solidFill>
                <a:latin typeface="+mn-lt"/>
              </a:rPr>
              <a:t>think</a:t>
            </a:r>
            <a:r>
              <a:rPr lang="fr-FR" sz="2400" dirty="0">
                <a:solidFill>
                  <a:srgbClr val="FFFFFF"/>
                </a:solidFill>
                <a:latin typeface="+mn-lt"/>
              </a:rPr>
              <a:t> </a:t>
            </a:r>
            <a:r>
              <a:rPr lang="fr-FR" sz="2400" dirty="0" err="1">
                <a:solidFill>
                  <a:srgbClr val="FFFFFF"/>
                </a:solidFill>
                <a:latin typeface="+mn-lt"/>
              </a:rPr>
              <a:t>this</a:t>
            </a:r>
            <a:r>
              <a:rPr lang="fr-FR" sz="2400" dirty="0">
                <a:solidFill>
                  <a:srgbClr val="FFFFFF"/>
                </a:solidFill>
                <a:latin typeface="+mn-lt"/>
              </a:rPr>
              <a:t> </a:t>
            </a:r>
            <a:r>
              <a:rPr lang="fr-FR" sz="2400" dirty="0" err="1">
                <a:solidFill>
                  <a:srgbClr val="FFFFFF"/>
                </a:solidFill>
                <a:latin typeface="+mn-lt"/>
              </a:rPr>
              <a:t>is</a:t>
            </a:r>
            <a:r>
              <a:rPr lang="fr-FR" sz="2400" dirty="0">
                <a:solidFill>
                  <a:srgbClr val="FFFFFF"/>
                </a:solidFill>
                <a:latin typeface="+mn-lt"/>
              </a:rPr>
              <a:t> a good table? </a:t>
            </a:r>
            <a:endParaRPr lang="fr-FR" sz="2400" dirty="0">
              <a:latin typeface="+mn-lt"/>
            </a:endParaRPr>
          </a:p>
          <a:p>
            <a:pPr>
              <a:defRPr/>
            </a:pPr>
            <a:endParaRPr lang="fr-FR" sz="2000" dirty="0">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38F753-C982-B983-BFA4-93F45BACD384}"/>
              </a:ext>
            </a:extLst>
          </p:cNvPr>
          <p:cNvSpPr>
            <a:spLocks noGrp="1"/>
          </p:cNvSpPr>
          <p:nvPr>
            <p:ph type="title"/>
          </p:nvPr>
        </p:nvSpPr>
        <p:spPr/>
        <p:txBody>
          <a:bodyPr/>
          <a:lstStyle/>
          <a:p>
            <a:pPr>
              <a:defRPr/>
            </a:pPr>
            <a:r>
              <a:rPr lang="fr-FR" altLang="fr-FR" dirty="0" err="1"/>
              <a:t>Technical</a:t>
            </a:r>
            <a:r>
              <a:rPr lang="fr-FR" altLang="fr-FR" dirty="0"/>
              <a:t> </a:t>
            </a:r>
            <a:r>
              <a:rPr lang="fr-FR" altLang="fr-FR" dirty="0" err="1"/>
              <a:t>problems</a:t>
            </a:r>
            <a:r>
              <a:rPr lang="fr-FR" altLang="fr-FR" dirty="0"/>
              <a:t> to look at</a:t>
            </a:r>
            <a:br>
              <a:rPr lang="fr-FR" altLang="fr-FR" dirty="0"/>
            </a:br>
            <a:r>
              <a:rPr lang="fr-FR" altLang="fr-FR" dirty="0">
                <a:solidFill>
                  <a:srgbClr val="00B0F0"/>
                </a:solidFill>
              </a:rPr>
              <a:t>(</a:t>
            </a:r>
            <a:r>
              <a:rPr lang="fr-FR" altLang="fr-FR" dirty="0" err="1">
                <a:solidFill>
                  <a:srgbClr val="00B0F0"/>
                </a:solidFill>
              </a:rPr>
              <a:t>my</a:t>
            </a:r>
            <a:r>
              <a:rPr lang="fr-FR" altLang="fr-FR" dirty="0">
                <a:solidFill>
                  <a:srgbClr val="00B0F0"/>
                </a:solidFill>
              </a:rPr>
              <a:t> </a:t>
            </a:r>
            <a:r>
              <a:rPr lang="fr-FR" altLang="fr-FR" dirty="0" err="1">
                <a:solidFill>
                  <a:srgbClr val="00B0F0"/>
                </a:solidFill>
              </a:rPr>
              <a:t>own</a:t>
            </a:r>
            <a:r>
              <a:rPr lang="fr-FR" altLang="fr-FR" dirty="0">
                <a:solidFill>
                  <a:srgbClr val="00B0F0"/>
                </a:solidFill>
              </a:rPr>
              <a:t> </a:t>
            </a:r>
            <a:r>
              <a:rPr lang="fr-FR" altLang="fr-FR" dirty="0" err="1">
                <a:solidFill>
                  <a:srgbClr val="00B0F0"/>
                </a:solidFill>
              </a:rPr>
              <a:t>experience</a:t>
            </a:r>
            <a:r>
              <a:rPr lang="fr-FR" altLang="fr-FR" dirty="0">
                <a:solidFill>
                  <a:srgbClr val="00B0F0"/>
                </a:solidFill>
              </a:rPr>
              <a:t> )</a:t>
            </a:r>
          </a:p>
        </p:txBody>
      </p:sp>
      <p:sp>
        <p:nvSpPr>
          <p:cNvPr id="3" name="Espace réservé du contenu 2">
            <a:extLst>
              <a:ext uri="{FF2B5EF4-FFF2-40B4-BE49-F238E27FC236}">
                <a16:creationId xmlns:a16="http://schemas.microsoft.com/office/drawing/2014/main" id="{1946491F-FFC3-851D-2CBD-FB3DE7C11C64}"/>
              </a:ext>
            </a:extLst>
          </p:cNvPr>
          <p:cNvSpPr>
            <a:spLocks noGrp="1"/>
          </p:cNvSpPr>
          <p:nvPr>
            <p:ph idx="1"/>
          </p:nvPr>
        </p:nvSpPr>
        <p:spPr>
          <a:xfrm>
            <a:off x="776288" y="1163638"/>
            <a:ext cx="8353425" cy="4530725"/>
          </a:xfrm>
        </p:spPr>
        <p:txBody>
          <a:bodyPr/>
          <a:lstStyle/>
          <a:p>
            <a:pPr>
              <a:defRPr/>
            </a:pPr>
            <a:r>
              <a:rPr lang="fr-FR" altLang="fr-FR" dirty="0" err="1"/>
              <a:t>Your</a:t>
            </a:r>
            <a:r>
              <a:rPr lang="fr-FR" altLang="fr-FR" dirty="0"/>
              <a:t> </a:t>
            </a:r>
            <a:r>
              <a:rPr lang="fr-FR" altLang="fr-FR" dirty="0" err="1"/>
              <a:t>own</a:t>
            </a:r>
            <a:r>
              <a:rPr lang="fr-FR" altLang="fr-FR" dirty="0"/>
              <a:t> computer vs the central one</a:t>
            </a:r>
          </a:p>
          <a:p>
            <a:pPr>
              <a:defRPr/>
            </a:pPr>
            <a:r>
              <a:rPr lang="fr-FR" altLang="fr-FR" dirty="0"/>
              <a:t>Mac vs Windows PPT (versions)</a:t>
            </a:r>
          </a:p>
          <a:p>
            <a:pPr>
              <a:defRPr/>
            </a:pPr>
            <a:r>
              <a:rPr lang="fr-FR" altLang="fr-FR" dirty="0"/>
              <a:t>PPT vs PDF </a:t>
            </a:r>
            <a:r>
              <a:rPr lang="fr-FR" altLang="fr-FR" dirty="0" err="1"/>
              <a:t>does</a:t>
            </a:r>
            <a:r>
              <a:rPr lang="fr-FR" altLang="fr-FR" dirty="0"/>
              <a:t> not look </a:t>
            </a:r>
            <a:r>
              <a:rPr lang="fr-FR" altLang="fr-FR" dirty="0" err="1"/>
              <a:t>identical</a:t>
            </a:r>
            <a:endParaRPr lang="fr-FR" altLang="fr-FR" dirty="0"/>
          </a:p>
          <a:p>
            <a:pPr>
              <a:defRPr/>
            </a:pPr>
            <a:r>
              <a:rPr lang="fr-FR" altLang="fr-FR" dirty="0"/>
              <a:t>Fonts</a:t>
            </a:r>
          </a:p>
          <a:p>
            <a:pPr>
              <a:defRPr/>
            </a:pPr>
            <a:r>
              <a:rPr lang="fr-FR" altLang="fr-FR" dirty="0"/>
              <a:t>Animation </a:t>
            </a:r>
          </a:p>
          <a:p>
            <a:pPr>
              <a:defRPr/>
            </a:pPr>
            <a:r>
              <a:rPr lang="fr-FR" altLang="fr-FR" dirty="0"/>
              <a:t>Small vs large </a:t>
            </a:r>
            <a:r>
              <a:rPr lang="fr-FR" altLang="fr-FR" dirty="0" err="1"/>
              <a:t>screens</a:t>
            </a:r>
            <a:r>
              <a:rPr lang="fr-FR" altLang="fr-FR" dirty="0"/>
              <a:t> </a:t>
            </a:r>
          </a:p>
          <a:p>
            <a:pPr>
              <a:defRPr/>
            </a:pPr>
            <a:r>
              <a:rPr lang="fr-FR" altLang="fr-FR" dirty="0"/>
              <a:t>Small &amp; large room</a:t>
            </a:r>
          </a:p>
          <a:p>
            <a:pPr marL="0" indent="0">
              <a:buFont typeface="Wingdings" pitchFamily="2" charset="2"/>
              <a:buNone/>
              <a:defRPr/>
            </a:pPr>
            <a:endParaRPr lang="fr-FR" altLang="fr-FR" dirty="0"/>
          </a:p>
        </p:txBody>
      </p:sp>
      <p:sp>
        <p:nvSpPr>
          <p:cNvPr id="4" name="Espace réservé du pied de page 3">
            <a:extLst>
              <a:ext uri="{FF2B5EF4-FFF2-40B4-BE49-F238E27FC236}">
                <a16:creationId xmlns:a16="http://schemas.microsoft.com/office/drawing/2014/main" id="{1B72742D-109B-88E3-CD5A-25FFD6ABE4FA}"/>
              </a:ext>
            </a:extLst>
          </p:cNvPr>
          <p:cNvSpPr>
            <a:spLocks noGrp="1"/>
          </p:cNvSpPr>
          <p:nvPr>
            <p:ph type="ftr" sz="quarter" idx="11"/>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r>
              <a:rPr lang="fr-FR" altLang="fr-FR" sz="1200">
                <a:solidFill>
                  <a:srgbClr val="FFFFFF"/>
                </a:solidFill>
                <a:latin typeface="Arial" panose="020B0604020202020204" pitchFamily="34" charset="0"/>
              </a:rPr>
              <a:t>Pisa School June 2023</a:t>
            </a:r>
          </a:p>
        </p:txBody>
      </p:sp>
      <p:sp>
        <p:nvSpPr>
          <p:cNvPr id="5" name="Espace réservé du numéro de diapositive 4">
            <a:extLst>
              <a:ext uri="{FF2B5EF4-FFF2-40B4-BE49-F238E27FC236}">
                <a16:creationId xmlns:a16="http://schemas.microsoft.com/office/drawing/2014/main" id="{8F2707A4-01B4-B003-FFD5-3990B2B51C36}"/>
              </a:ext>
            </a:extLst>
          </p:cNvPr>
          <p:cNvSpPr>
            <a:spLocks noGrp="1"/>
          </p:cNvSpPr>
          <p:nvPr>
            <p:ph type="sldNum" sz="quarter" idx="12"/>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fld id="{E30E6349-5E3E-C445-B107-B2642BB78B1D}" type="slidenum">
              <a:rPr lang="fr-FR" altLang="fr-FR" sz="1200" smtClean="0">
                <a:solidFill>
                  <a:srgbClr val="FFFFFF"/>
                </a:solidFill>
                <a:latin typeface="Arial" panose="020B0604020202020204" pitchFamily="34" charset="0"/>
              </a:rPr>
              <a:pPr eaLnBrk="1" hangingPunct="1">
                <a:defRPr/>
              </a:pPr>
              <a:t>11</a:t>
            </a:fld>
            <a:endParaRPr lang="fr-FR" altLang="fr-FR" sz="1200">
              <a:solidFill>
                <a:srgbClr val="FFFFFF"/>
              </a:solidFill>
              <a:latin typeface="Arial" panose="020B0604020202020204" pitchFamily="34" charset="0"/>
            </a:endParaRPr>
          </a:p>
        </p:txBody>
      </p:sp>
      <p:sp>
        <p:nvSpPr>
          <p:cNvPr id="6" name="ZoneTexte 5">
            <a:extLst>
              <a:ext uri="{FF2B5EF4-FFF2-40B4-BE49-F238E27FC236}">
                <a16:creationId xmlns:a16="http://schemas.microsoft.com/office/drawing/2014/main" id="{E942A6B8-3315-990C-0D14-29ADFAB9EE5E}"/>
              </a:ext>
            </a:extLst>
          </p:cNvPr>
          <p:cNvSpPr txBox="1"/>
          <p:nvPr/>
        </p:nvSpPr>
        <p:spPr>
          <a:xfrm>
            <a:off x="1640632" y="5694362"/>
            <a:ext cx="7324441" cy="877163"/>
          </a:xfrm>
          <a:prstGeom prst="rect">
            <a:avLst/>
          </a:prstGeom>
          <a:noFill/>
        </p:spPr>
        <p:txBody>
          <a:bodyPr wrap="none">
            <a:spAutoFit/>
          </a:bodyPr>
          <a:lstStyle/>
          <a:p>
            <a:pPr>
              <a:defRPr/>
            </a:pPr>
            <a:r>
              <a:rPr lang="fr-FR" altLang="fr-FR" sz="2800" b="1" i="1" dirty="0">
                <a:solidFill>
                  <a:srgbClr val="FFC000"/>
                </a:solidFill>
                <a:highlight>
                  <a:srgbClr val="FF0000"/>
                </a:highlight>
              </a:rPr>
              <a:t>More about </a:t>
            </a:r>
            <a:r>
              <a:rPr lang="fr-FR" altLang="fr-FR" sz="2800" b="1" i="1" dirty="0" err="1">
                <a:solidFill>
                  <a:srgbClr val="FFC000"/>
                </a:solidFill>
                <a:highlight>
                  <a:srgbClr val="FF0000"/>
                </a:highlight>
              </a:rPr>
              <a:t>this</a:t>
            </a:r>
            <a:r>
              <a:rPr lang="fr-FR" altLang="fr-FR" sz="2800" b="1" i="1" dirty="0">
                <a:solidFill>
                  <a:srgbClr val="FFC000"/>
                </a:solidFill>
                <a:highlight>
                  <a:srgbClr val="FF0000"/>
                </a:highlight>
              </a:rPr>
              <a:t> </a:t>
            </a:r>
            <a:r>
              <a:rPr lang="fr-FR" altLang="fr-FR" sz="2800" b="1" i="1" dirty="0" err="1">
                <a:solidFill>
                  <a:srgbClr val="FFC000"/>
                </a:solidFill>
                <a:highlight>
                  <a:srgbClr val="FF0000"/>
                </a:highlight>
              </a:rPr>
              <a:t>subject</a:t>
            </a:r>
            <a:r>
              <a:rPr lang="fr-FR" altLang="fr-FR" sz="2800" b="1" i="1" dirty="0">
                <a:solidFill>
                  <a:srgbClr val="FFC000"/>
                </a:solidFill>
                <a:highlight>
                  <a:srgbClr val="FF0000"/>
                </a:highlight>
              </a:rPr>
              <a:t> as ‘back-up slides</a:t>
            </a:r>
            <a:r>
              <a:rPr lang="fr-FR" altLang="fr-FR" sz="2800" b="1" i="1" dirty="0">
                <a:solidFill>
                  <a:srgbClr val="00B0F0"/>
                </a:solidFill>
                <a:highlight>
                  <a:srgbClr val="FF0000"/>
                </a:highlight>
              </a:rPr>
              <a:t>’</a:t>
            </a:r>
          </a:p>
          <a:p>
            <a:pPr>
              <a:defRPr/>
            </a:pPr>
            <a:endParaRPr lang="fr-FR" dirty="0">
              <a:highlight>
                <a:srgbClr val="FF0000"/>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52584605-A239-217F-20F9-BA81423B23BB}"/>
              </a:ext>
            </a:extLst>
          </p:cNvPr>
          <p:cNvSpPr>
            <a:spLocks noGrp="1" noChangeArrowheads="1"/>
          </p:cNvSpPr>
          <p:nvPr>
            <p:ph type="title"/>
          </p:nvPr>
        </p:nvSpPr>
        <p:spPr>
          <a:xfrm>
            <a:off x="2292350" y="533400"/>
            <a:ext cx="5276850" cy="1014413"/>
          </a:xfrm>
          <a:ln cap="flat"/>
          <a:effectLst>
            <a:outerShdw blurRad="63500" dist="107763" dir="2700000" algn="ctr" rotWithShape="0">
              <a:schemeClr val="bg2"/>
            </a:outerShdw>
          </a:effectLst>
        </p:spPr>
        <p:txBody>
          <a:bodyPr/>
          <a:lstStyle/>
          <a:p>
            <a:pPr defTabSz="858741">
              <a:lnSpc>
                <a:spcPct val="86000"/>
              </a:lnSpc>
              <a:defRPr/>
            </a:pPr>
            <a:r>
              <a:rPr lang="en-US">
                <a:ea typeface="+mj-ea"/>
                <a:cs typeface="+mj-cs"/>
              </a:rPr>
              <a:t>Fast Timing and TOF</a:t>
            </a:r>
            <a:br>
              <a:rPr lang="en-US">
                <a:ea typeface="+mj-ea"/>
                <a:cs typeface="+mj-cs"/>
              </a:rPr>
            </a:br>
            <a:r>
              <a:rPr lang="en-US">
                <a:ea typeface="+mj-ea"/>
                <a:cs typeface="+mj-cs"/>
              </a:rPr>
              <a:t>in PET Medical Imaging</a:t>
            </a:r>
          </a:p>
        </p:txBody>
      </p:sp>
      <p:sp>
        <p:nvSpPr>
          <p:cNvPr id="108546" name="Rectangle 3">
            <a:extLst>
              <a:ext uri="{FF2B5EF4-FFF2-40B4-BE49-F238E27FC236}">
                <a16:creationId xmlns:a16="http://schemas.microsoft.com/office/drawing/2014/main" id="{76425F70-B0E1-9F5F-3C31-66E1DE8DD7CF}"/>
              </a:ext>
            </a:extLst>
          </p:cNvPr>
          <p:cNvSpPr>
            <a:spLocks noChangeArrowheads="1"/>
          </p:cNvSpPr>
          <p:nvPr/>
        </p:nvSpPr>
        <p:spPr bwMode="auto">
          <a:xfrm>
            <a:off x="1973263" y="1920875"/>
            <a:ext cx="5703887"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0318" tIns="23810" rIns="60318" bIns="23810">
            <a:spAutoFit/>
          </a:bodyPr>
          <a:lstStyle>
            <a:lvl1pPr defTabSz="857250">
              <a:defRPr sz="2300">
                <a:solidFill>
                  <a:schemeClr val="tx1"/>
                </a:solidFill>
                <a:latin typeface="Comic Sans MS" panose="030F0902030302020204" pitchFamily="66" charset="0"/>
                <a:ea typeface="MS PGothic" panose="020B0600070205080204" pitchFamily="34" charset="-128"/>
              </a:defRPr>
            </a:lvl1pPr>
            <a:lvl2pPr defTabSz="857250">
              <a:defRPr sz="2300">
                <a:solidFill>
                  <a:schemeClr val="tx1"/>
                </a:solidFill>
                <a:latin typeface="Comic Sans MS" panose="030F0902030302020204" pitchFamily="66" charset="0"/>
                <a:ea typeface="MS PGothic" panose="020B0600070205080204" pitchFamily="34" charset="-128"/>
              </a:defRPr>
            </a:lvl2pPr>
            <a:lvl3pPr defTabSz="857250">
              <a:defRPr sz="2300">
                <a:solidFill>
                  <a:schemeClr val="tx1"/>
                </a:solidFill>
                <a:latin typeface="Comic Sans MS" panose="030F0902030302020204" pitchFamily="66" charset="0"/>
                <a:ea typeface="MS PGothic" panose="020B0600070205080204" pitchFamily="34" charset="-128"/>
              </a:defRPr>
            </a:lvl3pPr>
            <a:lvl4pPr defTabSz="857250">
              <a:defRPr sz="2300">
                <a:solidFill>
                  <a:schemeClr val="tx1"/>
                </a:solidFill>
                <a:latin typeface="Comic Sans MS" panose="030F0902030302020204" pitchFamily="66" charset="0"/>
                <a:ea typeface="MS PGothic" panose="020B0600070205080204" pitchFamily="34" charset="-128"/>
              </a:defRPr>
            </a:lvl4pPr>
            <a:lvl5pPr defTabSz="857250">
              <a:defRPr sz="2300">
                <a:solidFill>
                  <a:schemeClr val="tx1"/>
                </a:solidFill>
                <a:latin typeface="Comic Sans MS" panose="030F0902030302020204" pitchFamily="66" charset="0"/>
                <a:ea typeface="MS PGothic" panose="020B0600070205080204" pitchFamily="34" charset="-128"/>
              </a:defRPr>
            </a:lvl5pPr>
            <a:lvl6pPr marL="2282825" indent="3175" defTabSz="85725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740025" indent="3175" defTabSz="85725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197225" indent="3175" defTabSz="85725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654425" indent="3175" defTabSz="85725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ctr">
              <a:lnSpc>
                <a:spcPct val="87000"/>
              </a:lnSpc>
            </a:pPr>
            <a:r>
              <a:rPr lang="en-US" altLang="fr-FR" b="1">
                <a:solidFill>
                  <a:srgbClr val="FC0128"/>
                </a:solidFill>
                <a:latin typeface="Arial" panose="020B0604020202020204" pitchFamily="34" charset="0"/>
              </a:rPr>
              <a:t>William W. Moses</a:t>
            </a:r>
          </a:p>
          <a:p>
            <a:pPr algn="ctr">
              <a:lnSpc>
                <a:spcPct val="87000"/>
              </a:lnSpc>
            </a:pPr>
            <a:r>
              <a:rPr lang="en-US" altLang="fr-FR" b="1" i="1">
                <a:solidFill>
                  <a:srgbClr val="063DE8"/>
                </a:solidFill>
                <a:latin typeface="Arial" panose="020B0604020202020204" pitchFamily="34" charset="0"/>
              </a:rPr>
              <a:t>Lawrence Berkeley National Laboratory</a:t>
            </a:r>
            <a:endParaRPr lang="en-US" altLang="fr-FR" b="1">
              <a:solidFill>
                <a:srgbClr val="000000"/>
              </a:solidFill>
              <a:latin typeface="Arial" panose="020B0604020202020204" pitchFamily="34" charset="0"/>
            </a:endParaRPr>
          </a:p>
          <a:p>
            <a:pPr algn="ctr">
              <a:lnSpc>
                <a:spcPct val="87000"/>
              </a:lnSpc>
            </a:pPr>
            <a:r>
              <a:rPr lang="en-US" altLang="fr-FR" b="1">
                <a:solidFill>
                  <a:srgbClr val="000000"/>
                </a:solidFill>
                <a:latin typeface="Arial" panose="020B0604020202020204" pitchFamily="34" charset="0"/>
              </a:rPr>
              <a:t>October 15, 2008</a:t>
            </a:r>
          </a:p>
        </p:txBody>
      </p:sp>
      <p:sp>
        <p:nvSpPr>
          <p:cNvPr id="4104" name="Text Box 8">
            <a:extLst>
              <a:ext uri="{FF2B5EF4-FFF2-40B4-BE49-F238E27FC236}">
                <a16:creationId xmlns:a16="http://schemas.microsoft.com/office/drawing/2014/main" id="{F98D8C8B-9137-E5E1-D88D-8C7A3019D477}"/>
              </a:ext>
            </a:extLst>
          </p:cNvPr>
          <p:cNvSpPr txBox="1">
            <a:spLocks noGrp="1" noChangeArrowheads="1"/>
          </p:cNvSpPr>
          <p:nvPr>
            <p:ph type="body" idx="1"/>
          </p:nvPr>
        </p:nvSpPr>
        <p:spPr bwMode="auto">
          <a:xfrm>
            <a:off x="3302000" y="3683000"/>
            <a:ext cx="3095625" cy="1570038"/>
          </a:xfrm>
        </p:spPr>
        <p:txBody>
          <a:bodyPr wrap="none" numCol="1" anchor="t" anchorCtr="0" compatLnSpc="1">
            <a:prstTxWarp prst="textNoShape">
              <a:avLst/>
            </a:prstTxWarp>
            <a:spAutoFit/>
          </a:bodyPr>
          <a:lstStyle>
            <a:lvl1pPr marL="177800" indent="-177800">
              <a:tabLst>
                <a:tab pos="8001000" algn="r"/>
                <a:tab pos="8229600" algn="r"/>
              </a:tabLst>
              <a:defRPr sz="2400">
                <a:solidFill>
                  <a:schemeClr val="tx1"/>
                </a:solidFill>
                <a:latin typeface="Times" charset="0"/>
                <a:ea typeface="ＭＳ Ｐゴシック" charset="0"/>
              </a:defRPr>
            </a:lvl1pPr>
            <a:lvl2pPr>
              <a:tabLst>
                <a:tab pos="8001000" algn="r"/>
                <a:tab pos="8229600" algn="r"/>
              </a:tabLst>
              <a:defRPr sz="2400">
                <a:solidFill>
                  <a:schemeClr val="tx1"/>
                </a:solidFill>
                <a:latin typeface="Times" charset="0"/>
                <a:ea typeface="ＭＳ Ｐゴシック" charset="0"/>
              </a:defRPr>
            </a:lvl2pPr>
            <a:lvl3pPr>
              <a:tabLst>
                <a:tab pos="8001000" algn="r"/>
                <a:tab pos="8229600" algn="r"/>
              </a:tabLst>
              <a:defRPr sz="2400">
                <a:solidFill>
                  <a:schemeClr val="tx1"/>
                </a:solidFill>
                <a:latin typeface="Times" charset="0"/>
                <a:ea typeface="ＭＳ Ｐゴシック" charset="0"/>
              </a:defRPr>
            </a:lvl3pPr>
            <a:lvl4pPr>
              <a:tabLst>
                <a:tab pos="8001000" algn="r"/>
                <a:tab pos="8229600" algn="r"/>
              </a:tabLst>
              <a:defRPr sz="2400">
                <a:solidFill>
                  <a:schemeClr val="tx1"/>
                </a:solidFill>
                <a:latin typeface="Times" charset="0"/>
                <a:ea typeface="ＭＳ Ｐゴシック" charset="0"/>
              </a:defRPr>
            </a:lvl4pPr>
            <a:lvl5pPr>
              <a:tabLst>
                <a:tab pos="8001000" algn="r"/>
                <a:tab pos="8229600" algn="r"/>
              </a:tabLst>
              <a:defRPr sz="2400">
                <a:solidFill>
                  <a:schemeClr val="tx1"/>
                </a:solidFill>
                <a:latin typeface="Times" charset="0"/>
                <a:ea typeface="ＭＳ Ｐゴシック" charset="0"/>
              </a:defRPr>
            </a:lvl5pPr>
            <a:lvl6pPr eaLnBrk="0" fontAlgn="base" hangingPunct="0">
              <a:spcBef>
                <a:spcPct val="0"/>
              </a:spcBef>
              <a:spcAft>
                <a:spcPct val="0"/>
              </a:spcAft>
              <a:tabLst>
                <a:tab pos="8001000" algn="r"/>
                <a:tab pos="8229600" algn="r"/>
              </a:tabLst>
              <a:defRPr sz="2400">
                <a:solidFill>
                  <a:schemeClr val="tx1"/>
                </a:solidFill>
                <a:latin typeface="Times" charset="0"/>
                <a:ea typeface="ＭＳ Ｐゴシック" charset="0"/>
              </a:defRPr>
            </a:lvl6pPr>
            <a:lvl7pPr eaLnBrk="0" fontAlgn="base" hangingPunct="0">
              <a:spcBef>
                <a:spcPct val="0"/>
              </a:spcBef>
              <a:spcAft>
                <a:spcPct val="0"/>
              </a:spcAft>
              <a:tabLst>
                <a:tab pos="8001000" algn="r"/>
                <a:tab pos="8229600" algn="r"/>
              </a:tabLst>
              <a:defRPr sz="2400">
                <a:solidFill>
                  <a:schemeClr val="tx1"/>
                </a:solidFill>
                <a:latin typeface="Times" charset="0"/>
                <a:ea typeface="ＭＳ Ｐゴシック" charset="0"/>
              </a:defRPr>
            </a:lvl7pPr>
            <a:lvl8pPr eaLnBrk="0" fontAlgn="base" hangingPunct="0">
              <a:spcBef>
                <a:spcPct val="0"/>
              </a:spcBef>
              <a:spcAft>
                <a:spcPct val="0"/>
              </a:spcAft>
              <a:tabLst>
                <a:tab pos="8001000" algn="r"/>
                <a:tab pos="8229600" algn="r"/>
              </a:tabLst>
              <a:defRPr sz="2400">
                <a:solidFill>
                  <a:schemeClr val="tx1"/>
                </a:solidFill>
                <a:latin typeface="Times" charset="0"/>
                <a:ea typeface="ＭＳ Ｐゴシック" charset="0"/>
              </a:defRPr>
            </a:lvl8pPr>
            <a:lvl9pPr eaLnBrk="0" fontAlgn="base" hangingPunct="0">
              <a:spcBef>
                <a:spcPct val="0"/>
              </a:spcBef>
              <a:spcAft>
                <a:spcPct val="0"/>
              </a:spcAft>
              <a:tabLst>
                <a:tab pos="8001000" algn="r"/>
                <a:tab pos="8229600" algn="r"/>
              </a:tabLst>
              <a:defRPr sz="2400">
                <a:solidFill>
                  <a:schemeClr val="tx1"/>
                </a:solidFill>
                <a:latin typeface="Times" charset="0"/>
                <a:ea typeface="ＭＳ Ｐゴシック" charset="0"/>
              </a:defRPr>
            </a:lvl9pPr>
          </a:lstStyle>
          <a:p>
            <a:pPr>
              <a:lnSpc>
                <a:spcPct val="100000"/>
              </a:lnSpc>
              <a:spcBef>
                <a:spcPct val="0"/>
              </a:spcBef>
              <a:buClr>
                <a:schemeClr val="accent1"/>
              </a:buClr>
              <a:buSzTx/>
              <a:defRPr/>
            </a:pPr>
            <a:r>
              <a:rPr lang="en-US">
                <a:latin typeface="Arial" charset="0"/>
                <a:cs typeface="+mn-cs"/>
              </a:rPr>
              <a:t>Time-of-Flight PET</a:t>
            </a:r>
          </a:p>
          <a:p>
            <a:pPr>
              <a:lnSpc>
                <a:spcPct val="100000"/>
              </a:lnSpc>
              <a:spcBef>
                <a:spcPct val="0"/>
              </a:spcBef>
              <a:buClr>
                <a:schemeClr val="accent1"/>
              </a:buClr>
              <a:buSzTx/>
              <a:defRPr/>
            </a:pPr>
            <a:r>
              <a:rPr lang="en-US">
                <a:latin typeface="Arial" charset="0"/>
                <a:cs typeface="+mn-cs"/>
              </a:rPr>
              <a:t>History</a:t>
            </a:r>
          </a:p>
          <a:p>
            <a:pPr>
              <a:lnSpc>
                <a:spcPct val="100000"/>
              </a:lnSpc>
              <a:spcBef>
                <a:spcPct val="0"/>
              </a:spcBef>
              <a:buClr>
                <a:schemeClr val="accent1"/>
              </a:buClr>
              <a:buSzTx/>
              <a:defRPr/>
            </a:pPr>
            <a:r>
              <a:rPr lang="en-US">
                <a:latin typeface="Arial" charset="0"/>
                <a:cs typeface="+mn-cs"/>
              </a:rPr>
              <a:t>Present Status</a:t>
            </a:r>
          </a:p>
          <a:p>
            <a:pPr>
              <a:lnSpc>
                <a:spcPct val="100000"/>
              </a:lnSpc>
              <a:spcBef>
                <a:spcPct val="0"/>
              </a:spcBef>
              <a:buClr>
                <a:schemeClr val="accent1"/>
              </a:buClr>
              <a:buSzTx/>
              <a:defRPr/>
            </a:pPr>
            <a:r>
              <a:rPr lang="en-US">
                <a:latin typeface="Arial" charset="0"/>
                <a:cs typeface="+mn-cs"/>
              </a:rPr>
              <a:t>Future</a:t>
            </a:r>
          </a:p>
        </p:txBody>
      </p:sp>
      <p:sp>
        <p:nvSpPr>
          <p:cNvPr id="108548" name="Line 9">
            <a:extLst>
              <a:ext uri="{FF2B5EF4-FFF2-40B4-BE49-F238E27FC236}">
                <a16:creationId xmlns:a16="http://schemas.microsoft.com/office/drawing/2014/main" id="{E2F5C9D3-B66A-791F-617C-0DCA1A665350}"/>
              </a:ext>
            </a:extLst>
          </p:cNvPr>
          <p:cNvSpPr>
            <a:spLocks noChangeShapeType="1"/>
          </p:cNvSpPr>
          <p:nvPr/>
        </p:nvSpPr>
        <p:spPr bwMode="auto">
          <a:xfrm>
            <a:off x="3375025" y="3683000"/>
            <a:ext cx="3228975" cy="4763"/>
          </a:xfrm>
          <a:prstGeom prst="line">
            <a:avLst/>
          </a:prstGeom>
          <a:noFill/>
          <a:ln w="50800">
            <a:solidFill>
              <a:schemeClr val="hlink"/>
            </a:solidFill>
            <a:round/>
            <a:headEnd/>
            <a:tailEnd/>
          </a:ln>
          <a:extLst>
            <a:ext uri="{909E8E84-426E-40DD-AFC4-6F175D3DCCD1}">
              <a14:hiddenFill xmlns:a14="http://schemas.microsoft.com/office/drawing/2010/main">
                <a:noFill/>
              </a14:hiddenFill>
            </a:ext>
          </a:extLst>
        </p:spPr>
        <p:txBody>
          <a:bodyPr wrap="none" lIns="91429" tIns="45715" rIns="91429" bIns="45715" anchor="ctr"/>
          <a:lstStyle/>
          <a:p>
            <a:endParaRPr lang="fr-FR"/>
          </a:p>
        </p:txBody>
      </p:sp>
      <p:sp>
        <p:nvSpPr>
          <p:cNvPr id="108549" name="Rectangle 10">
            <a:extLst>
              <a:ext uri="{FF2B5EF4-FFF2-40B4-BE49-F238E27FC236}">
                <a16:creationId xmlns:a16="http://schemas.microsoft.com/office/drawing/2014/main" id="{37A4909E-D8F6-DE88-0367-6E6FAB7C12FA}"/>
              </a:ext>
            </a:extLst>
          </p:cNvPr>
          <p:cNvSpPr>
            <a:spLocks noChangeArrowheads="1"/>
          </p:cNvSpPr>
          <p:nvPr/>
        </p:nvSpPr>
        <p:spPr bwMode="auto">
          <a:xfrm>
            <a:off x="3302000" y="3149600"/>
            <a:ext cx="271462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318" tIns="23810" rIns="60318" bIns="23810">
            <a:spAutoFit/>
          </a:bodyPr>
          <a:lstStyle>
            <a:lvl1pPr marL="320675" indent="-320675" defTabSz="857250">
              <a:defRPr sz="2300">
                <a:solidFill>
                  <a:schemeClr val="tx1"/>
                </a:solidFill>
                <a:latin typeface="Comic Sans MS" panose="030F0902030302020204" pitchFamily="66" charset="0"/>
                <a:ea typeface="MS PGothic" panose="020B0600070205080204" pitchFamily="34" charset="-128"/>
              </a:defRPr>
            </a:lvl1pPr>
            <a:lvl2pPr defTabSz="857250">
              <a:defRPr sz="2300">
                <a:solidFill>
                  <a:schemeClr val="tx1"/>
                </a:solidFill>
                <a:latin typeface="Comic Sans MS" panose="030F0902030302020204" pitchFamily="66" charset="0"/>
                <a:ea typeface="MS PGothic" panose="020B0600070205080204" pitchFamily="34" charset="-128"/>
              </a:defRPr>
            </a:lvl2pPr>
            <a:lvl3pPr defTabSz="857250">
              <a:defRPr sz="2300">
                <a:solidFill>
                  <a:schemeClr val="tx1"/>
                </a:solidFill>
                <a:latin typeface="Comic Sans MS" panose="030F0902030302020204" pitchFamily="66" charset="0"/>
                <a:ea typeface="MS PGothic" panose="020B0600070205080204" pitchFamily="34" charset="-128"/>
              </a:defRPr>
            </a:lvl3pPr>
            <a:lvl4pPr defTabSz="857250">
              <a:defRPr sz="2300">
                <a:solidFill>
                  <a:schemeClr val="tx1"/>
                </a:solidFill>
                <a:latin typeface="Comic Sans MS" panose="030F0902030302020204" pitchFamily="66" charset="0"/>
                <a:ea typeface="MS PGothic" panose="020B0600070205080204" pitchFamily="34" charset="-128"/>
              </a:defRPr>
            </a:lvl4pPr>
            <a:lvl5pPr defTabSz="857250">
              <a:defRPr sz="2300">
                <a:solidFill>
                  <a:schemeClr val="tx1"/>
                </a:solidFill>
                <a:latin typeface="Comic Sans MS" panose="030F0902030302020204" pitchFamily="66" charset="0"/>
                <a:ea typeface="MS PGothic" panose="020B0600070205080204" pitchFamily="34" charset="-128"/>
              </a:defRPr>
            </a:lvl5pPr>
            <a:lvl6pPr marL="2282825" indent="3175" defTabSz="85725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740025" indent="3175" defTabSz="85725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197225" indent="3175" defTabSz="85725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654425" indent="3175" defTabSz="85725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nSpc>
                <a:spcPct val="88000"/>
              </a:lnSpc>
              <a:spcBef>
                <a:spcPct val="43000"/>
              </a:spcBef>
              <a:buSzPct val="100000"/>
            </a:pPr>
            <a:r>
              <a:rPr lang="en-US" altLang="fr-FR" sz="3200" b="1">
                <a:solidFill>
                  <a:srgbClr val="FC0128"/>
                </a:solidFill>
                <a:latin typeface="Arial" panose="020B0604020202020204" pitchFamily="34" charset="0"/>
              </a:rPr>
              <a:t>Outline:</a:t>
            </a:r>
            <a:endParaRPr lang="en-US" altLang="fr-FR" sz="3200" b="1">
              <a:solidFill>
                <a:srgbClr val="000000"/>
              </a:solidFill>
              <a:latin typeface="Arial" panose="020B0604020202020204" pitchFamily="34" charset="0"/>
            </a:endParaRPr>
          </a:p>
        </p:txBody>
      </p:sp>
      <p:sp>
        <p:nvSpPr>
          <p:cNvPr id="108550" name="Text Box 11">
            <a:extLst>
              <a:ext uri="{FF2B5EF4-FFF2-40B4-BE49-F238E27FC236}">
                <a16:creationId xmlns:a16="http://schemas.microsoft.com/office/drawing/2014/main" id="{1A70B495-22DA-F921-4E85-F9535122A2ED}"/>
              </a:ext>
            </a:extLst>
          </p:cNvPr>
          <p:cNvSpPr txBox="1">
            <a:spLocks noChangeArrowheads="1"/>
          </p:cNvSpPr>
          <p:nvPr/>
        </p:nvSpPr>
        <p:spPr bwMode="auto">
          <a:xfrm>
            <a:off x="293688" y="5562600"/>
            <a:ext cx="93186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5" rIns="91429" bIns="45715">
            <a:spAutoFit/>
          </a:bodyPr>
          <a:lstStyle>
            <a:lvl1pPr marL="114300" indent="-114300">
              <a:defRPr sz="2300">
                <a:solidFill>
                  <a:schemeClr val="tx1"/>
                </a:solidFill>
                <a:latin typeface="Comic Sans MS" panose="030F0902030302020204" pitchFamily="66" charset="0"/>
                <a:ea typeface="MS PGothic" panose="020B0600070205080204" pitchFamily="34" charset="-128"/>
              </a:defRPr>
            </a:lvl1pPr>
            <a:lvl2pPr marL="742950" indent="-285750">
              <a:defRPr sz="2300">
                <a:solidFill>
                  <a:schemeClr val="tx1"/>
                </a:solidFill>
                <a:latin typeface="Comic Sans MS" panose="030F0902030302020204" pitchFamily="66" charset="0"/>
                <a:ea typeface="MS PGothic" panose="020B0600070205080204" pitchFamily="34" charset="-128"/>
              </a:defRPr>
            </a:lvl2pPr>
            <a:lvl3pPr marL="1143000" indent="-228600">
              <a:defRPr sz="2300">
                <a:solidFill>
                  <a:schemeClr val="tx1"/>
                </a:solidFill>
                <a:latin typeface="Comic Sans MS" panose="030F0902030302020204" pitchFamily="66" charset="0"/>
                <a:ea typeface="MS PGothic" panose="020B0600070205080204" pitchFamily="34" charset="-128"/>
              </a:defRPr>
            </a:lvl3pPr>
            <a:lvl4pPr marL="1600200" indent="-228600">
              <a:defRPr sz="2300">
                <a:solidFill>
                  <a:schemeClr val="tx1"/>
                </a:solidFill>
                <a:latin typeface="Comic Sans MS" panose="030F0902030302020204" pitchFamily="66" charset="0"/>
                <a:ea typeface="MS PGothic" panose="020B0600070205080204" pitchFamily="34" charset="-128"/>
              </a:defRPr>
            </a:lvl4pPr>
            <a:lvl5pPr marL="2057400" indent="-22860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nSpc>
                <a:spcPct val="90000"/>
              </a:lnSpc>
              <a:buFontTx/>
              <a:buChar char="•"/>
            </a:pPr>
            <a:r>
              <a:rPr lang="en-US" altLang="fr-FR" sz="1800" b="1">
                <a:solidFill>
                  <a:srgbClr val="000000"/>
                </a:solidFill>
                <a:latin typeface="Arial" panose="020B0604020202020204" pitchFamily="34" charset="0"/>
              </a:rPr>
              <a:t>This work was supported in part by the U.S. DOE (contract No. DE-AC02-05CH11231) and in part by the NIH (NIBIB grant No. R01-EB006085).</a:t>
            </a:r>
          </a:p>
          <a:p>
            <a:pPr>
              <a:lnSpc>
                <a:spcPct val="90000"/>
              </a:lnSpc>
              <a:buFontTx/>
              <a:buChar char="•"/>
            </a:pPr>
            <a:r>
              <a:rPr lang="en-US" altLang="fr-FR" sz="1800" b="1">
                <a:solidFill>
                  <a:srgbClr val="000000"/>
                </a:solidFill>
                <a:latin typeface="Arial" panose="020B0604020202020204" pitchFamily="34" charset="0"/>
              </a:rPr>
              <a:t>Thanks to M. Ullisch and W.-S. Choong of LBNL, M. Casey, J. Young, and B. Bendriem of Siemens Medical Solutions, and Y. Hämisch of Philips.</a:t>
            </a:r>
          </a:p>
        </p:txBody>
      </p:sp>
      <p:pic>
        <p:nvPicPr>
          <p:cNvPr id="108551" name="Image 7" descr="Capture d’écran 2018-07-09 à 09.28.57.png">
            <a:extLst>
              <a:ext uri="{FF2B5EF4-FFF2-40B4-BE49-F238E27FC236}">
                <a16:creationId xmlns:a16="http://schemas.microsoft.com/office/drawing/2014/main" id="{EBBB4270-F278-0652-B023-CB254DE38D2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5925" y="3644900"/>
            <a:ext cx="15843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3" name="Picture 19" descr="Ring">
            <a:extLst>
              <a:ext uri="{FF2B5EF4-FFF2-40B4-BE49-F238E27FC236}">
                <a16:creationId xmlns:a16="http://schemas.microsoft.com/office/drawing/2014/main" id="{B2175B44-9914-F800-CFC4-038AB33505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003" t="23532" r="27277" b="16473"/>
          <a:stretch>
            <a:fillRect/>
          </a:stretch>
        </p:blipFill>
        <p:spPr bwMode="auto">
          <a:xfrm>
            <a:off x="146050" y="1127125"/>
            <a:ext cx="46228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810" name="Rectangle 2">
            <a:extLst>
              <a:ext uri="{FF2B5EF4-FFF2-40B4-BE49-F238E27FC236}">
                <a16:creationId xmlns:a16="http://schemas.microsoft.com/office/drawing/2014/main" id="{1CFEBB82-F3B5-67F3-AF4C-1C114AA30887}"/>
              </a:ext>
            </a:extLst>
          </p:cNvPr>
          <p:cNvSpPr>
            <a:spLocks noGrp="1" noChangeArrowheads="1"/>
          </p:cNvSpPr>
          <p:nvPr>
            <p:ph type="title"/>
          </p:nvPr>
        </p:nvSpPr>
        <p:spPr>
          <a:xfrm>
            <a:off x="2609850" y="304800"/>
            <a:ext cx="4770438" cy="549275"/>
          </a:xfrm>
          <a:ln cap="flat"/>
          <a:effectLst>
            <a:outerShdw blurRad="63500" dist="107763" dir="2700000" algn="ctr" rotWithShape="0">
              <a:schemeClr val="bg2"/>
            </a:outerShdw>
          </a:effectLst>
        </p:spPr>
        <p:txBody>
          <a:bodyPr lIns="63472" tIns="25388" rIns="63472" bIns="25388"/>
          <a:lstStyle/>
          <a:p>
            <a:pPr defTabSz="858448">
              <a:defRPr/>
            </a:pPr>
            <a:r>
              <a:rPr lang="en-US">
                <a:ea typeface="+mj-ea"/>
                <a:cs typeface="+mj-cs"/>
              </a:rPr>
              <a:t>Time-of-Flight in PET</a:t>
            </a:r>
          </a:p>
        </p:txBody>
      </p:sp>
      <p:sp>
        <p:nvSpPr>
          <p:cNvPr id="110595" name="Rectangle 3">
            <a:extLst>
              <a:ext uri="{FF2B5EF4-FFF2-40B4-BE49-F238E27FC236}">
                <a16:creationId xmlns:a16="http://schemas.microsoft.com/office/drawing/2014/main" id="{E1B27510-9CB4-6B60-7E6D-8A38C097C43B}"/>
              </a:ext>
            </a:extLst>
          </p:cNvPr>
          <p:cNvSpPr>
            <a:spLocks noChangeArrowheads="1"/>
          </p:cNvSpPr>
          <p:nvPr/>
        </p:nvSpPr>
        <p:spPr bwMode="auto">
          <a:xfrm>
            <a:off x="4960938" y="2081213"/>
            <a:ext cx="4768850" cy="305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472" tIns="25388" rIns="63472" bIns="25388">
            <a:spAutoFit/>
          </a:bodyPr>
          <a:lstStyle>
            <a:lvl1pPr marL="227013" indent="-227013">
              <a:defRPr sz="2300">
                <a:solidFill>
                  <a:schemeClr val="tx1"/>
                </a:solidFill>
                <a:latin typeface="Comic Sans MS" panose="030F0902030302020204" pitchFamily="66" charset="0"/>
                <a:ea typeface="MS PGothic" panose="020B0600070205080204" pitchFamily="34" charset="-128"/>
              </a:defRPr>
            </a:lvl1pPr>
            <a:lvl2pPr>
              <a:defRPr sz="2300">
                <a:solidFill>
                  <a:schemeClr val="tx1"/>
                </a:solidFill>
                <a:latin typeface="Comic Sans MS" panose="030F0902030302020204" pitchFamily="66" charset="0"/>
                <a:ea typeface="MS PGothic" panose="020B0600070205080204" pitchFamily="34" charset="-128"/>
              </a:defRPr>
            </a:lvl2pPr>
            <a:lvl3pPr>
              <a:defRPr sz="2300">
                <a:solidFill>
                  <a:schemeClr val="tx1"/>
                </a:solidFill>
                <a:latin typeface="Comic Sans MS" panose="030F0902030302020204" pitchFamily="66" charset="0"/>
                <a:ea typeface="MS PGothic" panose="020B0600070205080204" pitchFamily="34" charset="-128"/>
              </a:defRPr>
            </a:lvl3pPr>
            <a:lvl4pPr>
              <a:defRPr sz="2300">
                <a:solidFill>
                  <a:schemeClr val="tx1"/>
                </a:solidFill>
                <a:latin typeface="Comic Sans MS" panose="030F0902030302020204" pitchFamily="66" charset="0"/>
                <a:ea typeface="MS PGothic" panose="020B0600070205080204" pitchFamily="34" charset="-128"/>
              </a:defRPr>
            </a:lvl4pPr>
            <a:lvl5pPr>
              <a:defRPr sz="2300">
                <a:solidFill>
                  <a:schemeClr val="tx1"/>
                </a:solidFill>
                <a:latin typeface="Comic Sans MS" panose="030F0902030302020204" pitchFamily="66" charset="0"/>
                <a:ea typeface="MS PGothic" panose="020B0600070205080204" pitchFamily="34" charset="-128"/>
              </a:defRPr>
            </a:lvl5pPr>
            <a:lvl6pPr marL="2282825" indent="3175"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740025" indent="3175"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197225" indent="3175"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654425" indent="3175"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nSpc>
                <a:spcPct val="87000"/>
              </a:lnSpc>
              <a:spcBef>
                <a:spcPct val="50000"/>
              </a:spcBef>
              <a:buClr>
                <a:srgbClr val="FC0128"/>
              </a:buClr>
              <a:buFontTx/>
              <a:buChar char="•"/>
            </a:pPr>
            <a:r>
              <a:rPr lang="en-US" altLang="fr-FR" b="1">
                <a:solidFill>
                  <a:srgbClr val="000000"/>
                </a:solidFill>
                <a:latin typeface="Arial" panose="020B0604020202020204" pitchFamily="34" charset="0"/>
              </a:rPr>
              <a:t>Can localize source along line of flight.</a:t>
            </a:r>
          </a:p>
          <a:p>
            <a:pPr>
              <a:lnSpc>
                <a:spcPct val="87000"/>
              </a:lnSpc>
              <a:spcBef>
                <a:spcPct val="50000"/>
              </a:spcBef>
              <a:buClr>
                <a:srgbClr val="FC0128"/>
              </a:buClr>
              <a:buFontTx/>
              <a:buChar char="•"/>
            </a:pPr>
            <a:r>
              <a:rPr lang="en-US" altLang="fr-FR" b="1">
                <a:solidFill>
                  <a:srgbClr val="000000"/>
                </a:solidFill>
                <a:latin typeface="Arial" panose="020B0604020202020204" pitchFamily="34" charset="0"/>
              </a:rPr>
              <a:t>Time of flight information reduces </a:t>
            </a:r>
            <a:r>
              <a:rPr lang="en-US" altLang="fr-FR" b="1">
                <a:solidFill>
                  <a:srgbClr val="FC0128"/>
                </a:solidFill>
                <a:latin typeface="Arial" panose="020B0604020202020204" pitchFamily="34" charset="0"/>
              </a:rPr>
              <a:t>noise</a:t>
            </a:r>
            <a:r>
              <a:rPr lang="en-US" altLang="fr-FR" b="1">
                <a:solidFill>
                  <a:srgbClr val="000000"/>
                </a:solidFill>
                <a:latin typeface="Arial" panose="020B0604020202020204" pitchFamily="34" charset="0"/>
              </a:rPr>
              <a:t> in images.</a:t>
            </a:r>
          </a:p>
          <a:p>
            <a:pPr>
              <a:lnSpc>
                <a:spcPct val="87000"/>
              </a:lnSpc>
              <a:spcBef>
                <a:spcPct val="50000"/>
              </a:spcBef>
              <a:buClr>
                <a:srgbClr val="FC0128"/>
              </a:buClr>
              <a:buFontTx/>
              <a:buChar char="•"/>
            </a:pPr>
            <a:r>
              <a:rPr lang="en-US" altLang="fr-FR" b="1">
                <a:solidFill>
                  <a:srgbClr val="000000"/>
                </a:solidFill>
                <a:latin typeface="Arial" panose="020B0604020202020204" pitchFamily="34" charset="0"/>
              </a:rPr>
              <a:t>Variance reduction given by 2D/</a:t>
            </a:r>
            <a:r>
              <a:rPr lang="en-US" altLang="fr-FR" b="1" i="1">
                <a:solidFill>
                  <a:srgbClr val="000000"/>
                </a:solidFill>
                <a:latin typeface="Arial" panose="020B0604020202020204" pitchFamily="34" charset="0"/>
              </a:rPr>
              <a:t>c</a:t>
            </a:r>
            <a:r>
              <a:rPr lang="en-US" altLang="fr-FR" b="1">
                <a:solidFill>
                  <a:srgbClr val="000000"/>
                </a:solidFill>
                <a:latin typeface="Arial" panose="020B0604020202020204" pitchFamily="34" charset="0"/>
                <a:sym typeface="Symbol" pitchFamily="2" charset="2"/>
              </a:rPr>
              <a:t>t</a:t>
            </a:r>
            <a:r>
              <a:rPr lang="en-US" altLang="fr-FR" b="1">
                <a:solidFill>
                  <a:srgbClr val="000000"/>
                </a:solidFill>
                <a:latin typeface="Arial" panose="020B0604020202020204" pitchFamily="34" charset="0"/>
              </a:rPr>
              <a:t>.</a:t>
            </a:r>
          </a:p>
          <a:p>
            <a:pPr>
              <a:lnSpc>
                <a:spcPct val="87000"/>
              </a:lnSpc>
              <a:spcBef>
                <a:spcPct val="50000"/>
              </a:spcBef>
              <a:buClr>
                <a:srgbClr val="FC0128"/>
              </a:buClr>
              <a:buFontTx/>
              <a:buChar char="•"/>
            </a:pPr>
            <a:r>
              <a:rPr lang="en-US" altLang="fr-FR" b="1">
                <a:solidFill>
                  <a:srgbClr val="000000"/>
                </a:solidFill>
                <a:latin typeface="Arial" panose="020B0604020202020204" pitchFamily="34" charset="0"/>
              </a:rPr>
              <a:t>500 ps timing resolution</a:t>
            </a:r>
            <a:br>
              <a:rPr lang="en-US" altLang="fr-FR" b="1">
                <a:solidFill>
                  <a:srgbClr val="000000"/>
                </a:solidFill>
                <a:latin typeface="Arial" panose="020B0604020202020204" pitchFamily="34" charset="0"/>
              </a:rPr>
            </a:br>
            <a:r>
              <a:rPr lang="en-US" altLang="fr-FR" b="1">
                <a:solidFill>
                  <a:srgbClr val="FC0128"/>
                </a:solidFill>
                <a:latin typeface="Arial" panose="020B0604020202020204" pitchFamily="34" charset="0"/>
                <a:sym typeface="Symbol" pitchFamily="2" charset="2"/>
              </a:rPr>
              <a:t></a:t>
            </a:r>
            <a:r>
              <a:rPr lang="en-US" altLang="fr-FR" b="1">
                <a:solidFill>
                  <a:srgbClr val="000000"/>
                </a:solidFill>
                <a:latin typeface="Arial" panose="020B0604020202020204" pitchFamily="34" charset="0"/>
                <a:sym typeface="Symbol" pitchFamily="2" charset="2"/>
              </a:rPr>
              <a:t> </a:t>
            </a:r>
            <a:r>
              <a:rPr lang="en-US" altLang="fr-FR" b="1">
                <a:solidFill>
                  <a:srgbClr val="000000"/>
                </a:solidFill>
                <a:latin typeface="Arial" panose="020B0604020202020204" pitchFamily="34" charset="0"/>
              </a:rPr>
              <a:t>5x reduction in variance!</a:t>
            </a:r>
          </a:p>
        </p:txBody>
      </p:sp>
      <p:sp>
        <p:nvSpPr>
          <p:cNvPr id="110596" name="Line 4">
            <a:extLst>
              <a:ext uri="{FF2B5EF4-FFF2-40B4-BE49-F238E27FC236}">
                <a16:creationId xmlns:a16="http://schemas.microsoft.com/office/drawing/2014/main" id="{4A3F7233-15C3-4C8C-AE37-8DD63C5A7511}"/>
              </a:ext>
            </a:extLst>
          </p:cNvPr>
          <p:cNvSpPr>
            <a:spLocks noChangeShapeType="1"/>
          </p:cNvSpPr>
          <p:nvPr/>
        </p:nvSpPr>
        <p:spPr bwMode="auto">
          <a:xfrm>
            <a:off x="4960938" y="2000250"/>
            <a:ext cx="4708525" cy="0"/>
          </a:xfrm>
          <a:prstGeom prst="line">
            <a:avLst/>
          </a:prstGeom>
          <a:noFill/>
          <a:ln w="50800">
            <a:solidFill>
              <a:schemeClr val="hlink"/>
            </a:solidFill>
            <a:round/>
            <a:headEnd/>
            <a:tailEnd/>
          </a:ln>
          <a:extLst>
            <a:ext uri="{909E8E84-426E-40DD-AFC4-6F175D3DCCD1}">
              <a14:hiddenFill xmlns:a14="http://schemas.microsoft.com/office/drawing/2010/main">
                <a:noFill/>
              </a14:hiddenFill>
            </a:ext>
          </a:extLst>
        </p:spPr>
        <p:txBody>
          <a:bodyPr wrap="none" lIns="91398" tIns="45699" rIns="91398" bIns="45699" anchor="ctr"/>
          <a:lstStyle/>
          <a:p>
            <a:endParaRPr lang="fr-FR"/>
          </a:p>
        </p:txBody>
      </p:sp>
      <p:sp>
        <p:nvSpPr>
          <p:cNvPr id="110597" name="Rectangle 6">
            <a:extLst>
              <a:ext uri="{FF2B5EF4-FFF2-40B4-BE49-F238E27FC236}">
                <a16:creationId xmlns:a16="http://schemas.microsoft.com/office/drawing/2014/main" id="{E9E625A8-0E06-7CED-E444-7C3695CA9A1F}"/>
              </a:ext>
            </a:extLst>
          </p:cNvPr>
          <p:cNvSpPr>
            <a:spLocks noChangeArrowheads="1"/>
          </p:cNvSpPr>
          <p:nvPr/>
        </p:nvSpPr>
        <p:spPr bwMode="auto">
          <a:xfrm>
            <a:off x="1585913" y="1752600"/>
            <a:ext cx="196215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46" tIns="44431" rIns="90446" bIns="44431">
            <a:spAutoFit/>
          </a:bodyPr>
          <a:lstStyle/>
          <a:p>
            <a:pPr>
              <a:lnSpc>
                <a:spcPct val="90000"/>
              </a:lnSpc>
            </a:pPr>
            <a:r>
              <a:rPr lang="en-US" altLang="fr-FR" b="1" i="1">
                <a:solidFill>
                  <a:srgbClr val="000000"/>
                </a:solidFill>
                <a:latin typeface="Arial" panose="020B0604020202020204" pitchFamily="34" charset="0"/>
              </a:rPr>
              <a:t>c</a:t>
            </a:r>
            <a:r>
              <a:rPr lang="en-US" altLang="fr-FR" b="1">
                <a:solidFill>
                  <a:srgbClr val="000000"/>
                </a:solidFill>
                <a:latin typeface="Arial" panose="020B0604020202020204" pitchFamily="34" charset="0"/>
              </a:rPr>
              <a:t> = 30 cm/ns</a:t>
            </a:r>
          </a:p>
        </p:txBody>
      </p:sp>
      <p:sp>
        <p:nvSpPr>
          <p:cNvPr id="110598" name="Line 7">
            <a:extLst>
              <a:ext uri="{FF2B5EF4-FFF2-40B4-BE49-F238E27FC236}">
                <a16:creationId xmlns:a16="http://schemas.microsoft.com/office/drawing/2014/main" id="{5C527013-0B69-7CEA-D4B4-58EC5E0FD8F7}"/>
              </a:ext>
            </a:extLst>
          </p:cNvPr>
          <p:cNvSpPr>
            <a:spLocks noChangeShapeType="1"/>
          </p:cNvSpPr>
          <p:nvPr/>
        </p:nvSpPr>
        <p:spPr bwMode="auto">
          <a:xfrm flipH="1" flipV="1">
            <a:off x="704850" y="3352800"/>
            <a:ext cx="3522663" cy="304800"/>
          </a:xfrm>
          <a:prstGeom prst="line">
            <a:avLst/>
          </a:prstGeom>
          <a:noFill/>
          <a:ln w="38100">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txBody>
          <a:bodyPr wrap="none" lIns="91398" tIns="45699" rIns="91398" bIns="45699" anchor="ctr"/>
          <a:lstStyle/>
          <a:p>
            <a:endParaRPr lang="fr-FR"/>
          </a:p>
        </p:txBody>
      </p:sp>
      <p:grpSp>
        <p:nvGrpSpPr>
          <p:cNvPr id="110599" name="Group 8">
            <a:extLst>
              <a:ext uri="{FF2B5EF4-FFF2-40B4-BE49-F238E27FC236}">
                <a16:creationId xmlns:a16="http://schemas.microsoft.com/office/drawing/2014/main" id="{78538AAA-D6F6-5C43-BC19-C1710DB8703E}"/>
              </a:ext>
            </a:extLst>
          </p:cNvPr>
          <p:cNvGrpSpPr>
            <a:grpSpLocks/>
          </p:cNvGrpSpPr>
          <p:nvPr/>
        </p:nvGrpSpPr>
        <p:grpSpPr bwMode="auto">
          <a:xfrm>
            <a:off x="1062038" y="2133600"/>
            <a:ext cx="2838450" cy="1447800"/>
            <a:chOff x="858" y="1680"/>
            <a:chExt cx="1856" cy="912"/>
          </a:xfrm>
        </p:grpSpPr>
        <p:sp>
          <p:nvSpPr>
            <p:cNvPr id="110605" name="Line 9">
              <a:extLst>
                <a:ext uri="{FF2B5EF4-FFF2-40B4-BE49-F238E27FC236}">
                  <a16:creationId xmlns:a16="http://schemas.microsoft.com/office/drawing/2014/main" id="{B5744A97-9EB6-4F39-2886-45C11C86A023}"/>
                </a:ext>
              </a:extLst>
            </p:cNvPr>
            <p:cNvSpPr>
              <a:spLocks noChangeShapeType="1"/>
            </p:cNvSpPr>
            <p:nvPr/>
          </p:nvSpPr>
          <p:spPr bwMode="auto">
            <a:xfrm>
              <a:off x="1824" y="2544"/>
              <a:ext cx="480" cy="48"/>
            </a:xfrm>
            <a:prstGeom prst="line">
              <a:avLst/>
            </a:prstGeom>
            <a:noFill/>
            <a:ln w="76200">
              <a:solidFill>
                <a:srgbClr val="F92F00"/>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10606" name="Rectangle 10">
              <a:extLst>
                <a:ext uri="{FF2B5EF4-FFF2-40B4-BE49-F238E27FC236}">
                  <a16:creationId xmlns:a16="http://schemas.microsoft.com/office/drawing/2014/main" id="{EB8C7394-BB08-2D35-C70A-D24939748A61}"/>
                </a:ext>
              </a:extLst>
            </p:cNvPr>
            <p:cNvSpPr>
              <a:spLocks noChangeArrowheads="1"/>
            </p:cNvSpPr>
            <p:nvPr/>
          </p:nvSpPr>
          <p:spPr bwMode="auto">
            <a:xfrm>
              <a:off x="858" y="1680"/>
              <a:ext cx="1856"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spAutoFit/>
            </a:bodyPr>
            <a:lstStyle/>
            <a:p>
              <a:pPr algn="ctr">
                <a:lnSpc>
                  <a:spcPct val="90000"/>
                </a:lnSpc>
              </a:pPr>
              <a:r>
                <a:rPr lang="en-US" altLang="fr-FR" sz="1800" b="1">
                  <a:solidFill>
                    <a:srgbClr val="000000"/>
                  </a:solidFill>
                  <a:latin typeface="Arial" panose="020B0604020202020204" pitchFamily="34" charset="0"/>
                </a:rPr>
                <a:t>500 ps timing resolution</a:t>
              </a:r>
            </a:p>
            <a:p>
              <a:pPr algn="ctr">
                <a:lnSpc>
                  <a:spcPct val="90000"/>
                </a:lnSpc>
              </a:pPr>
              <a:r>
                <a:rPr lang="en-US" altLang="fr-FR" sz="1800" b="1">
                  <a:solidFill>
                    <a:srgbClr val="000000"/>
                  </a:solidFill>
                  <a:latin typeface="Arial" panose="020B0604020202020204" pitchFamily="34" charset="0"/>
                  <a:sym typeface="Symbol" pitchFamily="2" charset="2"/>
                </a:rPr>
                <a:t> </a:t>
              </a:r>
              <a:r>
                <a:rPr lang="en-US" altLang="fr-FR" sz="1800" b="1">
                  <a:solidFill>
                    <a:srgbClr val="000000"/>
                  </a:solidFill>
                  <a:latin typeface="Arial" panose="020B0604020202020204" pitchFamily="34" charset="0"/>
                </a:rPr>
                <a:t>7.5 cm localization</a:t>
              </a:r>
            </a:p>
          </p:txBody>
        </p:sp>
      </p:grpSp>
      <p:pic>
        <p:nvPicPr>
          <p:cNvPr id="110600" name="Picture 11">
            <a:extLst>
              <a:ext uri="{FF2B5EF4-FFF2-40B4-BE49-F238E27FC236}">
                <a16:creationId xmlns:a16="http://schemas.microsoft.com/office/drawing/2014/main" id="{28B25970-646D-2CB2-1FDE-EC19FFBD18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6375" y="3352800"/>
            <a:ext cx="3794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820" name="Rectangle 12">
            <a:extLst>
              <a:ext uri="{FF2B5EF4-FFF2-40B4-BE49-F238E27FC236}">
                <a16:creationId xmlns:a16="http://schemas.microsoft.com/office/drawing/2014/main" id="{A10683FA-2E13-1AC0-3D0A-D6B04466E7E4}"/>
              </a:ext>
            </a:extLst>
          </p:cNvPr>
          <p:cNvSpPr>
            <a:spLocks noChangeArrowheads="1"/>
          </p:cNvSpPr>
          <p:nvPr/>
        </p:nvSpPr>
        <p:spPr bwMode="auto">
          <a:xfrm>
            <a:off x="276225" y="5867400"/>
            <a:ext cx="9482138" cy="830263"/>
          </a:xfrm>
          <a:prstGeom prst="rect">
            <a:avLst/>
          </a:prstGeom>
          <a:solidFill>
            <a:schemeClr val="bg1"/>
          </a:solidFill>
          <a:ln w="12700">
            <a:solidFill>
              <a:schemeClr val="tx1"/>
            </a:solidFill>
            <a:miter lim="800000"/>
            <a:headEnd/>
            <a:tailEnd/>
          </a:ln>
          <a:effectLst>
            <a:outerShdw blurRad="63500" dist="107763" dir="2700000" algn="ctr" rotWithShape="0">
              <a:schemeClr val="bg2">
                <a:alpha val="74998"/>
              </a:schemeClr>
            </a:outerShdw>
          </a:effectLst>
        </p:spPr>
        <p:txBody>
          <a:bodyPr wrap="none" lIns="60297" tIns="23802" rIns="60297" bIns="23802">
            <a:spAutoFit/>
          </a:bodyPr>
          <a:lstStyle/>
          <a:p>
            <a:pPr marL="169784" indent="-169784" algn="ctr" defTabSz="858448">
              <a:lnSpc>
                <a:spcPct val="90000"/>
              </a:lnSpc>
              <a:buClr>
                <a:srgbClr val="FC0128"/>
              </a:buClr>
              <a:buFontTx/>
              <a:buChar char="•"/>
              <a:defRPr/>
            </a:pPr>
            <a:r>
              <a:rPr lang="en-US" sz="2800" b="1">
                <a:solidFill>
                  <a:srgbClr val="000000"/>
                </a:solidFill>
                <a:latin typeface="Arial" charset="0"/>
                <a:ea typeface="ＭＳ Ｐゴシック" charset="0"/>
              </a:rPr>
              <a:t>Time of Flight Provides a </a:t>
            </a:r>
            <a:r>
              <a:rPr lang="en-US" sz="2800" b="1" i="1">
                <a:solidFill>
                  <a:srgbClr val="000000"/>
                </a:solidFill>
                <a:latin typeface="Arial" charset="0"/>
                <a:ea typeface="ＭＳ Ｐゴシック" charset="0"/>
              </a:rPr>
              <a:t>Huge</a:t>
            </a:r>
            <a:r>
              <a:rPr lang="en-US" sz="2800" b="1">
                <a:solidFill>
                  <a:srgbClr val="000000"/>
                </a:solidFill>
                <a:latin typeface="Arial" charset="0"/>
                <a:ea typeface="ＭＳ Ｐゴシック" charset="0"/>
              </a:rPr>
              <a:t> Performance Increase!</a:t>
            </a:r>
          </a:p>
          <a:p>
            <a:pPr marL="169784" indent="-169784" algn="ctr" defTabSz="858448">
              <a:lnSpc>
                <a:spcPct val="90000"/>
              </a:lnSpc>
              <a:buClr>
                <a:srgbClr val="FC0128"/>
              </a:buClr>
              <a:buFontTx/>
              <a:buChar char="•"/>
              <a:defRPr/>
            </a:pPr>
            <a:r>
              <a:rPr lang="en-US" sz="2800" b="1">
                <a:solidFill>
                  <a:srgbClr val="000000"/>
                </a:solidFill>
                <a:latin typeface="Arial" charset="0"/>
                <a:ea typeface="ＭＳ Ｐゴシック" charset="0"/>
              </a:rPr>
              <a:t>Largest Improvement in Large Patients</a:t>
            </a:r>
          </a:p>
        </p:txBody>
      </p:sp>
      <p:grpSp>
        <p:nvGrpSpPr>
          <p:cNvPr id="110602" name="Group 13">
            <a:extLst>
              <a:ext uri="{FF2B5EF4-FFF2-40B4-BE49-F238E27FC236}">
                <a16:creationId xmlns:a16="http://schemas.microsoft.com/office/drawing/2014/main" id="{B9722AEC-E6E9-E1A9-EB43-4E6826F39822}"/>
              </a:ext>
            </a:extLst>
          </p:cNvPr>
          <p:cNvGrpSpPr>
            <a:grpSpLocks/>
          </p:cNvGrpSpPr>
          <p:nvPr/>
        </p:nvGrpSpPr>
        <p:grpSpPr bwMode="auto">
          <a:xfrm>
            <a:off x="1804988" y="4152900"/>
            <a:ext cx="1320800" cy="446088"/>
            <a:chOff x="1152" y="2544"/>
            <a:chExt cx="864" cy="281"/>
          </a:xfrm>
        </p:grpSpPr>
        <p:sp>
          <p:nvSpPr>
            <p:cNvPr id="110603" name="Line 14">
              <a:extLst>
                <a:ext uri="{FF2B5EF4-FFF2-40B4-BE49-F238E27FC236}">
                  <a16:creationId xmlns:a16="http://schemas.microsoft.com/office/drawing/2014/main" id="{D7E4C18F-9BC4-1340-6BD2-549259E32395}"/>
                </a:ext>
              </a:extLst>
            </p:cNvPr>
            <p:cNvSpPr>
              <a:spLocks noChangeShapeType="1"/>
            </p:cNvSpPr>
            <p:nvPr/>
          </p:nvSpPr>
          <p:spPr bwMode="auto">
            <a:xfrm>
              <a:off x="1152" y="2688"/>
              <a:ext cx="864" cy="0"/>
            </a:xfrm>
            <a:prstGeom prst="line">
              <a:avLst/>
            </a:prstGeom>
            <a:noFill/>
            <a:ln w="127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r-FR"/>
            </a:p>
          </p:txBody>
        </p:sp>
        <p:sp>
          <p:nvSpPr>
            <p:cNvPr id="110604" name="Text Box 15">
              <a:extLst>
                <a:ext uri="{FF2B5EF4-FFF2-40B4-BE49-F238E27FC236}">
                  <a16:creationId xmlns:a16="http://schemas.microsoft.com/office/drawing/2014/main" id="{4F0D1E88-732E-F7C0-8D18-6C52D652168D}"/>
                </a:ext>
              </a:extLst>
            </p:cNvPr>
            <p:cNvSpPr txBox="1">
              <a:spLocks noChangeArrowheads="1"/>
            </p:cNvSpPr>
            <p:nvPr/>
          </p:nvSpPr>
          <p:spPr bwMode="auto">
            <a:xfrm>
              <a:off x="1485" y="2544"/>
              <a:ext cx="260" cy="2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fr-FR" b="1">
                  <a:solidFill>
                    <a:srgbClr val="000000"/>
                  </a:solidFill>
                  <a:latin typeface="Arial" panose="020B0604020202020204" pitchFamily="34" charset="0"/>
                </a:rPr>
                <a:t>D</a:t>
              </a:r>
            </a:p>
          </p:txBody>
        </p:sp>
      </p:gr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a:extLst>
              <a:ext uri="{FF2B5EF4-FFF2-40B4-BE49-F238E27FC236}">
                <a16:creationId xmlns:a16="http://schemas.microsoft.com/office/drawing/2014/main" id="{BF9683CC-504D-DE0A-6317-4D85CB116E35}"/>
              </a:ext>
            </a:extLst>
          </p:cNvPr>
          <p:cNvSpPr>
            <a:spLocks noGrp="1"/>
          </p:cNvSpPr>
          <p:nvPr>
            <p:ph type="title"/>
          </p:nvPr>
        </p:nvSpPr>
        <p:spPr>
          <a:xfrm>
            <a:off x="1281113" y="260350"/>
            <a:ext cx="8224837" cy="542925"/>
          </a:xfrm>
        </p:spPr>
        <p:txBody>
          <a:bodyPr/>
          <a:lstStyle/>
          <a:p>
            <a:pPr eaLnBrk="1" hangingPunct="1"/>
            <a:r>
              <a:rPr lang="en-US" altLang="fr-FR"/>
              <a:t>Raw Signal</a:t>
            </a:r>
            <a:br>
              <a:rPr lang="en-US" altLang="fr-FR"/>
            </a:br>
            <a:r>
              <a:rPr lang="en-US" altLang="fr-FR"/>
              <a:t> From Photomultiplier Tube</a:t>
            </a:r>
          </a:p>
        </p:txBody>
      </p:sp>
      <p:sp>
        <p:nvSpPr>
          <p:cNvPr id="453635" name="Rectangle 3">
            <a:extLst>
              <a:ext uri="{FF2B5EF4-FFF2-40B4-BE49-F238E27FC236}">
                <a16:creationId xmlns:a16="http://schemas.microsoft.com/office/drawing/2014/main" id="{623C2692-EF3C-EDAB-902C-34EDA27AD276}"/>
              </a:ext>
            </a:extLst>
          </p:cNvPr>
          <p:cNvSpPr>
            <a:spLocks noChangeArrowheads="1"/>
          </p:cNvSpPr>
          <p:nvPr/>
        </p:nvSpPr>
        <p:spPr bwMode="auto">
          <a:xfrm>
            <a:off x="1252538" y="5410200"/>
            <a:ext cx="7505700" cy="1150938"/>
          </a:xfrm>
          <a:prstGeom prst="rect">
            <a:avLst/>
          </a:prstGeom>
          <a:solidFill>
            <a:schemeClr val="bg1"/>
          </a:solidFill>
          <a:ln w="12700">
            <a:solidFill>
              <a:schemeClr val="tx1"/>
            </a:solidFill>
            <a:miter lim="800000"/>
            <a:headEnd/>
            <a:tailEnd/>
          </a:ln>
          <a:effectLst>
            <a:outerShdw blurRad="63500" dist="107763" dir="2700000" algn="ctr" rotWithShape="0">
              <a:schemeClr val="bg2">
                <a:alpha val="74998"/>
              </a:schemeClr>
            </a:outerShdw>
          </a:effectLst>
        </p:spPr>
        <p:txBody>
          <a:bodyPr wrap="none" lIns="90477" tIns="44445" rIns="90477" bIns="44445">
            <a:spAutoFit/>
          </a:bodyPr>
          <a:lstStyle>
            <a:lvl1pPr marL="176213" indent="-1762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ctr" eaLnBrk="1" hangingPunct="1">
              <a:buFontTx/>
              <a:buChar char="•"/>
              <a:defRPr/>
            </a:pPr>
            <a:r>
              <a:rPr lang="en-US" altLang="fr-FR">
                <a:solidFill>
                  <a:schemeClr val="accent1"/>
                </a:solidFill>
              </a:rPr>
              <a:t>Small Signal Level — 0.000000511 TeV</a:t>
            </a:r>
          </a:p>
          <a:p>
            <a:pPr algn="ctr" eaLnBrk="1" hangingPunct="1">
              <a:buFontTx/>
              <a:buChar char="•"/>
              <a:defRPr/>
            </a:pPr>
            <a:r>
              <a:rPr lang="en-US" altLang="fr-FR">
                <a:solidFill>
                  <a:schemeClr val="accent1"/>
                </a:solidFill>
              </a:rPr>
              <a:t>Small Fraction of Scintillation Light in Leading Edge</a:t>
            </a:r>
          </a:p>
          <a:p>
            <a:pPr algn="ctr" eaLnBrk="1" hangingPunct="1">
              <a:buFontTx/>
              <a:buChar char="•"/>
              <a:defRPr/>
            </a:pPr>
            <a:r>
              <a:rPr lang="en-US" altLang="fr-FR">
                <a:solidFill>
                  <a:schemeClr val="accent1"/>
                </a:solidFill>
              </a:rPr>
              <a:t>Fundamental Limit Due to Statistical Fluctuations</a:t>
            </a:r>
          </a:p>
        </p:txBody>
      </p:sp>
      <p:pic>
        <p:nvPicPr>
          <p:cNvPr id="112643" name="Picture 4" descr="LSO Event">
            <a:extLst>
              <a:ext uri="{FF2B5EF4-FFF2-40B4-BE49-F238E27FC236}">
                <a16:creationId xmlns:a16="http://schemas.microsoft.com/office/drawing/2014/main" id="{317B4BAA-B77E-15BB-3C05-B6CC4F2409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1600" y="1066800"/>
            <a:ext cx="4621213" cy="397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3637" name="Text Box 5">
            <a:extLst>
              <a:ext uri="{FF2B5EF4-FFF2-40B4-BE49-F238E27FC236}">
                <a16:creationId xmlns:a16="http://schemas.microsoft.com/office/drawing/2014/main" id="{3A753BD9-8242-04DD-3E59-D42BE73980AE}"/>
              </a:ext>
            </a:extLst>
          </p:cNvPr>
          <p:cNvSpPr txBox="1">
            <a:spLocks noChangeArrowheads="1"/>
          </p:cNvSpPr>
          <p:nvPr/>
        </p:nvSpPr>
        <p:spPr bwMode="auto">
          <a:xfrm>
            <a:off x="4797425" y="1524000"/>
            <a:ext cx="1884363" cy="1154113"/>
          </a:xfrm>
          <a:prstGeom prst="rect">
            <a:avLst/>
          </a:prstGeom>
          <a:solidFill>
            <a:schemeClr val="bg1"/>
          </a:solidFill>
          <a:ln w="12700">
            <a:solidFill>
              <a:schemeClr val="tx1"/>
            </a:solidFill>
            <a:miter lim="800000"/>
            <a:headEnd/>
            <a:tailEnd/>
          </a:ln>
          <a:effectLst>
            <a:outerShdw blurRad="63500" dist="38099" dir="2700000" algn="ctr" rotWithShape="0">
              <a:schemeClr val="bg2">
                <a:alpha val="75000"/>
              </a:schemeClr>
            </a:outerShdw>
          </a:effectLst>
        </p:spPr>
        <p:txBody>
          <a:bodyPr wrap="none" lIns="91429" tIns="45715" rIns="91429" bIns="45715">
            <a:spAutoFit/>
          </a:bodyPr>
          <a:lstStyle/>
          <a:p>
            <a:pPr eaLnBrk="1" hangingPunct="1">
              <a:spcBef>
                <a:spcPct val="50000"/>
              </a:spcBef>
              <a:defRPr/>
            </a:pPr>
            <a:r>
              <a:rPr lang="en-US">
                <a:latin typeface="Comic Sans MS" charset="0"/>
                <a:ea typeface="MS PGothic" charset="0"/>
                <a:cs typeface="MS PGothic" charset="0"/>
              </a:rPr>
              <a:t>Oscilloscope</a:t>
            </a:r>
            <a:br>
              <a:rPr lang="en-US">
                <a:latin typeface="Comic Sans MS" charset="0"/>
                <a:ea typeface="MS PGothic" charset="0"/>
                <a:cs typeface="MS PGothic" charset="0"/>
              </a:rPr>
            </a:br>
            <a:r>
              <a:rPr lang="en-US">
                <a:latin typeface="Comic Sans MS" charset="0"/>
                <a:ea typeface="MS PGothic" charset="0"/>
                <a:cs typeface="MS PGothic" charset="0"/>
              </a:rPr>
              <a:t>Trace from</a:t>
            </a:r>
            <a:br>
              <a:rPr lang="en-US">
                <a:latin typeface="Comic Sans MS" charset="0"/>
                <a:ea typeface="MS PGothic" charset="0"/>
                <a:cs typeface="MS PGothic" charset="0"/>
              </a:rPr>
            </a:br>
            <a:r>
              <a:rPr lang="en-US">
                <a:latin typeface="Comic Sans MS" charset="0"/>
                <a:ea typeface="MS PGothic" charset="0"/>
                <a:cs typeface="MS PGothic" charset="0"/>
              </a:rPr>
              <a:t>One Event</a:t>
            </a:r>
            <a:endParaRPr lang="en-US">
              <a:latin typeface="Comic Sans MS" charset="0"/>
              <a:ea typeface="MS PGothic" charset="0"/>
              <a:cs typeface="MS PGothic" charset="0"/>
              <a:sym typeface="Symbol" charset="0"/>
            </a:endParaRPr>
          </a:p>
        </p:txBody>
      </p:sp>
      <p:grpSp>
        <p:nvGrpSpPr>
          <p:cNvPr id="112645" name="Group 11">
            <a:extLst>
              <a:ext uri="{FF2B5EF4-FFF2-40B4-BE49-F238E27FC236}">
                <a16:creationId xmlns:a16="http://schemas.microsoft.com/office/drawing/2014/main" id="{131EAF36-C32F-D3CE-164F-CC0342A0DD41}"/>
              </a:ext>
            </a:extLst>
          </p:cNvPr>
          <p:cNvGrpSpPr>
            <a:grpSpLocks/>
          </p:cNvGrpSpPr>
          <p:nvPr/>
        </p:nvGrpSpPr>
        <p:grpSpPr bwMode="auto">
          <a:xfrm>
            <a:off x="806450" y="1371600"/>
            <a:ext cx="3155950" cy="3048000"/>
            <a:chOff x="528" y="864"/>
            <a:chExt cx="2064" cy="1920"/>
          </a:xfrm>
        </p:grpSpPr>
        <p:sp>
          <p:nvSpPr>
            <p:cNvPr id="112648" name="Oval 6">
              <a:extLst>
                <a:ext uri="{FF2B5EF4-FFF2-40B4-BE49-F238E27FC236}">
                  <a16:creationId xmlns:a16="http://schemas.microsoft.com/office/drawing/2014/main" id="{C5CF9DA7-6813-E7D8-3A8C-0B3997F496D0}"/>
                </a:ext>
              </a:extLst>
            </p:cNvPr>
            <p:cNvSpPr>
              <a:spLocks noChangeArrowheads="1"/>
            </p:cNvSpPr>
            <p:nvPr/>
          </p:nvSpPr>
          <p:spPr bwMode="auto">
            <a:xfrm>
              <a:off x="2256" y="960"/>
              <a:ext cx="336" cy="1824"/>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lang="fr-FR" altLang="fr-FR"/>
            </a:p>
          </p:txBody>
        </p:sp>
        <p:sp>
          <p:nvSpPr>
            <p:cNvPr id="112649" name="Text Box 7">
              <a:extLst>
                <a:ext uri="{FF2B5EF4-FFF2-40B4-BE49-F238E27FC236}">
                  <a16:creationId xmlns:a16="http://schemas.microsoft.com/office/drawing/2014/main" id="{E89AC4B6-8007-AA53-53F7-1A44DF400CB0}"/>
                </a:ext>
              </a:extLst>
            </p:cNvPr>
            <p:cNvSpPr txBox="1">
              <a:spLocks noChangeArrowheads="1"/>
            </p:cNvSpPr>
            <p:nvPr/>
          </p:nvSpPr>
          <p:spPr bwMode="auto">
            <a:xfrm>
              <a:off x="528" y="864"/>
              <a:ext cx="1248" cy="7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ct val="50000"/>
                </a:spcBef>
              </a:pPr>
              <a:r>
                <a:rPr lang="en-US" altLang="fr-FR">
                  <a:solidFill>
                    <a:schemeClr val="accent1"/>
                  </a:solidFill>
                </a:rPr>
                <a:t>Important Region for Timing</a:t>
              </a:r>
              <a:endParaRPr lang="en-US" altLang="fr-FR">
                <a:solidFill>
                  <a:schemeClr val="accent1"/>
                </a:solidFill>
                <a:sym typeface="Symbol" pitchFamily="2" charset="2"/>
              </a:endParaRPr>
            </a:p>
          </p:txBody>
        </p:sp>
        <p:sp>
          <p:nvSpPr>
            <p:cNvPr id="112650" name="Line 8">
              <a:extLst>
                <a:ext uri="{FF2B5EF4-FFF2-40B4-BE49-F238E27FC236}">
                  <a16:creationId xmlns:a16="http://schemas.microsoft.com/office/drawing/2014/main" id="{BE8D430F-EA55-E3C2-2224-408EB60A700C}"/>
                </a:ext>
              </a:extLst>
            </p:cNvPr>
            <p:cNvSpPr>
              <a:spLocks noChangeShapeType="1"/>
            </p:cNvSpPr>
            <p:nvPr/>
          </p:nvSpPr>
          <p:spPr bwMode="auto">
            <a:xfrm>
              <a:off x="1440" y="1488"/>
              <a:ext cx="768" cy="96"/>
            </a:xfrm>
            <a:prstGeom prst="line">
              <a:avLst/>
            </a:prstGeom>
            <a:noFill/>
            <a:ln w="38100">
              <a:solidFill>
                <a:schemeClr val="accent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fr-FR"/>
            </a:p>
          </p:txBody>
        </p:sp>
      </p:grpSp>
      <p:sp>
        <p:nvSpPr>
          <p:cNvPr id="112646" name="Espace réservé du pied de page 2">
            <a:extLst>
              <a:ext uri="{FF2B5EF4-FFF2-40B4-BE49-F238E27FC236}">
                <a16:creationId xmlns:a16="http://schemas.microsoft.com/office/drawing/2014/main" id="{C67B74D9-A38D-DAAC-5A55-CE5654D6BDC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813">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defTabSz="912813">
              <a:spcBef>
                <a:spcPct val="20000"/>
              </a:spcBef>
              <a:buFont typeface="Arial" panose="020B0604020202020204" pitchFamily="34" charset="0"/>
              <a:buChar char="–"/>
              <a:defRPr sz="2500">
                <a:solidFill>
                  <a:schemeClr val="tx1"/>
                </a:solidFill>
                <a:latin typeface="Calibri" panose="020F0502020204030204" pitchFamily="34" charset="0"/>
                <a:ea typeface="MS PGothic" panose="020B0600070205080204" pitchFamily="34" charset="-128"/>
              </a:defRPr>
            </a:lvl2pPr>
            <a:lvl3pPr marL="1143000" indent="-228600" defTabSz="912813">
              <a:spcBef>
                <a:spcPct val="20000"/>
              </a:spcBef>
              <a:buFont typeface="Arial" panose="020B0604020202020204" pitchFamily="34" charset="0"/>
              <a:buChar char="•"/>
              <a:defRPr sz="2100">
                <a:solidFill>
                  <a:schemeClr val="tx1"/>
                </a:solidFill>
                <a:latin typeface="Calibri" panose="020F0502020204030204" pitchFamily="34" charset="0"/>
                <a:ea typeface="MS PGothic" panose="020B0600070205080204" pitchFamily="34" charset="-128"/>
              </a:defRPr>
            </a:lvl3pPr>
            <a:lvl4pPr marL="1600200" indent="-228600" defTabSz="912813">
              <a:spcBef>
                <a:spcPct val="200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defTabSz="912813">
              <a:spcBef>
                <a:spcPct val="200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defTabSz="912813"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defTabSz="912813"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defTabSz="912813"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defTabSz="912813"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100">
                <a:solidFill>
                  <a:srgbClr val="898989"/>
                </a:solidFill>
              </a:rPr>
              <a:t>Pisa School June 2023</a:t>
            </a:r>
          </a:p>
        </p:txBody>
      </p:sp>
      <p:sp>
        <p:nvSpPr>
          <p:cNvPr id="112647" name="Espace réservé du numéro de diapositive 3">
            <a:extLst>
              <a:ext uri="{FF2B5EF4-FFF2-40B4-BE49-F238E27FC236}">
                <a16:creationId xmlns:a16="http://schemas.microsoft.com/office/drawing/2014/main" id="{01BB36E4-2F18-DE9D-CD5D-51C527AFE94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defTabSz="912813">
              <a:spcBef>
                <a:spcPct val="20000"/>
              </a:spcBef>
              <a:buFont typeface="Arial" panose="020B0604020202020204" pitchFamily="34" charset="0"/>
              <a:buChar char="–"/>
              <a:defRPr sz="2500">
                <a:solidFill>
                  <a:schemeClr val="tx1"/>
                </a:solidFill>
                <a:latin typeface="Calibri" panose="020F0502020204030204" pitchFamily="34" charset="0"/>
                <a:ea typeface="MS PGothic" panose="020B0600070205080204" pitchFamily="34" charset="-128"/>
              </a:defRPr>
            </a:lvl2pPr>
            <a:lvl3pPr marL="1143000" indent="-228600" defTabSz="912813">
              <a:spcBef>
                <a:spcPct val="20000"/>
              </a:spcBef>
              <a:buFont typeface="Arial" panose="020B0604020202020204" pitchFamily="34" charset="0"/>
              <a:buChar char="•"/>
              <a:defRPr sz="2100">
                <a:solidFill>
                  <a:schemeClr val="tx1"/>
                </a:solidFill>
                <a:latin typeface="Calibri" panose="020F0502020204030204" pitchFamily="34" charset="0"/>
                <a:ea typeface="MS PGothic" panose="020B0600070205080204" pitchFamily="34" charset="-128"/>
              </a:defRPr>
            </a:lvl3pPr>
            <a:lvl4pPr marL="1600200" indent="-228600" defTabSz="912813">
              <a:spcBef>
                <a:spcPct val="200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defTabSz="912813">
              <a:spcBef>
                <a:spcPct val="200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defTabSz="912813"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defTabSz="912813"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defTabSz="912813"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defTabSz="912813"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853F07F-ACCD-C84E-A3DF-2D5F0F2F328F}" type="slidenum">
              <a:rPr lang="en-US" altLang="fr-FR" sz="1100" smtClean="0">
                <a:solidFill>
                  <a:srgbClr val="898989"/>
                </a:solidFill>
              </a:rPr>
              <a:pPr>
                <a:spcBef>
                  <a:spcPct val="0"/>
                </a:spcBef>
                <a:buFontTx/>
                <a:buNone/>
              </a:pPr>
              <a:t>14</a:t>
            </a:fld>
            <a:endParaRPr lang="en-US" altLang="fr-FR" sz="1100">
              <a:solidFill>
                <a:srgbClr val="898989"/>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2B7C4CCD-D28D-A22A-B632-A3DF15E0B477}"/>
              </a:ext>
            </a:extLst>
          </p:cNvPr>
          <p:cNvSpPr>
            <a:spLocks noGrp="1"/>
          </p:cNvSpPr>
          <p:nvPr>
            <p:ph type="ftr" sz="quarter" idx="11"/>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r>
              <a:rPr lang="fr-FR" altLang="fr-FR" sz="1200">
                <a:solidFill>
                  <a:srgbClr val="000000"/>
                </a:solidFill>
                <a:effectLst>
                  <a:outerShdw blurRad="38100" dist="38100" dir="2700000" algn="tl">
                    <a:srgbClr val="FFFFFF"/>
                  </a:outerShdw>
                </a:effectLst>
                <a:latin typeface="Arial" panose="020B0604020202020204" pitchFamily="34" charset="0"/>
              </a:rPr>
              <a:t>Pisa School June 2023</a:t>
            </a:r>
          </a:p>
        </p:txBody>
      </p:sp>
      <p:sp>
        <p:nvSpPr>
          <p:cNvPr id="32" name="Espace réservé du numéro de diapositive 5">
            <a:extLst>
              <a:ext uri="{FF2B5EF4-FFF2-40B4-BE49-F238E27FC236}">
                <a16:creationId xmlns:a16="http://schemas.microsoft.com/office/drawing/2014/main" id="{73CD2B78-AE11-28B2-BAC6-3CD443A93C63}"/>
              </a:ext>
            </a:extLst>
          </p:cNvPr>
          <p:cNvSpPr>
            <a:spLocks noGrp="1"/>
          </p:cNvSpPr>
          <p:nvPr>
            <p:ph type="sldNum" sz="quarter" idx="12"/>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fld id="{CE3FC784-42F3-294E-8E5E-EB1125A91CD8}" type="slidenum">
              <a:rPr lang="fr-FR" altLang="fr-FR" sz="1200" smtClean="0">
                <a:solidFill>
                  <a:srgbClr val="000000"/>
                </a:solidFill>
                <a:effectLst>
                  <a:outerShdw blurRad="38100" dist="38100" dir="2700000" algn="tl">
                    <a:srgbClr val="FFFFFF"/>
                  </a:outerShdw>
                </a:effectLst>
                <a:latin typeface="Arial" panose="020B0604020202020204" pitchFamily="34" charset="0"/>
              </a:rPr>
              <a:pPr eaLnBrk="1" hangingPunct="1">
                <a:defRPr/>
              </a:pPr>
              <a:t>15</a:t>
            </a:fld>
            <a:endParaRPr lang="fr-FR" altLang="fr-FR" sz="1200">
              <a:solidFill>
                <a:srgbClr val="000000"/>
              </a:solidFill>
              <a:effectLst>
                <a:outerShdw blurRad="38100" dist="38100" dir="2700000" algn="tl">
                  <a:srgbClr val="FFFFFF"/>
                </a:outerShdw>
              </a:effectLst>
              <a:latin typeface="Arial" panose="020B0604020202020204" pitchFamily="34" charset="0"/>
            </a:endParaRPr>
          </a:p>
        </p:txBody>
      </p:sp>
      <p:sp>
        <p:nvSpPr>
          <p:cNvPr id="688130" name="Rectangle 2">
            <a:extLst>
              <a:ext uri="{FF2B5EF4-FFF2-40B4-BE49-F238E27FC236}">
                <a16:creationId xmlns:a16="http://schemas.microsoft.com/office/drawing/2014/main" id="{A2EC79E4-A918-3B17-34A0-7F49032C2873}"/>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algn="ctr" eaLnBrk="1" hangingPunct="1">
              <a:defRPr/>
            </a:pPr>
            <a:r>
              <a:rPr lang="fr-FR" sz="3600" b="1" dirty="0">
                <a:solidFill>
                  <a:srgbClr val="5B00B6"/>
                </a:solidFill>
                <a:effectLst>
                  <a:outerShdw blurRad="38100" dist="38100" dir="2700000" algn="tl">
                    <a:srgbClr val="DDDDDD"/>
                  </a:outerShdw>
                </a:effectLst>
                <a:latin typeface="Comic Sans MS" charset="0"/>
                <a:ea typeface="ＭＳ Ｐゴシック" charset="0"/>
                <a:cs typeface="ＭＳ Ｐゴシック" charset="0"/>
              </a:rPr>
              <a:t>POSTER </a:t>
            </a:r>
            <a:endParaRPr lang="en-GB" sz="3600" b="1" dirty="0">
              <a:solidFill>
                <a:srgbClr val="FF0066"/>
              </a:solidFill>
              <a:effectLst>
                <a:outerShdw blurRad="38100" dist="38100" dir="2700000" algn="tl">
                  <a:srgbClr val="DDDDDD"/>
                </a:outerShdw>
              </a:effectLst>
              <a:latin typeface="Comic Sans MS" charset="0"/>
              <a:ea typeface="ＭＳ Ｐゴシック" charset="0"/>
              <a:cs typeface="ＭＳ Ｐゴシック" charset="0"/>
            </a:endParaRPr>
          </a:p>
          <a:p>
            <a:pPr algn="ctr" eaLnBrk="1" hangingPunct="1">
              <a:defRPr/>
            </a:pPr>
            <a:endParaRPr lang="en-GB" sz="3600" b="1" dirty="0">
              <a:solidFill>
                <a:srgbClr val="FF0000"/>
              </a:solidFill>
              <a:effectLst>
                <a:outerShdw blurRad="38100" dist="38100" dir="2700000" algn="tl">
                  <a:srgbClr val="DDDDDD"/>
                </a:outerShdw>
              </a:effectLst>
              <a:latin typeface="Comic Sans MS" charset="0"/>
              <a:ea typeface="ＭＳ Ｐゴシック" charset="0"/>
              <a:cs typeface="ＭＳ Ｐゴシック" charset="0"/>
            </a:endParaRPr>
          </a:p>
        </p:txBody>
      </p:sp>
      <p:sp>
        <p:nvSpPr>
          <p:cNvPr id="124932" name="Line 3">
            <a:extLst>
              <a:ext uri="{FF2B5EF4-FFF2-40B4-BE49-F238E27FC236}">
                <a16:creationId xmlns:a16="http://schemas.microsoft.com/office/drawing/2014/main" id="{DFDFFFBC-C2B2-CE1C-E692-C8540E4EC101}"/>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33" name="Line 4">
            <a:extLst>
              <a:ext uri="{FF2B5EF4-FFF2-40B4-BE49-F238E27FC236}">
                <a16:creationId xmlns:a16="http://schemas.microsoft.com/office/drawing/2014/main" id="{3EE525EA-5486-8D6D-0364-1C69F4A7A072}"/>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34" name="Line 5">
            <a:extLst>
              <a:ext uri="{FF2B5EF4-FFF2-40B4-BE49-F238E27FC236}">
                <a16:creationId xmlns:a16="http://schemas.microsoft.com/office/drawing/2014/main" id="{3424094E-B9B0-B12C-4863-5C1032D04595}"/>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35" name="Line 6">
            <a:extLst>
              <a:ext uri="{FF2B5EF4-FFF2-40B4-BE49-F238E27FC236}">
                <a16:creationId xmlns:a16="http://schemas.microsoft.com/office/drawing/2014/main" id="{B66EE25D-9DC2-1AB8-9544-6BEA4BE1A6D5}"/>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36" name="Line 7">
            <a:extLst>
              <a:ext uri="{FF2B5EF4-FFF2-40B4-BE49-F238E27FC236}">
                <a16:creationId xmlns:a16="http://schemas.microsoft.com/office/drawing/2014/main" id="{46C5D3E3-2427-9C55-E012-550B8178C61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37" name="Line 8">
            <a:extLst>
              <a:ext uri="{FF2B5EF4-FFF2-40B4-BE49-F238E27FC236}">
                <a16:creationId xmlns:a16="http://schemas.microsoft.com/office/drawing/2014/main" id="{5A29146A-61D5-BBB7-80B0-844B33F711E7}"/>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38" name="Line 9">
            <a:extLst>
              <a:ext uri="{FF2B5EF4-FFF2-40B4-BE49-F238E27FC236}">
                <a16:creationId xmlns:a16="http://schemas.microsoft.com/office/drawing/2014/main" id="{96CA5756-F7F2-EB50-5EDF-19848A3A9275}"/>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39" name="Line 10">
            <a:extLst>
              <a:ext uri="{FF2B5EF4-FFF2-40B4-BE49-F238E27FC236}">
                <a16:creationId xmlns:a16="http://schemas.microsoft.com/office/drawing/2014/main" id="{ADD47FD2-D206-9388-646A-2E8DECC5CEB4}"/>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0" name="Line 11">
            <a:extLst>
              <a:ext uri="{FF2B5EF4-FFF2-40B4-BE49-F238E27FC236}">
                <a16:creationId xmlns:a16="http://schemas.microsoft.com/office/drawing/2014/main" id="{88F8DFE1-ACEE-0934-9B5F-742A64BC6DA4}"/>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1" name="Line 12">
            <a:extLst>
              <a:ext uri="{FF2B5EF4-FFF2-40B4-BE49-F238E27FC236}">
                <a16:creationId xmlns:a16="http://schemas.microsoft.com/office/drawing/2014/main" id="{34052D07-229F-30F9-4EEB-A91ACFC48C4D}"/>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2" name="Line 13">
            <a:extLst>
              <a:ext uri="{FF2B5EF4-FFF2-40B4-BE49-F238E27FC236}">
                <a16:creationId xmlns:a16="http://schemas.microsoft.com/office/drawing/2014/main" id="{C990C91E-B33D-F056-15EC-5975D8E0AA3F}"/>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3" name="Line 14">
            <a:extLst>
              <a:ext uri="{FF2B5EF4-FFF2-40B4-BE49-F238E27FC236}">
                <a16:creationId xmlns:a16="http://schemas.microsoft.com/office/drawing/2014/main" id="{F9BBF581-CC09-5824-A4EE-B2BE24D29F09}"/>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4" name="Line 15">
            <a:extLst>
              <a:ext uri="{FF2B5EF4-FFF2-40B4-BE49-F238E27FC236}">
                <a16:creationId xmlns:a16="http://schemas.microsoft.com/office/drawing/2014/main" id="{B8FCD0D9-5FD4-BD67-93A1-AE7504BDD9D5}"/>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5" name="Line 16">
            <a:extLst>
              <a:ext uri="{FF2B5EF4-FFF2-40B4-BE49-F238E27FC236}">
                <a16:creationId xmlns:a16="http://schemas.microsoft.com/office/drawing/2014/main" id="{E22D1BDA-1DB4-0EE8-70C9-3CBCA40EC585}"/>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6" name="Line 17">
            <a:extLst>
              <a:ext uri="{FF2B5EF4-FFF2-40B4-BE49-F238E27FC236}">
                <a16:creationId xmlns:a16="http://schemas.microsoft.com/office/drawing/2014/main" id="{A264E985-60D2-7851-7810-232EC6A36368}"/>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7" name="Line 18">
            <a:extLst>
              <a:ext uri="{FF2B5EF4-FFF2-40B4-BE49-F238E27FC236}">
                <a16:creationId xmlns:a16="http://schemas.microsoft.com/office/drawing/2014/main" id="{CD0B398D-4C15-FADD-C5A6-2395EDAD0F58}"/>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8" name="Line 19">
            <a:extLst>
              <a:ext uri="{FF2B5EF4-FFF2-40B4-BE49-F238E27FC236}">
                <a16:creationId xmlns:a16="http://schemas.microsoft.com/office/drawing/2014/main" id="{1B2686E0-811C-FC74-4181-3AA1B73DA9CE}"/>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49" name="Line 21">
            <a:extLst>
              <a:ext uri="{FF2B5EF4-FFF2-40B4-BE49-F238E27FC236}">
                <a16:creationId xmlns:a16="http://schemas.microsoft.com/office/drawing/2014/main" id="{AA17F84A-772C-3C8B-AAD3-5B2E235BDBA1}"/>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50" name="Line 22">
            <a:extLst>
              <a:ext uri="{FF2B5EF4-FFF2-40B4-BE49-F238E27FC236}">
                <a16:creationId xmlns:a16="http://schemas.microsoft.com/office/drawing/2014/main" id="{53E87F22-2774-E930-DFEB-8CA3FDE8B5A6}"/>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51" name="Line 23">
            <a:extLst>
              <a:ext uri="{FF2B5EF4-FFF2-40B4-BE49-F238E27FC236}">
                <a16:creationId xmlns:a16="http://schemas.microsoft.com/office/drawing/2014/main" id="{6123DE42-C35A-1A26-F948-01B3EA09FDDA}"/>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52" name="Line 24">
            <a:extLst>
              <a:ext uri="{FF2B5EF4-FFF2-40B4-BE49-F238E27FC236}">
                <a16:creationId xmlns:a16="http://schemas.microsoft.com/office/drawing/2014/main" id="{60D9D5A8-7CCE-F3D7-96DA-70F95B3AACE5}"/>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53" name="Line 25">
            <a:extLst>
              <a:ext uri="{FF2B5EF4-FFF2-40B4-BE49-F238E27FC236}">
                <a16:creationId xmlns:a16="http://schemas.microsoft.com/office/drawing/2014/main" id="{650989B7-1AFD-FED1-98E4-83245B701FBC}"/>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54" name="Line 26">
            <a:extLst>
              <a:ext uri="{FF2B5EF4-FFF2-40B4-BE49-F238E27FC236}">
                <a16:creationId xmlns:a16="http://schemas.microsoft.com/office/drawing/2014/main" id="{A0ABD9E9-2BEC-348D-C8DF-9D8B4F6941D7}"/>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55" name="Line 27">
            <a:extLst>
              <a:ext uri="{FF2B5EF4-FFF2-40B4-BE49-F238E27FC236}">
                <a16:creationId xmlns:a16="http://schemas.microsoft.com/office/drawing/2014/main" id="{D92A957B-1E69-6009-4D32-FA8F3C3654DD}"/>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56" name="Line 28">
            <a:extLst>
              <a:ext uri="{FF2B5EF4-FFF2-40B4-BE49-F238E27FC236}">
                <a16:creationId xmlns:a16="http://schemas.microsoft.com/office/drawing/2014/main" id="{02C20CF5-C01B-DBD3-1099-C15D1212AC8A}"/>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57" name="Line 29">
            <a:extLst>
              <a:ext uri="{FF2B5EF4-FFF2-40B4-BE49-F238E27FC236}">
                <a16:creationId xmlns:a16="http://schemas.microsoft.com/office/drawing/2014/main" id="{1232EFA1-60B0-BE38-F7C5-60AFD2CFC0C4}"/>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24958" name="Line 30">
            <a:extLst>
              <a:ext uri="{FF2B5EF4-FFF2-40B4-BE49-F238E27FC236}">
                <a16:creationId xmlns:a16="http://schemas.microsoft.com/office/drawing/2014/main" id="{F5043A27-CE09-6600-C156-B38A938B237B}"/>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pic>
        <p:nvPicPr>
          <p:cNvPr id="124959" name="Picture 31">
            <a:extLst>
              <a:ext uri="{FF2B5EF4-FFF2-40B4-BE49-F238E27FC236}">
                <a16:creationId xmlns:a16="http://schemas.microsoft.com/office/drawing/2014/main" id="{27027250-3A46-56AA-85AF-F80D5538D414}"/>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6800" y="42672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488690-77B3-9E7C-69F5-13C032FED8E9}"/>
              </a:ext>
            </a:extLst>
          </p:cNvPr>
          <p:cNvSpPr>
            <a:spLocks noGrp="1"/>
          </p:cNvSpPr>
          <p:nvPr>
            <p:ph type="title"/>
          </p:nvPr>
        </p:nvSpPr>
        <p:spPr/>
        <p:txBody>
          <a:bodyPr/>
          <a:lstStyle/>
          <a:p>
            <a:pPr>
              <a:defRPr/>
            </a:pPr>
            <a:r>
              <a:rPr lang="fr-FR" dirty="0"/>
              <a:t>POSTER </a:t>
            </a:r>
            <a:r>
              <a:rPr lang="fr-FR" dirty="0" err="1"/>
              <a:t>presentation</a:t>
            </a:r>
            <a:r>
              <a:rPr lang="fr-FR" dirty="0"/>
              <a:t> </a:t>
            </a:r>
            <a:r>
              <a:rPr lang="fr-FR" dirty="0" err="1"/>
              <a:t>shoul</a:t>
            </a:r>
            <a:r>
              <a:rPr lang="fr-FR" dirty="0"/>
              <a:t> </a:t>
            </a:r>
            <a:r>
              <a:rPr lang="fr-FR" dirty="0" err="1"/>
              <a:t>contain</a:t>
            </a:r>
            <a:endParaRPr lang="fr-FR" dirty="0"/>
          </a:p>
        </p:txBody>
      </p:sp>
      <p:sp>
        <p:nvSpPr>
          <p:cNvPr id="3" name="Espace réservé du contenu 2">
            <a:extLst>
              <a:ext uri="{FF2B5EF4-FFF2-40B4-BE49-F238E27FC236}">
                <a16:creationId xmlns:a16="http://schemas.microsoft.com/office/drawing/2014/main" id="{B65D65EE-E0B1-EB81-02D7-061A0D8E385D}"/>
              </a:ext>
            </a:extLst>
          </p:cNvPr>
          <p:cNvSpPr>
            <a:spLocks noGrp="1"/>
          </p:cNvSpPr>
          <p:nvPr>
            <p:ph idx="1"/>
          </p:nvPr>
        </p:nvSpPr>
        <p:spPr>
          <a:xfrm>
            <a:off x="873125" y="1052513"/>
            <a:ext cx="7704138" cy="4530725"/>
          </a:xfrm>
        </p:spPr>
        <p:txBody>
          <a:bodyPr/>
          <a:lstStyle/>
          <a:p>
            <a:pPr>
              <a:defRPr/>
            </a:pPr>
            <a:endParaRPr lang="fr-FR" dirty="0"/>
          </a:p>
          <a:p>
            <a:pPr>
              <a:defRPr/>
            </a:pPr>
            <a:r>
              <a:rPr lang="fr-FR" dirty="0"/>
              <a:t>Logo, Photo</a:t>
            </a:r>
          </a:p>
          <a:p>
            <a:pPr>
              <a:defRPr/>
            </a:pPr>
            <a:r>
              <a:rPr lang="fr-FR" dirty="0" err="1"/>
              <a:t>Title</a:t>
            </a:r>
            <a:endParaRPr lang="fr-FR" dirty="0"/>
          </a:p>
          <a:p>
            <a:pPr>
              <a:defRPr/>
            </a:pPr>
            <a:r>
              <a:rPr lang="fr-FR" dirty="0"/>
              <a:t>Name, collaboration, Institution ….</a:t>
            </a:r>
          </a:p>
          <a:p>
            <a:pPr>
              <a:defRPr/>
            </a:pPr>
            <a:r>
              <a:rPr lang="fr-FR" dirty="0" err="1"/>
              <a:t>Context</a:t>
            </a:r>
            <a:endParaRPr lang="fr-FR" dirty="0"/>
          </a:p>
          <a:p>
            <a:pPr>
              <a:defRPr/>
            </a:pPr>
            <a:r>
              <a:rPr lang="fr-FR" dirty="0"/>
              <a:t>Details</a:t>
            </a:r>
          </a:p>
          <a:p>
            <a:pPr>
              <a:defRPr/>
            </a:pPr>
            <a:r>
              <a:rPr lang="fr-FR" dirty="0" err="1"/>
              <a:t>Results</a:t>
            </a:r>
            <a:endParaRPr lang="fr-FR" dirty="0"/>
          </a:p>
          <a:p>
            <a:pPr>
              <a:defRPr/>
            </a:pPr>
            <a:r>
              <a:rPr lang="fr-FR" dirty="0"/>
              <a:t>Conclusions</a:t>
            </a:r>
          </a:p>
          <a:p>
            <a:pPr>
              <a:defRPr/>
            </a:pPr>
            <a:r>
              <a:rPr lang="fr-FR" dirty="0" err="1"/>
              <a:t>References</a:t>
            </a:r>
            <a:r>
              <a:rPr lang="fr-FR" dirty="0"/>
              <a:t> </a:t>
            </a:r>
          </a:p>
          <a:p>
            <a:pPr>
              <a:defRPr/>
            </a:pPr>
            <a:endParaRPr lang="fr-FR" dirty="0"/>
          </a:p>
          <a:p>
            <a:pPr>
              <a:defRPr/>
            </a:pPr>
            <a:endParaRPr lang="fr-FR" dirty="0"/>
          </a:p>
        </p:txBody>
      </p:sp>
      <p:sp>
        <p:nvSpPr>
          <p:cNvPr id="4" name="Espace réservé du pied de page 3">
            <a:extLst>
              <a:ext uri="{FF2B5EF4-FFF2-40B4-BE49-F238E27FC236}">
                <a16:creationId xmlns:a16="http://schemas.microsoft.com/office/drawing/2014/main" id="{CA67B816-19FD-C025-BE64-4064F8600F5E}"/>
              </a:ext>
            </a:extLst>
          </p:cNvPr>
          <p:cNvSpPr>
            <a:spLocks noGrp="1"/>
          </p:cNvSpPr>
          <p:nvPr>
            <p:ph type="ftr" sz="quarter" idx="11"/>
          </p:nvPr>
        </p:nvSpPr>
        <p:spPr/>
        <p:txBody>
          <a:bodyPr/>
          <a:lstStyle/>
          <a:p>
            <a:pPr>
              <a:defRPr/>
            </a:pPr>
            <a:r>
              <a:rPr lang="fr-FR" altLang="fr-FR"/>
              <a:t>Pisa School June 2023</a:t>
            </a:r>
          </a:p>
        </p:txBody>
      </p:sp>
      <p:sp>
        <p:nvSpPr>
          <p:cNvPr id="5" name="Espace réservé du numéro de diapositive 4">
            <a:extLst>
              <a:ext uri="{FF2B5EF4-FFF2-40B4-BE49-F238E27FC236}">
                <a16:creationId xmlns:a16="http://schemas.microsoft.com/office/drawing/2014/main" id="{6DC22D20-AA8F-707A-4FF0-5537438A426F}"/>
              </a:ext>
            </a:extLst>
          </p:cNvPr>
          <p:cNvSpPr>
            <a:spLocks noGrp="1"/>
          </p:cNvSpPr>
          <p:nvPr>
            <p:ph type="sldNum" sz="quarter" idx="12"/>
          </p:nvPr>
        </p:nvSpPr>
        <p:spPr/>
        <p:txBody>
          <a:bodyPr/>
          <a:lstStyle/>
          <a:p>
            <a:pPr>
              <a:defRPr/>
            </a:pPr>
            <a:fld id="{F25A70FE-99F2-D346-8752-500BE58DDB88}" type="slidenum">
              <a:rPr lang="fr-FR" altLang="fr-FR" smtClean="0"/>
              <a:pPr>
                <a:defRPr/>
              </a:pPr>
              <a:t>16</a:t>
            </a:fld>
            <a:endParaRPr lang="fr-FR" altLang="fr-F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C5247A-3067-FD57-C294-07634705604D}"/>
              </a:ext>
            </a:extLst>
          </p:cNvPr>
          <p:cNvSpPr>
            <a:spLocks noGrp="1"/>
          </p:cNvSpPr>
          <p:nvPr>
            <p:ph type="title"/>
          </p:nvPr>
        </p:nvSpPr>
        <p:spPr>
          <a:xfrm>
            <a:off x="2544763" y="-31750"/>
            <a:ext cx="8137525" cy="1196975"/>
          </a:xfrm>
        </p:spPr>
        <p:txBody>
          <a:bodyPr/>
          <a:lstStyle/>
          <a:p>
            <a:pPr>
              <a:defRPr/>
            </a:pPr>
            <a:r>
              <a:rPr lang="fr-FR" dirty="0"/>
              <a:t>POSTER winner</a:t>
            </a:r>
          </a:p>
        </p:txBody>
      </p:sp>
      <p:sp>
        <p:nvSpPr>
          <p:cNvPr id="4" name="Espace réservé du pied de page 3">
            <a:extLst>
              <a:ext uri="{FF2B5EF4-FFF2-40B4-BE49-F238E27FC236}">
                <a16:creationId xmlns:a16="http://schemas.microsoft.com/office/drawing/2014/main" id="{F63892D8-7056-0539-582E-6D0D69F329CF}"/>
              </a:ext>
            </a:extLst>
          </p:cNvPr>
          <p:cNvSpPr>
            <a:spLocks noGrp="1"/>
          </p:cNvSpPr>
          <p:nvPr>
            <p:ph type="ftr" sz="quarter" idx="11"/>
          </p:nvPr>
        </p:nvSpPr>
        <p:spPr/>
        <p:txBody>
          <a:bodyPr/>
          <a:lstStyle/>
          <a:p>
            <a:pPr>
              <a:defRPr/>
            </a:pPr>
            <a:r>
              <a:rPr lang="fr-FR" altLang="fr-FR"/>
              <a:t>Pisa School June 2023</a:t>
            </a:r>
          </a:p>
        </p:txBody>
      </p:sp>
      <p:sp>
        <p:nvSpPr>
          <p:cNvPr id="5" name="Espace réservé du numéro de diapositive 4">
            <a:extLst>
              <a:ext uri="{FF2B5EF4-FFF2-40B4-BE49-F238E27FC236}">
                <a16:creationId xmlns:a16="http://schemas.microsoft.com/office/drawing/2014/main" id="{62702755-DE66-F994-1109-6DA205768FC4}"/>
              </a:ext>
            </a:extLst>
          </p:cNvPr>
          <p:cNvSpPr>
            <a:spLocks noGrp="1"/>
          </p:cNvSpPr>
          <p:nvPr>
            <p:ph type="sldNum" sz="quarter" idx="12"/>
          </p:nvPr>
        </p:nvSpPr>
        <p:spPr/>
        <p:txBody>
          <a:bodyPr/>
          <a:lstStyle/>
          <a:p>
            <a:pPr>
              <a:defRPr/>
            </a:pPr>
            <a:fld id="{F18DBAFA-81EE-D34C-8115-D408E4191404}" type="slidenum">
              <a:rPr lang="fr-FR" altLang="fr-FR" smtClean="0"/>
              <a:pPr>
                <a:defRPr/>
              </a:pPr>
              <a:t>17</a:t>
            </a:fld>
            <a:endParaRPr lang="fr-FR" altLang="fr-FR"/>
          </a:p>
        </p:txBody>
      </p:sp>
      <p:pic>
        <p:nvPicPr>
          <p:cNvPr id="128004" name="Image 5">
            <a:extLst>
              <a:ext uri="{FF2B5EF4-FFF2-40B4-BE49-F238E27FC236}">
                <a16:creationId xmlns:a16="http://schemas.microsoft.com/office/drawing/2014/main" id="{C0DED1C8-108E-DFCD-B987-56BAE31D60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538" y="0"/>
            <a:ext cx="484346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8005" name="ZoneTexte 2">
            <a:extLst>
              <a:ext uri="{FF2B5EF4-FFF2-40B4-BE49-F238E27FC236}">
                <a16:creationId xmlns:a16="http://schemas.microsoft.com/office/drawing/2014/main" id="{F76CFA0A-9015-3470-86CC-83F8857BE52D}"/>
              </a:ext>
            </a:extLst>
          </p:cNvPr>
          <p:cNvSpPr txBox="1">
            <a:spLocks noChangeArrowheads="1"/>
          </p:cNvSpPr>
          <p:nvPr/>
        </p:nvSpPr>
        <p:spPr bwMode="auto">
          <a:xfrm>
            <a:off x="3729038" y="342900"/>
            <a:ext cx="95885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fr-FR" b="1">
                <a:solidFill>
                  <a:srgbClr val="FFFF00"/>
                </a:solidFill>
              </a:rPr>
              <a:t>Photo</a:t>
            </a:r>
          </a:p>
        </p:txBody>
      </p:sp>
      <p:sp>
        <p:nvSpPr>
          <p:cNvPr id="128006" name="ZoneTexte 5">
            <a:extLst>
              <a:ext uri="{FF2B5EF4-FFF2-40B4-BE49-F238E27FC236}">
                <a16:creationId xmlns:a16="http://schemas.microsoft.com/office/drawing/2014/main" id="{A99F9CD7-923F-7CCA-F83C-118460B47285}"/>
              </a:ext>
            </a:extLst>
          </p:cNvPr>
          <p:cNvSpPr txBox="1">
            <a:spLocks noChangeArrowheads="1"/>
          </p:cNvSpPr>
          <p:nvPr/>
        </p:nvSpPr>
        <p:spPr bwMode="auto">
          <a:xfrm>
            <a:off x="5410200" y="1025525"/>
            <a:ext cx="3376613"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fr-FR"/>
              <a:t>Manchester 2019 NSS</a:t>
            </a:r>
          </a:p>
          <a:p>
            <a:r>
              <a:rPr lang="en-US" altLang="fr-FR"/>
              <a:t>Awarded “Student’ </a:t>
            </a:r>
          </a:p>
        </p:txBody>
      </p:sp>
      <p:sp>
        <p:nvSpPr>
          <p:cNvPr id="128007" name="ZoneTexte 2">
            <a:extLst>
              <a:ext uri="{FF2B5EF4-FFF2-40B4-BE49-F238E27FC236}">
                <a16:creationId xmlns:a16="http://schemas.microsoft.com/office/drawing/2014/main" id="{6303D303-9461-7A18-01F6-733A0495BE1A}"/>
              </a:ext>
            </a:extLst>
          </p:cNvPr>
          <p:cNvSpPr txBox="1">
            <a:spLocks noChangeArrowheads="1"/>
          </p:cNvSpPr>
          <p:nvPr/>
        </p:nvSpPr>
        <p:spPr bwMode="auto">
          <a:xfrm>
            <a:off x="5160963" y="2898775"/>
            <a:ext cx="4624387"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altLang="fr-FR"/>
              <a:t>Do not load too much</a:t>
            </a:r>
          </a:p>
          <a:p>
            <a:r>
              <a:rPr lang="fr-FR" altLang="fr-FR"/>
              <a:t>No ‘small text’</a:t>
            </a:r>
          </a:p>
          <a:p>
            <a:r>
              <a:rPr lang="fr-FR" altLang="fr-FR"/>
              <a:t>Should be attractive  for the eye</a:t>
            </a:r>
          </a:p>
          <a:p>
            <a:r>
              <a:rPr lang="fr-FR" altLang="fr-FR"/>
              <a:t>Should be seen from at least one meter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77D4C6-17FE-DCA1-6A23-F53E307A6787}"/>
              </a:ext>
            </a:extLst>
          </p:cNvPr>
          <p:cNvSpPr>
            <a:spLocks noGrp="1"/>
          </p:cNvSpPr>
          <p:nvPr>
            <p:ph type="title"/>
          </p:nvPr>
        </p:nvSpPr>
        <p:spPr>
          <a:xfrm>
            <a:off x="488950" y="-161925"/>
            <a:ext cx="8137525" cy="1196975"/>
          </a:xfrm>
        </p:spPr>
        <p:txBody>
          <a:bodyPr/>
          <a:lstStyle/>
          <a:p>
            <a:pPr>
              <a:defRPr/>
            </a:pPr>
            <a:r>
              <a:rPr lang="en-US" dirty="0"/>
              <a:t>Poster Presentation recent presentation from a Munich University student </a:t>
            </a:r>
          </a:p>
        </p:txBody>
      </p:sp>
      <p:pic>
        <p:nvPicPr>
          <p:cNvPr id="129026" name="Espace réservé du contenu 5">
            <a:extLst>
              <a:ext uri="{FF2B5EF4-FFF2-40B4-BE49-F238E27FC236}">
                <a16:creationId xmlns:a16="http://schemas.microsoft.com/office/drawing/2014/main" id="{A9E8D565-BC1B-543D-63EC-190C1BA63C3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04850" y="1557338"/>
            <a:ext cx="3222625" cy="4822825"/>
          </a:xfrm>
        </p:spPr>
      </p:pic>
      <p:sp>
        <p:nvSpPr>
          <p:cNvPr id="4" name="Espace réservé du pied de page 3">
            <a:extLst>
              <a:ext uri="{FF2B5EF4-FFF2-40B4-BE49-F238E27FC236}">
                <a16:creationId xmlns:a16="http://schemas.microsoft.com/office/drawing/2014/main" id="{F3F93E9D-4788-1716-9904-0C7E5837D140}"/>
              </a:ext>
            </a:extLst>
          </p:cNvPr>
          <p:cNvSpPr>
            <a:spLocks noGrp="1"/>
          </p:cNvSpPr>
          <p:nvPr>
            <p:ph type="ftr" sz="quarter" idx="11"/>
          </p:nvPr>
        </p:nvSpPr>
        <p:spPr/>
        <p:txBody>
          <a:bodyPr/>
          <a:lstStyle/>
          <a:p>
            <a:pPr>
              <a:defRPr/>
            </a:pPr>
            <a:r>
              <a:rPr lang="fr-FR" altLang="fr-FR"/>
              <a:t>Pisa School June 2023</a:t>
            </a:r>
          </a:p>
        </p:txBody>
      </p:sp>
      <p:sp>
        <p:nvSpPr>
          <p:cNvPr id="5" name="Espace réservé du numéro de diapositive 4">
            <a:extLst>
              <a:ext uri="{FF2B5EF4-FFF2-40B4-BE49-F238E27FC236}">
                <a16:creationId xmlns:a16="http://schemas.microsoft.com/office/drawing/2014/main" id="{F18E0C55-6ECC-276D-2DA8-53D60D04ED80}"/>
              </a:ext>
            </a:extLst>
          </p:cNvPr>
          <p:cNvSpPr>
            <a:spLocks noGrp="1"/>
          </p:cNvSpPr>
          <p:nvPr>
            <p:ph type="sldNum" sz="quarter" idx="12"/>
          </p:nvPr>
        </p:nvSpPr>
        <p:spPr/>
        <p:txBody>
          <a:bodyPr/>
          <a:lstStyle/>
          <a:p>
            <a:pPr>
              <a:defRPr/>
            </a:pPr>
            <a:fld id="{3C7D5FC6-EFE9-3B43-9E5E-1C30F3D20DC7}" type="slidenum">
              <a:rPr lang="fr-FR" altLang="fr-FR" smtClean="0"/>
              <a:pPr>
                <a:defRPr/>
              </a:pPr>
              <a:t>18</a:t>
            </a:fld>
            <a:endParaRPr lang="fr-FR" altLang="fr-F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C00CCF0D-1417-6C6C-9170-7D5D96954CDA}"/>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u="none">
                <a:solidFill>
                  <a:srgbClr val="000000"/>
                </a:solidFill>
                <a:effectLst>
                  <a:outerShdw blurRad="38100" dist="38100" dir="2700000" algn="tl">
                    <a:srgbClr val="FFFFFF"/>
                  </a:outerShdw>
                </a:effectLst>
                <a:latin typeface="Arial" panose="020B0604020202020204" pitchFamily="34" charset="0"/>
              </a:rPr>
              <a:t>Pisa School June 2023</a:t>
            </a:r>
          </a:p>
        </p:txBody>
      </p:sp>
      <p:sp>
        <p:nvSpPr>
          <p:cNvPr id="45" name="Espace réservé du numéro de diapositive 5">
            <a:extLst>
              <a:ext uri="{FF2B5EF4-FFF2-40B4-BE49-F238E27FC236}">
                <a16:creationId xmlns:a16="http://schemas.microsoft.com/office/drawing/2014/main" id="{8548CBA7-060D-3A9B-837E-98B6640CC45A}"/>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B09612AF-0341-6246-8356-54EC7DAF0C6A}" type="slidenum">
              <a:rPr lang="fr-FR" altLang="fr-FR" sz="1200" smtClean="0">
                <a:solidFill>
                  <a:srgbClr val="000000"/>
                </a:solidFill>
                <a:effectLst>
                  <a:outerShdw blurRad="38100" dist="38100" dir="2700000" algn="tl">
                    <a:srgbClr val="FFFFFF"/>
                  </a:outerShdw>
                </a:effectLst>
                <a:latin typeface="Arial" panose="020B0604020202020204" pitchFamily="34" charset="0"/>
              </a:rPr>
              <a:pPr>
                <a:spcBef>
                  <a:spcPct val="0"/>
                </a:spcBef>
                <a:buClrTx/>
                <a:buSzTx/>
                <a:buFontTx/>
                <a:buNone/>
                <a:defRPr/>
              </a:pPr>
              <a:t>19</a:t>
            </a:fld>
            <a:endParaRPr lang="fr-FR" altLang="fr-FR" sz="1200">
              <a:solidFill>
                <a:srgbClr val="000000"/>
              </a:solidFill>
              <a:effectLst>
                <a:outerShdw blurRad="38100" dist="38100" dir="2700000" algn="tl">
                  <a:srgbClr val="FFFFFF"/>
                </a:outerShdw>
              </a:effectLst>
              <a:latin typeface="Arial" panose="020B0604020202020204" pitchFamily="34" charset="0"/>
            </a:endParaRPr>
          </a:p>
        </p:txBody>
      </p:sp>
      <p:sp>
        <p:nvSpPr>
          <p:cNvPr id="586754" name="Rectangle 2">
            <a:extLst>
              <a:ext uri="{FF2B5EF4-FFF2-40B4-BE49-F238E27FC236}">
                <a16:creationId xmlns:a16="http://schemas.microsoft.com/office/drawing/2014/main" id="{50B62982-0CFE-C096-5ED1-54D7CD41C155}"/>
              </a:ext>
            </a:extLst>
          </p:cNvPr>
          <p:cNvSpPr>
            <a:spLocks noChangeArrowheads="1"/>
          </p:cNvSpPr>
          <p:nvPr/>
        </p:nvSpPr>
        <p:spPr bwMode="auto">
          <a:xfrm>
            <a:off x="1447800" y="2971800"/>
            <a:ext cx="6362700" cy="8382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fr-FR" altLang="fr-FR" sz="3600" b="1" i="0" u="none">
                <a:solidFill>
                  <a:srgbClr val="FF0000"/>
                </a:solidFill>
                <a:effectLst>
                  <a:outerShdw blurRad="38100" dist="38100" dir="2700000" algn="tl">
                    <a:srgbClr val="000000"/>
                  </a:outerShdw>
                </a:effectLst>
              </a:rPr>
              <a:t>Questions?</a:t>
            </a:r>
          </a:p>
        </p:txBody>
      </p:sp>
      <p:sp>
        <p:nvSpPr>
          <p:cNvPr id="130052" name="Line 3">
            <a:extLst>
              <a:ext uri="{FF2B5EF4-FFF2-40B4-BE49-F238E27FC236}">
                <a16:creationId xmlns:a16="http://schemas.microsoft.com/office/drawing/2014/main" id="{720E231F-D804-B744-2145-DC8B8B4C1282}"/>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53" name="Line 4">
            <a:extLst>
              <a:ext uri="{FF2B5EF4-FFF2-40B4-BE49-F238E27FC236}">
                <a16:creationId xmlns:a16="http://schemas.microsoft.com/office/drawing/2014/main" id="{7A5C2D88-E6C0-C4CD-7A8C-00A10FA440E4}"/>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54" name="Line 5">
            <a:extLst>
              <a:ext uri="{FF2B5EF4-FFF2-40B4-BE49-F238E27FC236}">
                <a16:creationId xmlns:a16="http://schemas.microsoft.com/office/drawing/2014/main" id="{5EF9BB5C-75CC-B2F4-EED9-2455AC88F3B5}"/>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55" name="Line 6">
            <a:extLst>
              <a:ext uri="{FF2B5EF4-FFF2-40B4-BE49-F238E27FC236}">
                <a16:creationId xmlns:a16="http://schemas.microsoft.com/office/drawing/2014/main" id="{72ED316A-6062-B913-C953-1D4A0556D9AB}"/>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56" name="Line 7">
            <a:extLst>
              <a:ext uri="{FF2B5EF4-FFF2-40B4-BE49-F238E27FC236}">
                <a16:creationId xmlns:a16="http://schemas.microsoft.com/office/drawing/2014/main" id="{5FA620F1-9ABF-134C-CCC7-75AF310521DA}"/>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57" name="Line 8">
            <a:extLst>
              <a:ext uri="{FF2B5EF4-FFF2-40B4-BE49-F238E27FC236}">
                <a16:creationId xmlns:a16="http://schemas.microsoft.com/office/drawing/2014/main" id="{0C266A40-BD65-5D86-8205-C9DC80A8F2B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58" name="Line 9">
            <a:extLst>
              <a:ext uri="{FF2B5EF4-FFF2-40B4-BE49-F238E27FC236}">
                <a16:creationId xmlns:a16="http://schemas.microsoft.com/office/drawing/2014/main" id="{16347BF8-6910-C8F0-94EC-A59738D9DFAF}"/>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59" name="Line 10">
            <a:extLst>
              <a:ext uri="{FF2B5EF4-FFF2-40B4-BE49-F238E27FC236}">
                <a16:creationId xmlns:a16="http://schemas.microsoft.com/office/drawing/2014/main" id="{E4AADF88-33AB-B546-5DDC-E582BB66EA94}"/>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0" name="Line 11">
            <a:extLst>
              <a:ext uri="{FF2B5EF4-FFF2-40B4-BE49-F238E27FC236}">
                <a16:creationId xmlns:a16="http://schemas.microsoft.com/office/drawing/2014/main" id="{40285191-4AA5-E1AA-9F86-2109C27FECFF}"/>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1" name="Line 12">
            <a:extLst>
              <a:ext uri="{FF2B5EF4-FFF2-40B4-BE49-F238E27FC236}">
                <a16:creationId xmlns:a16="http://schemas.microsoft.com/office/drawing/2014/main" id="{18352C81-62A6-3784-555D-3841A5220413}"/>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2" name="Line 13">
            <a:extLst>
              <a:ext uri="{FF2B5EF4-FFF2-40B4-BE49-F238E27FC236}">
                <a16:creationId xmlns:a16="http://schemas.microsoft.com/office/drawing/2014/main" id="{E190839D-F9E3-961E-D60E-DFC67C05EAAA}"/>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3" name="Line 14">
            <a:extLst>
              <a:ext uri="{FF2B5EF4-FFF2-40B4-BE49-F238E27FC236}">
                <a16:creationId xmlns:a16="http://schemas.microsoft.com/office/drawing/2014/main" id="{2E37DBED-017C-6AA6-73E6-2D4F0B0E0544}"/>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4" name="Line 15">
            <a:extLst>
              <a:ext uri="{FF2B5EF4-FFF2-40B4-BE49-F238E27FC236}">
                <a16:creationId xmlns:a16="http://schemas.microsoft.com/office/drawing/2014/main" id="{91346DDA-45A6-C417-6728-2FC4057DBBA3}"/>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5" name="Line 16">
            <a:extLst>
              <a:ext uri="{FF2B5EF4-FFF2-40B4-BE49-F238E27FC236}">
                <a16:creationId xmlns:a16="http://schemas.microsoft.com/office/drawing/2014/main" id="{C3276103-683C-A12D-5A2E-39C72ACB4C1B}"/>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6" name="Line 17">
            <a:extLst>
              <a:ext uri="{FF2B5EF4-FFF2-40B4-BE49-F238E27FC236}">
                <a16:creationId xmlns:a16="http://schemas.microsoft.com/office/drawing/2014/main" id="{4307618A-36AC-AFC9-892C-56A8A99B716B}"/>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7" name="Line 18">
            <a:extLst>
              <a:ext uri="{FF2B5EF4-FFF2-40B4-BE49-F238E27FC236}">
                <a16:creationId xmlns:a16="http://schemas.microsoft.com/office/drawing/2014/main" id="{3FBC8306-6215-1F1E-3EAF-F894B5D412A0}"/>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8" name="Line 19">
            <a:extLst>
              <a:ext uri="{FF2B5EF4-FFF2-40B4-BE49-F238E27FC236}">
                <a16:creationId xmlns:a16="http://schemas.microsoft.com/office/drawing/2014/main" id="{3B09D1A5-7E8F-AB9C-5D90-58302CD4FD88}"/>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69" name="Line 20">
            <a:extLst>
              <a:ext uri="{FF2B5EF4-FFF2-40B4-BE49-F238E27FC236}">
                <a16:creationId xmlns:a16="http://schemas.microsoft.com/office/drawing/2014/main" id="{EF112F87-522D-2F33-4D11-8655F15F89B4}"/>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0" name="Line 21">
            <a:extLst>
              <a:ext uri="{FF2B5EF4-FFF2-40B4-BE49-F238E27FC236}">
                <a16:creationId xmlns:a16="http://schemas.microsoft.com/office/drawing/2014/main" id="{C8884F5A-3ED5-5960-CA08-074FD531550E}"/>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1" name="Line 22">
            <a:extLst>
              <a:ext uri="{FF2B5EF4-FFF2-40B4-BE49-F238E27FC236}">
                <a16:creationId xmlns:a16="http://schemas.microsoft.com/office/drawing/2014/main" id="{87B19692-1EC5-8A5B-9C23-B01B7C97E4EA}"/>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2" name="Line 23">
            <a:extLst>
              <a:ext uri="{FF2B5EF4-FFF2-40B4-BE49-F238E27FC236}">
                <a16:creationId xmlns:a16="http://schemas.microsoft.com/office/drawing/2014/main" id="{69EB6071-7C8F-B364-B9AE-79577411581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3" name="Line 24">
            <a:extLst>
              <a:ext uri="{FF2B5EF4-FFF2-40B4-BE49-F238E27FC236}">
                <a16:creationId xmlns:a16="http://schemas.microsoft.com/office/drawing/2014/main" id="{BA8C5CC5-50AE-721A-2610-0F5F5C66E506}"/>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4" name="Line 25">
            <a:extLst>
              <a:ext uri="{FF2B5EF4-FFF2-40B4-BE49-F238E27FC236}">
                <a16:creationId xmlns:a16="http://schemas.microsoft.com/office/drawing/2014/main" id="{2A014797-21F9-B401-4FF9-68C19F992F28}"/>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5" name="Line 26">
            <a:extLst>
              <a:ext uri="{FF2B5EF4-FFF2-40B4-BE49-F238E27FC236}">
                <a16:creationId xmlns:a16="http://schemas.microsoft.com/office/drawing/2014/main" id="{0354572D-40C0-1A42-63C6-5B041961F071}"/>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6" name="Line 27">
            <a:extLst>
              <a:ext uri="{FF2B5EF4-FFF2-40B4-BE49-F238E27FC236}">
                <a16:creationId xmlns:a16="http://schemas.microsoft.com/office/drawing/2014/main" id="{187462F2-4C72-040C-6FDA-159BF522084D}"/>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7" name="Line 28">
            <a:extLst>
              <a:ext uri="{FF2B5EF4-FFF2-40B4-BE49-F238E27FC236}">
                <a16:creationId xmlns:a16="http://schemas.microsoft.com/office/drawing/2014/main" id="{4D037E23-5281-738A-C9F7-5E199821EB84}"/>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8" name="Line 29">
            <a:extLst>
              <a:ext uri="{FF2B5EF4-FFF2-40B4-BE49-F238E27FC236}">
                <a16:creationId xmlns:a16="http://schemas.microsoft.com/office/drawing/2014/main" id="{9E8EC91B-9F9C-6F00-D4CF-A77DB737B69A}"/>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79" name="Line 30">
            <a:extLst>
              <a:ext uri="{FF2B5EF4-FFF2-40B4-BE49-F238E27FC236}">
                <a16:creationId xmlns:a16="http://schemas.microsoft.com/office/drawing/2014/main" id="{194D0082-B7E6-459F-E19E-E025B655D591}"/>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0" name="Line 31">
            <a:extLst>
              <a:ext uri="{FF2B5EF4-FFF2-40B4-BE49-F238E27FC236}">
                <a16:creationId xmlns:a16="http://schemas.microsoft.com/office/drawing/2014/main" id="{9C1C8964-4BF9-7F60-C1F8-9A12E8BF41E3}"/>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1" name="Line 32">
            <a:extLst>
              <a:ext uri="{FF2B5EF4-FFF2-40B4-BE49-F238E27FC236}">
                <a16:creationId xmlns:a16="http://schemas.microsoft.com/office/drawing/2014/main" id="{ACDE1A9B-5BB4-B60E-9F4F-87511C2D2D0D}"/>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2" name="Line 33">
            <a:extLst>
              <a:ext uri="{FF2B5EF4-FFF2-40B4-BE49-F238E27FC236}">
                <a16:creationId xmlns:a16="http://schemas.microsoft.com/office/drawing/2014/main" id="{8B3300F4-0D87-750E-7D06-2E3A17BDEE03}"/>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3" name="Line 34">
            <a:extLst>
              <a:ext uri="{FF2B5EF4-FFF2-40B4-BE49-F238E27FC236}">
                <a16:creationId xmlns:a16="http://schemas.microsoft.com/office/drawing/2014/main" id="{96CFF9D5-4D91-48C8-628D-4EBE550B1A67}"/>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4" name="Line 35">
            <a:extLst>
              <a:ext uri="{FF2B5EF4-FFF2-40B4-BE49-F238E27FC236}">
                <a16:creationId xmlns:a16="http://schemas.microsoft.com/office/drawing/2014/main" id="{90CCB04C-9112-3A43-2A48-8BEAE49C3883}"/>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5" name="Line 36">
            <a:extLst>
              <a:ext uri="{FF2B5EF4-FFF2-40B4-BE49-F238E27FC236}">
                <a16:creationId xmlns:a16="http://schemas.microsoft.com/office/drawing/2014/main" id="{4A518506-31C6-6A4C-2206-9E579C315769}"/>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6" name="Line 37">
            <a:extLst>
              <a:ext uri="{FF2B5EF4-FFF2-40B4-BE49-F238E27FC236}">
                <a16:creationId xmlns:a16="http://schemas.microsoft.com/office/drawing/2014/main" id="{42CD40FC-6F1E-45F8-9BBA-63B58E8778CD}"/>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7" name="Line 38">
            <a:extLst>
              <a:ext uri="{FF2B5EF4-FFF2-40B4-BE49-F238E27FC236}">
                <a16:creationId xmlns:a16="http://schemas.microsoft.com/office/drawing/2014/main" id="{C5304649-1E66-F29C-86AF-1C68FD134D6E}"/>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8" name="Line 39">
            <a:extLst>
              <a:ext uri="{FF2B5EF4-FFF2-40B4-BE49-F238E27FC236}">
                <a16:creationId xmlns:a16="http://schemas.microsoft.com/office/drawing/2014/main" id="{34282546-5230-5B77-113C-6EA7969DDE3B}"/>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89" name="Line 40">
            <a:extLst>
              <a:ext uri="{FF2B5EF4-FFF2-40B4-BE49-F238E27FC236}">
                <a16:creationId xmlns:a16="http://schemas.microsoft.com/office/drawing/2014/main" id="{B0CBB987-7AE7-F37B-945A-3D94903F10A8}"/>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90" name="Line 41">
            <a:extLst>
              <a:ext uri="{FF2B5EF4-FFF2-40B4-BE49-F238E27FC236}">
                <a16:creationId xmlns:a16="http://schemas.microsoft.com/office/drawing/2014/main" id="{14802410-A59E-AECD-0171-EB8E44C848B8}"/>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91" name="Line 42">
            <a:extLst>
              <a:ext uri="{FF2B5EF4-FFF2-40B4-BE49-F238E27FC236}">
                <a16:creationId xmlns:a16="http://schemas.microsoft.com/office/drawing/2014/main" id="{7C4420D6-8E54-3B2E-C0C3-75C63C72A359}"/>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0092" name="Line 43">
            <a:extLst>
              <a:ext uri="{FF2B5EF4-FFF2-40B4-BE49-F238E27FC236}">
                <a16:creationId xmlns:a16="http://schemas.microsoft.com/office/drawing/2014/main" id="{21A802D4-52FC-C147-A494-8511F45B4772}"/>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graphicFrame>
        <p:nvGraphicFramePr>
          <p:cNvPr id="130093" name="Object 4">
            <a:hlinkClick r:id="" action="ppaction://ole?verb=0"/>
            <a:extLst>
              <a:ext uri="{FF2B5EF4-FFF2-40B4-BE49-F238E27FC236}">
                <a16:creationId xmlns:a16="http://schemas.microsoft.com/office/drawing/2014/main" id="{09CD8039-6711-E790-F7D9-6EB296A95146}"/>
              </a:ext>
            </a:extLst>
          </p:cNvPr>
          <p:cNvGraphicFramePr>
            <a:graphicFrameLocks/>
          </p:cNvGraphicFramePr>
          <p:nvPr/>
        </p:nvGraphicFramePr>
        <p:xfrm>
          <a:off x="6326188" y="1255713"/>
          <a:ext cx="2828925" cy="4405312"/>
        </p:xfrm>
        <a:graphic>
          <a:graphicData uri="http://schemas.openxmlformats.org/presentationml/2006/ole">
            <mc:AlternateContent xmlns:mc="http://schemas.openxmlformats.org/markup-compatibility/2006">
              <mc:Choice xmlns:v="urn:schemas-microsoft-com:vml" Requires="v">
                <p:oleObj name="Microsoft ClipArt Gallery" r:id="rId7" imgW="22161500" imgH="31546800" progId="MS_ClipArt_Gallery">
                  <p:embed/>
                </p:oleObj>
              </mc:Choice>
              <mc:Fallback>
                <p:oleObj name="Microsoft ClipArt Gallery" r:id="rId7" imgW="22161500" imgH="31546800" progId="MS_ClipArt_Gallery">
                  <p:embed/>
                  <p:pic>
                    <p:nvPicPr>
                      <p:cNvPr id="0" name="Object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6188" y="1255713"/>
                        <a:ext cx="2828925" cy="440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0094" name="ZoneTexte 2">
            <a:extLst>
              <a:ext uri="{FF2B5EF4-FFF2-40B4-BE49-F238E27FC236}">
                <a16:creationId xmlns:a16="http://schemas.microsoft.com/office/drawing/2014/main" id="{85B1CBDC-11F9-E6CC-196D-396C24D28028}"/>
              </a:ext>
            </a:extLst>
          </p:cNvPr>
          <p:cNvSpPr txBox="1">
            <a:spLocks noChangeArrowheads="1"/>
          </p:cNvSpPr>
          <p:nvPr/>
        </p:nvSpPr>
        <p:spPr bwMode="auto">
          <a:xfrm rot="10800000" flipV="1">
            <a:off x="2287588" y="3937000"/>
            <a:ext cx="446087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MS PGothic"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MS PGothic"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MS PGothic"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MS PGothic"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9pPr>
          </a:lstStyle>
          <a:p>
            <a:pPr>
              <a:spcBef>
                <a:spcPct val="0"/>
              </a:spcBef>
              <a:buClrTx/>
              <a:buSzTx/>
              <a:buFontTx/>
              <a:buNone/>
            </a:pPr>
            <a:r>
              <a:rPr lang="en-US" altLang="fr-FR" b="1" i="1" u="sng">
                <a:solidFill>
                  <a:srgbClr val="0070C0"/>
                </a:solidFill>
              </a:rPr>
              <a:t>Or send  me an email</a:t>
            </a:r>
          </a:p>
          <a:p>
            <a:pPr>
              <a:spcBef>
                <a:spcPct val="0"/>
              </a:spcBef>
              <a:buClrTx/>
              <a:buSzTx/>
              <a:buFontTx/>
              <a:buNone/>
            </a:pPr>
            <a:endParaRPr lang="en-US" altLang="fr-FR" b="1" i="1" u="sng">
              <a:solidFill>
                <a:srgbClr val="0070C0"/>
              </a:solidFill>
            </a:endParaRPr>
          </a:p>
          <a:p>
            <a:pPr>
              <a:spcBef>
                <a:spcPct val="0"/>
              </a:spcBef>
              <a:buClrTx/>
              <a:buSzTx/>
              <a:buFontTx/>
              <a:buNone/>
            </a:pPr>
            <a:r>
              <a:rPr lang="en-US" altLang="fr-FR" b="1" i="1" u="sng">
                <a:solidFill>
                  <a:srgbClr val="0070C0"/>
                </a:solidFill>
              </a:rPr>
              <a:t>patrickledu@me.com</a:t>
            </a:r>
          </a:p>
        </p:txBody>
      </p:sp>
      <p:sp>
        <p:nvSpPr>
          <p:cNvPr id="3" name="TextBox 12">
            <a:extLst>
              <a:ext uri="{FF2B5EF4-FFF2-40B4-BE49-F238E27FC236}">
                <a16:creationId xmlns:a16="http://schemas.microsoft.com/office/drawing/2014/main" id="{FAC9C8A7-EBB8-AC2C-00F3-1F43C96DFB8E}"/>
              </a:ext>
            </a:extLst>
          </p:cNvPr>
          <p:cNvSpPr txBox="1">
            <a:spLocks noChangeArrowheads="1"/>
          </p:cNvSpPr>
          <p:nvPr/>
        </p:nvSpPr>
        <p:spPr bwMode="auto">
          <a:xfrm>
            <a:off x="211138" y="363538"/>
            <a:ext cx="82470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fr-FR" sz="6000" b="1">
                <a:solidFill>
                  <a:srgbClr val="FF0000"/>
                </a:solidFill>
                <a:latin typeface="Monotype Corsiva" panose="03010101010201010101" pitchFamily="66" charset="0"/>
              </a:rPr>
              <a:t>Thank  you for your attention</a:t>
            </a:r>
            <a:endParaRPr lang="en-SG" altLang="fr-FR" sz="6000" b="1">
              <a:solidFill>
                <a:srgbClr val="FF0000"/>
              </a:solidFill>
              <a:latin typeface="Monotype Corsiva" panose="03010101010201010101" pitchFamily="66"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Espace réservé du pied de page 4">
            <a:extLst>
              <a:ext uri="{FF2B5EF4-FFF2-40B4-BE49-F238E27FC236}">
                <a16:creationId xmlns:a16="http://schemas.microsoft.com/office/drawing/2014/main" id="{5D0E09D5-63E4-B59D-0B94-45FC75DD9FD2}"/>
              </a:ext>
            </a:extLst>
          </p:cNvPr>
          <p:cNvSpPr>
            <a:spLocks noGrp="1"/>
          </p:cNvSpPr>
          <p:nvPr>
            <p:ph type="ftr" sz="quarter" idx="11"/>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r>
              <a:rPr lang="fr-FR" altLang="fr-FR" sz="1200">
                <a:latin typeface="Arial" panose="020B0604020202020204" pitchFamily="34" charset="0"/>
              </a:rPr>
              <a:t>Pisa School June 2023</a:t>
            </a:r>
          </a:p>
        </p:txBody>
      </p:sp>
      <p:sp>
        <p:nvSpPr>
          <p:cNvPr id="124" name="Espace réservé du numéro de diapositive 5">
            <a:extLst>
              <a:ext uri="{FF2B5EF4-FFF2-40B4-BE49-F238E27FC236}">
                <a16:creationId xmlns:a16="http://schemas.microsoft.com/office/drawing/2014/main" id="{E43F704B-C90F-6873-62AB-778EE3B238CF}"/>
              </a:ext>
            </a:extLst>
          </p:cNvPr>
          <p:cNvSpPr>
            <a:spLocks noGrp="1"/>
          </p:cNvSpPr>
          <p:nvPr>
            <p:ph type="sldNum" sz="quarter" idx="12"/>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fld id="{28B670EB-79CA-0C4D-B69D-E4A078D9A662}" type="slidenum">
              <a:rPr lang="fr-FR" altLang="fr-FR" sz="1200" smtClean="0">
                <a:latin typeface="Arial" panose="020B0604020202020204" pitchFamily="34" charset="0"/>
              </a:rPr>
              <a:pPr eaLnBrk="1" hangingPunct="1">
                <a:defRPr/>
              </a:pPr>
              <a:t>2</a:t>
            </a:fld>
            <a:endParaRPr lang="fr-FR" altLang="fr-FR" sz="1200">
              <a:latin typeface="Arial" panose="020B0604020202020204" pitchFamily="34" charset="0"/>
            </a:endParaRPr>
          </a:p>
        </p:txBody>
      </p:sp>
      <p:sp useBgFill="1">
        <p:nvSpPr>
          <p:cNvPr id="382187" name="Rectangle 235">
            <a:extLst>
              <a:ext uri="{FF2B5EF4-FFF2-40B4-BE49-F238E27FC236}">
                <a16:creationId xmlns:a16="http://schemas.microsoft.com/office/drawing/2014/main" id="{413E6038-95A4-AF47-3919-7039BC2660E1}"/>
              </a:ext>
            </a:extLst>
          </p:cNvPr>
          <p:cNvSpPr>
            <a:spLocks noChangeArrowheads="1"/>
          </p:cNvSpPr>
          <p:nvPr/>
        </p:nvSpPr>
        <p:spPr bwMode="auto">
          <a:xfrm>
            <a:off x="415925" y="404813"/>
            <a:ext cx="8281988" cy="5503862"/>
          </a:xfrm>
          <a:prstGeom prst="rect">
            <a:avLst/>
          </a:prstGeom>
          <a:ln w="12700">
            <a:solidFill>
              <a:schemeClr val="tx1"/>
            </a:solidFill>
            <a:miter lim="800000"/>
            <a:headEnd/>
            <a:tailEnd/>
          </a:ln>
          <a:effectLst>
            <a:outerShdw blurRad="63500" dist="107763" dir="2700000" algn="ctr" rotWithShape="0">
              <a:schemeClr val="bg2">
                <a:alpha val="74998"/>
              </a:schemeClr>
            </a:outerShdw>
          </a:effectLst>
        </p:spPr>
        <p:txBody>
          <a:bodyPr wrap="none" anchor="ctr"/>
          <a:lstStyle/>
          <a:p>
            <a:pPr algn="ctr">
              <a:defRPr/>
            </a:pPr>
            <a:endParaRPr lang="fr-CA" b="1">
              <a:solidFill>
                <a:srgbClr val="66FFFF"/>
              </a:solidFill>
              <a:latin typeface="Comic Sans MS" charset="0"/>
              <a:ea typeface="MS PGothic" charset="0"/>
              <a:cs typeface="MS PGothic" charset="0"/>
            </a:endParaRPr>
          </a:p>
          <a:p>
            <a:pPr algn="ctr">
              <a:defRPr/>
            </a:pPr>
            <a:endParaRPr lang="fr-CA" b="1">
              <a:solidFill>
                <a:srgbClr val="D60093"/>
              </a:solidFill>
              <a:latin typeface="Comic Sans MS" charset="0"/>
              <a:ea typeface="MS PGothic" charset="0"/>
              <a:cs typeface="MS PGothic" charset="0"/>
            </a:endParaRPr>
          </a:p>
        </p:txBody>
      </p:sp>
      <p:grpSp>
        <p:nvGrpSpPr>
          <p:cNvPr id="83972" name="Group 5">
            <a:extLst>
              <a:ext uri="{FF2B5EF4-FFF2-40B4-BE49-F238E27FC236}">
                <a16:creationId xmlns:a16="http://schemas.microsoft.com/office/drawing/2014/main" id="{29986803-179E-5CF6-1F11-51C4B05850FE}"/>
              </a:ext>
            </a:extLst>
          </p:cNvPr>
          <p:cNvGrpSpPr>
            <a:grpSpLocks/>
          </p:cNvGrpSpPr>
          <p:nvPr/>
        </p:nvGrpSpPr>
        <p:grpSpPr bwMode="auto">
          <a:xfrm>
            <a:off x="15875" y="217488"/>
            <a:ext cx="9704388" cy="6640512"/>
            <a:chOff x="260" y="105"/>
            <a:chExt cx="5641" cy="4183"/>
          </a:xfrm>
        </p:grpSpPr>
        <p:grpSp>
          <p:nvGrpSpPr>
            <p:cNvPr id="83979" name="Group 6">
              <a:extLst>
                <a:ext uri="{FF2B5EF4-FFF2-40B4-BE49-F238E27FC236}">
                  <a16:creationId xmlns:a16="http://schemas.microsoft.com/office/drawing/2014/main" id="{83EC3E10-7BC7-008F-B99E-3E3212C26DFD}"/>
                </a:ext>
              </a:extLst>
            </p:cNvPr>
            <p:cNvGrpSpPr>
              <a:grpSpLocks/>
            </p:cNvGrpSpPr>
            <p:nvPr/>
          </p:nvGrpSpPr>
          <p:grpSpPr bwMode="auto">
            <a:xfrm>
              <a:off x="260" y="105"/>
              <a:ext cx="692" cy="1021"/>
              <a:chOff x="260" y="105"/>
              <a:chExt cx="692" cy="1021"/>
            </a:xfrm>
          </p:grpSpPr>
          <p:grpSp>
            <p:nvGrpSpPr>
              <p:cNvPr id="84037" name="Group 7">
                <a:extLst>
                  <a:ext uri="{FF2B5EF4-FFF2-40B4-BE49-F238E27FC236}">
                    <a16:creationId xmlns:a16="http://schemas.microsoft.com/office/drawing/2014/main" id="{9B07A457-C362-37EB-13BF-8D0EAADBD80B}"/>
                  </a:ext>
                </a:extLst>
              </p:cNvPr>
              <p:cNvGrpSpPr>
                <a:grpSpLocks/>
              </p:cNvGrpSpPr>
              <p:nvPr/>
            </p:nvGrpSpPr>
            <p:grpSpPr bwMode="auto">
              <a:xfrm>
                <a:off x="260" y="105"/>
                <a:ext cx="692" cy="68"/>
                <a:chOff x="260" y="105"/>
                <a:chExt cx="692" cy="68"/>
              </a:xfrm>
            </p:grpSpPr>
            <p:sp>
              <p:nvSpPr>
                <p:cNvPr id="84087" name="Rectangle 8">
                  <a:extLst>
                    <a:ext uri="{FF2B5EF4-FFF2-40B4-BE49-F238E27FC236}">
                      <a16:creationId xmlns:a16="http://schemas.microsoft.com/office/drawing/2014/main" id="{178810AE-E6B4-102F-A75C-504A49BE9E62}"/>
                    </a:ext>
                  </a:extLst>
                </p:cNvPr>
                <p:cNvSpPr>
                  <a:spLocks noChangeArrowheads="1"/>
                </p:cNvSpPr>
                <p:nvPr/>
              </p:nvSpPr>
              <p:spPr bwMode="auto">
                <a:xfrm>
                  <a:off x="260"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88" name="Rectangle 9">
                  <a:extLst>
                    <a:ext uri="{FF2B5EF4-FFF2-40B4-BE49-F238E27FC236}">
                      <a16:creationId xmlns:a16="http://schemas.microsoft.com/office/drawing/2014/main" id="{322C20C0-33B6-B3D5-7291-99C58F313C86}"/>
                    </a:ext>
                  </a:extLst>
                </p:cNvPr>
                <p:cNvSpPr>
                  <a:spLocks noChangeArrowheads="1"/>
                </p:cNvSpPr>
                <p:nvPr/>
              </p:nvSpPr>
              <p:spPr bwMode="auto">
                <a:xfrm>
                  <a:off x="386" y="105"/>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89" name="Rectangle 10">
                  <a:extLst>
                    <a:ext uri="{FF2B5EF4-FFF2-40B4-BE49-F238E27FC236}">
                      <a16:creationId xmlns:a16="http://schemas.microsoft.com/office/drawing/2014/main" id="{6095D245-2C28-35AA-5B29-D90065C791D6}"/>
                    </a:ext>
                  </a:extLst>
                </p:cNvPr>
                <p:cNvSpPr>
                  <a:spLocks noChangeArrowheads="1"/>
                </p:cNvSpPr>
                <p:nvPr/>
              </p:nvSpPr>
              <p:spPr bwMode="auto">
                <a:xfrm>
                  <a:off x="513" y="105"/>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90" name="Rectangle 11">
                  <a:extLst>
                    <a:ext uri="{FF2B5EF4-FFF2-40B4-BE49-F238E27FC236}">
                      <a16:creationId xmlns:a16="http://schemas.microsoft.com/office/drawing/2014/main" id="{8CB994E0-2D21-E923-5235-2C36E6B6C6B7}"/>
                    </a:ext>
                  </a:extLst>
                </p:cNvPr>
                <p:cNvSpPr>
                  <a:spLocks noChangeArrowheads="1"/>
                </p:cNvSpPr>
                <p:nvPr/>
              </p:nvSpPr>
              <p:spPr bwMode="auto">
                <a:xfrm>
                  <a:off x="639"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91" name="Rectangle 12">
                  <a:extLst>
                    <a:ext uri="{FF2B5EF4-FFF2-40B4-BE49-F238E27FC236}">
                      <a16:creationId xmlns:a16="http://schemas.microsoft.com/office/drawing/2014/main" id="{2E23E559-2592-C6CA-EAC8-17376F662935}"/>
                    </a:ext>
                  </a:extLst>
                </p:cNvPr>
                <p:cNvSpPr>
                  <a:spLocks noChangeArrowheads="1"/>
                </p:cNvSpPr>
                <p:nvPr/>
              </p:nvSpPr>
              <p:spPr bwMode="auto">
                <a:xfrm>
                  <a:off x="765"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92" name="Rectangle 13">
                  <a:extLst>
                    <a:ext uri="{FF2B5EF4-FFF2-40B4-BE49-F238E27FC236}">
                      <a16:creationId xmlns:a16="http://schemas.microsoft.com/office/drawing/2014/main" id="{C9A4E038-3BF8-E2D5-3B34-4B33E932AD70}"/>
                    </a:ext>
                  </a:extLst>
                </p:cNvPr>
                <p:cNvSpPr>
                  <a:spLocks noChangeArrowheads="1"/>
                </p:cNvSpPr>
                <p:nvPr/>
              </p:nvSpPr>
              <p:spPr bwMode="auto">
                <a:xfrm>
                  <a:off x="892"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4038" name="Group 14">
                <a:extLst>
                  <a:ext uri="{FF2B5EF4-FFF2-40B4-BE49-F238E27FC236}">
                    <a16:creationId xmlns:a16="http://schemas.microsoft.com/office/drawing/2014/main" id="{A4598E7A-346D-647A-02EB-571D41FB973D}"/>
                  </a:ext>
                </a:extLst>
              </p:cNvPr>
              <p:cNvGrpSpPr>
                <a:grpSpLocks/>
              </p:cNvGrpSpPr>
              <p:nvPr/>
            </p:nvGrpSpPr>
            <p:grpSpPr bwMode="auto">
              <a:xfrm>
                <a:off x="260" y="239"/>
                <a:ext cx="692" cy="68"/>
                <a:chOff x="260" y="239"/>
                <a:chExt cx="692" cy="68"/>
              </a:xfrm>
            </p:grpSpPr>
            <p:sp>
              <p:nvSpPr>
                <p:cNvPr id="84081" name="Rectangle 15">
                  <a:extLst>
                    <a:ext uri="{FF2B5EF4-FFF2-40B4-BE49-F238E27FC236}">
                      <a16:creationId xmlns:a16="http://schemas.microsoft.com/office/drawing/2014/main" id="{A39B09BC-4149-84D2-53F1-A9F969F59596}"/>
                    </a:ext>
                  </a:extLst>
                </p:cNvPr>
                <p:cNvSpPr>
                  <a:spLocks noChangeArrowheads="1"/>
                </p:cNvSpPr>
                <p:nvPr/>
              </p:nvSpPr>
              <p:spPr bwMode="auto">
                <a:xfrm>
                  <a:off x="260"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82" name="Rectangle 16">
                  <a:extLst>
                    <a:ext uri="{FF2B5EF4-FFF2-40B4-BE49-F238E27FC236}">
                      <a16:creationId xmlns:a16="http://schemas.microsoft.com/office/drawing/2014/main" id="{DCB3E55C-3B98-75E3-E3F4-0CB7620296BD}"/>
                    </a:ext>
                  </a:extLst>
                </p:cNvPr>
                <p:cNvSpPr>
                  <a:spLocks noChangeArrowheads="1"/>
                </p:cNvSpPr>
                <p:nvPr/>
              </p:nvSpPr>
              <p:spPr bwMode="auto">
                <a:xfrm>
                  <a:off x="386" y="239"/>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83" name="Rectangle 17">
                  <a:extLst>
                    <a:ext uri="{FF2B5EF4-FFF2-40B4-BE49-F238E27FC236}">
                      <a16:creationId xmlns:a16="http://schemas.microsoft.com/office/drawing/2014/main" id="{6E22ACE0-547E-9896-F346-2F943D0D2D56}"/>
                    </a:ext>
                  </a:extLst>
                </p:cNvPr>
                <p:cNvSpPr>
                  <a:spLocks noChangeArrowheads="1"/>
                </p:cNvSpPr>
                <p:nvPr/>
              </p:nvSpPr>
              <p:spPr bwMode="auto">
                <a:xfrm>
                  <a:off x="513" y="239"/>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84" name="Rectangle 18">
                  <a:extLst>
                    <a:ext uri="{FF2B5EF4-FFF2-40B4-BE49-F238E27FC236}">
                      <a16:creationId xmlns:a16="http://schemas.microsoft.com/office/drawing/2014/main" id="{CA15D67F-0484-52C2-D600-7804FC8146DB}"/>
                    </a:ext>
                  </a:extLst>
                </p:cNvPr>
                <p:cNvSpPr>
                  <a:spLocks noChangeArrowheads="1"/>
                </p:cNvSpPr>
                <p:nvPr/>
              </p:nvSpPr>
              <p:spPr bwMode="auto">
                <a:xfrm>
                  <a:off x="639"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85" name="Rectangle 19">
                  <a:extLst>
                    <a:ext uri="{FF2B5EF4-FFF2-40B4-BE49-F238E27FC236}">
                      <a16:creationId xmlns:a16="http://schemas.microsoft.com/office/drawing/2014/main" id="{B7C295FB-103B-3090-6BDF-F17BAAFD7CF8}"/>
                    </a:ext>
                  </a:extLst>
                </p:cNvPr>
                <p:cNvSpPr>
                  <a:spLocks noChangeArrowheads="1"/>
                </p:cNvSpPr>
                <p:nvPr/>
              </p:nvSpPr>
              <p:spPr bwMode="auto">
                <a:xfrm>
                  <a:off x="765"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86" name="Rectangle 20">
                  <a:extLst>
                    <a:ext uri="{FF2B5EF4-FFF2-40B4-BE49-F238E27FC236}">
                      <a16:creationId xmlns:a16="http://schemas.microsoft.com/office/drawing/2014/main" id="{EC233E31-4FED-50A3-D862-F880080CB1C2}"/>
                    </a:ext>
                  </a:extLst>
                </p:cNvPr>
                <p:cNvSpPr>
                  <a:spLocks noChangeArrowheads="1"/>
                </p:cNvSpPr>
                <p:nvPr/>
              </p:nvSpPr>
              <p:spPr bwMode="auto">
                <a:xfrm>
                  <a:off x="892"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4039" name="Group 21">
                <a:extLst>
                  <a:ext uri="{FF2B5EF4-FFF2-40B4-BE49-F238E27FC236}">
                    <a16:creationId xmlns:a16="http://schemas.microsoft.com/office/drawing/2014/main" id="{454D9A0F-D89F-B068-D589-22752B2E109A}"/>
                  </a:ext>
                </a:extLst>
              </p:cNvPr>
              <p:cNvGrpSpPr>
                <a:grpSpLocks/>
              </p:cNvGrpSpPr>
              <p:nvPr/>
            </p:nvGrpSpPr>
            <p:grpSpPr bwMode="auto">
              <a:xfrm>
                <a:off x="260" y="376"/>
                <a:ext cx="692" cy="68"/>
                <a:chOff x="260" y="376"/>
                <a:chExt cx="692" cy="68"/>
              </a:xfrm>
            </p:grpSpPr>
            <p:sp>
              <p:nvSpPr>
                <p:cNvPr id="84075" name="Rectangle 22">
                  <a:extLst>
                    <a:ext uri="{FF2B5EF4-FFF2-40B4-BE49-F238E27FC236}">
                      <a16:creationId xmlns:a16="http://schemas.microsoft.com/office/drawing/2014/main" id="{8444E027-1756-C833-4EAB-3B17D3BE1D37}"/>
                    </a:ext>
                  </a:extLst>
                </p:cNvPr>
                <p:cNvSpPr>
                  <a:spLocks noChangeArrowheads="1"/>
                </p:cNvSpPr>
                <p:nvPr/>
              </p:nvSpPr>
              <p:spPr bwMode="auto">
                <a:xfrm>
                  <a:off x="260"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76" name="Rectangle 23">
                  <a:extLst>
                    <a:ext uri="{FF2B5EF4-FFF2-40B4-BE49-F238E27FC236}">
                      <a16:creationId xmlns:a16="http://schemas.microsoft.com/office/drawing/2014/main" id="{0928BEE8-9D29-A1D1-20F5-784188584229}"/>
                    </a:ext>
                  </a:extLst>
                </p:cNvPr>
                <p:cNvSpPr>
                  <a:spLocks noChangeArrowheads="1"/>
                </p:cNvSpPr>
                <p:nvPr/>
              </p:nvSpPr>
              <p:spPr bwMode="auto">
                <a:xfrm>
                  <a:off x="386" y="376"/>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77" name="Rectangle 24">
                  <a:extLst>
                    <a:ext uri="{FF2B5EF4-FFF2-40B4-BE49-F238E27FC236}">
                      <a16:creationId xmlns:a16="http://schemas.microsoft.com/office/drawing/2014/main" id="{38100144-838B-7254-2E85-049EBD598281}"/>
                    </a:ext>
                  </a:extLst>
                </p:cNvPr>
                <p:cNvSpPr>
                  <a:spLocks noChangeArrowheads="1"/>
                </p:cNvSpPr>
                <p:nvPr/>
              </p:nvSpPr>
              <p:spPr bwMode="auto">
                <a:xfrm>
                  <a:off x="513" y="376"/>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78" name="Rectangle 25">
                  <a:extLst>
                    <a:ext uri="{FF2B5EF4-FFF2-40B4-BE49-F238E27FC236}">
                      <a16:creationId xmlns:a16="http://schemas.microsoft.com/office/drawing/2014/main" id="{C49E9A9E-1ABE-9F73-9859-3C892A6974DE}"/>
                    </a:ext>
                  </a:extLst>
                </p:cNvPr>
                <p:cNvSpPr>
                  <a:spLocks noChangeArrowheads="1"/>
                </p:cNvSpPr>
                <p:nvPr/>
              </p:nvSpPr>
              <p:spPr bwMode="auto">
                <a:xfrm>
                  <a:off x="639"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79" name="Rectangle 26">
                  <a:extLst>
                    <a:ext uri="{FF2B5EF4-FFF2-40B4-BE49-F238E27FC236}">
                      <a16:creationId xmlns:a16="http://schemas.microsoft.com/office/drawing/2014/main" id="{62174DB0-9C0E-B948-DE5A-5CF30C6973F5}"/>
                    </a:ext>
                  </a:extLst>
                </p:cNvPr>
                <p:cNvSpPr>
                  <a:spLocks noChangeArrowheads="1"/>
                </p:cNvSpPr>
                <p:nvPr/>
              </p:nvSpPr>
              <p:spPr bwMode="auto">
                <a:xfrm>
                  <a:off x="765"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80" name="Rectangle 27">
                  <a:extLst>
                    <a:ext uri="{FF2B5EF4-FFF2-40B4-BE49-F238E27FC236}">
                      <a16:creationId xmlns:a16="http://schemas.microsoft.com/office/drawing/2014/main" id="{A3292C8A-B95A-F342-B250-8E9D5553251A}"/>
                    </a:ext>
                  </a:extLst>
                </p:cNvPr>
                <p:cNvSpPr>
                  <a:spLocks noChangeArrowheads="1"/>
                </p:cNvSpPr>
                <p:nvPr/>
              </p:nvSpPr>
              <p:spPr bwMode="auto">
                <a:xfrm>
                  <a:off x="892"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4040" name="Group 28">
                <a:extLst>
                  <a:ext uri="{FF2B5EF4-FFF2-40B4-BE49-F238E27FC236}">
                    <a16:creationId xmlns:a16="http://schemas.microsoft.com/office/drawing/2014/main" id="{4E031CBC-EBEE-1BF7-C357-2E201F5A2155}"/>
                  </a:ext>
                </a:extLst>
              </p:cNvPr>
              <p:cNvGrpSpPr>
                <a:grpSpLocks/>
              </p:cNvGrpSpPr>
              <p:nvPr/>
            </p:nvGrpSpPr>
            <p:grpSpPr bwMode="auto">
              <a:xfrm>
                <a:off x="260" y="513"/>
                <a:ext cx="692" cy="68"/>
                <a:chOff x="260" y="513"/>
                <a:chExt cx="692" cy="68"/>
              </a:xfrm>
            </p:grpSpPr>
            <p:sp>
              <p:nvSpPr>
                <p:cNvPr id="84069" name="Rectangle 29">
                  <a:extLst>
                    <a:ext uri="{FF2B5EF4-FFF2-40B4-BE49-F238E27FC236}">
                      <a16:creationId xmlns:a16="http://schemas.microsoft.com/office/drawing/2014/main" id="{554B26D9-471B-64C8-DB81-A98053901A1E}"/>
                    </a:ext>
                  </a:extLst>
                </p:cNvPr>
                <p:cNvSpPr>
                  <a:spLocks noChangeArrowheads="1"/>
                </p:cNvSpPr>
                <p:nvPr/>
              </p:nvSpPr>
              <p:spPr bwMode="auto">
                <a:xfrm>
                  <a:off x="260"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70" name="Rectangle 30">
                  <a:extLst>
                    <a:ext uri="{FF2B5EF4-FFF2-40B4-BE49-F238E27FC236}">
                      <a16:creationId xmlns:a16="http://schemas.microsoft.com/office/drawing/2014/main" id="{6E72F7F1-06FB-3BFC-CF00-4F935EEAD38D}"/>
                    </a:ext>
                  </a:extLst>
                </p:cNvPr>
                <p:cNvSpPr>
                  <a:spLocks noChangeArrowheads="1"/>
                </p:cNvSpPr>
                <p:nvPr/>
              </p:nvSpPr>
              <p:spPr bwMode="auto">
                <a:xfrm>
                  <a:off x="386" y="513"/>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71" name="Rectangle 31">
                  <a:extLst>
                    <a:ext uri="{FF2B5EF4-FFF2-40B4-BE49-F238E27FC236}">
                      <a16:creationId xmlns:a16="http://schemas.microsoft.com/office/drawing/2014/main" id="{DE219AA0-ED7D-C2B5-79F9-654EDBA8DDE7}"/>
                    </a:ext>
                  </a:extLst>
                </p:cNvPr>
                <p:cNvSpPr>
                  <a:spLocks noChangeArrowheads="1"/>
                </p:cNvSpPr>
                <p:nvPr/>
              </p:nvSpPr>
              <p:spPr bwMode="auto">
                <a:xfrm>
                  <a:off x="513" y="513"/>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72" name="Rectangle 32">
                  <a:extLst>
                    <a:ext uri="{FF2B5EF4-FFF2-40B4-BE49-F238E27FC236}">
                      <a16:creationId xmlns:a16="http://schemas.microsoft.com/office/drawing/2014/main" id="{17D3905F-BE26-5D1F-74AB-8B0CC71B2644}"/>
                    </a:ext>
                  </a:extLst>
                </p:cNvPr>
                <p:cNvSpPr>
                  <a:spLocks noChangeArrowheads="1"/>
                </p:cNvSpPr>
                <p:nvPr/>
              </p:nvSpPr>
              <p:spPr bwMode="auto">
                <a:xfrm>
                  <a:off x="639"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73" name="Rectangle 33">
                  <a:extLst>
                    <a:ext uri="{FF2B5EF4-FFF2-40B4-BE49-F238E27FC236}">
                      <a16:creationId xmlns:a16="http://schemas.microsoft.com/office/drawing/2014/main" id="{EC3C11B2-1B7C-B7E8-6F52-D85CB1D0E12A}"/>
                    </a:ext>
                  </a:extLst>
                </p:cNvPr>
                <p:cNvSpPr>
                  <a:spLocks noChangeArrowheads="1"/>
                </p:cNvSpPr>
                <p:nvPr/>
              </p:nvSpPr>
              <p:spPr bwMode="auto">
                <a:xfrm>
                  <a:off x="765"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74" name="Rectangle 34">
                  <a:extLst>
                    <a:ext uri="{FF2B5EF4-FFF2-40B4-BE49-F238E27FC236}">
                      <a16:creationId xmlns:a16="http://schemas.microsoft.com/office/drawing/2014/main" id="{67E3FDC7-E825-027C-A227-7BC6180789A8}"/>
                    </a:ext>
                  </a:extLst>
                </p:cNvPr>
                <p:cNvSpPr>
                  <a:spLocks noChangeArrowheads="1"/>
                </p:cNvSpPr>
                <p:nvPr/>
              </p:nvSpPr>
              <p:spPr bwMode="auto">
                <a:xfrm>
                  <a:off x="892"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4041" name="Group 35">
                <a:extLst>
                  <a:ext uri="{FF2B5EF4-FFF2-40B4-BE49-F238E27FC236}">
                    <a16:creationId xmlns:a16="http://schemas.microsoft.com/office/drawing/2014/main" id="{889CAFDC-D5EC-A099-DD10-C1338F603ACC}"/>
                  </a:ext>
                </a:extLst>
              </p:cNvPr>
              <p:cNvGrpSpPr>
                <a:grpSpLocks/>
              </p:cNvGrpSpPr>
              <p:nvPr/>
            </p:nvGrpSpPr>
            <p:grpSpPr bwMode="auto">
              <a:xfrm>
                <a:off x="260" y="648"/>
                <a:ext cx="692" cy="68"/>
                <a:chOff x="260" y="648"/>
                <a:chExt cx="692" cy="68"/>
              </a:xfrm>
            </p:grpSpPr>
            <p:sp>
              <p:nvSpPr>
                <p:cNvPr id="84063" name="Rectangle 36">
                  <a:extLst>
                    <a:ext uri="{FF2B5EF4-FFF2-40B4-BE49-F238E27FC236}">
                      <a16:creationId xmlns:a16="http://schemas.microsoft.com/office/drawing/2014/main" id="{E9FEF5D0-41A9-3778-0B9A-2EA9FC16387A}"/>
                    </a:ext>
                  </a:extLst>
                </p:cNvPr>
                <p:cNvSpPr>
                  <a:spLocks noChangeArrowheads="1"/>
                </p:cNvSpPr>
                <p:nvPr/>
              </p:nvSpPr>
              <p:spPr bwMode="auto">
                <a:xfrm>
                  <a:off x="260"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64" name="Rectangle 37">
                  <a:extLst>
                    <a:ext uri="{FF2B5EF4-FFF2-40B4-BE49-F238E27FC236}">
                      <a16:creationId xmlns:a16="http://schemas.microsoft.com/office/drawing/2014/main" id="{7ABA53CA-D9D0-9842-7941-6A70F2FF3B21}"/>
                    </a:ext>
                  </a:extLst>
                </p:cNvPr>
                <p:cNvSpPr>
                  <a:spLocks noChangeArrowheads="1"/>
                </p:cNvSpPr>
                <p:nvPr/>
              </p:nvSpPr>
              <p:spPr bwMode="auto">
                <a:xfrm>
                  <a:off x="386" y="648"/>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65" name="Rectangle 38">
                  <a:extLst>
                    <a:ext uri="{FF2B5EF4-FFF2-40B4-BE49-F238E27FC236}">
                      <a16:creationId xmlns:a16="http://schemas.microsoft.com/office/drawing/2014/main" id="{BCB9B19F-43E7-7A53-FD4A-8D53E40C0F5E}"/>
                    </a:ext>
                  </a:extLst>
                </p:cNvPr>
                <p:cNvSpPr>
                  <a:spLocks noChangeArrowheads="1"/>
                </p:cNvSpPr>
                <p:nvPr/>
              </p:nvSpPr>
              <p:spPr bwMode="auto">
                <a:xfrm>
                  <a:off x="513" y="648"/>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66" name="Rectangle 39">
                  <a:extLst>
                    <a:ext uri="{FF2B5EF4-FFF2-40B4-BE49-F238E27FC236}">
                      <a16:creationId xmlns:a16="http://schemas.microsoft.com/office/drawing/2014/main" id="{13E8D821-2644-79BE-BE67-ADA8E65F15C9}"/>
                    </a:ext>
                  </a:extLst>
                </p:cNvPr>
                <p:cNvSpPr>
                  <a:spLocks noChangeArrowheads="1"/>
                </p:cNvSpPr>
                <p:nvPr/>
              </p:nvSpPr>
              <p:spPr bwMode="auto">
                <a:xfrm>
                  <a:off x="639"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67" name="Rectangle 40">
                  <a:extLst>
                    <a:ext uri="{FF2B5EF4-FFF2-40B4-BE49-F238E27FC236}">
                      <a16:creationId xmlns:a16="http://schemas.microsoft.com/office/drawing/2014/main" id="{E57B3F25-8DB9-8724-E06A-AB19211E3019}"/>
                    </a:ext>
                  </a:extLst>
                </p:cNvPr>
                <p:cNvSpPr>
                  <a:spLocks noChangeArrowheads="1"/>
                </p:cNvSpPr>
                <p:nvPr/>
              </p:nvSpPr>
              <p:spPr bwMode="auto">
                <a:xfrm>
                  <a:off x="765"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68" name="Rectangle 41">
                  <a:extLst>
                    <a:ext uri="{FF2B5EF4-FFF2-40B4-BE49-F238E27FC236}">
                      <a16:creationId xmlns:a16="http://schemas.microsoft.com/office/drawing/2014/main" id="{E5F085FF-79B4-79E0-B859-1869B72EDBA3}"/>
                    </a:ext>
                  </a:extLst>
                </p:cNvPr>
                <p:cNvSpPr>
                  <a:spLocks noChangeArrowheads="1"/>
                </p:cNvSpPr>
                <p:nvPr/>
              </p:nvSpPr>
              <p:spPr bwMode="auto">
                <a:xfrm>
                  <a:off x="892"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4042" name="Group 42">
                <a:extLst>
                  <a:ext uri="{FF2B5EF4-FFF2-40B4-BE49-F238E27FC236}">
                    <a16:creationId xmlns:a16="http://schemas.microsoft.com/office/drawing/2014/main" id="{3945100E-A1CD-9E2C-1139-FDE3D6EBE085}"/>
                  </a:ext>
                </a:extLst>
              </p:cNvPr>
              <p:cNvGrpSpPr>
                <a:grpSpLocks/>
              </p:cNvGrpSpPr>
              <p:nvPr/>
            </p:nvGrpSpPr>
            <p:grpSpPr bwMode="auto">
              <a:xfrm>
                <a:off x="260" y="785"/>
                <a:ext cx="692" cy="68"/>
                <a:chOff x="260" y="785"/>
                <a:chExt cx="692" cy="68"/>
              </a:xfrm>
            </p:grpSpPr>
            <p:sp>
              <p:nvSpPr>
                <p:cNvPr id="84057" name="Rectangle 43">
                  <a:extLst>
                    <a:ext uri="{FF2B5EF4-FFF2-40B4-BE49-F238E27FC236}">
                      <a16:creationId xmlns:a16="http://schemas.microsoft.com/office/drawing/2014/main" id="{3067AC05-A97C-5409-5D10-DCE344A35EAA}"/>
                    </a:ext>
                  </a:extLst>
                </p:cNvPr>
                <p:cNvSpPr>
                  <a:spLocks noChangeArrowheads="1"/>
                </p:cNvSpPr>
                <p:nvPr/>
              </p:nvSpPr>
              <p:spPr bwMode="auto">
                <a:xfrm>
                  <a:off x="260"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58" name="Rectangle 44">
                  <a:extLst>
                    <a:ext uri="{FF2B5EF4-FFF2-40B4-BE49-F238E27FC236}">
                      <a16:creationId xmlns:a16="http://schemas.microsoft.com/office/drawing/2014/main" id="{FE89B959-4D2A-65C9-3EC3-A4ADCE38BCF5}"/>
                    </a:ext>
                  </a:extLst>
                </p:cNvPr>
                <p:cNvSpPr>
                  <a:spLocks noChangeArrowheads="1"/>
                </p:cNvSpPr>
                <p:nvPr/>
              </p:nvSpPr>
              <p:spPr bwMode="auto">
                <a:xfrm>
                  <a:off x="386" y="785"/>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59" name="Rectangle 45">
                  <a:extLst>
                    <a:ext uri="{FF2B5EF4-FFF2-40B4-BE49-F238E27FC236}">
                      <a16:creationId xmlns:a16="http://schemas.microsoft.com/office/drawing/2014/main" id="{57622B3F-B9DB-9B35-2D51-87ACD5B77DC5}"/>
                    </a:ext>
                  </a:extLst>
                </p:cNvPr>
                <p:cNvSpPr>
                  <a:spLocks noChangeArrowheads="1"/>
                </p:cNvSpPr>
                <p:nvPr/>
              </p:nvSpPr>
              <p:spPr bwMode="auto">
                <a:xfrm>
                  <a:off x="513" y="785"/>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60" name="Rectangle 46">
                  <a:extLst>
                    <a:ext uri="{FF2B5EF4-FFF2-40B4-BE49-F238E27FC236}">
                      <a16:creationId xmlns:a16="http://schemas.microsoft.com/office/drawing/2014/main" id="{730F2221-5D1D-CDEB-970A-7E911BEBB05F}"/>
                    </a:ext>
                  </a:extLst>
                </p:cNvPr>
                <p:cNvSpPr>
                  <a:spLocks noChangeArrowheads="1"/>
                </p:cNvSpPr>
                <p:nvPr/>
              </p:nvSpPr>
              <p:spPr bwMode="auto">
                <a:xfrm>
                  <a:off x="639"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61" name="Rectangle 47">
                  <a:extLst>
                    <a:ext uri="{FF2B5EF4-FFF2-40B4-BE49-F238E27FC236}">
                      <a16:creationId xmlns:a16="http://schemas.microsoft.com/office/drawing/2014/main" id="{BA2CF588-7033-C10A-EE1A-47A5988339D6}"/>
                    </a:ext>
                  </a:extLst>
                </p:cNvPr>
                <p:cNvSpPr>
                  <a:spLocks noChangeArrowheads="1"/>
                </p:cNvSpPr>
                <p:nvPr/>
              </p:nvSpPr>
              <p:spPr bwMode="auto">
                <a:xfrm>
                  <a:off x="765"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62" name="Rectangle 48">
                  <a:extLst>
                    <a:ext uri="{FF2B5EF4-FFF2-40B4-BE49-F238E27FC236}">
                      <a16:creationId xmlns:a16="http://schemas.microsoft.com/office/drawing/2014/main" id="{561DA589-A2C0-3C3F-68A5-AD5FDFA7CB41}"/>
                    </a:ext>
                  </a:extLst>
                </p:cNvPr>
                <p:cNvSpPr>
                  <a:spLocks noChangeArrowheads="1"/>
                </p:cNvSpPr>
                <p:nvPr/>
              </p:nvSpPr>
              <p:spPr bwMode="auto">
                <a:xfrm>
                  <a:off x="892"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4043" name="Group 49">
                <a:extLst>
                  <a:ext uri="{FF2B5EF4-FFF2-40B4-BE49-F238E27FC236}">
                    <a16:creationId xmlns:a16="http://schemas.microsoft.com/office/drawing/2014/main" id="{C37A26D8-93A2-F984-6670-438E990BE89C}"/>
                  </a:ext>
                </a:extLst>
              </p:cNvPr>
              <p:cNvGrpSpPr>
                <a:grpSpLocks/>
              </p:cNvGrpSpPr>
              <p:nvPr/>
            </p:nvGrpSpPr>
            <p:grpSpPr bwMode="auto">
              <a:xfrm>
                <a:off x="260" y="921"/>
                <a:ext cx="692" cy="68"/>
                <a:chOff x="260" y="921"/>
                <a:chExt cx="692" cy="68"/>
              </a:xfrm>
            </p:grpSpPr>
            <p:sp>
              <p:nvSpPr>
                <p:cNvPr id="84051" name="Rectangle 50">
                  <a:extLst>
                    <a:ext uri="{FF2B5EF4-FFF2-40B4-BE49-F238E27FC236}">
                      <a16:creationId xmlns:a16="http://schemas.microsoft.com/office/drawing/2014/main" id="{6F9DB37A-4A05-0E61-67C1-5F427E42C364}"/>
                    </a:ext>
                  </a:extLst>
                </p:cNvPr>
                <p:cNvSpPr>
                  <a:spLocks noChangeArrowheads="1"/>
                </p:cNvSpPr>
                <p:nvPr/>
              </p:nvSpPr>
              <p:spPr bwMode="auto">
                <a:xfrm>
                  <a:off x="260"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52" name="Rectangle 51">
                  <a:extLst>
                    <a:ext uri="{FF2B5EF4-FFF2-40B4-BE49-F238E27FC236}">
                      <a16:creationId xmlns:a16="http://schemas.microsoft.com/office/drawing/2014/main" id="{3F86D368-3137-EBE7-1F58-2D4991E8BB05}"/>
                    </a:ext>
                  </a:extLst>
                </p:cNvPr>
                <p:cNvSpPr>
                  <a:spLocks noChangeArrowheads="1"/>
                </p:cNvSpPr>
                <p:nvPr/>
              </p:nvSpPr>
              <p:spPr bwMode="auto">
                <a:xfrm>
                  <a:off x="386" y="92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53" name="Rectangle 52">
                  <a:extLst>
                    <a:ext uri="{FF2B5EF4-FFF2-40B4-BE49-F238E27FC236}">
                      <a16:creationId xmlns:a16="http://schemas.microsoft.com/office/drawing/2014/main" id="{A1263EC8-5C62-B8DF-8071-04CD3C1230F0}"/>
                    </a:ext>
                  </a:extLst>
                </p:cNvPr>
                <p:cNvSpPr>
                  <a:spLocks noChangeArrowheads="1"/>
                </p:cNvSpPr>
                <p:nvPr/>
              </p:nvSpPr>
              <p:spPr bwMode="auto">
                <a:xfrm>
                  <a:off x="513" y="92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54" name="Rectangle 53">
                  <a:extLst>
                    <a:ext uri="{FF2B5EF4-FFF2-40B4-BE49-F238E27FC236}">
                      <a16:creationId xmlns:a16="http://schemas.microsoft.com/office/drawing/2014/main" id="{31B8FC9C-B6E4-1BE8-A51E-C874A1391C46}"/>
                    </a:ext>
                  </a:extLst>
                </p:cNvPr>
                <p:cNvSpPr>
                  <a:spLocks noChangeArrowheads="1"/>
                </p:cNvSpPr>
                <p:nvPr/>
              </p:nvSpPr>
              <p:spPr bwMode="auto">
                <a:xfrm>
                  <a:off x="639"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55" name="Rectangle 54">
                  <a:extLst>
                    <a:ext uri="{FF2B5EF4-FFF2-40B4-BE49-F238E27FC236}">
                      <a16:creationId xmlns:a16="http://schemas.microsoft.com/office/drawing/2014/main" id="{7F7A69AA-A596-F9E9-1F5B-A554D17B3321}"/>
                    </a:ext>
                  </a:extLst>
                </p:cNvPr>
                <p:cNvSpPr>
                  <a:spLocks noChangeArrowheads="1"/>
                </p:cNvSpPr>
                <p:nvPr/>
              </p:nvSpPr>
              <p:spPr bwMode="auto">
                <a:xfrm>
                  <a:off x="765"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56" name="Rectangle 55">
                  <a:extLst>
                    <a:ext uri="{FF2B5EF4-FFF2-40B4-BE49-F238E27FC236}">
                      <a16:creationId xmlns:a16="http://schemas.microsoft.com/office/drawing/2014/main" id="{B035B896-DA34-D344-F818-9AAF81ABEA75}"/>
                    </a:ext>
                  </a:extLst>
                </p:cNvPr>
                <p:cNvSpPr>
                  <a:spLocks noChangeArrowheads="1"/>
                </p:cNvSpPr>
                <p:nvPr/>
              </p:nvSpPr>
              <p:spPr bwMode="auto">
                <a:xfrm>
                  <a:off x="892"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4044" name="Group 56">
                <a:extLst>
                  <a:ext uri="{FF2B5EF4-FFF2-40B4-BE49-F238E27FC236}">
                    <a16:creationId xmlns:a16="http://schemas.microsoft.com/office/drawing/2014/main" id="{07E6DDDB-669E-D880-D2F9-DE3BB45C4B96}"/>
                  </a:ext>
                </a:extLst>
              </p:cNvPr>
              <p:cNvGrpSpPr>
                <a:grpSpLocks/>
              </p:cNvGrpSpPr>
              <p:nvPr/>
            </p:nvGrpSpPr>
            <p:grpSpPr bwMode="auto">
              <a:xfrm>
                <a:off x="260" y="1058"/>
                <a:ext cx="692" cy="68"/>
                <a:chOff x="260" y="1058"/>
                <a:chExt cx="692" cy="68"/>
              </a:xfrm>
            </p:grpSpPr>
            <p:sp>
              <p:nvSpPr>
                <p:cNvPr id="84045" name="Rectangle 57">
                  <a:extLst>
                    <a:ext uri="{FF2B5EF4-FFF2-40B4-BE49-F238E27FC236}">
                      <a16:creationId xmlns:a16="http://schemas.microsoft.com/office/drawing/2014/main" id="{45CADB84-9CC3-1B9B-540F-33C37D20AA3A}"/>
                    </a:ext>
                  </a:extLst>
                </p:cNvPr>
                <p:cNvSpPr>
                  <a:spLocks noChangeArrowheads="1"/>
                </p:cNvSpPr>
                <p:nvPr/>
              </p:nvSpPr>
              <p:spPr bwMode="auto">
                <a:xfrm>
                  <a:off x="260"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46" name="Rectangle 58">
                  <a:extLst>
                    <a:ext uri="{FF2B5EF4-FFF2-40B4-BE49-F238E27FC236}">
                      <a16:creationId xmlns:a16="http://schemas.microsoft.com/office/drawing/2014/main" id="{8F269C5B-548F-8606-90BA-FE20658B2C0C}"/>
                    </a:ext>
                  </a:extLst>
                </p:cNvPr>
                <p:cNvSpPr>
                  <a:spLocks noChangeArrowheads="1"/>
                </p:cNvSpPr>
                <p:nvPr/>
              </p:nvSpPr>
              <p:spPr bwMode="auto">
                <a:xfrm>
                  <a:off x="386" y="1058"/>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47" name="Rectangle 59">
                  <a:extLst>
                    <a:ext uri="{FF2B5EF4-FFF2-40B4-BE49-F238E27FC236}">
                      <a16:creationId xmlns:a16="http://schemas.microsoft.com/office/drawing/2014/main" id="{21E38261-D17B-B4D9-88BA-1C1D8F43C5F4}"/>
                    </a:ext>
                  </a:extLst>
                </p:cNvPr>
                <p:cNvSpPr>
                  <a:spLocks noChangeArrowheads="1"/>
                </p:cNvSpPr>
                <p:nvPr/>
              </p:nvSpPr>
              <p:spPr bwMode="auto">
                <a:xfrm>
                  <a:off x="513" y="1058"/>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48" name="Rectangle 60">
                  <a:extLst>
                    <a:ext uri="{FF2B5EF4-FFF2-40B4-BE49-F238E27FC236}">
                      <a16:creationId xmlns:a16="http://schemas.microsoft.com/office/drawing/2014/main" id="{D15FC51A-6FE6-451D-9633-F17D73D99B9F}"/>
                    </a:ext>
                  </a:extLst>
                </p:cNvPr>
                <p:cNvSpPr>
                  <a:spLocks noChangeArrowheads="1"/>
                </p:cNvSpPr>
                <p:nvPr/>
              </p:nvSpPr>
              <p:spPr bwMode="auto">
                <a:xfrm>
                  <a:off x="639"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49" name="Rectangle 61">
                  <a:extLst>
                    <a:ext uri="{FF2B5EF4-FFF2-40B4-BE49-F238E27FC236}">
                      <a16:creationId xmlns:a16="http://schemas.microsoft.com/office/drawing/2014/main" id="{B74A18AD-88C0-78EF-8FB5-546BB3D8A837}"/>
                    </a:ext>
                  </a:extLst>
                </p:cNvPr>
                <p:cNvSpPr>
                  <a:spLocks noChangeArrowheads="1"/>
                </p:cNvSpPr>
                <p:nvPr/>
              </p:nvSpPr>
              <p:spPr bwMode="auto">
                <a:xfrm>
                  <a:off x="765"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50" name="Rectangle 62">
                  <a:extLst>
                    <a:ext uri="{FF2B5EF4-FFF2-40B4-BE49-F238E27FC236}">
                      <a16:creationId xmlns:a16="http://schemas.microsoft.com/office/drawing/2014/main" id="{9613B195-4D3B-7B16-DC31-1A6AC900435E}"/>
                    </a:ext>
                  </a:extLst>
                </p:cNvPr>
                <p:cNvSpPr>
                  <a:spLocks noChangeArrowheads="1"/>
                </p:cNvSpPr>
                <p:nvPr/>
              </p:nvSpPr>
              <p:spPr bwMode="auto">
                <a:xfrm>
                  <a:off x="892"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grpSp>
          <p:nvGrpSpPr>
            <p:cNvPr id="83980" name="Group 63">
              <a:extLst>
                <a:ext uri="{FF2B5EF4-FFF2-40B4-BE49-F238E27FC236}">
                  <a16:creationId xmlns:a16="http://schemas.microsoft.com/office/drawing/2014/main" id="{D5018640-B15E-752B-61A8-730D3C77C3A7}"/>
                </a:ext>
              </a:extLst>
            </p:cNvPr>
            <p:cNvGrpSpPr>
              <a:grpSpLocks/>
            </p:cNvGrpSpPr>
            <p:nvPr/>
          </p:nvGrpSpPr>
          <p:grpSpPr bwMode="auto">
            <a:xfrm>
              <a:off x="5210" y="3267"/>
              <a:ext cx="691" cy="1021"/>
              <a:chOff x="5210" y="3267"/>
              <a:chExt cx="691" cy="1021"/>
            </a:xfrm>
          </p:grpSpPr>
          <p:grpSp>
            <p:nvGrpSpPr>
              <p:cNvPr id="83981" name="Group 64">
                <a:extLst>
                  <a:ext uri="{FF2B5EF4-FFF2-40B4-BE49-F238E27FC236}">
                    <a16:creationId xmlns:a16="http://schemas.microsoft.com/office/drawing/2014/main" id="{5BEA6817-4104-64DF-B190-47DEDC829A0F}"/>
                  </a:ext>
                </a:extLst>
              </p:cNvPr>
              <p:cNvGrpSpPr>
                <a:grpSpLocks/>
              </p:cNvGrpSpPr>
              <p:nvPr/>
            </p:nvGrpSpPr>
            <p:grpSpPr bwMode="auto">
              <a:xfrm>
                <a:off x="5210" y="3267"/>
                <a:ext cx="691" cy="68"/>
                <a:chOff x="5210" y="3267"/>
                <a:chExt cx="691" cy="68"/>
              </a:xfrm>
            </p:grpSpPr>
            <p:sp>
              <p:nvSpPr>
                <p:cNvPr id="84031" name="Rectangle 65">
                  <a:extLst>
                    <a:ext uri="{FF2B5EF4-FFF2-40B4-BE49-F238E27FC236}">
                      <a16:creationId xmlns:a16="http://schemas.microsoft.com/office/drawing/2014/main" id="{68CF8905-D74F-C8F0-5CEC-DF37F7C005C3}"/>
                    </a:ext>
                  </a:extLst>
                </p:cNvPr>
                <p:cNvSpPr>
                  <a:spLocks noChangeArrowheads="1"/>
                </p:cNvSpPr>
                <p:nvPr/>
              </p:nvSpPr>
              <p:spPr bwMode="auto">
                <a:xfrm>
                  <a:off x="5210"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32" name="Rectangle 66">
                  <a:extLst>
                    <a:ext uri="{FF2B5EF4-FFF2-40B4-BE49-F238E27FC236}">
                      <a16:creationId xmlns:a16="http://schemas.microsoft.com/office/drawing/2014/main" id="{28D3759A-C778-5690-3B2D-309EFA8FFC06}"/>
                    </a:ext>
                  </a:extLst>
                </p:cNvPr>
                <p:cNvSpPr>
                  <a:spLocks noChangeArrowheads="1"/>
                </p:cNvSpPr>
                <p:nvPr/>
              </p:nvSpPr>
              <p:spPr bwMode="auto">
                <a:xfrm>
                  <a:off x="5333" y="3267"/>
                  <a:ext cx="66"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33" name="Rectangle 67">
                  <a:extLst>
                    <a:ext uri="{FF2B5EF4-FFF2-40B4-BE49-F238E27FC236}">
                      <a16:creationId xmlns:a16="http://schemas.microsoft.com/office/drawing/2014/main" id="{4331E63B-79AD-69C6-8984-4EAA0CB6EF0A}"/>
                    </a:ext>
                  </a:extLst>
                </p:cNvPr>
                <p:cNvSpPr>
                  <a:spLocks noChangeArrowheads="1"/>
                </p:cNvSpPr>
                <p:nvPr/>
              </p:nvSpPr>
              <p:spPr bwMode="auto">
                <a:xfrm>
                  <a:off x="5462"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34" name="Rectangle 68">
                  <a:extLst>
                    <a:ext uri="{FF2B5EF4-FFF2-40B4-BE49-F238E27FC236}">
                      <a16:creationId xmlns:a16="http://schemas.microsoft.com/office/drawing/2014/main" id="{534098D7-9862-7DC0-4F93-52BF76EFF076}"/>
                    </a:ext>
                  </a:extLst>
                </p:cNvPr>
                <p:cNvSpPr>
                  <a:spLocks noChangeArrowheads="1"/>
                </p:cNvSpPr>
                <p:nvPr/>
              </p:nvSpPr>
              <p:spPr bwMode="auto">
                <a:xfrm>
                  <a:off x="5588"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35" name="Rectangle 69">
                  <a:extLst>
                    <a:ext uri="{FF2B5EF4-FFF2-40B4-BE49-F238E27FC236}">
                      <a16:creationId xmlns:a16="http://schemas.microsoft.com/office/drawing/2014/main" id="{E21E675A-EB25-21B8-5551-D699BC0CABA4}"/>
                    </a:ext>
                  </a:extLst>
                </p:cNvPr>
                <p:cNvSpPr>
                  <a:spLocks noChangeArrowheads="1"/>
                </p:cNvSpPr>
                <p:nvPr/>
              </p:nvSpPr>
              <p:spPr bwMode="auto">
                <a:xfrm>
                  <a:off x="5715"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36" name="Rectangle 70">
                  <a:extLst>
                    <a:ext uri="{FF2B5EF4-FFF2-40B4-BE49-F238E27FC236}">
                      <a16:creationId xmlns:a16="http://schemas.microsoft.com/office/drawing/2014/main" id="{CFEE8B92-351B-57DA-1C18-AC3162B4747C}"/>
                    </a:ext>
                  </a:extLst>
                </p:cNvPr>
                <p:cNvSpPr>
                  <a:spLocks noChangeArrowheads="1"/>
                </p:cNvSpPr>
                <p:nvPr/>
              </p:nvSpPr>
              <p:spPr bwMode="auto">
                <a:xfrm>
                  <a:off x="5842"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3982" name="Group 71">
                <a:extLst>
                  <a:ext uri="{FF2B5EF4-FFF2-40B4-BE49-F238E27FC236}">
                    <a16:creationId xmlns:a16="http://schemas.microsoft.com/office/drawing/2014/main" id="{0FDC51F8-EE5C-E856-FFBA-289939CD7F2B}"/>
                  </a:ext>
                </a:extLst>
              </p:cNvPr>
              <p:cNvGrpSpPr>
                <a:grpSpLocks/>
              </p:cNvGrpSpPr>
              <p:nvPr/>
            </p:nvGrpSpPr>
            <p:grpSpPr bwMode="auto">
              <a:xfrm>
                <a:off x="5210" y="3401"/>
                <a:ext cx="691" cy="68"/>
                <a:chOff x="5210" y="3401"/>
                <a:chExt cx="691" cy="68"/>
              </a:xfrm>
            </p:grpSpPr>
            <p:sp>
              <p:nvSpPr>
                <p:cNvPr id="84025" name="Rectangle 72">
                  <a:extLst>
                    <a:ext uri="{FF2B5EF4-FFF2-40B4-BE49-F238E27FC236}">
                      <a16:creationId xmlns:a16="http://schemas.microsoft.com/office/drawing/2014/main" id="{75A055DA-FFB8-9683-1455-0E576FF47859}"/>
                    </a:ext>
                  </a:extLst>
                </p:cNvPr>
                <p:cNvSpPr>
                  <a:spLocks noChangeArrowheads="1"/>
                </p:cNvSpPr>
                <p:nvPr/>
              </p:nvSpPr>
              <p:spPr bwMode="auto">
                <a:xfrm>
                  <a:off x="5210"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26" name="Rectangle 73">
                  <a:extLst>
                    <a:ext uri="{FF2B5EF4-FFF2-40B4-BE49-F238E27FC236}">
                      <a16:creationId xmlns:a16="http://schemas.microsoft.com/office/drawing/2014/main" id="{1646D36C-8772-B7EE-7D86-4C5E75AD6F54}"/>
                    </a:ext>
                  </a:extLst>
                </p:cNvPr>
                <p:cNvSpPr>
                  <a:spLocks noChangeArrowheads="1"/>
                </p:cNvSpPr>
                <p:nvPr/>
              </p:nvSpPr>
              <p:spPr bwMode="auto">
                <a:xfrm>
                  <a:off x="5333" y="3401"/>
                  <a:ext cx="66"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27" name="Rectangle 74">
                  <a:extLst>
                    <a:ext uri="{FF2B5EF4-FFF2-40B4-BE49-F238E27FC236}">
                      <a16:creationId xmlns:a16="http://schemas.microsoft.com/office/drawing/2014/main" id="{40870295-49AC-1A45-BCE4-4B32CA6E8BDE}"/>
                    </a:ext>
                  </a:extLst>
                </p:cNvPr>
                <p:cNvSpPr>
                  <a:spLocks noChangeArrowheads="1"/>
                </p:cNvSpPr>
                <p:nvPr/>
              </p:nvSpPr>
              <p:spPr bwMode="auto">
                <a:xfrm>
                  <a:off x="5462"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28" name="Rectangle 75">
                  <a:extLst>
                    <a:ext uri="{FF2B5EF4-FFF2-40B4-BE49-F238E27FC236}">
                      <a16:creationId xmlns:a16="http://schemas.microsoft.com/office/drawing/2014/main" id="{FA83C2C3-3A45-9099-9432-3175F45D8CAA}"/>
                    </a:ext>
                  </a:extLst>
                </p:cNvPr>
                <p:cNvSpPr>
                  <a:spLocks noChangeArrowheads="1"/>
                </p:cNvSpPr>
                <p:nvPr/>
              </p:nvSpPr>
              <p:spPr bwMode="auto">
                <a:xfrm>
                  <a:off x="5588"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29" name="Rectangle 76">
                  <a:extLst>
                    <a:ext uri="{FF2B5EF4-FFF2-40B4-BE49-F238E27FC236}">
                      <a16:creationId xmlns:a16="http://schemas.microsoft.com/office/drawing/2014/main" id="{1007FB51-99B0-FCB5-AABC-E82FD6CFF24A}"/>
                    </a:ext>
                  </a:extLst>
                </p:cNvPr>
                <p:cNvSpPr>
                  <a:spLocks noChangeArrowheads="1"/>
                </p:cNvSpPr>
                <p:nvPr/>
              </p:nvSpPr>
              <p:spPr bwMode="auto">
                <a:xfrm>
                  <a:off x="5715"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30" name="Rectangle 77">
                  <a:extLst>
                    <a:ext uri="{FF2B5EF4-FFF2-40B4-BE49-F238E27FC236}">
                      <a16:creationId xmlns:a16="http://schemas.microsoft.com/office/drawing/2014/main" id="{BB7A7C4B-5979-A92A-5E82-98F3124CD877}"/>
                    </a:ext>
                  </a:extLst>
                </p:cNvPr>
                <p:cNvSpPr>
                  <a:spLocks noChangeArrowheads="1"/>
                </p:cNvSpPr>
                <p:nvPr/>
              </p:nvSpPr>
              <p:spPr bwMode="auto">
                <a:xfrm>
                  <a:off x="5842"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3983" name="Group 78">
                <a:extLst>
                  <a:ext uri="{FF2B5EF4-FFF2-40B4-BE49-F238E27FC236}">
                    <a16:creationId xmlns:a16="http://schemas.microsoft.com/office/drawing/2014/main" id="{1AD3A4BF-823F-4648-81BA-92CAC05283D8}"/>
                  </a:ext>
                </a:extLst>
              </p:cNvPr>
              <p:cNvGrpSpPr>
                <a:grpSpLocks/>
              </p:cNvGrpSpPr>
              <p:nvPr/>
            </p:nvGrpSpPr>
            <p:grpSpPr bwMode="auto">
              <a:xfrm>
                <a:off x="5210" y="3538"/>
                <a:ext cx="691" cy="68"/>
                <a:chOff x="5210" y="3538"/>
                <a:chExt cx="691" cy="68"/>
              </a:xfrm>
            </p:grpSpPr>
            <p:sp>
              <p:nvSpPr>
                <p:cNvPr id="84019" name="Rectangle 79">
                  <a:extLst>
                    <a:ext uri="{FF2B5EF4-FFF2-40B4-BE49-F238E27FC236}">
                      <a16:creationId xmlns:a16="http://schemas.microsoft.com/office/drawing/2014/main" id="{7E4CC3D6-9B64-0A1E-D86D-4C53ADF9C1E8}"/>
                    </a:ext>
                  </a:extLst>
                </p:cNvPr>
                <p:cNvSpPr>
                  <a:spLocks noChangeArrowheads="1"/>
                </p:cNvSpPr>
                <p:nvPr/>
              </p:nvSpPr>
              <p:spPr bwMode="auto">
                <a:xfrm>
                  <a:off x="5210"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20" name="Rectangle 80">
                  <a:extLst>
                    <a:ext uri="{FF2B5EF4-FFF2-40B4-BE49-F238E27FC236}">
                      <a16:creationId xmlns:a16="http://schemas.microsoft.com/office/drawing/2014/main" id="{F0EB3F75-92C4-3ED5-8739-B3B75DFB377F}"/>
                    </a:ext>
                  </a:extLst>
                </p:cNvPr>
                <p:cNvSpPr>
                  <a:spLocks noChangeArrowheads="1"/>
                </p:cNvSpPr>
                <p:nvPr/>
              </p:nvSpPr>
              <p:spPr bwMode="auto">
                <a:xfrm>
                  <a:off x="5333" y="3538"/>
                  <a:ext cx="66"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21" name="Rectangle 81">
                  <a:extLst>
                    <a:ext uri="{FF2B5EF4-FFF2-40B4-BE49-F238E27FC236}">
                      <a16:creationId xmlns:a16="http://schemas.microsoft.com/office/drawing/2014/main" id="{E4A4E071-6076-3E4E-73EC-265AF883A4BC}"/>
                    </a:ext>
                  </a:extLst>
                </p:cNvPr>
                <p:cNvSpPr>
                  <a:spLocks noChangeArrowheads="1"/>
                </p:cNvSpPr>
                <p:nvPr/>
              </p:nvSpPr>
              <p:spPr bwMode="auto">
                <a:xfrm>
                  <a:off x="5462"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22" name="Rectangle 82">
                  <a:extLst>
                    <a:ext uri="{FF2B5EF4-FFF2-40B4-BE49-F238E27FC236}">
                      <a16:creationId xmlns:a16="http://schemas.microsoft.com/office/drawing/2014/main" id="{4C172F19-7D0F-104B-A542-B60CEF83B837}"/>
                    </a:ext>
                  </a:extLst>
                </p:cNvPr>
                <p:cNvSpPr>
                  <a:spLocks noChangeArrowheads="1"/>
                </p:cNvSpPr>
                <p:nvPr/>
              </p:nvSpPr>
              <p:spPr bwMode="auto">
                <a:xfrm>
                  <a:off x="5588"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23" name="Rectangle 83">
                  <a:extLst>
                    <a:ext uri="{FF2B5EF4-FFF2-40B4-BE49-F238E27FC236}">
                      <a16:creationId xmlns:a16="http://schemas.microsoft.com/office/drawing/2014/main" id="{5D9B0D50-9D04-0630-45B8-C7D7B2DB950E}"/>
                    </a:ext>
                  </a:extLst>
                </p:cNvPr>
                <p:cNvSpPr>
                  <a:spLocks noChangeArrowheads="1"/>
                </p:cNvSpPr>
                <p:nvPr/>
              </p:nvSpPr>
              <p:spPr bwMode="auto">
                <a:xfrm>
                  <a:off x="5715"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24" name="Rectangle 84">
                  <a:extLst>
                    <a:ext uri="{FF2B5EF4-FFF2-40B4-BE49-F238E27FC236}">
                      <a16:creationId xmlns:a16="http://schemas.microsoft.com/office/drawing/2014/main" id="{C93EDE48-70BC-EE35-3F2D-EA8299C0E26C}"/>
                    </a:ext>
                  </a:extLst>
                </p:cNvPr>
                <p:cNvSpPr>
                  <a:spLocks noChangeArrowheads="1"/>
                </p:cNvSpPr>
                <p:nvPr/>
              </p:nvSpPr>
              <p:spPr bwMode="auto">
                <a:xfrm>
                  <a:off x="5842"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3984" name="Group 85">
                <a:extLst>
                  <a:ext uri="{FF2B5EF4-FFF2-40B4-BE49-F238E27FC236}">
                    <a16:creationId xmlns:a16="http://schemas.microsoft.com/office/drawing/2014/main" id="{282E0A39-FED2-9F4A-C8C2-4B3239783E97}"/>
                  </a:ext>
                </a:extLst>
              </p:cNvPr>
              <p:cNvGrpSpPr>
                <a:grpSpLocks/>
              </p:cNvGrpSpPr>
              <p:nvPr/>
            </p:nvGrpSpPr>
            <p:grpSpPr bwMode="auto">
              <a:xfrm>
                <a:off x="5210" y="3675"/>
                <a:ext cx="691" cy="68"/>
                <a:chOff x="5210" y="3675"/>
                <a:chExt cx="691" cy="68"/>
              </a:xfrm>
            </p:grpSpPr>
            <p:sp>
              <p:nvSpPr>
                <p:cNvPr id="84013" name="Rectangle 86">
                  <a:extLst>
                    <a:ext uri="{FF2B5EF4-FFF2-40B4-BE49-F238E27FC236}">
                      <a16:creationId xmlns:a16="http://schemas.microsoft.com/office/drawing/2014/main" id="{0B8CEA1B-9C87-00C0-D1EA-A6C081D4A56A}"/>
                    </a:ext>
                  </a:extLst>
                </p:cNvPr>
                <p:cNvSpPr>
                  <a:spLocks noChangeArrowheads="1"/>
                </p:cNvSpPr>
                <p:nvPr/>
              </p:nvSpPr>
              <p:spPr bwMode="auto">
                <a:xfrm>
                  <a:off x="5210"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14" name="Rectangle 87">
                  <a:extLst>
                    <a:ext uri="{FF2B5EF4-FFF2-40B4-BE49-F238E27FC236}">
                      <a16:creationId xmlns:a16="http://schemas.microsoft.com/office/drawing/2014/main" id="{1C575456-518F-B885-E573-7495337D129F}"/>
                    </a:ext>
                  </a:extLst>
                </p:cNvPr>
                <p:cNvSpPr>
                  <a:spLocks noChangeArrowheads="1"/>
                </p:cNvSpPr>
                <p:nvPr/>
              </p:nvSpPr>
              <p:spPr bwMode="auto">
                <a:xfrm>
                  <a:off x="5333" y="3675"/>
                  <a:ext cx="66"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15" name="Rectangle 88">
                  <a:extLst>
                    <a:ext uri="{FF2B5EF4-FFF2-40B4-BE49-F238E27FC236}">
                      <a16:creationId xmlns:a16="http://schemas.microsoft.com/office/drawing/2014/main" id="{0D9FFD71-BBD8-6B2F-98E7-0A0F81F50D3F}"/>
                    </a:ext>
                  </a:extLst>
                </p:cNvPr>
                <p:cNvSpPr>
                  <a:spLocks noChangeArrowheads="1"/>
                </p:cNvSpPr>
                <p:nvPr/>
              </p:nvSpPr>
              <p:spPr bwMode="auto">
                <a:xfrm>
                  <a:off x="5462"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16" name="Rectangle 89">
                  <a:extLst>
                    <a:ext uri="{FF2B5EF4-FFF2-40B4-BE49-F238E27FC236}">
                      <a16:creationId xmlns:a16="http://schemas.microsoft.com/office/drawing/2014/main" id="{8B957669-53A7-22C3-7062-959A6952CDCF}"/>
                    </a:ext>
                  </a:extLst>
                </p:cNvPr>
                <p:cNvSpPr>
                  <a:spLocks noChangeArrowheads="1"/>
                </p:cNvSpPr>
                <p:nvPr/>
              </p:nvSpPr>
              <p:spPr bwMode="auto">
                <a:xfrm>
                  <a:off x="5588"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17" name="Rectangle 90">
                  <a:extLst>
                    <a:ext uri="{FF2B5EF4-FFF2-40B4-BE49-F238E27FC236}">
                      <a16:creationId xmlns:a16="http://schemas.microsoft.com/office/drawing/2014/main" id="{AA15A006-A985-FE0F-46D9-628F60CEC10D}"/>
                    </a:ext>
                  </a:extLst>
                </p:cNvPr>
                <p:cNvSpPr>
                  <a:spLocks noChangeArrowheads="1"/>
                </p:cNvSpPr>
                <p:nvPr/>
              </p:nvSpPr>
              <p:spPr bwMode="auto">
                <a:xfrm>
                  <a:off x="5715"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18" name="Rectangle 91">
                  <a:extLst>
                    <a:ext uri="{FF2B5EF4-FFF2-40B4-BE49-F238E27FC236}">
                      <a16:creationId xmlns:a16="http://schemas.microsoft.com/office/drawing/2014/main" id="{9BB2A4EE-A7A9-43D7-3341-B25EFB449BE4}"/>
                    </a:ext>
                  </a:extLst>
                </p:cNvPr>
                <p:cNvSpPr>
                  <a:spLocks noChangeArrowheads="1"/>
                </p:cNvSpPr>
                <p:nvPr/>
              </p:nvSpPr>
              <p:spPr bwMode="auto">
                <a:xfrm>
                  <a:off x="5842"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3985" name="Group 92">
                <a:extLst>
                  <a:ext uri="{FF2B5EF4-FFF2-40B4-BE49-F238E27FC236}">
                    <a16:creationId xmlns:a16="http://schemas.microsoft.com/office/drawing/2014/main" id="{22ED5AA7-30F4-F56A-F757-D6F6A0592E48}"/>
                  </a:ext>
                </a:extLst>
              </p:cNvPr>
              <p:cNvGrpSpPr>
                <a:grpSpLocks/>
              </p:cNvGrpSpPr>
              <p:nvPr/>
            </p:nvGrpSpPr>
            <p:grpSpPr bwMode="auto">
              <a:xfrm>
                <a:off x="5210" y="3810"/>
                <a:ext cx="691" cy="68"/>
                <a:chOff x="5210" y="3810"/>
                <a:chExt cx="691" cy="68"/>
              </a:xfrm>
            </p:grpSpPr>
            <p:sp>
              <p:nvSpPr>
                <p:cNvPr id="84007" name="Rectangle 93">
                  <a:extLst>
                    <a:ext uri="{FF2B5EF4-FFF2-40B4-BE49-F238E27FC236}">
                      <a16:creationId xmlns:a16="http://schemas.microsoft.com/office/drawing/2014/main" id="{8CDAD2A7-5D16-3A20-062B-9D48AA406AC2}"/>
                    </a:ext>
                  </a:extLst>
                </p:cNvPr>
                <p:cNvSpPr>
                  <a:spLocks noChangeArrowheads="1"/>
                </p:cNvSpPr>
                <p:nvPr/>
              </p:nvSpPr>
              <p:spPr bwMode="auto">
                <a:xfrm>
                  <a:off x="5210"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08" name="Rectangle 94">
                  <a:extLst>
                    <a:ext uri="{FF2B5EF4-FFF2-40B4-BE49-F238E27FC236}">
                      <a16:creationId xmlns:a16="http://schemas.microsoft.com/office/drawing/2014/main" id="{5155CA69-6184-1268-AF6D-AB20D927B383}"/>
                    </a:ext>
                  </a:extLst>
                </p:cNvPr>
                <p:cNvSpPr>
                  <a:spLocks noChangeArrowheads="1"/>
                </p:cNvSpPr>
                <p:nvPr/>
              </p:nvSpPr>
              <p:spPr bwMode="auto">
                <a:xfrm>
                  <a:off x="5333" y="3810"/>
                  <a:ext cx="66"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09" name="Rectangle 95">
                  <a:extLst>
                    <a:ext uri="{FF2B5EF4-FFF2-40B4-BE49-F238E27FC236}">
                      <a16:creationId xmlns:a16="http://schemas.microsoft.com/office/drawing/2014/main" id="{CBA16D13-0E60-4AD3-DEA8-5B665F10F28D}"/>
                    </a:ext>
                  </a:extLst>
                </p:cNvPr>
                <p:cNvSpPr>
                  <a:spLocks noChangeArrowheads="1"/>
                </p:cNvSpPr>
                <p:nvPr/>
              </p:nvSpPr>
              <p:spPr bwMode="auto">
                <a:xfrm>
                  <a:off x="5462"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10" name="Rectangle 96">
                  <a:extLst>
                    <a:ext uri="{FF2B5EF4-FFF2-40B4-BE49-F238E27FC236}">
                      <a16:creationId xmlns:a16="http://schemas.microsoft.com/office/drawing/2014/main" id="{B1305FDE-5908-1548-F72A-FCA1625AE30B}"/>
                    </a:ext>
                  </a:extLst>
                </p:cNvPr>
                <p:cNvSpPr>
                  <a:spLocks noChangeArrowheads="1"/>
                </p:cNvSpPr>
                <p:nvPr/>
              </p:nvSpPr>
              <p:spPr bwMode="auto">
                <a:xfrm>
                  <a:off x="5588"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11" name="Rectangle 97">
                  <a:extLst>
                    <a:ext uri="{FF2B5EF4-FFF2-40B4-BE49-F238E27FC236}">
                      <a16:creationId xmlns:a16="http://schemas.microsoft.com/office/drawing/2014/main" id="{00468381-3C9E-ADEE-431C-3086A765E45E}"/>
                    </a:ext>
                  </a:extLst>
                </p:cNvPr>
                <p:cNvSpPr>
                  <a:spLocks noChangeArrowheads="1"/>
                </p:cNvSpPr>
                <p:nvPr/>
              </p:nvSpPr>
              <p:spPr bwMode="auto">
                <a:xfrm>
                  <a:off x="5715"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12" name="Rectangle 98">
                  <a:extLst>
                    <a:ext uri="{FF2B5EF4-FFF2-40B4-BE49-F238E27FC236}">
                      <a16:creationId xmlns:a16="http://schemas.microsoft.com/office/drawing/2014/main" id="{8CD370E1-544B-2151-295E-21D459606A90}"/>
                    </a:ext>
                  </a:extLst>
                </p:cNvPr>
                <p:cNvSpPr>
                  <a:spLocks noChangeArrowheads="1"/>
                </p:cNvSpPr>
                <p:nvPr/>
              </p:nvSpPr>
              <p:spPr bwMode="auto">
                <a:xfrm>
                  <a:off x="5842"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3986" name="Group 99">
                <a:extLst>
                  <a:ext uri="{FF2B5EF4-FFF2-40B4-BE49-F238E27FC236}">
                    <a16:creationId xmlns:a16="http://schemas.microsoft.com/office/drawing/2014/main" id="{58738F2F-C240-492E-8B5E-8A336E939D56}"/>
                  </a:ext>
                </a:extLst>
              </p:cNvPr>
              <p:cNvGrpSpPr>
                <a:grpSpLocks/>
              </p:cNvGrpSpPr>
              <p:nvPr/>
            </p:nvGrpSpPr>
            <p:grpSpPr bwMode="auto">
              <a:xfrm>
                <a:off x="5210" y="3947"/>
                <a:ext cx="691" cy="68"/>
                <a:chOff x="5210" y="3947"/>
                <a:chExt cx="691" cy="68"/>
              </a:xfrm>
            </p:grpSpPr>
            <p:sp>
              <p:nvSpPr>
                <p:cNvPr id="84001" name="Rectangle 100">
                  <a:extLst>
                    <a:ext uri="{FF2B5EF4-FFF2-40B4-BE49-F238E27FC236}">
                      <a16:creationId xmlns:a16="http://schemas.microsoft.com/office/drawing/2014/main" id="{7B50C9AF-5138-E01C-B982-F5412EB2A74B}"/>
                    </a:ext>
                  </a:extLst>
                </p:cNvPr>
                <p:cNvSpPr>
                  <a:spLocks noChangeArrowheads="1"/>
                </p:cNvSpPr>
                <p:nvPr/>
              </p:nvSpPr>
              <p:spPr bwMode="auto">
                <a:xfrm>
                  <a:off x="5210"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02" name="Rectangle 101">
                  <a:extLst>
                    <a:ext uri="{FF2B5EF4-FFF2-40B4-BE49-F238E27FC236}">
                      <a16:creationId xmlns:a16="http://schemas.microsoft.com/office/drawing/2014/main" id="{A22560C6-89A9-CB77-581B-8D27F472DA9C}"/>
                    </a:ext>
                  </a:extLst>
                </p:cNvPr>
                <p:cNvSpPr>
                  <a:spLocks noChangeArrowheads="1"/>
                </p:cNvSpPr>
                <p:nvPr/>
              </p:nvSpPr>
              <p:spPr bwMode="auto">
                <a:xfrm>
                  <a:off x="5333" y="3947"/>
                  <a:ext cx="66"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03" name="Rectangle 102">
                  <a:extLst>
                    <a:ext uri="{FF2B5EF4-FFF2-40B4-BE49-F238E27FC236}">
                      <a16:creationId xmlns:a16="http://schemas.microsoft.com/office/drawing/2014/main" id="{17213A18-A151-3E50-2A30-1B54CC4069E2}"/>
                    </a:ext>
                  </a:extLst>
                </p:cNvPr>
                <p:cNvSpPr>
                  <a:spLocks noChangeArrowheads="1"/>
                </p:cNvSpPr>
                <p:nvPr/>
              </p:nvSpPr>
              <p:spPr bwMode="auto">
                <a:xfrm>
                  <a:off x="5462"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04" name="Rectangle 103">
                  <a:extLst>
                    <a:ext uri="{FF2B5EF4-FFF2-40B4-BE49-F238E27FC236}">
                      <a16:creationId xmlns:a16="http://schemas.microsoft.com/office/drawing/2014/main" id="{0627A362-DC21-698C-443B-61531B8AC553}"/>
                    </a:ext>
                  </a:extLst>
                </p:cNvPr>
                <p:cNvSpPr>
                  <a:spLocks noChangeArrowheads="1"/>
                </p:cNvSpPr>
                <p:nvPr/>
              </p:nvSpPr>
              <p:spPr bwMode="auto">
                <a:xfrm>
                  <a:off x="5588"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05" name="Rectangle 104">
                  <a:extLst>
                    <a:ext uri="{FF2B5EF4-FFF2-40B4-BE49-F238E27FC236}">
                      <a16:creationId xmlns:a16="http://schemas.microsoft.com/office/drawing/2014/main" id="{035616E2-C74B-6EE9-980C-86BF7DEDD1A3}"/>
                    </a:ext>
                  </a:extLst>
                </p:cNvPr>
                <p:cNvSpPr>
                  <a:spLocks noChangeArrowheads="1"/>
                </p:cNvSpPr>
                <p:nvPr/>
              </p:nvSpPr>
              <p:spPr bwMode="auto">
                <a:xfrm>
                  <a:off x="5715"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06" name="Rectangle 105">
                  <a:extLst>
                    <a:ext uri="{FF2B5EF4-FFF2-40B4-BE49-F238E27FC236}">
                      <a16:creationId xmlns:a16="http://schemas.microsoft.com/office/drawing/2014/main" id="{CDA2AC2A-B84E-974D-D19E-4F8086C584BF}"/>
                    </a:ext>
                  </a:extLst>
                </p:cNvPr>
                <p:cNvSpPr>
                  <a:spLocks noChangeArrowheads="1"/>
                </p:cNvSpPr>
                <p:nvPr/>
              </p:nvSpPr>
              <p:spPr bwMode="auto">
                <a:xfrm>
                  <a:off x="5842"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3987" name="Group 106">
                <a:extLst>
                  <a:ext uri="{FF2B5EF4-FFF2-40B4-BE49-F238E27FC236}">
                    <a16:creationId xmlns:a16="http://schemas.microsoft.com/office/drawing/2014/main" id="{344347C7-71E2-D3DE-4730-E23ABD71AB05}"/>
                  </a:ext>
                </a:extLst>
              </p:cNvPr>
              <p:cNvGrpSpPr>
                <a:grpSpLocks/>
              </p:cNvGrpSpPr>
              <p:nvPr/>
            </p:nvGrpSpPr>
            <p:grpSpPr bwMode="auto">
              <a:xfrm>
                <a:off x="5210" y="4083"/>
                <a:ext cx="691" cy="68"/>
                <a:chOff x="5210" y="4083"/>
                <a:chExt cx="691" cy="68"/>
              </a:xfrm>
            </p:grpSpPr>
            <p:sp>
              <p:nvSpPr>
                <p:cNvPr id="83995" name="Rectangle 107">
                  <a:extLst>
                    <a:ext uri="{FF2B5EF4-FFF2-40B4-BE49-F238E27FC236}">
                      <a16:creationId xmlns:a16="http://schemas.microsoft.com/office/drawing/2014/main" id="{19E4CCE8-6F94-F7CE-74CC-6DC0150283D0}"/>
                    </a:ext>
                  </a:extLst>
                </p:cNvPr>
                <p:cNvSpPr>
                  <a:spLocks noChangeArrowheads="1"/>
                </p:cNvSpPr>
                <p:nvPr/>
              </p:nvSpPr>
              <p:spPr bwMode="auto">
                <a:xfrm>
                  <a:off x="5210"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96" name="Rectangle 108">
                  <a:extLst>
                    <a:ext uri="{FF2B5EF4-FFF2-40B4-BE49-F238E27FC236}">
                      <a16:creationId xmlns:a16="http://schemas.microsoft.com/office/drawing/2014/main" id="{9D176730-DCA4-500F-98FF-929607489F50}"/>
                    </a:ext>
                  </a:extLst>
                </p:cNvPr>
                <p:cNvSpPr>
                  <a:spLocks noChangeArrowheads="1"/>
                </p:cNvSpPr>
                <p:nvPr/>
              </p:nvSpPr>
              <p:spPr bwMode="auto">
                <a:xfrm>
                  <a:off x="5333" y="4083"/>
                  <a:ext cx="66"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97" name="Rectangle 109">
                  <a:extLst>
                    <a:ext uri="{FF2B5EF4-FFF2-40B4-BE49-F238E27FC236}">
                      <a16:creationId xmlns:a16="http://schemas.microsoft.com/office/drawing/2014/main" id="{09E2E436-E1DB-7FE9-3A5B-F4CCB5CA8D63}"/>
                    </a:ext>
                  </a:extLst>
                </p:cNvPr>
                <p:cNvSpPr>
                  <a:spLocks noChangeArrowheads="1"/>
                </p:cNvSpPr>
                <p:nvPr/>
              </p:nvSpPr>
              <p:spPr bwMode="auto">
                <a:xfrm>
                  <a:off x="5462"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98" name="Rectangle 110">
                  <a:extLst>
                    <a:ext uri="{FF2B5EF4-FFF2-40B4-BE49-F238E27FC236}">
                      <a16:creationId xmlns:a16="http://schemas.microsoft.com/office/drawing/2014/main" id="{2B62485D-30D3-B83B-921A-25836CF20220}"/>
                    </a:ext>
                  </a:extLst>
                </p:cNvPr>
                <p:cNvSpPr>
                  <a:spLocks noChangeArrowheads="1"/>
                </p:cNvSpPr>
                <p:nvPr/>
              </p:nvSpPr>
              <p:spPr bwMode="auto">
                <a:xfrm>
                  <a:off x="5588"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99" name="Rectangle 111">
                  <a:extLst>
                    <a:ext uri="{FF2B5EF4-FFF2-40B4-BE49-F238E27FC236}">
                      <a16:creationId xmlns:a16="http://schemas.microsoft.com/office/drawing/2014/main" id="{39465CDD-D2B5-2D58-8F43-4E0F09213DC7}"/>
                    </a:ext>
                  </a:extLst>
                </p:cNvPr>
                <p:cNvSpPr>
                  <a:spLocks noChangeArrowheads="1"/>
                </p:cNvSpPr>
                <p:nvPr/>
              </p:nvSpPr>
              <p:spPr bwMode="auto">
                <a:xfrm>
                  <a:off x="5715"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4000" name="Rectangle 112">
                  <a:extLst>
                    <a:ext uri="{FF2B5EF4-FFF2-40B4-BE49-F238E27FC236}">
                      <a16:creationId xmlns:a16="http://schemas.microsoft.com/office/drawing/2014/main" id="{AC373077-CF65-A700-AF94-79FE27911841}"/>
                    </a:ext>
                  </a:extLst>
                </p:cNvPr>
                <p:cNvSpPr>
                  <a:spLocks noChangeArrowheads="1"/>
                </p:cNvSpPr>
                <p:nvPr/>
              </p:nvSpPr>
              <p:spPr bwMode="auto">
                <a:xfrm>
                  <a:off x="5842"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nvGrpSpPr>
              <p:cNvPr id="83988" name="Group 113">
                <a:extLst>
                  <a:ext uri="{FF2B5EF4-FFF2-40B4-BE49-F238E27FC236}">
                    <a16:creationId xmlns:a16="http://schemas.microsoft.com/office/drawing/2014/main" id="{DF41B12C-25A8-08A1-C13D-5242847522E1}"/>
                  </a:ext>
                </a:extLst>
              </p:cNvPr>
              <p:cNvGrpSpPr>
                <a:grpSpLocks/>
              </p:cNvGrpSpPr>
              <p:nvPr/>
            </p:nvGrpSpPr>
            <p:grpSpPr bwMode="auto">
              <a:xfrm>
                <a:off x="5210" y="4220"/>
                <a:ext cx="691" cy="68"/>
                <a:chOff x="5210" y="4220"/>
                <a:chExt cx="691" cy="68"/>
              </a:xfrm>
            </p:grpSpPr>
            <p:sp>
              <p:nvSpPr>
                <p:cNvPr id="83989" name="Rectangle 114">
                  <a:extLst>
                    <a:ext uri="{FF2B5EF4-FFF2-40B4-BE49-F238E27FC236}">
                      <a16:creationId xmlns:a16="http://schemas.microsoft.com/office/drawing/2014/main" id="{D53F9A7F-9D7B-9104-B569-493DA6A653BA}"/>
                    </a:ext>
                  </a:extLst>
                </p:cNvPr>
                <p:cNvSpPr>
                  <a:spLocks noChangeArrowheads="1"/>
                </p:cNvSpPr>
                <p:nvPr/>
              </p:nvSpPr>
              <p:spPr bwMode="auto">
                <a:xfrm>
                  <a:off x="5210"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90" name="Rectangle 115">
                  <a:extLst>
                    <a:ext uri="{FF2B5EF4-FFF2-40B4-BE49-F238E27FC236}">
                      <a16:creationId xmlns:a16="http://schemas.microsoft.com/office/drawing/2014/main" id="{7DACD23B-ADD0-E3FD-2F0D-F223489D6ACD}"/>
                    </a:ext>
                  </a:extLst>
                </p:cNvPr>
                <p:cNvSpPr>
                  <a:spLocks noChangeArrowheads="1"/>
                </p:cNvSpPr>
                <p:nvPr/>
              </p:nvSpPr>
              <p:spPr bwMode="auto">
                <a:xfrm>
                  <a:off x="5333" y="4220"/>
                  <a:ext cx="66"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91" name="Rectangle 116">
                  <a:extLst>
                    <a:ext uri="{FF2B5EF4-FFF2-40B4-BE49-F238E27FC236}">
                      <a16:creationId xmlns:a16="http://schemas.microsoft.com/office/drawing/2014/main" id="{59BBFAAD-021D-29C3-52E9-9CF946CF54A7}"/>
                    </a:ext>
                  </a:extLst>
                </p:cNvPr>
                <p:cNvSpPr>
                  <a:spLocks noChangeArrowheads="1"/>
                </p:cNvSpPr>
                <p:nvPr/>
              </p:nvSpPr>
              <p:spPr bwMode="auto">
                <a:xfrm>
                  <a:off x="5462"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92" name="Rectangle 117">
                  <a:extLst>
                    <a:ext uri="{FF2B5EF4-FFF2-40B4-BE49-F238E27FC236}">
                      <a16:creationId xmlns:a16="http://schemas.microsoft.com/office/drawing/2014/main" id="{ADC3948B-8CE8-0D4C-2240-8E498313212A}"/>
                    </a:ext>
                  </a:extLst>
                </p:cNvPr>
                <p:cNvSpPr>
                  <a:spLocks noChangeArrowheads="1"/>
                </p:cNvSpPr>
                <p:nvPr/>
              </p:nvSpPr>
              <p:spPr bwMode="auto">
                <a:xfrm>
                  <a:off x="5588"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93" name="Rectangle 118">
                  <a:extLst>
                    <a:ext uri="{FF2B5EF4-FFF2-40B4-BE49-F238E27FC236}">
                      <a16:creationId xmlns:a16="http://schemas.microsoft.com/office/drawing/2014/main" id="{B58F9EEC-6301-2B38-817D-7830AF943EED}"/>
                    </a:ext>
                  </a:extLst>
                </p:cNvPr>
                <p:cNvSpPr>
                  <a:spLocks noChangeArrowheads="1"/>
                </p:cNvSpPr>
                <p:nvPr/>
              </p:nvSpPr>
              <p:spPr bwMode="auto">
                <a:xfrm>
                  <a:off x="5715"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94" name="Rectangle 119">
                  <a:extLst>
                    <a:ext uri="{FF2B5EF4-FFF2-40B4-BE49-F238E27FC236}">
                      <a16:creationId xmlns:a16="http://schemas.microsoft.com/office/drawing/2014/main" id="{406124BA-85DE-DE51-365F-96299FD6AD32}"/>
                    </a:ext>
                  </a:extLst>
                </p:cNvPr>
                <p:cNvSpPr>
                  <a:spLocks noChangeArrowheads="1"/>
                </p:cNvSpPr>
                <p:nvPr/>
              </p:nvSpPr>
              <p:spPr bwMode="auto">
                <a:xfrm>
                  <a:off x="5842"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grpSp>
        </p:grpSp>
      </p:grpSp>
      <p:sp>
        <p:nvSpPr>
          <p:cNvPr id="83973" name="Rectangle 121">
            <a:extLst>
              <a:ext uri="{FF2B5EF4-FFF2-40B4-BE49-F238E27FC236}">
                <a16:creationId xmlns:a16="http://schemas.microsoft.com/office/drawing/2014/main" id="{0A917113-575D-C387-91F6-8C258B384BCB}"/>
              </a:ext>
            </a:extLst>
          </p:cNvPr>
          <p:cNvSpPr>
            <a:spLocks noChangeArrowheads="1"/>
          </p:cNvSpPr>
          <p:nvPr/>
        </p:nvSpPr>
        <p:spPr bwMode="auto">
          <a:xfrm>
            <a:off x="1752600" y="457200"/>
            <a:ext cx="71056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74" name="Rectangle 122">
            <a:extLst>
              <a:ext uri="{FF2B5EF4-FFF2-40B4-BE49-F238E27FC236}">
                <a16:creationId xmlns:a16="http://schemas.microsoft.com/office/drawing/2014/main" id="{73E542AE-A1A4-E55E-4444-AEB8F63202FF}"/>
              </a:ext>
            </a:extLst>
          </p:cNvPr>
          <p:cNvSpPr>
            <a:spLocks noChangeArrowheads="1"/>
          </p:cNvSpPr>
          <p:nvPr/>
        </p:nvSpPr>
        <p:spPr bwMode="auto">
          <a:xfrm>
            <a:off x="1485900" y="4572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fr-FR" altLang="fr-FR"/>
          </a:p>
        </p:txBody>
      </p:sp>
      <p:sp>
        <p:nvSpPr>
          <p:cNvPr id="83975" name="Rectangle 224">
            <a:extLst>
              <a:ext uri="{FF2B5EF4-FFF2-40B4-BE49-F238E27FC236}">
                <a16:creationId xmlns:a16="http://schemas.microsoft.com/office/drawing/2014/main" id="{3BF41EE6-C2A9-5776-9316-1FF3A07DA0F1}"/>
              </a:ext>
            </a:extLst>
          </p:cNvPr>
          <p:cNvSpPr>
            <a:spLocks noChangeArrowheads="1"/>
          </p:cNvSpPr>
          <p:nvPr/>
        </p:nvSpPr>
        <p:spPr bwMode="auto">
          <a:xfrm>
            <a:off x="1905000" y="1905000"/>
            <a:ext cx="6680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lstStyle>
            <a:lvl1pPr defTabSz="762000">
              <a:defRPr sz="2300">
                <a:solidFill>
                  <a:schemeClr val="tx1"/>
                </a:solidFill>
                <a:latin typeface="Comic Sans MS" panose="030F0902030302020204" pitchFamily="66" charset="0"/>
                <a:ea typeface="MS PGothic" panose="020B0600070205080204" pitchFamily="34" charset="-128"/>
              </a:defRPr>
            </a:lvl1pPr>
            <a:lvl2pPr defTabSz="762000">
              <a:defRPr sz="2300">
                <a:solidFill>
                  <a:schemeClr val="tx1"/>
                </a:solidFill>
                <a:latin typeface="Comic Sans MS" panose="030F0902030302020204" pitchFamily="66" charset="0"/>
                <a:ea typeface="MS PGothic" panose="020B0600070205080204" pitchFamily="34" charset="-128"/>
              </a:defRPr>
            </a:lvl2pPr>
            <a:lvl3pPr defTabSz="762000">
              <a:defRPr sz="2300">
                <a:solidFill>
                  <a:schemeClr val="tx1"/>
                </a:solidFill>
                <a:latin typeface="Comic Sans MS" panose="030F0902030302020204" pitchFamily="66" charset="0"/>
                <a:ea typeface="MS PGothic" panose="020B0600070205080204" pitchFamily="34" charset="-128"/>
              </a:defRPr>
            </a:lvl3pPr>
            <a:lvl4pPr defTabSz="762000">
              <a:defRPr sz="2300">
                <a:solidFill>
                  <a:schemeClr val="tx1"/>
                </a:solidFill>
                <a:latin typeface="Comic Sans MS" panose="030F0902030302020204" pitchFamily="66" charset="0"/>
                <a:ea typeface="MS PGothic" panose="020B0600070205080204" pitchFamily="34" charset="-128"/>
              </a:defRPr>
            </a:lvl4pPr>
            <a:lvl5pPr defTabSz="762000">
              <a:defRPr sz="2300">
                <a:solidFill>
                  <a:schemeClr val="tx1"/>
                </a:solidFill>
                <a:latin typeface="Comic Sans MS" panose="030F0902030302020204" pitchFamily="66" charset="0"/>
                <a:ea typeface="MS PGothic" panose="020B0600070205080204" pitchFamily="34" charset="-128"/>
              </a:defRPr>
            </a:lvl5pPr>
            <a:lvl6pPr marL="2282825" indent="3175" defTabSz="7620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740025" indent="3175" defTabSz="7620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197225" indent="3175" defTabSz="7620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654425" indent="3175" defTabSz="7620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endParaRPr lang="en-US" altLang="fr-FR" b="1">
              <a:solidFill>
                <a:srgbClr val="D60093"/>
              </a:solidFill>
            </a:endParaRPr>
          </a:p>
        </p:txBody>
      </p:sp>
      <p:sp>
        <p:nvSpPr>
          <p:cNvPr id="83976" name="Rectangle 228">
            <a:extLst>
              <a:ext uri="{FF2B5EF4-FFF2-40B4-BE49-F238E27FC236}">
                <a16:creationId xmlns:a16="http://schemas.microsoft.com/office/drawing/2014/main" id="{DE987517-3B25-BCAF-A240-DE9E63215299}"/>
              </a:ext>
            </a:extLst>
          </p:cNvPr>
          <p:cNvSpPr>
            <a:spLocks noGrp="1" noChangeArrowheads="1"/>
          </p:cNvSpPr>
          <p:nvPr>
            <p:ph type="title"/>
          </p:nvPr>
        </p:nvSpPr>
        <p:spPr>
          <a:xfrm>
            <a:off x="1784350" y="404813"/>
            <a:ext cx="6934200" cy="838200"/>
          </a:xfrm>
        </p:spPr>
        <p:txBody>
          <a:bodyPr/>
          <a:lstStyle/>
          <a:p>
            <a:pPr algn="l"/>
            <a:r>
              <a:rPr lang="en-US" altLang="fr-FR" sz="3600">
                <a:effectLst/>
              </a:rPr>
              <a:t>Goals of this presentation</a:t>
            </a:r>
            <a:endParaRPr lang="fr-CA" altLang="fr-FR" sz="3600">
              <a:effectLst/>
            </a:endParaRPr>
          </a:p>
        </p:txBody>
      </p:sp>
      <p:sp>
        <p:nvSpPr>
          <p:cNvPr id="382185" name="Rectangle 233">
            <a:extLst>
              <a:ext uri="{FF2B5EF4-FFF2-40B4-BE49-F238E27FC236}">
                <a16:creationId xmlns:a16="http://schemas.microsoft.com/office/drawing/2014/main" id="{81B0B2CC-B48A-8276-6602-7D1C75E58660}"/>
              </a:ext>
            </a:extLst>
          </p:cNvPr>
          <p:cNvSpPr>
            <a:spLocks noGrp="1" noChangeArrowheads="1"/>
          </p:cNvSpPr>
          <p:nvPr>
            <p:ph type="body" idx="1"/>
          </p:nvPr>
        </p:nvSpPr>
        <p:spPr>
          <a:xfrm>
            <a:off x="992188" y="1196975"/>
            <a:ext cx="7416800" cy="3810000"/>
          </a:xfrm>
        </p:spPr>
        <p:txBody>
          <a:bodyPr/>
          <a:lstStyle/>
          <a:p>
            <a:pPr marL="341313" indent="-341313">
              <a:defRPr/>
            </a:pPr>
            <a:r>
              <a:rPr lang="en-US" altLang="ja-JP" sz="2800" dirty="0"/>
              <a:t>Communicate your work is very important </a:t>
            </a:r>
          </a:p>
          <a:p>
            <a:pPr marL="741363" lvl="1" indent="-284163">
              <a:defRPr/>
            </a:pPr>
            <a:r>
              <a:rPr lang="en-US" altLang="ja-JP" dirty="0">
                <a:solidFill>
                  <a:srgbClr val="00B0F0"/>
                </a:solidFill>
              </a:rPr>
              <a:t>Paper writing </a:t>
            </a:r>
            <a:r>
              <a:rPr lang="en-US" altLang="ja-JP" dirty="0">
                <a:solidFill>
                  <a:srgbClr val="00B0F0"/>
                </a:solidFill>
                <a:sym typeface="Wingdings" pitchFamily="2" charset="2"/>
              </a:rPr>
              <a:t>Simon Cherry</a:t>
            </a:r>
            <a:endParaRPr lang="en-US" altLang="ja-JP" dirty="0">
              <a:solidFill>
                <a:srgbClr val="00B0F0"/>
              </a:solidFill>
            </a:endParaRPr>
          </a:p>
          <a:p>
            <a:pPr marL="741363" lvl="1" indent="-284163">
              <a:defRPr/>
            </a:pPr>
            <a:r>
              <a:rPr lang="en-US" altLang="ja-JP" dirty="0">
                <a:solidFill>
                  <a:srgbClr val="FFFF00"/>
                </a:solidFill>
              </a:rPr>
              <a:t>Oral Presentation</a:t>
            </a:r>
          </a:p>
          <a:p>
            <a:pPr marL="741363" lvl="1" indent="-284163">
              <a:defRPr/>
            </a:pPr>
            <a:r>
              <a:rPr lang="en-US" altLang="ja-JP" dirty="0">
                <a:solidFill>
                  <a:srgbClr val="FFFF00"/>
                </a:solidFill>
              </a:rPr>
              <a:t>Poster</a:t>
            </a:r>
          </a:p>
          <a:p>
            <a:pPr marL="341313" indent="-341313">
              <a:defRPr/>
            </a:pPr>
            <a:r>
              <a:rPr lang="en-US" altLang="ja-JP" sz="2800" dirty="0"/>
              <a:t>Some simple ‘personal’ suggestions &amp; guidelines extracted from my own experiences illustrated with some typical  </a:t>
            </a:r>
            <a:r>
              <a:rPr lang="en-US" altLang="ja-JP" sz="2800" dirty="0" err="1"/>
              <a:t>exemples</a:t>
            </a:r>
            <a:r>
              <a:rPr lang="en-US" altLang="ja-JP" sz="2800" dirty="0"/>
              <a:t> (Some extracted on web site) </a:t>
            </a:r>
          </a:p>
          <a:p>
            <a:pPr marL="341313" indent="-341313">
              <a:lnSpc>
                <a:spcPct val="90000"/>
              </a:lnSpc>
              <a:buFont typeface="Wingdings" pitchFamily="2" charset="2"/>
              <a:buNone/>
              <a:defRPr/>
            </a:pPr>
            <a:endParaRPr lang="fr-CA" altLang="fr-FR" sz="2800" b="1" dirty="0"/>
          </a:p>
          <a:p>
            <a:pPr marL="341313" indent="-341313">
              <a:lnSpc>
                <a:spcPct val="90000"/>
              </a:lnSpc>
              <a:defRPr/>
            </a:pPr>
            <a:endParaRPr lang="fr-CA" altLang="fr-FR" sz="2800" b="1" dirty="0"/>
          </a:p>
          <a:p>
            <a:pPr marL="341313" indent="-341313">
              <a:lnSpc>
                <a:spcPct val="90000"/>
              </a:lnSpc>
              <a:buFont typeface="Wingdings" pitchFamily="2" charset="2"/>
              <a:buNone/>
              <a:defRPr/>
            </a:pPr>
            <a:endParaRPr lang="fr-CA" altLang="fr-FR" sz="2800" dirty="0">
              <a:solidFill>
                <a:schemeClr val="hlink"/>
              </a:solidFill>
            </a:endParaRPr>
          </a:p>
          <a:p>
            <a:pPr marL="341313" indent="-341313">
              <a:lnSpc>
                <a:spcPct val="90000"/>
              </a:lnSpc>
              <a:buFont typeface="Wingdings" pitchFamily="2" charset="2"/>
              <a:buNone/>
              <a:defRPr/>
            </a:pPr>
            <a:endParaRPr lang="fr-CA" altLang="fr-FR" sz="2800" dirty="0"/>
          </a:p>
        </p:txBody>
      </p:sp>
      <p:pic>
        <p:nvPicPr>
          <p:cNvPr id="83978" name="Picture 124">
            <a:extLst>
              <a:ext uri="{FF2B5EF4-FFF2-40B4-BE49-F238E27FC236}">
                <a16:creationId xmlns:a16="http://schemas.microsoft.com/office/drawing/2014/main" id="{6E68B4E9-14D4-125B-1D71-DF24CC654F37}"/>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25" y="4365625"/>
            <a:ext cx="674688"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ED25FABB-7981-9839-8946-B30D28FB9504}"/>
              </a:ext>
            </a:extLst>
          </p:cNvPr>
          <p:cNvSpPr>
            <a:spLocks noGrp="1"/>
          </p:cNvSpPr>
          <p:nvPr>
            <p:ph type="ftr" sz="quarter" idx="11"/>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r>
              <a:rPr lang="fr-FR" altLang="fr-FR" sz="1200">
                <a:solidFill>
                  <a:srgbClr val="000000"/>
                </a:solidFill>
                <a:effectLst>
                  <a:outerShdw blurRad="38100" dist="38100" dir="2700000" algn="tl">
                    <a:srgbClr val="FFFFFF"/>
                  </a:outerShdw>
                </a:effectLst>
                <a:latin typeface="Arial" panose="020B0604020202020204" pitchFamily="34" charset="0"/>
              </a:rPr>
              <a:t>Pisa School June 2023</a:t>
            </a:r>
          </a:p>
        </p:txBody>
      </p:sp>
      <p:sp>
        <p:nvSpPr>
          <p:cNvPr id="32" name="Espace réservé du numéro de diapositive 5">
            <a:extLst>
              <a:ext uri="{FF2B5EF4-FFF2-40B4-BE49-F238E27FC236}">
                <a16:creationId xmlns:a16="http://schemas.microsoft.com/office/drawing/2014/main" id="{5B7F1819-F708-C35F-7F93-C896FB905A97}"/>
              </a:ext>
            </a:extLst>
          </p:cNvPr>
          <p:cNvSpPr>
            <a:spLocks noGrp="1"/>
          </p:cNvSpPr>
          <p:nvPr>
            <p:ph type="sldNum" sz="quarter" idx="12"/>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fld id="{5BA3335F-17CE-8D46-96C4-C05A231269ED}" type="slidenum">
              <a:rPr lang="fr-FR" altLang="fr-FR" sz="1200" smtClean="0">
                <a:solidFill>
                  <a:srgbClr val="000000"/>
                </a:solidFill>
                <a:effectLst>
                  <a:outerShdw blurRad="38100" dist="38100" dir="2700000" algn="tl">
                    <a:srgbClr val="FFFFFF"/>
                  </a:outerShdw>
                </a:effectLst>
                <a:latin typeface="Arial" panose="020B0604020202020204" pitchFamily="34" charset="0"/>
              </a:rPr>
              <a:pPr eaLnBrk="1" hangingPunct="1">
                <a:defRPr/>
              </a:pPr>
              <a:t>20</a:t>
            </a:fld>
            <a:endParaRPr lang="fr-FR" altLang="fr-FR" sz="1200">
              <a:solidFill>
                <a:srgbClr val="000000"/>
              </a:solidFill>
              <a:effectLst>
                <a:outerShdw blurRad="38100" dist="38100" dir="2700000" algn="tl">
                  <a:srgbClr val="FFFFFF"/>
                </a:outerShdw>
              </a:effectLst>
              <a:latin typeface="Arial" panose="020B0604020202020204" pitchFamily="34" charset="0"/>
            </a:endParaRPr>
          </a:p>
        </p:txBody>
      </p:sp>
      <p:sp>
        <p:nvSpPr>
          <p:cNvPr id="688130" name="Rectangle 2">
            <a:extLst>
              <a:ext uri="{FF2B5EF4-FFF2-40B4-BE49-F238E27FC236}">
                <a16:creationId xmlns:a16="http://schemas.microsoft.com/office/drawing/2014/main" id="{44FAAB8A-2FCE-CE0C-130A-E0A0E3D8BF41}"/>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algn="ctr" eaLnBrk="1" hangingPunct="1">
              <a:defRPr/>
            </a:pPr>
            <a:r>
              <a:rPr lang="fr-FR" sz="3200" b="1" dirty="0">
                <a:solidFill>
                  <a:srgbClr val="5B00B6"/>
                </a:solidFill>
                <a:effectLst>
                  <a:outerShdw blurRad="38100" dist="38100" dir="2700000" algn="tl">
                    <a:srgbClr val="DDDDDD"/>
                  </a:outerShdw>
                </a:effectLst>
                <a:latin typeface="Comic Sans MS" charset="0"/>
                <a:ea typeface="ＭＳ Ｐゴシック" charset="0"/>
                <a:cs typeface="ＭＳ Ｐゴシック" charset="0"/>
              </a:rPr>
              <a:t>More on Oral </a:t>
            </a:r>
            <a:r>
              <a:rPr lang="fr-FR" sz="3200" b="1" dirty="0" err="1">
                <a:solidFill>
                  <a:srgbClr val="5B00B6"/>
                </a:solidFill>
                <a:effectLst>
                  <a:outerShdw blurRad="38100" dist="38100" dir="2700000" algn="tl">
                    <a:srgbClr val="DDDDDD"/>
                  </a:outerShdw>
                </a:effectLst>
                <a:latin typeface="Comic Sans MS" charset="0"/>
                <a:ea typeface="ＭＳ Ｐゴシック" charset="0"/>
                <a:cs typeface="ＭＳ Ｐゴシック" charset="0"/>
              </a:rPr>
              <a:t>Research</a:t>
            </a:r>
            <a:r>
              <a:rPr lang="fr-FR" sz="3200" b="1" dirty="0">
                <a:solidFill>
                  <a:srgbClr val="5B00B6"/>
                </a:solidFill>
                <a:effectLst>
                  <a:outerShdw blurRad="38100" dist="38100" dir="2700000" algn="tl">
                    <a:srgbClr val="DDDDDD"/>
                  </a:outerShdw>
                </a:effectLst>
                <a:latin typeface="Comic Sans MS" charset="0"/>
                <a:ea typeface="ＭＳ Ｐゴシック" charset="0"/>
                <a:cs typeface="ＭＳ Ｐゴシック" charset="0"/>
              </a:rPr>
              <a:t> </a:t>
            </a:r>
            <a:r>
              <a:rPr lang="fr-FR" sz="3200" b="1" dirty="0" err="1">
                <a:solidFill>
                  <a:srgbClr val="5B00B6"/>
                </a:solidFill>
                <a:effectLst>
                  <a:outerShdw blurRad="38100" dist="38100" dir="2700000" algn="tl">
                    <a:srgbClr val="DDDDDD"/>
                  </a:outerShdw>
                </a:effectLst>
                <a:latin typeface="Comic Sans MS" charset="0"/>
                <a:ea typeface="ＭＳ Ｐゴシック" charset="0"/>
                <a:cs typeface="ＭＳ Ｐゴシック" charset="0"/>
              </a:rPr>
              <a:t>Presentation</a:t>
            </a:r>
            <a:endParaRPr lang="en-GB" sz="3200" b="1" dirty="0">
              <a:solidFill>
                <a:srgbClr val="FF0066"/>
              </a:solidFill>
              <a:effectLst>
                <a:outerShdw blurRad="38100" dist="38100" dir="2700000" algn="tl">
                  <a:srgbClr val="DDDDDD"/>
                </a:outerShdw>
              </a:effectLst>
              <a:latin typeface="Comic Sans MS" charset="0"/>
              <a:ea typeface="ＭＳ Ｐゴシック" charset="0"/>
              <a:cs typeface="ＭＳ Ｐゴシック" charset="0"/>
            </a:endParaRPr>
          </a:p>
          <a:p>
            <a:pPr algn="ctr" eaLnBrk="1" hangingPunct="1">
              <a:defRPr/>
            </a:pPr>
            <a:endParaRPr lang="en-GB" sz="3600" b="1" dirty="0">
              <a:solidFill>
                <a:srgbClr val="FF0000"/>
              </a:solidFill>
              <a:effectLst>
                <a:outerShdw blurRad="38100" dist="38100" dir="2700000" algn="tl">
                  <a:srgbClr val="DDDDDD"/>
                </a:outerShdw>
              </a:effectLst>
              <a:latin typeface="Comic Sans MS" charset="0"/>
              <a:ea typeface="ＭＳ Ｐゴシック" charset="0"/>
              <a:cs typeface="ＭＳ Ｐゴシック" charset="0"/>
            </a:endParaRPr>
          </a:p>
        </p:txBody>
      </p:sp>
      <p:sp>
        <p:nvSpPr>
          <p:cNvPr id="132100" name="Line 3">
            <a:extLst>
              <a:ext uri="{FF2B5EF4-FFF2-40B4-BE49-F238E27FC236}">
                <a16:creationId xmlns:a16="http://schemas.microsoft.com/office/drawing/2014/main" id="{31980C0E-3761-347D-2FAF-AF596E070F3F}"/>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01" name="Line 4">
            <a:extLst>
              <a:ext uri="{FF2B5EF4-FFF2-40B4-BE49-F238E27FC236}">
                <a16:creationId xmlns:a16="http://schemas.microsoft.com/office/drawing/2014/main" id="{94D7EF57-E26A-464E-B1C8-3268B8A53ED6}"/>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02" name="Line 5">
            <a:extLst>
              <a:ext uri="{FF2B5EF4-FFF2-40B4-BE49-F238E27FC236}">
                <a16:creationId xmlns:a16="http://schemas.microsoft.com/office/drawing/2014/main" id="{BF17A1F7-EE6C-F903-FF41-9AD1120962F9}"/>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03" name="Line 6">
            <a:extLst>
              <a:ext uri="{FF2B5EF4-FFF2-40B4-BE49-F238E27FC236}">
                <a16:creationId xmlns:a16="http://schemas.microsoft.com/office/drawing/2014/main" id="{3E370A45-421D-6132-B8F8-1223C6E6779D}"/>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04" name="Line 7">
            <a:extLst>
              <a:ext uri="{FF2B5EF4-FFF2-40B4-BE49-F238E27FC236}">
                <a16:creationId xmlns:a16="http://schemas.microsoft.com/office/drawing/2014/main" id="{1E7A4EDC-5470-1336-4F25-86E6F3FA9DF3}"/>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05" name="Line 8">
            <a:extLst>
              <a:ext uri="{FF2B5EF4-FFF2-40B4-BE49-F238E27FC236}">
                <a16:creationId xmlns:a16="http://schemas.microsoft.com/office/drawing/2014/main" id="{59D6285E-72FA-9B83-2D7D-F84638275642}"/>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06" name="Line 9">
            <a:extLst>
              <a:ext uri="{FF2B5EF4-FFF2-40B4-BE49-F238E27FC236}">
                <a16:creationId xmlns:a16="http://schemas.microsoft.com/office/drawing/2014/main" id="{8D3F5640-76BF-96E9-7F3B-47BA9CA171DD}"/>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07" name="Line 10">
            <a:extLst>
              <a:ext uri="{FF2B5EF4-FFF2-40B4-BE49-F238E27FC236}">
                <a16:creationId xmlns:a16="http://schemas.microsoft.com/office/drawing/2014/main" id="{11C46BDF-E692-46EE-4BB3-6EA78032FB79}"/>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08" name="Line 11">
            <a:extLst>
              <a:ext uri="{FF2B5EF4-FFF2-40B4-BE49-F238E27FC236}">
                <a16:creationId xmlns:a16="http://schemas.microsoft.com/office/drawing/2014/main" id="{4D3C1FA5-2972-FBDF-B87F-5686E48B24F8}"/>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09" name="Line 12">
            <a:extLst>
              <a:ext uri="{FF2B5EF4-FFF2-40B4-BE49-F238E27FC236}">
                <a16:creationId xmlns:a16="http://schemas.microsoft.com/office/drawing/2014/main" id="{B6F1938C-8084-5024-1F5D-4C01E3C8C246}"/>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0" name="Line 13">
            <a:extLst>
              <a:ext uri="{FF2B5EF4-FFF2-40B4-BE49-F238E27FC236}">
                <a16:creationId xmlns:a16="http://schemas.microsoft.com/office/drawing/2014/main" id="{AE24C611-9C72-7D90-DE45-928D9F76D8F8}"/>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1" name="Line 14">
            <a:extLst>
              <a:ext uri="{FF2B5EF4-FFF2-40B4-BE49-F238E27FC236}">
                <a16:creationId xmlns:a16="http://schemas.microsoft.com/office/drawing/2014/main" id="{30DFE2A5-7754-0D63-8947-D868ACFC681B}"/>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2" name="Line 15">
            <a:extLst>
              <a:ext uri="{FF2B5EF4-FFF2-40B4-BE49-F238E27FC236}">
                <a16:creationId xmlns:a16="http://schemas.microsoft.com/office/drawing/2014/main" id="{667627A0-D72F-A6E7-DFE2-ADC47402E2D9}"/>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3" name="Line 16">
            <a:extLst>
              <a:ext uri="{FF2B5EF4-FFF2-40B4-BE49-F238E27FC236}">
                <a16:creationId xmlns:a16="http://schemas.microsoft.com/office/drawing/2014/main" id="{4EE9853F-79BC-CD1A-C11C-66987BC28D41}"/>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4" name="Line 17">
            <a:extLst>
              <a:ext uri="{FF2B5EF4-FFF2-40B4-BE49-F238E27FC236}">
                <a16:creationId xmlns:a16="http://schemas.microsoft.com/office/drawing/2014/main" id="{C7BA6689-FE8A-3AE9-3497-A17EE1BDB9E3}"/>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5" name="Line 18">
            <a:extLst>
              <a:ext uri="{FF2B5EF4-FFF2-40B4-BE49-F238E27FC236}">
                <a16:creationId xmlns:a16="http://schemas.microsoft.com/office/drawing/2014/main" id="{CC33D2F7-C84D-2C91-EBE8-6BFF8BCA0856}"/>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6" name="Line 19">
            <a:extLst>
              <a:ext uri="{FF2B5EF4-FFF2-40B4-BE49-F238E27FC236}">
                <a16:creationId xmlns:a16="http://schemas.microsoft.com/office/drawing/2014/main" id="{CC9C38D3-6969-AA08-7359-52412061AFF6}"/>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7" name="Line 21">
            <a:extLst>
              <a:ext uri="{FF2B5EF4-FFF2-40B4-BE49-F238E27FC236}">
                <a16:creationId xmlns:a16="http://schemas.microsoft.com/office/drawing/2014/main" id="{9016B8F4-4EDB-6A7D-52D0-A217595B22F8}"/>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8" name="Line 22">
            <a:extLst>
              <a:ext uri="{FF2B5EF4-FFF2-40B4-BE49-F238E27FC236}">
                <a16:creationId xmlns:a16="http://schemas.microsoft.com/office/drawing/2014/main" id="{B952BFD6-7628-7E9F-D946-C03AE5A703A6}"/>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19" name="Line 23">
            <a:extLst>
              <a:ext uri="{FF2B5EF4-FFF2-40B4-BE49-F238E27FC236}">
                <a16:creationId xmlns:a16="http://schemas.microsoft.com/office/drawing/2014/main" id="{F1803248-99D1-E1FC-F22D-A077094D7800}"/>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20" name="Line 24">
            <a:extLst>
              <a:ext uri="{FF2B5EF4-FFF2-40B4-BE49-F238E27FC236}">
                <a16:creationId xmlns:a16="http://schemas.microsoft.com/office/drawing/2014/main" id="{C414DE1B-928A-FC2E-F3D9-DD9D0652A120}"/>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21" name="Line 25">
            <a:extLst>
              <a:ext uri="{FF2B5EF4-FFF2-40B4-BE49-F238E27FC236}">
                <a16:creationId xmlns:a16="http://schemas.microsoft.com/office/drawing/2014/main" id="{3B51FC4F-2354-0B46-D6D6-71099D2300CE}"/>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22" name="Line 26">
            <a:extLst>
              <a:ext uri="{FF2B5EF4-FFF2-40B4-BE49-F238E27FC236}">
                <a16:creationId xmlns:a16="http://schemas.microsoft.com/office/drawing/2014/main" id="{A94CF82B-E886-B72B-5BE1-7731735871AE}"/>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23" name="Line 27">
            <a:extLst>
              <a:ext uri="{FF2B5EF4-FFF2-40B4-BE49-F238E27FC236}">
                <a16:creationId xmlns:a16="http://schemas.microsoft.com/office/drawing/2014/main" id="{E21D63DF-638D-EBD4-2895-CC3147A35F72}"/>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24" name="Line 28">
            <a:extLst>
              <a:ext uri="{FF2B5EF4-FFF2-40B4-BE49-F238E27FC236}">
                <a16:creationId xmlns:a16="http://schemas.microsoft.com/office/drawing/2014/main" id="{797AAF1A-F9CC-CA63-A560-80ABC7D596AF}"/>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25" name="Line 29">
            <a:extLst>
              <a:ext uri="{FF2B5EF4-FFF2-40B4-BE49-F238E27FC236}">
                <a16:creationId xmlns:a16="http://schemas.microsoft.com/office/drawing/2014/main" id="{F05A27E5-A449-9C5C-596B-C8147937EBE3}"/>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132126" name="Line 30">
            <a:extLst>
              <a:ext uri="{FF2B5EF4-FFF2-40B4-BE49-F238E27FC236}">
                <a16:creationId xmlns:a16="http://schemas.microsoft.com/office/drawing/2014/main" id="{D075594C-4091-4DD4-7ECD-83585977593C}"/>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pic>
        <p:nvPicPr>
          <p:cNvPr id="132127" name="Picture 31">
            <a:extLst>
              <a:ext uri="{FF2B5EF4-FFF2-40B4-BE49-F238E27FC236}">
                <a16:creationId xmlns:a16="http://schemas.microsoft.com/office/drawing/2014/main" id="{EC81969E-0A25-0DBD-8BB7-042DC4A97A5D}"/>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6800" y="42672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oneTexte 1">
            <a:extLst>
              <a:ext uri="{FF2B5EF4-FFF2-40B4-BE49-F238E27FC236}">
                <a16:creationId xmlns:a16="http://schemas.microsoft.com/office/drawing/2014/main" id="{3C881A90-F1A5-95C1-CF92-AC5BD8B25DEE}"/>
              </a:ext>
            </a:extLst>
          </p:cNvPr>
          <p:cNvSpPr txBox="1"/>
          <p:nvPr/>
        </p:nvSpPr>
        <p:spPr>
          <a:xfrm>
            <a:off x="334043" y="4787870"/>
            <a:ext cx="7920957" cy="400110"/>
          </a:xfrm>
          <a:prstGeom prst="rect">
            <a:avLst/>
          </a:prstGeom>
          <a:noFill/>
        </p:spPr>
        <p:txBody>
          <a:bodyPr>
            <a:spAutoFit/>
          </a:bodyPr>
          <a:lstStyle/>
          <a:p>
            <a:pPr>
              <a:defRPr/>
            </a:pPr>
            <a:r>
              <a:rPr lang="fr-FR" sz="2000" i="1" dirty="0" err="1">
                <a:solidFill>
                  <a:srgbClr val="000000"/>
                </a:solidFill>
                <a:highlight>
                  <a:srgbClr val="C0C0C0"/>
                </a:highlight>
                <a:latin typeface="Comic Sans MS"/>
              </a:rPr>
              <a:t>Extracted</a:t>
            </a:r>
            <a:r>
              <a:rPr lang="fr-FR" sz="2000" i="1" dirty="0">
                <a:solidFill>
                  <a:srgbClr val="000000"/>
                </a:solidFill>
                <a:highlight>
                  <a:srgbClr val="C0C0C0"/>
                </a:highlight>
                <a:latin typeface="Comic Sans MS"/>
              </a:rPr>
              <a:t> </a:t>
            </a:r>
            <a:r>
              <a:rPr lang="fr-FR" sz="2000" i="1" dirty="0" err="1">
                <a:solidFill>
                  <a:srgbClr val="000000"/>
                </a:solidFill>
                <a:highlight>
                  <a:srgbClr val="C0C0C0"/>
                </a:highlight>
                <a:latin typeface="Comic Sans MS"/>
              </a:rPr>
              <a:t>from</a:t>
            </a:r>
            <a:r>
              <a:rPr lang="fr-FR" sz="2000" i="1" dirty="0">
                <a:solidFill>
                  <a:srgbClr val="000000"/>
                </a:solidFill>
                <a:highlight>
                  <a:srgbClr val="C0C0C0"/>
                </a:highlight>
                <a:latin typeface="Comic Sans MS"/>
              </a:rPr>
              <a:t> UCSB </a:t>
            </a:r>
            <a:r>
              <a:rPr lang="fr-FR" sz="2000" i="1" dirty="0" err="1">
                <a:solidFill>
                  <a:srgbClr val="000000"/>
                </a:solidFill>
                <a:highlight>
                  <a:srgbClr val="C0C0C0"/>
                </a:highlight>
                <a:latin typeface="Comic Sans MS"/>
              </a:rPr>
              <a:t>McNair</a:t>
            </a:r>
            <a:r>
              <a:rPr lang="fr-FR" sz="2000" i="1" dirty="0">
                <a:solidFill>
                  <a:srgbClr val="000000"/>
                </a:solidFill>
                <a:highlight>
                  <a:srgbClr val="C0C0C0"/>
                </a:highlight>
                <a:latin typeface="Comic Sans MS"/>
              </a:rPr>
              <a:t> Scholars 2011 Summer Program</a:t>
            </a:r>
          </a:p>
        </p:txBody>
      </p:sp>
      <p:pic>
        <p:nvPicPr>
          <p:cNvPr id="132129" name="Image 2">
            <a:extLst>
              <a:ext uri="{FF2B5EF4-FFF2-40B4-BE49-F238E27FC236}">
                <a16:creationId xmlns:a16="http://schemas.microsoft.com/office/drawing/2014/main" id="{49E2B467-14D1-48C2-7633-6306159507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1375" y="5305425"/>
            <a:ext cx="27305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48BF6C-6718-FA08-6ECA-03CC2DF7AB9A}"/>
              </a:ext>
            </a:extLst>
          </p:cNvPr>
          <p:cNvSpPr>
            <a:spLocks noGrp="1"/>
          </p:cNvSpPr>
          <p:nvPr>
            <p:ph type="title"/>
          </p:nvPr>
        </p:nvSpPr>
        <p:spPr/>
        <p:txBody>
          <a:bodyPr/>
          <a:lstStyle/>
          <a:p>
            <a:pPr>
              <a:defRPr/>
            </a:pPr>
            <a:r>
              <a:rPr lang="fr-FR" dirty="0"/>
              <a:t>Discussion/Conclusion(s)</a:t>
            </a:r>
          </a:p>
        </p:txBody>
      </p:sp>
      <p:sp>
        <p:nvSpPr>
          <p:cNvPr id="3" name="Espace réservé du contenu 2">
            <a:extLst>
              <a:ext uri="{FF2B5EF4-FFF2-40B4-BE49-F238E27FC236}">
                <a16:creationId xmlns:a16="http://schemas.microsoft.com/office/drawing/2014/main" id="{C92D4377-5C87-3A37-5659-02D1F982F47E}"/>
              </a:ext>
            </a:extLst>
          </p:cNvPr>
          <p:cNvSpPr>
            <a:spLocks noGrp="1"/>
          </p:cNvSpPr>
          <p:nvPr>
            <p:ph idx="1"/>
          </p:nvPr>
        </p:nvSpPr>
        <p:spPr>
          <a:xfrm>
            <a:off x="0" y="1376363"/>
            <a:ext cx="9625013" cy="5118100"/>
          </a:xfrm>
        </p:spPr>
        <p:txBody>
          <a:bodyPr/>
          <a:lstStyle/>
          <a:p>
            <a:pPr>
              <a:defRPr/>
            </a:pPr>
            <a:r>
              <a:rPr lang="fr-FR" sz="2400" dirty="0"/>
              <a:t>This section </a:t>
            </a:r>
            <a:r>
              <a:rPr lang="fr-FR" sz="2400" dirty="0" err="1"/>
              <a:t>is</a:t>
            </a:r>
            <a:r>
              <a:rPr lang="fr-FR" sz="2400" dirty="0"/>
              <a:t> a concise </a:t>
            </a:r>
            <a:r>
              <a:rPr lang="fr-FR" sz="2400" dirty="0" err="1"/>
              <a:t>summary</a:t>
            </a:r>
            <a:r>
              <a:rPr lang="fr-FR" sz="2400" dirty="0"/>
              <a:t> of </a:t>
            </a:r>
            <a:r>
              <a:rPr lang="fr-FR" sz="2400" dirty="0" err="1"/>
              <a:t>your</a:t>
            </a:r>
            <a:r>
              <a:rPr lang="fr-FR" sz="2400" dirty="0"/>
              <a:t> main </a:t>
            </a:r>
            <a:r>
              <a:rPr lang="fr-FR" sz="2400" dirty="0" err="1"/>
              <a:t>findings</a:t>
            </a:r>
            <a:endParaRPr lang="fr-FR" sz="2400" dirty="0"/>
          </a:p>
          <a:p>
            <a:pPr>
              <a:defRPr/>
            </a:pPr>
            <a:r>
              <a:rPr lang="fr-FR" sz="2400" dirty="0" err="1"/>
              <a:t>Ideally</a:t>
            </a:r>
            <a:r>
              <a:rPr lang="fr-FR" sz="2400" dirty="0"/>
              <a:t> </a:t>
            </a:r>
            <a:r>
              <a:rPr lang="fr-FR" sz="2400" dirty="0" err="1"/>
              <a:t>you</a:t>
            </a:r>
            <a:r>
              <a:rPr lang="fr-FR" sz="2400" dirty="0"/>
              <a:t> </a:t>
            </a:r>
            <a:r>
              <a:rPr lang="fr-FR" sz="2400" dirty="0" err="1"/>
              <a:t>should</a:t>
            </a:r>
            <a:r>
              <a:rPr lang="fr-FR" sz="2400" dirty="0"/>
              <a:t> </a:t>
            </a:r>
            <a:r>
              <a:rPr lang="fr-FR" sz="2400" dirty="0" err="1"/>
              <a:t>be</a:t>
            </a:r>
            <a:r>
              <a:rPr lang="fr-FR" sz="2400" dirty="0"/>
              <a:t> able to state the </a:t>
            </a:r>
            <a:r>
              <a:rPr lang="fr-FR" sz="2400" dirty="0" err="1"/>
              <a:t>answer</a:t>
            </a:r>
            <a:r>
              <a:rPr lang="fr-FR" sz="2400" dirty="0"/>
              <a:t> to </a:t>
            </a:r>
            <a:r>
              <a:rPr lang="fr-FR" sz="2400" dirty="0" err="1"/>
              <a:t>your</a:t>
            </a:r>
            <a:r>
              <a:rPr lang="fr-FR" sz="2400" dirty="0"/>
              <a:t> </a:t>
            </a:r>
            <a:r>
              <a:rPr lang="fr-FR" sz="2400" dirty="0" err="1"/>
              <a:t>research</a:t>
            </a:r>
            <a:r>
              <a:rPr lang="fr-FR" sz="2400" dirty="0"/>
              <a:t> question </a:t>
            </a:r>
            <a:r>
              <a:rPr lang="fr-FR" sz="2400" dirty="0" err="1"/>
              <a:t>that</a:t>
            </a:r>
            <a:r>
              <a:rPr lang="fr-FR" sz="2400" dirty="0"/>
              <a:t> </a:t>
            </a:r>
            <a:r>
              <a:rPr lang="fr-FR" sz="2400" dirty="0" err="1"/>
              <a:t>you</a:t>
            </a:r>
            <a:r>
              <a:rPr lang="fr-FR" sz="2400" dirty="0"/>
              <a:t> </a:t>
            </a:r>
            <a:r>
              <a:rPr lang="fr-FR" sz="2400" dirty="0" err="1"/>
              <a:t>initially</a:t>
            </a:r>
            <a:r>
              <a:rPr lang="fr-FR" sz="2400" dirty="0"/>
              <a:t> </a:t>
            </a:r>
            <a:r>
              <a:rPr lang="fr-FR" sz="2400" dirty="0" err="1"/>
              <a:t>posed</a:t>
            </a:r>
            <a:r>
              <a:rPr lang="fr-FR" sz="2400" dirty="0"/>
              <a:t> in the </a:t>
            </a:r>
            <a:r>
              <a:rPr lang="fr-FR" sz="2400" dirty="0" err="1"/>
              <a:t>beginning</a:t>
            </a:r>
            <a:endParaRPr lang="fr-FR" sz="2400" dirty="0"/>
          </a:p>
          <a:p>
            <a:pPr>
              <a:defRPr/>
            </a:pPr>
            <a:r>
              <a:rPr lang="fr-FR" sz="2400" dirty="0"/>
              <a:t>If </a:t>
            </a:r>
            <a:r>
              <a:rPr lang="fr-FR" sz="2400" dirty="0" err="1"/>
              <a:t>you</a:t>
            </a:r>
            <a:r>
              <a:rPr lang="fr-FR" sz="2400" dirty="0"/>
              <a:t> have </a:t>
            </a:r>
            <a:r>
              <a:rPr lang="fr-FR" sz="2400" dirty="0" err="1"/>
              <a:t>only</a:t>
            </a:r>
            <a:r>
              <a:rPr lang="fr-FR" sz="2400" dirty="0"/>
              <a:t> </a:t>
            </a:r>
            <a:r>
              <a:rPr lang="fr-FR" sz="2400" dirty="0" err="1"/>
              <a:t>begun</a:t>
            </a:r>
            <a:r>
              <a:rPr lang="fr-FR" sz="2400" dirty="0"/>
              <a:t> to </a:t>
            </a:r>
            <a:r>
              <a:rPr lang="fr-FR" sz="2400" dirty="0" err="1"/>
              <a:t>answer</a:t>
            </a:r>
            <a:r>
              <a:rPr lang="fr-FR" sz="2400" dirty="0"/>
              <a:t> </a:t>
            </a:r>
            <a:r>
              <a:rPr lang="fr-FR" sz="2400" dirty="0" err="1"/>
              <a:t>your</a:t>
            </a:r>
            <a:r>
              <a:rPr lang="fr-FR" sz="2400" dirty="0"/>
              <a:t> </a:t>
            </a:r>
            <a:r>
              <a:rPr lang="fr-FR" sz="2400" dirty="0" err="1"/>
              <a:t>research</a:t>
            </a:r>
            <a:r>
              <a:rPr lang="fr-FR" sz="2400" dirty="0"/>
              <a:t> question tell the audience </a:t>
            </a:r>
            <a:r>
              <a:rPr lang="fr-FR" sz="2400" dirty="0" err="1"/>
              <a:t>what</a:t>
            </a:r>
            <a:r>
              <a:rPr lang="fr-FR" sz="2400" dirty="0"/>
              <a:t> </a:t>
            </a:r>
            <a:r>
              <a:rPr lang="fr-FR" sz="2400" dirty="0" err="1"/>
              <a:t>you</a:t>
            </a:r>
            <a:r>
              <a:rPr lang="fr-FR" sz="2400" dirty="0"/>
              <a:t> know </a:t>
            </a:r>
            <a:r>
              <a:rPr lang="fr-FR" sz="2400" dirty="0" err="1"/>
              <a:t>thus</a:t>
            </a:r>
            <a:r>
              <a:rPr lang="fr-FR" sz="2400" dirty="0"/>
              <a:t> far and </a:t>
            </a:r>
            <a:r>
              <a:rPr lang="fr-FR" sz="2400" dirty="0" err="1"/>
              <a:t>what</a:t>
            </a:r>
            <a:r>
              <a:rPr lang="fr-FR" sz="2400" dirty="0"/>
              <a:t> </a:t>
            </a:r>
            <a:r>
              <a:rPr lang="fr-FR" sz="2400" dirty="0" err="1"/>
              <a:t>you</a:t>
            </a:r>
            <a:r>
              <a:rPr lang="fr-FR" sz="2400" dirty="0"/>
              <a:t> plan to do </a:t>
            </a:r>
            <a:r>
              <a:rPr lang="fr-FR" sz="2400" dirty="0" err="1"/>
              <a:t>next</a:t>
            </a:r>
            <a:r>
              <a:rPr lang="fr-FR" sz="2400" dirty="0"/>
              <a:t> to </a:t>
            </a:r>
            <a:r>
              <a:rPr lang="fr-FR" sz="2400" dirty="0" err="1"/>
              <a:t>fully</a:t>
            </a:r>
            <a:r>
              <a:rPr lang="fr-FR" sz="2400" dirty="0"/>
              <a:t> </a:t>
            </a:r>
            <a:r>
              <a:rPr lang="fr-FR" sz="2400" dirty="0" err="1"/>
              <a:t>answer</a:t>
            </a:r>
            <a:r>
              <a:rPr lang="fr-FR" sz="2400" dirty="0"/>
              <a:t> </a:t>
            </a:r>
            <a:r>
              <a:rPr lang="fr-FR" sz="2400" dirty="0" err="1"/>
              <a:t>that</a:t>
            </a:r>
            <a:r>
              <a:rPr lang="fr-FR" sz="2400" dirty="0"/>
              <a:t> question</a:t>
            </a:r>
          </a:p>
          <a:p>
            <a:pPr>
              <a:defRPr/>
            </a:pPr>
            <a:r>
              <a:rPr lang="fr-FR" sz="2400" dirty="0"/>
              <a:t>This </a:t>
            </a:r>
            <a:r>
              <a:rPr lang="fr-FR" sz="2400" dirty="0" err="1"/>
              <a:t>is</a:t>
            </a:r>
            <a:r>
              <a:rPr lang="fr-FR" sz="2400" dirty="0"/>
              <a:t> </a:t>
            </a:r>
            <a:r>
              <a:rPr lang="fr-FR" sz="2400" dirty="0" err="1"/>
              <a:t>also</a:t>
            </a:r>
            <a:r>
              <a:rPr lang="fr-FR" sz="2400" dirty="0"/>
              <a:t> </a:t>
            </a:r>
            <a:r>
              <a:rPr lang="fr-FR" sz="2400" dirty="0" err="1"/>
              <a:t>where</a:t>
            </a:r>
            <a:r>
              <a:rPr lang="fr-FR" sz="2400" dirty="0"/>
              <a:t> </a:t>
            </a:r>
            <a:r>
              <a:rPr lang="fr-FR" sz="2400" dirty="0" err="1"/>
              <a:t>you</a:t>
            </a:r>
            <a:r>
              <a:rPr lang="fr-FR" sz="2400" dirty="0"/>
              <a:t> </a:t>
            </a:r>
            <a:r>
              <a:rPr lang="fr-FR" sz="2400" dirty="0" err="1"/>
              <a:t>will</a:t>
            </a:r>
            <a:r>
              <a:rPr lang="fr-FR" sz="2400" dirty="0"/>
              <a:t> </a:t>
            </a:r>
            <a:r>
              <a:rPr lang="fr-FR" sz="2400" dirty="0" err="1"/>
              <a:t>analyze</a:t>
            </a:r>
            <a:r>
              <a:rPr lang="fr-FR" sz="2400" dirty="0"/>
              <a:t> and </a:t>
            </a:r>
            <a:r>
              <a:rPr lang="fr-FR" sz="2400" dirty="0" err="1"/>
              <a:t>discuss</a:t>
            </a:r>
            <a:r>
              <a:rPr lang="fr-FR" sz="2400" dirty="0"/>
              <a:t> the </a:t>
            </a:r>
            <a:r>
              <a:rPr lang="fr-FR" sz="2400" dirty="0" err="1"/>
              <a:t>answers</a:t>
            </a:r>
            <a:r>
              <a:rPr lang="fr-FR" sz="2400" dirty="0"/>
              <a:t> </a:t>
            </a:r>
            <a:r>
              <a:rPr lang="fr-FR" sz="2400" dirty="0" err="1"/>
              <a:t>you</a:t>
            </a:r>
            <a:r>
              <a:rPr lang="fr-FR" sz="2400" dirty="0"/>
              <a:t> </a:t>
            </a:r>
            <a:r>
              <a:rPr lang="fr-FR" sz="2400" dirty="0" err="1"/>
              <a:t>obtained</a:t>
            </a:r>
            <a:r>
              <a:rPr lang="fr-FR" sz="2400" dirty="0"/>
              <a:t> </a:t>
            </a:r>
            <a:r>
              <a:rPr lang="fr-FR" sz="2400" dirty="0" err="1"/>
              <a:t>from</a:t>
            </a:r>
            <a:r>
              <a:rPr lang="fr-FR" sz="2400" dirty="0"/>
              <a:t> the data </a:t>
            </a:r>
            <a:r>
              <a:rPr lang="fr-FR" sz="2400" dirty="0" err="1"/>
              <a:t>you</a:t>
            </a:r>
            <a:r>
              <a:rPr lang="fr-FR" sz="2400" dirty="0"/>
              <a:t> </a:t>
            </a:r>
            <a:r>
              <a:rPr lang="fr-FR" sz="2400" dirty="0" err="1"/>
              <a:t>showed</a:t>
            </a:r>
            <a:r>
              <a:rPr lang="fr-FR" sz="2400" dirty="0"/>
              <a:t> on the </a:t>
            </a:r>
            <a:r>
              <a:rPr lang="fr-FR" sz="2400" dirty="0" err="1"/>
              <a:t>previous</a:t>
            </a:r>
            <a:r>
              <a:rPr lang="fr-FR" sz="2400" dirty="0"/>
              <a:t> slides</a:t>
            </a:r>
          </a:p>
          <a:p>
            <a:pPr>
              <a:defRPr/>
            </a:pPr>
            <a:r>
              <a:rPr lang="fr-FR" sz="2400" dirty="0"/>
              <a:t>Do not </a:t>
            </a:r>
            <a:r>
              <a:rPr lang="fr-FR" sz="2400" dirty="0" err="1"/>
              <a:t>make</a:t>
            </a:r>
            <a:r>
              <a:rPr lang="fr-FR" sz="2400" dirty="0"/>
              <a:t> </a:t>
            </a:r>
            <a:r>
              <a:rPr lang="fr-FR" sz="2400" dirty="0" err="1"/>
              <a:t>this</a:t>
            </a:r>
            <a:r>
              <a:rPr lang="fr-FR" sz="2400" dirty="0"/>
              <a:t> slide </a:t>
            </a:r>
            <a:r>
              <a:rPr lang="fr-FR" sz="2400" dirty="0" err="1"/>
              <a:t>too</a:t>
            </a:r>
            <a:r>
              <a:rPr lang="fr-FR" sz="2400" dirty="0"/>
              <a:t> </a:t>
            </a:r>
            <a:r>
              <a:rPr lang="fr-FR" sz="2400" dirty="0" err="1"/>
              <a:t>overwhelming</a:t>
            </a:r>
            <a:r>
              <a:rPr lang="fr-FR" sz="2400" dirty="0"/>
              <a:t>, but </a:t>
            </a:r>
            <a:r>
              <a:rPr lang="fr-FR" sz="2400" dirty="0" err="1"/>
              <a:t>rather</a:t>
            </a:r>
            <a:r>
              <a:rPr lang="fr-FR" sz="2400" dirty="0"/>
              <a:t> </a:t>
            </a:r>
            <a:r>
              <a:rPr lang="fr-FR" sz="2400" dirty="0" err="1"/>
              <a:t>keep</a:t>
            </a:r>
            <a:r>
              <a:rPr lang="fr-FR" sz="2400" dirty="0"/>
              <a:t> </a:t>
            </a:r>
            <a:r>
              <a:rPr lang="fr-FR" sz="2400" dirty="0" err="1"/>
              <a:t>it</a:t>
            </a:r>
            <a:r>
              <a:rPr lang="fr-FR" sz="2400" dirty="0"/>
              <a:t> to the main </a:t>
            </a:r>
            <a:r>
              <a:rPr lang="fr-FR" sz="2400" dirty="0" err="1"/>
              <a:t>findings</a:t>
            </a:r>
            <a:endParaRPr lang="fr-FR" sz="2400" dirty="0"/>
          </a:p>
        </p:txBody>
      </p:sp>
      <p:sp>
        <p:nvSpPr>
          <p:cNvPr id="5" name="Espace réservé du pied de page 4">
            <a:extLst>
              <a:ext uri="{FF2B5EF4-FFF2-40B4-BE49-F238E27FC236}">
                <a16:creationId xmlns:a16="http://schemas.microsoft.com/office/drawing/2014/main" id="{B1B57374-A14B-73D7-D5ED-D909F7843506}"/>
              </a:ext>
            </a:extLst>
          </p:cNvPr>
          <p:cNvSpPr>
            <a:spLocks noGrp="1"/>
          </p:cNvSpPr>
          <p:nvPr>
            <p:ph type="ftr" sz="quarter" idx="11"/>
          </p:nvPr>
        </p:nvSpPr>
        <p:spPr/>
        <p:txBody>
          <a:bodyPr/>
          <a:lstStyle/>
          <a:p>
            <a:pPr>
              <a:defRPr/>
            </a:pPr>
            <a:r>
              <a:rPr lang="fr-FR" altLang="fr-FR"/>
              <a:t>Pisa School June 2023</a:t>
            </a:r>
          </a:p>
        </p:txBody>
      </p:sp>
      <p:sp>
        <p:nvSpPr>
          <p:cNvPr id="6" name="Espace réservé du numéro de diapositive 5">
            <a:extLst>
              <a:ext uri="{FF2B5EF4-FFF2-40B4-BE49-F238E27FC236}">
                <a16:creationId xmlns:a16="http://schemas.microsoft.com/office/drawing/2014/main" id="{A434BF81-7A15-67BA-5DBE-0996F2683D6F}"/>
              </a:ext>
            </a:extLst>
          </p:cNvPr>
          <p:cNvSpPr>
            <a:spLocks noGrp="1"/>
          </p:cNvSpPr>
          <p:nvPr>
            <p:ph type="sldNum" sz="quarter" idx="12"/>
          </p:nvPr>
        </p:nvSpPr>
        <p:spPr/>
        <p:txBody>
          <a:bodyPr/>
          <a:lstStyle/>
          <a:p>
            <a:pPr>
              <a:defRPr/>
            </a:pPr>
            <a:fld id="{86C9A29C-C109-7441-B1BF-A6A7224201DA}" type="slidenum">
              <a:rPr lang="fr-FR" altLang="fr-FR" smtClean="0"/>
              <a:pPr>
                <a:defRPr/>
              </a:pPr>
              <a:t>21</a:t>
            </a:fld>
            <a:endParaRPr lang="fr-FR" altLang="fr-F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D328F0-22B5-5240-1147-94C4C1B8B71F}"/>
              </a:ext>
            </a:extLst>
          </p:cNvPr>
          <p:cNvSpPr>
            <a:spLocks noGrp="1"/>
          </p:cNvSpPr>
          <p:nvPr>
            <p:ph type="title"/>
          </p:nvPr>
        </p:nvSpPr>
        <p:spPr/>
        <p:txBody>
          <a:bodyPr/>
          <a:lstStyle/>
          <a:p>
            <a:pPr>
              <a:defRPr/>
            </a:pPr>
            <a:r>
              <a:rPr lang="fr-FR" dirty="0"/>
              <a:t>Futur </a:t>
            </a:r>
            <a:r>
              <a:rPr lang="fr-FR" dirty="0" err="1"/>
              <a:t>research</a:t>
            </a:r>
            <a:endParaRPr lang="fr-FR" dirty="0"/>
          </a:p>
        </p:txBody>
      </p:sp>
      <p:sp>
        <p:nvSpPr>
          <p:cNvPr id="3" name="Espace réservé du contenu 2">
            <a:extLst>
              <a:ext uri="{FF2B5EF4-FFF2-40B4-BE49-F238E27FC236}">
                <a16:creationId xmlns:a16="http://schemas.microsoft.com/office/drawing/2014/main" id="{4EECB5ED-A5C3-7162-96DB-01A0D5C2C140}"/>
              </a:ext>
            </a:extLst>
          </p:cNvPr>
          <p:cNvSpPr>
            <a:spLocks noGrp="1"/>
          </p:cNvSpPr>
          <p:nvPr>
            <p:ph idx="1"/>
          </p:nvPr>
        </p:nvSpPr>
        <p:spPr>
          <a:xfrm>
            <a:off x="152400" y="1125538"/>
            <a:ext cx="9480550" cy="4606925"/>
          </a:xfrm>
        </p:spPr>
        <p:txBody>
          <a:bodyPr/>
          <a:lstStyle/>
          <a:p>
            <a:pPr>
              <a:defRPr/>
            </a:pPr>
            <a:r>
              <a:rPr lang="fr-FR" dirty="0"/>
              <a:t>Not all </a:t>
            </a:r>
            <a:r>
              <a:rPr lang="fr-FR" dirty="0" err="1"/>
              <a:t>presentations</a:t>
            </a:r>
            <a:r>
              <a:rPr lang="fr-FR" dirty="0"/>
              <a:t> </a:t>
            </a:r>
            <a:r>
              <a:rPr lang="fr-FR" dirty="0" err="1"/>
              <a:t>will</a:t>
            </a:r>
            <a:r>
              <a:rPr lang="fr-FR" dirty="0"/>
              <a:t> have </a:t>
            </a:r>
            <a:r>
              <a:rPr lang="fr-FR" dirty="0" err="1"/>
              <a:t>this</a:t>
            </a:r>
            <a:r>
              <a:rPr lang="fr-FR" dirty="0"/>
              <a:t> section, but at </a:t>
            </a:r>
            <a:r>
              <a:rPr lang="fr-FR" dirty="0" err="1"/>
              <a:t>your</a:t>
            </a:r>
            <a:r>
              <a:rPr lang="fr-FR" dirty="0"/>
              <a:t> stage of </a:t>
            </a:r>
            <a:r>
              <a:rPr lang="fr-FR" dirty="0" err="1"/>
              <a:t>research</a:t>
            </a:r>
            <a:r>
              <a:rPr lang="fr-FR" dirty="0"/>
              <a:t> </a:t>
            </a:r>
            <a:r>
              <a:rPr lang="fr-FR" dirty="0" err="1"/>
              <a:t>you</a:t>
            </a:r>
            <a:r>
              <a:rPr lang="fr-FR" dirty="0"/>
              <a:t> </a:t>
            </a:r>
            <a:r>
              <a:rPr lang="fr-FR" dirty="0" err="1"/>
              <a:t>will</a:t>
            </a:r>
            <a:r>
              <a:rPr lang="fr-FR" dirty="0"/>
              <a:t> </a:t>
            </a:r>
            <a:r>
              <a:rPr lang="fr-FR" dirty="0" err="1"/>
              <a:t>most</a:t>
            </a:r>
            <a:r>
              <a:rPr lang="fr-FR" dirty="0"/>
              <a:t> </a:t>
            </a:r>
            <a:r>
              <a:rPr lang="fr-FR" dirty="0" err="1"/>
              <a:t>likely</a:t>
            </a:r>
            <a:r>
              <a:rPr lang="fr-FR" dirty="0"/>
              <a:t> have future </a:t>
            </a:r>
            <a:r>
              <a:rPr lang="fr-FR" dirty="0" err="1"/>
              <a:t>research</a:t>
            </a:r>
            <a:r>
              <a:rPr lang="fr-FR" dirty="0"/>
              <a:t> goals.</a:t>
            </a:r>
          </a:p>
          <a:p>
            <a:pPr>
              <a:defRPr/>
            </a:pPr>
            <a:r>
              <a:rPr lang="fr-FR" dirty="0"/>
              <a:t>State </a:t>
            </a:r>
            <a:r>
              <a:rPr lang="fr-FR" dirty="0" err="1"/>
              <a:t>your</a:t>
            </a:r>
            <a:r>
              <a:rPr lang="fr-FR" dirty="0"/>
              <a:t> goals in a </a:t>
            </a:r>
            <a:r>
              <a:rPr lang="fr-FR" dirty="0" err="1"/>
              <a:t>bulleted</a:t>
            </a:r>
            <a:r>
              <a:rPr lang="fr-FR" dirty="0"/>
              <a:t> format</a:t>
            </a:r>
          </a:p>
          <a:p>
            <a:pPr>
              <a:defRPr/>
            </a:pPr>
            <a:r>
              <a:rPr lang="fr-FR" dirty="0" err="1"/>
              <a:t>Add</a:t>
            </a:r>
            <a:r>
              <a:rPr lang="fr-FR" dirty="0"/>
              <a:t> a sentence about </a:t>
            </a:r>
            <a:r>
              <a:rPr lang="fr-FR" dirty="0" err="1"/>
              <a:t>why</a:t>
            </a:r>
            <a:r>
              <a:rPr lang="fr-FR" dirty="0"/>
              <a:t> </a:t>
            </a:r>
            <a:r>
              <a:rPr lang="fr-FR" dirty="0" err="1"/>
              <a:t>you</a:t>
            </a:r>
            <a:r>
              <a:rPr lang="fr-FR" dirty="0"/>
              <a:t> </a:t>
            </a:r>
            <a:r>
              <a:rPr lang="fr-FR" dirty="0" err="1"/>
              <a:t>believe</a:t>
            </a:r>
            <a:r>
              <a:rPr lang="fr-FR" dirty="0"/>
              <a:t> the </a:t>
            </a:r>
            <a:r>
              <a:rPr lang="fr-FR" dirty="0" err="1"/>
              <a:t>research</a:t>
            </a:r>
            <a:r>
              <a:rPr lang="fr-FR" dirty="0"/>
              <a:t> </a:t>
            </a:r>
            <a:r>
              <a:rPr lang="fr-FR" dirty="0" err="1"/>
              <a:t>should</a:t>
            </a:r>
            <a:r>
              <a:rPr lang="fr-FR" dirty="0"/>
              <a:t> go in </a:t>
            </a:r>
            <a:r>
              <a:rPr lang="fr-FR" dirty="0" err="1"/>
              <a:t>this</a:t>
            </a:r>
            <a:r>
              <a:rPr lang="fr-FR" dirty="0"/>
              <a:t> direction</a:t>
            </a:r>
          </a:p>
          <a:p>
            <a:pPr>
              <a:defRPr/>
            </a:pPr>
            <a:r>
              <a:rPr lang="fr-FR" dirty="0"/>
              <a:t>You </a:t>
            </a:r>
            <a:r>
              <a:rPr lang="fr-FR" dirty="0" err="1"/>
              <a:t>may</a:t>
            </a:r>
            <a:r>
              <a:rPr lang="fr-FR" dirty="0"/>
              <a:t> </a:t>
            </a:r>
            <a:r>
              <a:rPr lang="fr-FR" dirty="0" err="1"/>
              <a:t>want</a:t>
            </a:r>
            <a:r>
              <a:rPr lang="fr-FR" dirty="0"/>
              <a:t> to brief </a:t>
            </a:r>
            <a:r>
              <a:rPr lang="fr-FR" dirty="0" err="1"/>
              <a:t>ly</a:t>
            </a:r>
            <a:r>
              <a:rPr lang="fr-FR" dirty="0"/>
              <a:t> mention how </a:t>
            </a:r>
            <a:r>
              <a:rPr lang="fr-FR" dirty="0" err="1"/>
              <a:t>you</a:t>
            </a:r>
            <a:r>
              <a:rPr lang="fr-FR" dirty="0"/>
              <a:t> plan to </a:t>
            </a:r>
            <a:r>
              <a:rPr lang="fr-FR" dirty="0" err="1"/>
              <a:t>implement</a:t>
            </a:r>
            <a:r>
              <a:rPr lang="fr-FR" dirty="0"/>
              <a:t> </a:t>
            </a:r>
            <a:r>
              <a:rPr lang="fr-FR" dirty="0" err="1"/>
              <a:t>these</a:t>
            </a:r>
            <a:r>
              <a:rPr lang="fr-FR" dirty="0"/>
              <a:t> </a:t>
            </a:r>
            <a:r>
              <a:rPr lang="fr-FR" dirty="0" err="1"/>
              <a:t>research</a:t>
            </a:r>
            <a:r>
              <a:rPr lang="fr-FR" dirty="0"/>
              <a:t> goals</a:t>
            </a:r>
          </a:p>
        </p:txBody>
      </p:sp>
      <p:sp>
        <p:nvSpPr>
          <p:cNvPr id="5" name="Espace réservé du pied de page 4">
            <a:extLst>
              <a:ext uri="{FF2B5EF4-FFF2-40B4-BE49-F238E27FC236}">
                <a16:creationId xmlns:a16="http://schemas.microsoft.com/office/drawing/2014/main" id="{5DCD6E2D-71C0-9EBA-1A73-72A33C1DAFAF}"/>
              </a:ext>
            </a:extLst>
          </p:cNvPr>
          <p:cNvSpPr>
            <a:spLocks noGrp="1"/>
          </p:cNvSpPr>
          <p:nvPr>
            <p:ph type="ftr" sz="quarter" idx="11"/>
          </p:nvPr>
        </p:nvSpPr>
        <p:spPr/>
        <p:txBody>
          <a:bodyPr/>
          <a:lstStyle/>
          <a:p>
            <a:pPr>
              <a:defRPr/>
            </a:pPr>
            <a:r>
              <a:rPr lang="fr-FR" altLang="fr-FR"/>
              <a:t>Pisa School June 2023</a:t>
            </a:r>
          </a:p>
        </p:txBody>
      </p:sp>
      <p:sp>
        <p:nvSpPr>
          <p:cNvPr id="6" name="Espace réservé du numéro de diapositive 5">
            <a:extLst>
              <a:ext uri="{FF2B5EF4-FFF2-40B4-BE49-F238E27FC236}">
                <a16:creationId xmlns:a16="http://schemas.microsoft.com/office/drawing/2014/main" id="{C9B353EE-C1C0-C3BB-F2AE-B28A84B371FB}"/>
              </a:ext>
            </a:extLst>
          </p:cNvPr>
          <p:cNvSpPr>
            <a:spLocks noGrp="1"/>
          </p:cNvSpPr>
          <p:nvPr>
            <p:ph type="sldNum" sz="quarter" idx="12"/>
          </p:nvPr>
        </p:nvSpPr>
        <p:spPr/>
        <p:txBody>
          <a:bodyPr/>
          <a:lstStyle/>
          <a:p>
            <a:pPr>
              <a:defRPr/>
            </a:pPr>
            <a:fld id="{3A0A5A9F-D573-8849-84BD-A8D708A438D3}" type="slidenum">
              <a:rPr lang="fr-FR" altLang="fr-FR" smtClean="0"/>
              <a:pPr>
                <a:defRPr/>
              </a:pPr>
              <a:t>22</a:t>
            </a:fld>
            <a:endParaRPr lang="fr-FR" altLang="fr-F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D8EA89-8982-C795-5D74-3414A6E94FE8}"/>
              </a:ext>
            </a:extLst>
          </p:cNvPr>
          <p:cNvSpPr>
            <a:spLocks noGrp="1"/>
          </p:cNvSpPr>
          <p:nvPr>
            <p:ph type="title"/>
          </p:nvPr>
        </p:nvSpPr>
        <p:spPr/>
        <p:txBody>
          <a:bodyPr/>
          <a:lstStyle/>
          <a:p>
            <a:pPr>
              <a:defRPr/>
            </a:pPr>
            <a:r>
              <a:rPr lang="fr-FR" dirty="0" err="1"/>
              <a:t>References</a:t>
            </a:r>
            <a:endParaRPr lang="fr-FR" dirty="0"/>
          </a:p>
        </p:txBody>
      </p:sp>
      <p:sp>
        <p:nvSpPr>
          <p:cNvPr id="3" name="Espace réservé du contenu 2">
            <a:extLst>
              <a:ext uri="{FF2B5EF4-FFF2-40B4-BE49-F238E27FC236}">
                <a16:creationId xmlns:a16="http://schemas.microsoft.com/office/drawing/2014/main" id="{B8512353-93AD-6B84-2580-5096C072FFA6}"/>
              </a:ext>
            </a:extLst>
          </p:cNvPr>
          <p:cNvSpPr>
            <a:spLocks noGrp="1"/>
          </p:cNvSpPr>
          <p:nvPr>
            <p:ph idx="1"/>
          </p:nvPr>
        </p:nvSpPr>
        <p:spPr>
          <a:xfrm>
            <a:off x="152400" y="1125538"/>
            <a:ext cx="9480550" cy="4824412"/>
          </a:xfrm>
        </p:spPr>
        <p:txBody>
          <a:bodyPr/>
          <a:lstStyle/>
          <a:p>
            <a:pPr>
              <a:defRPr/>
            </a:pPr>
            <a:r>
              <a:rPr lang="fr-FR" dirty="0"/>
              <a:t>In </a:t>
            </a:r>
            <a:r>
              <a:rPr lang="fr-FR" dirty="0" err="1"/>
              <a:t>this</a:t>
            </a:r>
            <a:r>
              <a:rPr lang="fr-FR" dirty="0"/>
              <a:t> section </a:t>
            </a:r>
            <a:r>
              <a:rPr lang="fr-FR" dirty="0" err="1"/>
              <a:t>you</a:t>
            </a:r>
            <a:r>
              <a:rPr lang="fr-FR" dirty="0"/>
              <a:t> do not </a:t>
            </a:r>
            <a:r>
              <a:rPr lang="fr-FR" dirty="0" err="1"/>
              <a:t>want</a:t>
            </a:r>
            <a:r>
              <a:rPr lang="fr-FR" dirty="0"/>
              <a:t> to </a:t>
            </a:r>
            <a:r>
              <a:rPr lang="fr-FR" dirty="0" err="1"/>
              <a:t>include</a:t>
            </a:r>
            <a:r>
              <a:rPr lang="fr-FR" dirty="0"/>
              <a:t> </a:t>
            </a:r>
            <a:r>
              <a:rPr lang="fr-FR" dirty="0" err="1"/>
              <a:t>your</a:t>
            </a:r>
            <a:r>
              <a:rPr lang="fr-FR" dirty="0"/>
              <a:t> </a:t>
            </a:r>
            <a:r>
              <a:rPr lang="fr-FR" dirty="0" err="1"/>
              <a:t>entire</a:t>
            </a:r>
            <a:r>
              <a:rPr lang="fr-FR" dirty="0"/>
              <a:t> </a:t>
            </a:r>
            <a:r>
              <a:rPr lang="fr-FR" dirty="0" err="1"/>
              <a:t>reference</a:t>
            </a:r>
            <a:r>
              <a:rPr lang="fr-FR" dirty="0"/>
              <a:t> </a:t>
            </a:r>
            <a:r>
              <a:rPr lang="fr-FR" dirty="0" err="1"/>
              <a:t>list</a:t>
            </a:r>
            <a:r>
              <a:rPr lang="fr-FR" dirty="0"/>
              <a:t> </a:t>
            </a:r>
            <a:r>
              <a:rPr lang="fr-FR" dirty="0" err="1"/>
              <a:t>that</a:t>
            </a:r>
            <a:r>
              <a:rPr lang="fr-FR" dirty="0"/>
              <a:t> </a:t>
            </a:r>
            <a:r>
              <a:rPr lang="fr-FR" dirty="0" err="1"/>
              <a:t>is</a:t>
            </a:r>
            <a:r>
              <a:rPr lang="fr-FR" dirty="0"/>
              <a:t> in </a:t>
            </a:r>
            <a:r>
              <a:rPr lang="fr-FR" dirty="0" err="1"/>
              <a:t>your</a:t>
            </a:r>
            <a:r>
              <a:rPr lang="fr-FR" dirty="0"/>
              <a:t> </a:t>
            </a:r>
            <a:r>
              <a:rPr lang="fr-FR" dirty="0" err="1"/>
              <a:t>research</a:t>
            </a:r>
            <a:r>
              <a:rPr lang="fr-FR" dirty="0"/>
              <a:t> </a:t>
            </a:r>
            <a:r>
              <a:rPr lang="fr-FR" dirty="0" err="1"/>
              <a:t>paper</a:t>
            </a:r>
            <a:endParaRPr lang="fr-FR" dirty="0"/>
          </a:p>
          <a:p>
            <a:pPr>
              <a:defRPr/>
            </a:pPr>
            <a:r>
              <a:rPr lang="fr-FR" dirty="0" err="1"/>
              <a:t>It’s</a:t>
            </a:r>
            <a:r>
              <a:rPr lang="fr-FR" dirty="0"/>
              <a:t> best to </a:t>
            </a:r>
            <a:r>
              <a:rPr lang="fr-FR" dirty="0" err="1"/>
              <a:t>include</a:t>
            </a:r>
            <a:r>
              <a:rPr lang="fr-FR" dirty="0"/>
              <a:t> 3-5 key </a:t>
            </a:r>
            <a:r>
              <a:rPr lang="fr-FR" dirty="0" err="1"/>
              <a:t>references</a:t>
            </a:r>
            <a:endParaRPr lang="fr-FR" dirty="0"/>
          </a:p>
          <a:p>
            <a:pPr>
              <a:defRPr/>
            </a:pPr>
            <a:r>
              <a:rPr lang="fr-FR" dirty="0"/>
              <a:t>Be sure </a:t>
            </a:r>
            <a:r>
              <a:rPr lang="fr-FR" dirty="0" err="1"/>
              <a:t>your</a:t>
            </a:r>
            <a:r>
              <a:rPr lang="fr-FR" dirty="0"/>
              <a:t> </a:t>
            </a:r>
            <a:r>
              <a:rPr lang="fr-FR" dirty="0" err="1"/>
              <a:t>references</a:t>
            </a:r>
            <a:r>
              <a:rPr lang="fr-FR" dirty="0"/>
              <a:t> are in the </a:t>
            </a:r>
            <a:r>
              <a:rPr lang="fr-FR" dirty="0" err="1"/>
              <a:t>proper</a:t>
            </a:r>
            <a:r>
              <a:rPr lang="fr-FR" dirty="0"/>
              <a:t> format for </a:t>
            </a:r>
            <a:r>
              <a:rPr lang="fr-FR" dirty="0" err="1"/>
              <a:t>your</a:t>
            </a:r>
            <a:r>
              <a:rPr lang="fr-FR" dirty="0"/>
              <a:t> </a:t>
            </a:r>
            <a:r>
              <a:rPr lang="fr-FR" dirty="0" err="1"/>
              <a:t>field</a:t>
            </a:r>
            <a:r>
              <a:rPr lang="fr-FR" dirty="0"/>
              <a:t> of </a:t>
            </a:r>
            <a:r>
              <a:rPr lang="fr-FR" dirty="0" err="1"/>
              <a:t>study</a:t>
            </a:r>
            <a:endParaRPr lang="fr-FR" dirty="0"/>
          </a:p>
        </p:txBody>
      </p:sp>
      <p:sp>
        <p:nvSpPr>
          <p:cNvPr id="5" name="Espace réservé du pied de page 4">
            <a:extLst>
              <a:ext uri="{FF2B5EF4-FFF2-40B4-BE49-F238E27FC236}">
                <a16:creationId xmlns:a16="http://schemas.microsoft.com/office/drawing/2014/main" id="{EF6E93FC-C308-7AF7-4B38-5FBF0BE5CAA7}"/>
              </a:ext>
            </a:extLst>
          </p:cNvPr>
          <p:cNvSpPr>
            <a:spLocks noGrp="1"/>
          </p:cNvSpPr>
          <p:nvPr>
            <p:ph type="ftr" sz="quarter" idx="11"/>
          </p:nvPr>
        </p:nvSpPr>
        <p:spPr/>
        <p:txBody>
          <a:bodyPr/>
          <a:lstStyle/>
          <a:p>
            <a:pPr>
              <a:defRPr/>
            </a:pPr>
            <a:r>
              <a:rPr lang="fr-FR" altLang="fr-FR"/>
              <a:t>Pisa School June 2023</a:t>
            </a:r>
          </a:p>
        </p:txBody>
      </p:sp>
      <p:sp>
        <p:nvSpPr>
          <p:cNvPr id="6" name="Espace réservé du numéro de diapositive 5">
            <a:extLst>
              <a:ext uri="{FF2B5EF4-FFF2-40B4-BE49-F238E27FC236}">
                <a16:creationId xmlns:a16="http://schemas.microsoft.com/office/drawing/2014/main" id="{BA4BEE3C-56F8-695E-842D-C0424DABAF4A}"/>
              </a:ext>
            </a:extLst>
          </p:cNvPr>
          <p:cNvSpPr>
            <a:spLocks noGrp="1"/>
          </p:cNvSpPr>
          <p:nvPr>
            <p:ph type="sldNum" sz="quarter" idx="12"/>
          </p:nvPr>
        </p:nvSpPr>
        <p:spPr/>
        <p:txBody>
          <a:bodyPr/>
          <a:lstStyle/>
          <a:p>
            <a:pPr>
              <a:defRPr/>
            </a:pPr>
            <a:fld id="{4318B633-3B8D-F04B-B06B-FD6EE4A4A247}" type="slidenum">
              <a:rPr lang="fr-FR" altLang="fr-FR" smtClean="0"/>
              <a:pPr>
                <a:defRPr/>
              </a:pPr>
              <a:t>23</a:t>
            </a:fld>
            <a:endParaRPr lang="fr-FR" altLang="fr-F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36C175-4079-90DA-EDAC-8D483813BF03}"/>
              </a:ext>
            </a:extLst>
          </p:cNvPr>
          <p:cNvSpPr>
            <a:spLocks noGrp="1"/>
          </p:cNvSpPr>
          <p:nvPr>
            <p:ph type="title"/>
          </p:nvPr>
        </p:nvSpPr>
        <p:spPr/>
        <p:txBody>
          <a:bodyPr/>
          <a:lstStyle/>
          <a:p>
            <a:pPr>
              <a:defRPr/>
            </a:pPr>
            <a:r>
              <a:rPr lang="fr-FR" dirty="0" err="1"/>
              <a:t>Acknowledgements</a:t>
            </a:r>
            <a:endParaRPr lang="fr-FR" dirty="0"/>
          </a:p>
        </p:txBody>
      </p:sp>
      <p:sp>
        <p:nvSpPr>
          <p:cNvPr id="3" name="Espace réservé du contenu 2">
            <a:extLst>
              <a:ext uri="{FF2B5EF4-FFF2-40B4-BE49-F238E27FC236}">
                <a16:creationId xmlns:a16="http://schemas.microsoft.com/office/drawing/2014/main" id="{1232A107-472C-CE7D-24A6-39FE74DE1CAC}"/>
              </a:ext>
            </a:extLst>
          </p:cNvPr>
          <p:cNvSpPr>
            <a:spLocks noGrp="1"/>
          </p:cNvSpPr>
          <p:nvPr>
            <p:ph idx="1"/>
          </p:nvPr>
        </p:nvSpPr>
        <p:spPr>
          <a:xfrm>
            <a:off x="152400" y="1125538"/>
            <a:ext cx="9480550" cy="5256212"/>
          </a:xfrm>
        </p:spPr>
        <p:txBody>
          <a:bodyPr/>
          <a:lstStyle/>
          <a:p>
            <a:pPr>
              <a:defRPr/>
            </a:pPr>
            <a:r>
              <a:rPr lang="fr-FR" sz="2800" dirty="0"/>
              <a:t>This section </a:t>
            </a:r>
            <a:r>
              <a:rPr lang="fr-FR" sz="2800" dirty="0" err="1"/>
              <a:t>is</a:t>
            </a:r>
            <a:r>
              <a:rPr lang="fr-FR" sz="2800" dirty="0"/>
              <a:t> </a:t>
            </a:r>
            <a:r>
              <a:rPr lang="fr-FR" sz="2800" dirty="0" err="1"/>
              <a:t>used</a:t>
            </a:r>
            <a:r>
              <a:rPr lang="fr-FR" sz="2800" dirty="0"/>
              <a:t> to </a:t>
            </a:r>
            <a:r>
              <a:rPr lang="fr-FR" sz="2800" dirty="0" err="1"/>
              <a:t>thank</a:t>
            </a:r>
            <a:r>
              <a:rPr lang="fr-FR" sz="2800" dirty="0"/>
              <a:t> the people, programs and </a:t>
            </a:r>
            <a:r>
              <a:rPr lang="fr-FR" sz="2800" dirty="0" err="1"/>
              <a:t>funding</a:t>
            </a:r>
            <a:r>
              <a:rPr lang="fr-FR" sz="2800" dirty="0"/>
              <a:t> </a:t>
            </a:r>
            <a:r>
              <a:rPr lang="fr-FR" sz="2800" dirty="0" err="1"/>
              <a:t>agencies</a:t>
            </a:r>
            <a:r>
              <a:rPr lang="fr-FR" sz="2800" dirty="0"/>
              <a:t> </a:t>
            </a:r>
            <a:r>
              <a:rPr lang="fr-FR" sz="2800" dirty="0" err="1"/>
              <a:t>that</a:t>
            </a:r>
            <a:r>
              <a:rPr lang="fr-FR" sz="2800" dirty="0"/>
              <a:t> </a:t>
            </a:r>
            <a:r>
              <a:rPr lang="fr-FR" sz="2800" dirty="0" err="1"/>
              <a:t>allowed</a:t>
            </a:r>
            <a:r>
              <a:rPr lang="fr-FR" sz="2800" dirty="0"/>
              <a:t> </a:t>
            </a:r>
            <a:r>
              <a:rPr lang="fr-FR" sz="2800" dirty="0" err="1"/>
              <a:t>you</a:t>
            </a:r>
            <a:r>
              <a:rPr lang="fr-FR" sz="2800" dirty="0"/>
              <a:t> to </a:t>
            </a:r>
            <a:r>
              <a:rPr lang="fr-FR" sz="2800" dirty="0" err="1"/>
              <a:t>perform</a:t>
            </a:r>
            <a:r>
              <a:rPr lang="fr-FR" sz="2800" dirty="0"/>
              <a:t> </a:t>
            </a:r>
            <a:r>
              <a:rPr lang="fr-FR" sz="2800" dirty="0" err="1"/>
              <a:t>your</a:t>
            </a:r>
            <a:r>
              <a:rPr lang="fr-FR" sz="2800" dirty="0"/>
              <a:t> </a:t>
            </a:r>
            <a:r>
              <a:rPr lang="fr-FR" sz="2800" dirty="0" err="1"/>
              <a:t>research</a:t>
            </a:r>
            <a:r>
              <a:rPr lang="fr-FR" sz="2800" dirty="0"/>
              <a:t>.</a:t>
            </a:r>
          </a:p>
          <a:p>
            <a:pPr>
              <a:defRPr/>
            </a:pPr>
            <a:r>
              <a:rPr lang="fr-FR" sz="2800" dirty="0"/>
              <a:t>Be sure to </a:t>
            </a:r>
            <a:r>
              <a:rPr lang="fr-FR" sz="2800" dirty="0" err="1"/>
              <a:t>thank</a:t>
            </a:r>
            <a:r>
              <a:rPr lang="fr-FR" sz="2800" dirty="0"/>
              <a:t>:</a:t>
            </a:r>
          </a:p>
          <a:p>
            <a:pPr>
              <a:buFont typeface="Wingdings" pitchFamily="2" charset="2"/>
              <a:buChar char="Ø"/>
              <a:defRPr/>
            </a:pPr>
            <a:r>
              <a:rPr lang="fr-FR" sz="2800" dirty="0" err="1"/>
              <a:t>Your</a:t>
            </a:r>
            <a:r>
              <a:rPr lang="fr-FR" sz="2800" dirty="0"/>
              <a:t> </a:t>
            </a:r>
            <a:r>
              <a:rPr lang="fr-FR" sz="2800" dirty="0" err="1"/>
              <a:t>faculty</a:t>
            </a:r>
            <a:r>
              <a:rPr lang="fr-FR" sz="2800" dirty="0"/>
              <a:t> mentor</a:t>
            </a:r>
          </a:p>
          <a:p>
            <a:pPr>
              <a:buFont typeface="Wingdings" pitchFamily="2" charset="2"/>
              <a:buChar char="Ø"/>
              <a:defRPr/>
            </a:pPr>
            <a:r>
              <a:rPr lang="fr-FR" sz="2800" dirty="0" err="1"/>
              <a:t>Any</a:t>
            </a:r>
            <a:r>
              <a:rPr lang="fr-FR" sz="2800" dirty="0"/>
              <a:t> post-docs or </a:t>
            </a:r>
            <a:r>
              <a:rPr lang="fr-FR" sz="2800" dirty="0" err="1"/>
              <a:t>graduate</a:t>
            </a:r>
            <a:r>
              <a:rPr lang="fr-FR" sz="2800" dirty="0"/>
              <a:t> </a:t>
            </a:r>
            <a:r>
              <a:rPr lang="fr-FR" sz="2800" dirty="0" err="1"/>
              <a:t>students</a:t>
            </a:r>
            <a:r>
              <a:rPr lang="fr-FR" sz="2800" dirty="0"/>
              <a:t> </a:t>
            </a:r>
            <a:r>
              <a:rPr lang="fr-FR" sz="2800" dirty="0" err="1"/>
              <a:t>that</a:t>
            </a:r>
            <a:r>
              <a:rPr lang="fr-FR" sz="2800" dirty="0"/>
              <a:t> </a:t>
            </a:r>
            <a:r>
              <a:rPr lang="fr-FR" sz="2800" dirty="0" err="1"/>
              <a:t>may</a:t>
            </a:r>
            <a:r>
              <a:rPr lang="fr-FR" sz="2800" dirty="0"/>
              <a:t> have </a:t>
            </a:r>
            <a:r>
              <a:rPr lang="fr-FR" sz="2800" dirty="0" err="1"/>
              <a:t>helped</a:t>
            </a:r>
            <a:r>
              <a:rPr lang="fr-FR" sz="2800" dirty="0"/>
              <a:t> </a:t>
            </a:r>
            <a:r>
              <a:rPr lang="fr-FR" sz="2800" dirty="0" err="1"/>
              <a:t>you</a:t>
            </a:r>
            <a:r>
              <a:rPr lang="fr-FR" sz="2800" dirty="0"/>
              <a:t>  The UCSB </a:t>
            </a:r>
            <a:r>
              <a:rPr lang="fr-FR" sz="2800" dirty="0" err="1"/>
              <a:t>McNair</a:t>
            </a:r>
            <a:r>
              <a:rPr lang="fr-FR" sz="2800" dirty="0"/>
              <a:t> Scholars Program</a:t>
            </a:r>
          </a:p>
          <a:p>
            <a:pPr>
              <a:buFont typeface="Wingdings" pitchFamily="2" charset="2"/>
              <a:buChar char="Ø"/>
              <a:defRPr/>
            </a:pPr>
            <a:r>
              <a:rPr lang="fr-FR" sz="2800" dirty="0"/>
              <a:t>And </a:t>
            </a:r>
            <a:r>
              <a:rPr lang="fr-FR" sz="2800" dirty="0" err="1"/>
              <a:t>anyone</a:t>
            </a:r>
            <a:r>
              <a:rPr lang="fr-FR" sz="2800" dirty="0"/>
              <a:t> </a:t>
            </a:r>
            <a:r>
              <a:rPr lang="fr-FR" sz="2800" dirty="0" err="1"/>
              <a:t>else</a:t>
            </a:r>
            <a:r>
              <a:rPr lang="fr-FR" sz="2800" dirty="0"/>
              <a:t> </a:t>
            </a:r>
            <a:r>
              <a:rPr lang="fr-FR" sz="2800" dirty="0" err="1"/>
              <a:t>you</a:t>
            </a:r>
            <a:r>
              <a:rPr lang="fr-FR" sz="2800" dirty="0"/>
              <a:t> </a:t>
            </a:r>
            <a:r>
              <a:rPr lang="fr-FR" sz="2800" dirty="0" err="1"/>
              <a:t>may</a:t>
            </a:r>
            <a:r>
              <a:rPr lang="fr-FR" sz="2800" dirty="0"/>
              <a:t> </a:t>
            </a:r>
            <a:r>
              <a:rPr lang="fr-FR" sz="2800" dirty="0" err="1"/>
              <a:t>want</a:t>
            </a:r>
            <a:r>
              <a:rPr lang="fr-FR" sz="2800" dirty="0"/>
              <a:t> to </a:t>
            </a:r>
            <a:r>
              <a:rPr lang="fr-FR" sz="2800" dirty="0" err="1"/>
              <a:t>add</a:t>
            </a:r>
            <a:endParaRPr lang="fr-FR" sz="2800" dirty="0"/>
          </a:p>
        </p:txBody>
      </p:sp>
      <p:sp>
        <p:nvSpPr>
          <p:cNvPr id="5" name="Espace réservé du pied de page 4">
            <a:extLst>
              <a:ext uri="{FF2B5EF4-FFF2-40B4-BE49-F238E27FC236}">
                <a16:creationId xmlns:a16="http://schemas.microsoft.com/office/drawing/2014/main" id="{ADCC3097-510C-502C-BC87-E71CCFEC6EDB}"/>
              </a:ext>
            </a:extLst>
          </p:cNvPr>
          <p:cNvSpPr>
            <a:spLocks noGrp="1"/>
          </p:cNvSpPr>
          <p:nvPr>
            <p:ph type="ftr" sz="quarter" idx="11"/>
          </p:nvPr>
        </p:nvSpPr>
        <p:spPr/>
        <p:txBody>
          <a:bodyPr/>
          <a:lstStyle/>
          <a:p>
            <a:pPr>
              <a:defRPr/>
            </a:pPr>
            <a:r>
              <a:rPr lang="fr-FR" altLang="fr-FR"/>
              <a:t>Pisa School June 2023</a:t>
            </a:r>
          </a:p>
        </p:txBody>
      </p:sp>
      <p:sp>
        <p:nvSpPr>
          <p:cNvPr id="6" name="Espace réservé du numéro de diapositive 5">
            <a:extLst>
              <a:ext uri="{FF2B5EF4-FFF2-40B4-BE49-F238E27FC236}">
                <a16:creationId xmlns:a16="http://schemas.microsoft.com/office/drawing/2014/main" id="{3668B081-BAA9-186D-71D7-74B783842E76}"/>
              </a:ext>
            </a:extLst>
          </p:cNvPr>
          <p:cNvSpPr>
            <a:spLocks noGrp="1"/>
          </p:cNvSpPr>
          <p:nvPr>
            <p:ph type="sldNum" sz="quarter" idx="12"/>
          </p:nvPr>
        </p:nvSpPr>
        <p:spPr/>
        <p:txBody>
          <a:bodyPr/>
          <a:lstStyle/>
          <a:p>
            <a:pPr>
              <a:defRPr/>
            </a:pPr>
            <a:fld id="{88F40119-46E0-0C45-AA3A-690C7C64B30F}" type="slidenum">
              <a:rPr lang="fr-FR" altLang="fr-FR" smtClean="0"/>
              <a:pPr>
                <a:defRPr/>
              </a:pPr>
              <a:t>24</a:t>
            </a:fld>
            <a:endParaRPr lang="fr-FR" altLang="fr-F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300652-B6FF-2084-A037-2C5B94D0F11A}"/>
              </a:ext>
            </a:extLst>
          </p:cNvPr>
          <p:cNvSpPr>
            <a:spLocks noGrp="1"/>
          </p:cNvSpPr>
          <p:nvPr>
            <p:ph type="title"/>
          </p:nvPr>
        </p:nvSpPr>
        <p:spPr>
          <a:xfrm>
            <a:off x="495300" y="-212725"/>
            <a:ext cx="8137525" cy="1196975"/>
          </a:xfrm>
        </p:spPr>
        <p:txBody>
          <a:bodyPr/>
          <a:lstStyle/>
          <a:p>
            <a:pPr>
              <a:defRPr/>
            </a:pPr>
            <a:r>
              <a:rPr lang="fr-FR" dirty="0"/>
              <a:t>Questions ?</a:t>
            </a:r>
          </a:p>
        </p:txBody>
      </p:sp>
      <p:sp>
        <p:nvSpPr>
          <p:cNvPr id="3" name="Espace réservé du contenu 2">
            <a:extLst>
              <a:ext uri="{FF2B5EF4-FFF2-40B4-BE49-F238E27FC236}">
                <a16:creationId xmlns:a16="http://schemas.microsoft.com/office/drawing/2014/main" id="{1A305239-B990-4A44-1D6E-75A9ABF99E8A}"/>
              </a:ext>
            </a:extLst>
          </p:cNvPr>
          <p:cNvSpPr>
            <a:spLocks noGrp="1"/>
          </p:cNvSpPr>
          <p:nvPr>
            <p:ph idx="1"/>
          </p:nvPr>
        </p:nvSpPr>
        <p:spPr>
          <a:xfrm>
            <a:off x="139700" y="800100"/>
            <a:ext cx="9626600" cy="5575300"/>
          </a:xfrm>
        </p:spPr>
        <p:txBody>
          <a:bodyPr/>
          <a:lstStyle/>
          <a:p>
            <a:pPr>
              <a:defRPr/>
            </a:pPr>
            <a:r>
              <a:rPr lang="fr-FR" sz="2800" dirty="0" err="1"/>
              <a:t>It’s</a:t>
            </a:r>
            <a:r>
              <a:rPr lang="fr-FR" sz="2800" dirty="0"/>
              <a:t> </a:t>
            </a:r>
            <a:r>
              <a:rPr lang="fr-FR" sz="2800" dirty="0" err="1"/>
              <a:t>great</a:t>
            </a:r>
            <a:r>
              <a:rPr lang="fr-FR" sz="2800" dirty="0"/>
              <a:t> to </a:t>
            </a:r>
            <a:r>
              <a:rPr lang="fr-FR" sz="2800" dirty="0" err="1"/>
              <a:t>include</a:t>
            </a:r>
            <a:r>
              <a:rPr lang="fr-FR" sz="2800" dirty="0"/>
              <a:t> a final slide </a:t>
            </a:r>
            <a:r>
              <a:rPr lang="fr-FR" sz="2800" dirty="0" err="1"/>
              <a:t>that</a:t>
            </a:r>
            <a:r>
              <a:rPr lang="fr-FR" sz="2800" dirty="0"/>
              <a:t> </a:t>
            </a:r>
            <a:r>
              <a:rPr lang="fr-FR" sz="2800" dirty="0" err="1"/>
              <a:t>simply</a:t>
            </a:r>
            <a:r>
              <a:rPr lang="fr-FR" sz="2800" dirty="0"/>
              <a:t> </a:t>
            </a:r>
            <a:r>
              <a:rPr lang="fr-FR" sz="2800" dirty="0" err="1"/>
              <a:t>says</a:t>
            </a:r>
            <a:r>
              <a:rPr lang="fr-FR" sz="2800" dirty="0"/>
              <a:t> “Questions?” or “</a:t>
            </a:r>
            <a:r>
              <a:rPr lang="fr-FR" sz="2800" dirty="0" err="1"/>
              <a:t>Any</a:t>
            </a:r>
            <a:r>
              <a:rPr lang="fr-FR" sz="2800" dirty="0"/>
              <a:t> Questions?” in the center of the slide</a:t>
            </a:r>
          </a:p>
          <a:p>
            <a:pPr>
              <a:defRPr/>
            </a:pPr>
            <a:r>
              <a:rPr lang="fr-FR" sz="2800" dirty="0"/>
              <a:t>If </a:t>
            </a:r>
            <a:r>
              <a:rPr lang="fr-FR" sz="2800" dirty="0" err="1"/>
              <a:t>you</a:t>
            </a:r>
            <a:r>
              <a:rPr lang="fr-FR" sz="2800" dirty="0"/>
              <a:t> DO NOT know the </a:t>
            </a:r>
            <a:r>
              <a:rPr lang="fr-FR" sz="2800" dirty="0" err="1"/>
              <a:t>answer</a:t>
            </a:r>
            <a:r>
              <a:rPr lang="fr-FR" sz="2800" dirty="0"/>
              <a:t> to a question:</a:t>
            </a:r>
          </a:p>
          <a:p>
            <a:pPr>
              <a:buFont typeface="Wingdings" pitchFamily="2" charset="2"/>
              <a:buChar char="v"/>
              <a:defRPr/>
            </a:pPr>
            <a:r>
              <a:rPr lang="fr-FR" sz="2400" dirty="0"/>
              <a:t>It </a:t>
            </a:r>
            <a:r>
              <a:rPr lang="fr-FR" sz="2400" dirty="0" err="1"/>
              <a:t>is</a:t>
            </a:r>
            <a:r>
              <a:rPr lang="fr-FR" sz="2400" dirty="0"/>
              <a:t> </a:t>
            </a:r>
            <a:r>
              <a:rPr lang="fr-FR" sz="2400" dirty="0" err="1"/>
              <a:t>always</a:t>
            </a:r>
            <a:r>
              <a:rPr lang="fr-FR" sz="2400" dirty="0"/>
              <a:t> a </a:t>
            </a:r>
            <a:r>
              <a:rPr lang="fr-FR" sz="2400" dirty="0" err="1"/>
              <a:t>bad</a:t>
            </a:r>
            <a:r>
              <a:rPr lang="fr-FR" sz="2400" dirty="0"/>
              <a:t> </a:t>
            </a:r>
            <a:r>
              <a:rPr lang="fr-FR" sz="2400" dirty="0" err="1"/>
              <a:t>idea</a:t>
            </a:r>
            <a:r>
              <a:rPr lang="fr-FR" sz="2400" dirty="0"/>
              <a:t> to “fake” an </a:t>
            </a:r>
            <a:r>
              <a:rPr lang="fr-FR" sz="2400" dirty="0" err="1"/>
              <a:t>answer</a:t>
            </a:r>
            <a:r>
              <a:rPr lang="fr-FR" sz="2400" dirty="0"/>
              <a:t> to a question Just </a:t>
            </a:r>
            <a:r>
              <a:rPr lang="fr-FR" sz="2400" dirty="0" err="1"/>
              <a:t>say</a:t>
            </a:r>
            <a:r>
              <a:rPr lang="fr-FR" sz="2400" dirty="0"/>
              <a:t> </a:t>
            </a:r>
            <a:r>
              <a:rPr lang="fr-FR" sz="2400" dirty="0" err="1"/>
              <a:t>something</a:t>
            </a:r>
            <a:r>
              <a:rPr lang="fr-FR" sz="2400" dirty="0"/>
              <a:t> like:</a:t>
            </a:r>
          </a:p>
          <a:p>
            <a:pPr>
              <a:buFont typeface="Wingdings" pitchFamily="2" charset="2"/>
              <a:buChar char="v"/>
              <a:defRPr/>
            </a:pPr>
            <a:r>
              <a:rPr lang="fr-FR" sz="2400" dirty="0"/>
              <a:t>“I </a:t>
            </a:r>
            <a:r>
              <a:rPr lang="fr-FR" sz="2400" dirty="0" err="1"/>
              <a:t>actually</a:t>
            </a:r>
            <a:r>
              <a:rPr lang="fr-FR" sz="2400" dirty="0"/>
              <a:t> </a:t>
            </a:r>
            <a:r>
              <a:rPr lang="fr-FR" sz="2400" dirty="0" err="1"/>
              <a:t>don’t</a:t>
            </a:r>
            <a:r>
              <a:rPr lang="fr-FR" sz="2400" dirty="0"/>
              <a:t> know the </a:t>
            </a:r>
            <a:r>
              <a:rPr lang="fr-FR" sz="2400" dirty="0" err="1"/>
              <a:t>answer</a:t>
            </a:r>
            <a:r>
              <a:rPr lang="fr-FR" sz="2400" dirty="0"/>
              <a:t> to </a:t>
            </a:r>
            <a:r>
              <a:rPr lang="fr-FR" sz="2400" dirty="0" err="1"/>
              <a:t>that</a:t>
            </a:r>
            <a:r>
              <a:rPr lang="fr-FR" sz="2400" dirty="0"/>
              <a:t>, but </a:t>
            </a:r>
            <a:r>
              <a:rPr lang="fr-FR" sz="2400" dirty="0" err="1"/>
              <a:t>it’s</a:t>
            </a:r>
            <a:r>
              <a:rPr lang="fr-FR" sz="2400" dirty="0"/>
              <a:t> a </a:t>
            </a:r>
            <a:r>
              <a:rPr lang="fr-FR" sz="2400" dirty="0" err="1"/>
              <a:t>great</a:t>
            </a:r>
            <a:r>
              <a:rPr lang="fr-FR" sz="2400" dirty="0"/>
              <a:t> question and I </a:t>
            </a:r>
            <a:r>
              <a:rPr lang="fr-FR" sz="2400" dirty="0" err="1"/>
              <a:t>will</a:t>
            </a:r>
            <a:r>
              <a:rPr lang="fr-FR" sz="2400" dirty="0"/>
              <a:t> look </a:t>
            </a:r>
            <a:r>
              <a:rPr lang="fr-FR" sz="2400" dirty="0" err="1"/>
              <a:t>into</a:t>
            </a:r>
            <a:r>
              <a:rPr lang="fr-FR" sz="2400" dirty="0"/>
              <a:t> </a:t>
            </a:r>
            <a:r>
              <a:rPr lang="fr-FR" sz="2400" dirty="0" err="1"/>
              <a:t>it</a:t>
            </a:r>
            <a:r>
              <a:rPr lang="fr-FR" sz="2400" dirty="0"/>
              <a:t>.”</a:t>
            </a:r>
          </a:p>
          <a:p>
            <a:pPr>
              <a:buFont typeface="Wingdings" pitchFamily="2" charset="2"/>
              <a:buChar char="v"/>
              <a:defRPr/>
            </a:pPr>
            <a:r>
              <a:rPr lang="fr-FR" sz="2400" dirty="0"/>
              <a:t>Follow-up </a:t>
            </a:r>
            <a:r>
              <a:rPr lang="fr-FR" sz="2400" dirty="0" err="1"/>
              <a:t>with</a:t>
            </a:r>
            <a:r>
              <a:rPr lang="fr-FR" sz="2400" dirty="0"/>
              <a:t> </a:t>
            </a:r>
            <a:r>
              <a:rPr lang="fr-FR" sz="2400" dirty="0" err="1"/>
              <a:t>this</a:t>
            </a:r>
            <a:r>
              <a:rPr lang="fr-FR" sz="2400" dirty="0"/>
              <a:t> </a:t>
            </a:r>
            <a:r>
              <a:rPr lang="fr-FR" sz="2400" dirty="0" err="1"/>
              <a:t>person</a:t>
            </a:r>
            <a:r>
              <a:rPr lang="fr-FR" sz="2400" dirty="0"/>
              <a:t> </a:t>
            </a:r>
            <a:r>
              <a:rPr lang="fr-FR" sz="2400" dirty="0" err="1"/>
              <a:t>after</a:t>
            </a:r>
            <a:r>
              <a:rPr lang="fr-FR" sz="2400" dirty="0"/>
              <a:t> </a:t>
            </a:r>
            <a:r>
              <a:rPr lang="fr-FR" sz="2400" dirty="0" err="1"/>
              <a:t>your</a:t>
            </a:r>
            <a:r>
              <a:rPr lang="fr-FR" sz="2400" dirty="0"/>
              <a:t> </a:t>
            </a:r>
            <a:r>
              <a:rPr lang="fr-FR" sz="2400" dirty="0" err="1"/>
              <a:t>presentation</a:t>
            </a:r>
            <a:r>
              <a:rPr lang="fr-FR" sz="2400" dirty="0"/>
              <a:t> </a:t>
            </a:r>
            <a:r>
              <a:rPr lang="fr-FR" sz="2400" dirty="0" err="1"/>
              <a:t>so</a:t>
            </a:r>
            <a:r>
              <a:rPr lang="fr-FR" sz="2400" dirty="0"/>
              <a:t> </a:t>
            </a:r>
            <a:r>
              <a:rPr lang="fr-FR" sz="2400" dirty="0" err="1"/>
              <a:t>you</a:t>
            </a:r>
            <a:r>
              <a:rPr lang="fr-FR" sz="2400" dirty="0"/>
              <a:t> can </a:t>
            </a:r>
            <a:r>
              <a:rPr lang="fr-FR" sz="2400" dirty="0" err="1"/>
              <a:t>send</a:t>
            </a:r>
            <a:r>
              <a:rPr lang="fr-FR" sz="2400" dirty="0"/>
              <a:t> </a:t>
            </a:r>
            <a:r>
              <a:rPr lang="fr-FR" sz="2400" dirty="0" err="1"/>
              <a:t>them</a:t>
            </a:r>
            <a:r>
              <a:rPr lang="fr-FR" sz="2400" dirty="0"/>
              <a:t> information on </a:t>
            </a:r>
            <a:r>
              <a:rPr lang="fr-FR" sz="2400" dirty="0" err="1"/>
              <a:t>what</a:t>
            </a:r>
            <a:r>
              <a:rPr lang="fr-FR" sz="2400" dirty="0"/>
              <a:t> </a:t>
            </a:r>
            <a:r>
              <a:rPr lang="fr-FR" sz="2400" dirty="0" err="1"/>
              <a:t>you</a:t>
            </a:r>
            <a:r>
              <a:rPr lang="fr-FR" sz="2400" dirty="0"/>
              <a:t> </a:t>
            </a:r>
            <a:r>
              <a:rPr lang="fr-FR" sz="2400" dirty="0" err="1"/>
              <a:t>discover</a:t>
            </a:r>
            <a:endParaRPr lang="fr-FR" sz="2400" dirty="0"/>
          </a:p>
          <a:p>
            <a:pPr>
              <a:defRPr/>
            </a:pPr>
            <a:r>
              <a:rPr lang="fr-FR" sz="2800" dirty="0" err="1"/>
              <a:t>It’s</a:t>
            </a:r>
            <a:r>
              <a:rPr lang="fr-FR" sz="2800" dirty="0"/>
              <a:t> </a:t>
            </a:r>
            <a:r>
              <a:rPr lang="fr-FR" sz="2800" dirty="0" err="1"/>
              <a:t>often</a:t>
            </a:r>
            <a:r>
              <a:rPr lang="fr-FR" sz="2800" dirty="0"/>
              <a:t> a good </a:t>
            </a:r>
            <a:r>
              <a:rPr lang="fr-FR" sz="2800" dirty="0" err="1"/>
              <a:t>idea</a:t>
            </a:r>
            <a:r>
              <a:rPr lang="fr-FR" sz="2800" dirty="0"/>
              <a:t> to have </a:t>
            </a:r>
            <a:r>
              <a:rPr lang="fr-FR" sz="2800" dirty="0" err="1"/>
              <a:t>some</a:t>
            </a:r>
            <a:r>
              <a:rPr lang="fr-FR" sz="2800" dirty="0"/>
              <a:t> extra slides </a:t>
            </a:r>
            <a:r>
              <a:rPr lang="fr-FR" sz="2800" dirty="0" err="1"/>
              <a:t>prepared</a:t>
            </a:r>
            <a:r>
              <a:rPr lang="fr-FR" sz="2800" dirty="0"/>
              <a:t> at the end of </a:t>
            </a:r>
            <a:r>
              <a:rPr lang="fr-FR" sz="2800" dirty="0" err="1"/>
              <a:t>your</a:t>
            </a:r>
            <a:r>
              <a:rPr lang="fr-FR" sz="2800" dirty="0"/>
              <a:t> </a:t>
            </a:r>
            <a:r>
              <a:rPr lang="fr-FR" sz="2800" dirty="0" err="1"/>
              <a:t>presentation</a:t>
            </a:r>
            <a:r>
              <a:rPr lang="fr-FR" sz="2800" dirty="0"/>
              <a:t> to </a:t>
            </a:r>
            <a:r>
              <a:rPr lang="fr-FR" sz="2800" dirty="0" err="1"/>
              <a:t>answer</a:t>
            </a:r>
            <a:r>
              <a:rPr lang="fr-FR" sz="2800" dirty="0"/>
              <a:t> </a:t>
            </a:r>
            <a:r>
              <a:rPr lang="fr-FR" sz="2800" dirty="0" err="1"/>
              <a:t>anticipated</a:t>
            </a:r>
            <a:r>
              <a:rPr lang="fr-FR" sz="2800" dirty="0"/>
              <a:t> questions</a:t>
            </a:r>
          </a:p>
        </p:txBody>
      </p:sp>
      <p:sp>
        <p:nvSpPr>
          <p:cNvPr id="5" name="Espace réservé du pied de page 4">
            <a:extLst>
              <a:ext uri="{FF2B5EF4-FFF2-40B4-BE49-F238E27FC236}">
                <a16:creationId xmlns:a16="http://schemas.microsoft.com/office/drawing/2014/main" id="{D01F9F79-91F4-AEBE-B6DC-54926B711827}"/>
              </a:ext>
            </a:extLst>
          </p:cNvPr>
          <p:cNvSpPr>
            <a:spLocks noGrp="1"/>
          </p:cNvSpPr>
          <p:nvPr>
            <p:ph type="ftr" sz="quarter" idx="11"/>
          </p:nvPr>
        </p:nvSpPr>
        <p:spPr/>
        <p:txBody>
          <a:bodyPr/>
          <a:lstStyle/>
          <a:p>
            <a:pPr>
              <a:defRPr/>
            </a:pPr>
            <a:r>
              <a:rPr lang="fr-FR" altLang="fr-FR"/>
              <a:t>Pisa School June 2023</a:t>
            </a:r>
          </a:p>
        </p:txBody>
      </p:sp>
      <p:sp>
        <p:nvSpPr>
          <p:cNvPr id="6" name="Espace réservé du numéro de diapositive 5">
            <a:extLst>
              <a:ext uri="{FF2B5EF4-FFF2-40B4-BE49-F238E27FC236}">
                <a16:creationId xmlns:a16="http://schemas.microsoft.com/office/drawing/2014/main" id="{69E14CC9-AD0E-E69E-C846-E613AC654632}"/>
              </a:ext>
            </a:extLst>
          </p:cNvPr>
          <p:cNvSpPr>
            <a:spLocks noGrp="1"/>
          </p:cNvSpPr>
          <p:nvPr>
            <p:ph type="sldNum" sz="quarter" idx="12"/>
          </p:nvPr>
        </p:nvSpPr>
        <p:spPr/>
        <p:txBody>
          <a:bodyPr/>
          <a:lstStyle/>
          <a:p>
            <a:pPr>
              <a:defRPr/>
            </a:pPr>
            <a:fld id="{B7FF78A2-4F5D-DA44-B20C-046CFF5A95EE}" type="slidenum">
              <a:rPr lang="fr-FR" altLang="fr-FR" smtClean="0"/>
              <a:pPr>
                <a:defRPr/>
              </a:pPr>
              <a:t>25</a:t>
            </a:fld>
            <a:endParaRPr lang="fr-FR" alt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4CE7232D-2C9A-1A3E-2E49-E8608A5F5C73}"/>
              </a:ext>
            </a:extLst>
          </p:cNvPr>
          <p:cNvSpPr>
            <a:spLocks noGrp="1"/>
          </p:cNvSpPr>
          <p:nvPr>
            <p:ph type="ftr" sz="quarter" idx="11"/>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r>
              <a:rPr lang="fr-FR" altLang="fr-FR" sz="1200">
                <a:solidFill>
                  <a:srgbClr val="000000"/>
                </a:solidFill>
                <a:effectLst>
                  <a:outerShdw blurRad="38100" dist="38100" dir="2700000" algn="tl">
                    <a:srgbClr val="FFFFFF"/>
                  </a:outerShdw>
                </a:effectLst>
                <a:latin typeface="Arial" panose="020B0604020202020204" pitchFamily="34" charset="0"/>
              </a:rPr>
              <a:t>Pisa School June 2023</a:t>
            </a:r>
          </a:p>
        </p:txBody>
      </p:sp>
      <p:sp>
        <p:nvSpPr>
          <p:cNvPr id="32" name="Espace réservé du numéro de diapositive 5">
            <a:extLst>
              <a:ext uri="{FF2B5EF4-FFF2-40B4-BE49-F238E27FC236}">
                <a16:creationId xmlns:a16="http://schemas.microsoft.com/office/drawing/2014/main" id="{EB9ED522-C771-D290-2EE5-5BE89C0B8F16}"/>
              </a:ext>
            </a:extLst>
          </p:cNvPr>
          <p:cNvSpPr>
            <a:spLocks noGrp="1"/>
          </p:cNvSpPr>
          <p:nvPr>
            <p:ph type="sldNum" sz="quarter" idx="12"/>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fld id="{63673253-F950-6A47-BC57-7245E75CA4C6}" type="slidenum">
              <a:rPr lang="fr-FR" altLang="fr-FR" sz="1200" smtClean="0">
                <a:solidFill>
                  <a:srgbClr val="000000"/>
                </a:solidFill>
                <a:effectLst>
                  <a:outerShdw blurRad="38100" dist="38100" dir="2700000" algn="tl">
                    <a:srgbClr val="FFFFFF"/>
                  </a:outerShdw>
                </a:effectLst>
                <a:latin typeface="Arial" panose="020B0604020202020204" pitchFamily="34" charset="0"/>
              </a:rPr>
              <a:pPr eaLnBrk="1" hangingPunct="1">
                <a:defRPr/>
              </a:pPr>
              <a:t>3</a:t>
            </a:fld>
            <a:endParaRPr lang="fr-FR" altLang="fr-FR" sz="1200">
              <a:solidFill>
                <a:srgbClr val="000000"/>
              </a:solidFill>
              <a:effectLst>
                <a:outerShdw blurRad="38100" dist="38100" dir="2700000" algn="tl">
                  <a:srgbClr val="FFFFFF"/>
                </a:outerShdw>
              </a:effectLst>
              <a:latin typeface="Arial" panose="020B0604020202020204" pitchFamily="34" charset="0"/>
            </a:endParaRPr>
          </a:p>
        </p:txBody>
      </p:sp>
      <p:sp>
        <p:nvSpPr>
          <p:cNvPr id="688130" name="Rectangle 2">
            <a:extLst>
              <a:ext uri="{FF2B5EF4-FFF2-40B4-BE49-F238E27FC236}">
                <a16:creationId xmlns:a16="http://schemas.microsoft.com/office/drawing/2014/main" id="{D3F81BD7-BBFF-6830-B74A-C4E9638CEB04}"/>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algn="ctr" eaLnBrk="1" hangingPunct="1">
              <a:defRPr/>
            </a:pPr>
            <a:r>
              <a:rPr lang="fr-FR" sz="3200" b="1" dirty="0">
                <a:solidFill>
                  <a:srgbClr val="5B00B6"/>
                </a:solidFill>
                <a:effectLst>
                  <a:outerShdw blurRad="38100" dist="38100" dir="2700000" algn="tl">
                    <a:srgbClr val="DDDDDD"/>
                  </a:outerShdw>
                </a:effectLst>
                <a:latin typeface="Comic Sans MS" charset="0"/>
                <a:ea typeface="ＭＳ Ｐゴシック" charset="0"/>
                <a:cs typeface="ＭＳ Ｐゴシック" charset="0"/>
              </a:rPr>
              <a:t>Oral </a:t>
            </a:r>
            <a:r>
              <a:rPr lang="fr-FR" sz="3200" b="1" dirty="0" err="1">
                <a:solidFill>
                  <a:srgbClr val="5B00B6"/>
                </a:solidFill>
                <a:effectLst>
                  <a:outerShdw blurRad="38100" dist="38100" dir="2700000" algn="tl">
                    <a:srgbClr val="DDDDDD"/>
                  </a:outerShdw>
                </a:effectLst>
                <a:latin typeface="Comic Sans MS" charset="0"/>
                <a:ea typeface="ＭＳ Ｐゴシック" charset="0"/>
                <a:cs typeface="ＭＳ Ｐゴシック" charset="0"/>
              </a:rPr>
              <a:t>Presentation</a:t>
            </a:r>
            <a:endParaRPr lang="en-GB" sz="3200" b="1" dirty="0">
              <a:solidFill>
                <a:srgbClr val="FF0066"/>
              </a:solidFill>
              <a:effectLst>
                <a:outerShdw blurRad="38100" dist="38100" dir="2700000" algn="tl">
                  <a:srgbClr val="DDDDDD"/>
                </a:outerShdw>
              </a:effectLst>
              <a:latin typeface="Comic Sans MS" charset="0"/>
              <a:ea typeface="ＭＳ Ｐゴシック" charset="0"/>
              <a:cs typeface="ＭＳ Ｐゴシック" charset="0"/>
            </a:endParaRPr>
          </a:p>
          <a:p>
            <a:pPr algn="ctr" eaLnBrk="1" hangingPunct="1">
              <a:defRPr/>
            </a:pPr>
            <a:endParaRPr lang="en-GB" sz="3600" b="1" dirty="0">
              <a:solidFill>
                <a:srgbClr val="FF0000"/>
              </a:solidFill>
              <a:effectLst>
                <a:outerShdw blurRad="38100" dist="38100" dir="2700000" algn="tl">
                  <a:srgbClr val="DDDDDD"/>
                </a:outerShdw>
              </a:effectLst>
              <a:latin typeface="Comic Sans MS" charset="0"/>
              <a:ea typeface="ＭＳ Ｐゴシック" charset="0"/>
              <a:cs typeface="ＭＳ Ｐゴシック" charset="0"/>
            </a:endParaRPr>
          </a:p>
        </p:txBody>
      </p:sp>
      <p:sp>
        <p:nvSpPr>
          <p:cNvPr id="98308" name="Line 3">
            <a:extLst>
              <a:ext uri="{FF2B5EF4-FFF2-40B4-BE49-F238E27FC236}">
                <a16:creationId xmlns:a16="http://schemas.microsoft.com/office/drawing/2014/main" id="{2DBDD814-A856-77E1-1029-06B433433027}"/>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09" name="Line 4">
            <a:extLst>
              <a:ext uri="{FF2B5EF4-FFF2-40B4-BE49-F238E27FC236}">
                <a16:creationId xmlns:a16="http://schemas.microsoft.com/office/drawing/2014/main" id="{E2868A20-2543-1289-3543-9E0044CFA3B0}"/>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0" name="Line 5">
            <a:extLst>
              <a:ext uri="{FF2B5EF4-FFF2-40B4-BE49-F238E27FC236}">
                <a16:creationId xmlns:a16="http://schemas.microsoft.com/office/drawing/2014/main" id="{A0D45641-6C44-CD05-8723-C8880CCB47CE}"/>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1" name="Line 6">
            <a:extLst>
              <a:ext uri="{FF2B5EF4-FFF2-40B4-BE49-F238E27FC236}">
                <a16:creationId xmlns:a16="http://schemas.microsoft.com/office/drawing/2014/main" id="{ECBB5B5A-C68F-39A6-8ACD-87D07B036A3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2" name="Line 7">
            <a:extLst>
              <a:ext uri="{FF2B5EF4-FFF2-40B4-BE49-F238E27FC236}">
                <a16:creationId xmlns:a16="http://schemas.microsoft.com/office/drawing/2014/main" id="{53479606-BF0A-92D5-8D39-85387E33E896}"/>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3" name="Line 8">
            <a:extLst>
              <a:ext uri="{FF2B5EF4-FFF2-40B4-BE49-F238E27FC236}">
                <a16:creationId xmlns:a16="http://schemas.microsoft.com/office/drawing/2014/main" id="{8DFE4A60-C9D6-F4EF-E5F4-B8203E0177B3}"/>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4" name="Line 9">
            <a:extLst>
              <a:ext uri="{FF2B5EF4-FFF2-40B4-BE49-F238E27FC236}">
                <a16:creationId xmlns:a16="http://schemas.microsoft.com/office/drawing/2014/main" id="{934BC5EF-F908-1AE3-0420-92940757954D}"/>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5" name="Line 10">
            <a:extLst>
              <a:ext uri="{FF2B5EF4-FFF2-40B4-BE49-F238E27FC236}">
                <a16:creationId xmlns:a16="http://schemas.microsoft.com/office/drawing/2014/main" id="{F6CCCBD7-050B-4748-235F-F19B0006F937}"/>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6" name="Line 11">
            <a:extLst>
              <a:ext uri="{FF2B5EF4-FFF2-40B4-BE49-F238E27FC236}">
                <a16:creationId xmlns:a16="http://schemas.microsoft.com/office/drawing/2014/main" id="{107226F3-E54B-D2B7-E9CF-DBC126C96303}"/>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7" name="Line 12">
            <a:extLst>
              <a:ext uri="{FF2B5EF4-FFF2-40B4-BE49-F238E27FC236}">
                <a16:creationId xmlns:a16="http://schemas.microsoft.com/office/drawing/2014/main" id="{693069EF-A240-3583-5AB2-4E166F958942}"/>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8" name="Line 13">
            <a:extLst>
              <a:ext uri="{FF2B5EF4-FFF2-40B4-BE49-F238E27FC236}">
                <a16:creationId xmlns:a16="http://schemas.microsoft.com/office/drawing/2014/main" id="{2CD7EA0B-6B40-5A2E-A048-3BE6C3DB627E}"/>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19" name="Line 14">
            <a:extLst>
              <a:ext uri="{FF2B5EF4-FFF2-40B4-BE49-F238E27FC236}">
                <a16:creationId xmlns:a16="http://schemas.microsoft.com/office/drawing/2014/main" id="{62A2D6B1-E97B-7D7D-9963-DE2AC38F0180}"/>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0" name="Line 15">
            <a:extLst>
              <a:ext uri="{FF2B5EF4-FFF2-40B4-BE49-F238E27FC236}">
                <a16:creationId xmlns:a16="http://schemas.microsoft.com/office/drawing/2014/main" id="{33D1C21A-7DA0-4B69-48C4-364A6176F925}"/>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1" name="Line 16">
            <a:extLst>
              <a:ext uri="{FF2B5EF4-FFF2-40B4-BE49-F238E27FC236}">
                <a16:creationId xmlns:a16="http://schemas.microsoft.com/office/drawing/2014/main" id="{9CDBAA09-41BF-1B2B-81A2-DF3A827781F6}"/>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2" name="Line 17">
            <a:extLst>
              <a:ext uri="{FF2B5EF4-FFF2-40B4-BE49-F238E27FC236}">
                <a16:creationId xmlns:a16="http://schemas.microsoft.com/office/drawing/2014/main" id="{3E8D1260-D9A9-9430-ED18-2E4BE63C04A9}"/>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3" name="Line 18">
            <a:extLst>
              <a:ext uri="{FF2B5EF4-FFF2-40B4-BE49-F238E27FC236}">
                <a16:creationId xmlns:a16="http://schemas.microsoft.com/office/drawing/2014/main" id="{1B6C3A71-B87B-48C7-AB84-6FAA1D40B566}"/>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4" name="Line 19">
            <a:extLst>
              <a:ext uri="{FF2B5EF4-FFF2-40B4-BE49-F238E27FC236}">
                <a16:creationId xmlns:a16="http://schemas.microsoft.com/office/drawing/2014/main" id="{355D31F7-A35E-EF1C-2623-A3D6888AD11F}"/>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5" name="Line 21">
            <a:extLst>
              <a:ext uri="{FF2B5EF4-FFF2-40B4-BE49-F238E27FC236}">
                <a16:creationId xmlns:a16="http://schemas.microsoft.com/office/drawing/2014/main" id="{6F2ADC0D-ADAC-5B57-91C6-FED3F224A6B1}"/>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6" name="Line 22">
            <a:extLst>
              <a:ext uri="{FF2B5EF4-FFF2-40B4-BE49-F238E27FC236}">
                <a16:creationId xmlns:a16="http://schemas.microsoft.com/office/drawing/2014/main" id="{441039C2-5D4C-D7FE-EC42-DC66A50F1F7C}"/>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7" name="Line 23">
            <a:extLst>
              <a:ext uri="{FF2B5EF4-FFF2-40B4-BE49-F238E27FC236}">
                <a16:creationId xmlns:a16="http://schemas.microsoft.com/office/drawing/2014/main" id="{81357833-493A-B751-1923-E51B4836FD11}"/>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8" name="Line 24">
            <a:extLst>
              <a:ext uri="{FF2B5EF4-FFF2-40B4-BE49-F238E27FC236}">
                <a16:creationId xmlns:a16="http://schemas.microsoft.com/office/drawing/2014/main" id="{DB661EDA-94FF-A42A-F71E-BE1CBBCB9C8D}"/>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29" name="Line 25">
            <a:extLst>
              <a:ext uri="{FF2B5EF4-FFF2-40B4-BE49-F238E27FC236}">
                <a16:creationId xmlns:a16="http://schemas.microsoft.com/office/drawing/2014/main" id="{62C95DD6-7179-283D-0F05-4155A2CF3C30}"/>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30" name="Line 26">
            <a:extLst>
              <a:ext uri="{FF2B5EF4-FFF2-40B4-BE49-F238E27FC236}">
                <a16:creationId xmlns:a16="http://schemas.microsoft.com/office/drawing/2014/main" id="{13D5BD6B-1281-32AC-180C-2E8292088372}"/>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31" name="Line 27">
            <a:extLst>
              <a:ext uri="{FF2B5EF4-FFF2-40B4-BE49-F238E27FC236}">
                <a16:creationId xmlns:a16="http://schemas.microsoft.com/office/drawing/2014/main" id="{AB0C75D4-4FAE-E31F-982B-1E32A492D0D3}"/>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32" name="Line 28">
            <a:extLst>
              <a:ext uri="{FF2B5EF4-FFF2-40B4-BE49-F238E27FC236}">
                <a16:creationId xmlns:a16="http://schemas.microsoft.com/office/drawing/2014/main" id="{5419BC9C-E98F-CBFB-FC0E-21E97A6E850F}"/>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33" name="Line 29">
            <a:extLst>
              <a:ext uri="{FF2B5EF4-FFF2-40B4-BE49-F238E27FC236}">
                <a16:creationId xmlns:a16="http://schemas.microsoft.com/office/drawing/2014/main" id="{AFAAA3BE-93F0-9557-FE9A-571615587CFD}"/>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sp>
        <p:nvSpPr>
          <p:cNvPr id="98334" name="Line 30">
            <a:extLst>
              <a:ext uri="{FF2B5EF4-FFF2-40B4-BE49-F238E27FC236}">
                <a16:creationId xmlns:a16="http://schemas.microsoft.com/office/drawing/2014/main" id="{F0084823-3FCE-4CF7-7216-C479796D0554}"/>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fr-FR"/>
          </a:p>
        </p:txBody>
      </p:sp>
      <p:pic>
        <p:nvPicPr>
          <p:cNvPr id="98335" name="Picture 31">
            <a:extLst>
              <a:ext uri="{FF2B5EF4-FFF2-40B4-BE49-F238E27FC236}">
                <a16:creationId xmlns:a16="http://schemas.microsoft.com/office/drawing/2014/main" id="{B2885389-369A-1D11-300B-DAEDB884C352}"/>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6800" y="42672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oneTexte 1">
            <a:extLst>
              <a:ext uri="{FF2B5EF4-FFF2-40B4-BE49-F238E27FC236}">
                <a16:creationId xmlns:a16="http://schemas.microsoft.com/office/drawing/2014/main" id="{E3474C22-248C-77B5-8982-A53CE9F5A9E0}"/>
              </a:ext>
            </a:extLst>
          </p:cNvPr>
          <p:cNvSpPr txBox="1"/>
          <p:nvPr/>
        </p:nvSpPr>
        <p:spPr>
          <a:xfrm>
            <a:off x="334043" y="4787870"/>
            <a:ext cx="7920957" cy="400110"/>
          </a:xfrm>
          <a:prstGeom prst="rect">
            <a:avLst/>
          </a:prstGeom>
          <a:noFill/>
        </p:spPr>
        <p:txBody>
          <a:bodyPr>
            <a:spAutoFit/>
          </a:bodyPr>
          <a:lstStyle/>
          <a:p>
            <a:pPr>
              <a:defRPr/>
            </a:pPr>
            <a:r>
              <a:rPr lang="fr-FR" sz="2000" i="1" dirty="0" err="1">
                <a:highlight>
                  <a:srgbClr val="C0C0C0"/>
                </a:highlight>
                <a:latin typeface="+mn-lt"/>
              </a:rPr>
              <a:t>Extracted</a:t>
            </a:r>
            <a:r>
              <a:rPr lang="fr-FR" sz="2000" i="1" dirty="0">
                <a:highlight>
                  <a:srgbClr val="C0C0C0"/>
                </a:highlight>
                <a:latin typeface="+mn-lt"/>
              </a:rPr>
              <a:t> </a:t>
            </a:r>
            <a:r>
              <a:rPr lang="fr-FR" sz="2000" i="1" dirty="0" err="1">
                <a:highlight>
                  <a:srgbClr val="C0C0C0"/>
                </a:highlight>
                <a:latin typeface="+mn-lt"/>
              </a:rPr>
              <a:t>from</a:t>
            </a:r>
            <a:r>
              <a:rPr lang="fr-FR" sz="2000" i="1" dirty="0">
                <a:highlight>
                  <a:srgbClr val="C0C0C0"/>
                </a:highlight>
                <a:latin typeface="+mn-lt"/>
              </a:rPr>
              <a:t> UCSB </a:t>
            </a:r>
            <a:r>
              <a:rPr lang="fr-FR" sz="2000" i="1" dirty="0" err="1">
                <a:highlight>
                  <a:srgbClr val="C0C0C0"/>
                </a:highlight>
                <a:latin typeface="+mn-lt"/>
              </a:rPr>
              <a:t>McNair</a:t>
            </a:r>
            <a:r>
              <a:rPr lang="fr-FR" sz="2000" i="1" dirty="0">
                <a:highlight>
                  <a:srgbClr val="C0C0C0"/>
                </a:highlight>
                <a:latin typeface="+mn-lt"/>
              </a:rPr>
              <a:t> Scholars 2011 Summer Program</a:t>
            </a:r>
          </a:p>
        </p:txBody>
      </p:sp>
      <p:pic>
        <p:nvPicPr>
          <p:cNvPr id="98337" name="Image 2">
            <a:extLst>
              <a:ext uri="{FF2B5EF4-FFF2-40B4-BE49-F238E27FC236}">
                <a16:creationId xmlns:a16="http://schemas.microsoft.com/office/drawing/2014/main" id="{9E5EA8FD-05FA-89D1-6955-FB8DA7F5E3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1375" y="5305425"/>
            <a:ext cx="27305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634C7C-4F55-3059-2B33-4562060C8B99}"/>
              </a:ext>
            </a:extLst>
          </p:cNvPr>
          <p:cNvSpPr>
            <a:spLocks noGrp="1"/>
          </p:cNvSpPr>
          <p:nvPr>
            <p:ph type="title"/>
          </p:nvPr>
        </p:nvSpPr>
        <p:spPr/>
        <p:txBody>
          <a:bodyPr/>
          <a:lstStyle/>
          <a:p>
            <a:pPr>
              <a:defRPr/>
            </a:pPr>
            <a:r>
              <a:rPr lang="fr-FR" dirty="0" err="1"/>
              <a:t>Purpose</a:t>
            </a:r>
            <a:r>
              <a:rPr lang="fr-FR" dirty="0"/>
              <a:t> of an Oral </a:t>
            </a:r>
            <a:r>
              <a:rPr lang="fr-FR" dirty="0" err="1"/>
              <a:t>presentation</a:t>
            </a:r>
            <a:endParaRPr lang="fr-FR" dirty="0"/>
          </a:p>
        </p:txBody>
      </p:sp>
      <p:sp>
        <p:nvSpPr>
          <p:cNvPr id="3" name="Espace réservé du contenu 2">
            <a:extLst>
              <a:ext uri="{FF2B5EF4-FFF2-40B4-BE49-F238E27FC236}">
                <a16:creationId xmlns:a16="http://schemas.microsoft.com/office/drawing/2014/main" id="{566C040D-9ABD-E145-5797-3A8A0473D15A}"/>
              </a:ext>
            </a:extLst>
          </p:cNvPr>
          <p:cNvSpPr>
            <a:spLocks noGrp="1"/>
          </p:cNvSpPr>
          <p:nvPr>
            <p:ph idx="1"/>
          </p:nvPr>
        </p:nvSpPr>
        <p:spPr>
          <a:xfrm>
            <a:off x="152400" y="1125538"/>
            <a:ext cx="9337675" cy="5040312"/>
          </a:xfrm>
        </p:spPr>
        <p:txBody>
          <a:bodyPr/>
          <a:lstStyle/>
          <a:p>
            <a:pPr>
              <a:defRPr/>
            </a:pPr>
            <a:r>
              <a:rPr lang="fr-FR" sz="2800" dirty="0">
                <a:solidFill>
                  <a:srgbClr val="FFFFFF"/>
                </a:solidFill>
                <a:effectLst/>
              </a:rPr>
              <a:t>In the </a:t>
            </a:r>
            <a:r>
              <a:rPr lang="fr-FR" sz="2800" dirty="0" err="1">
                <a:solidFill>
                  <a:srgbClr val="FFFFFF"/>
                </a:solidFill>
                <a:effectLst/>
              </a:rPr>
              <a:t>academic</a:t>
            </a:r>
            <a:r>
              <a:rPr lang="fr-FR" sz="2800" dirty="0">
                <a:solidFill>
                  <a:srgbClr val="FFFFFF"/>
                </a:solidFill>
                <a:effectLst/>
              </a:rPr>
              <a:t> </a:t>
            </a:r>
            <a:r>
              <a:rPr lang="fr-FR" sz="2800" dirty="0" err="1">
                <a:solidFill>
                  <a:srgbClr val="FFFFFF"/>
                </a:solidFill>
                <a:effectLst/>
              </a:rPr>
              <a:t>community</a:t>
            </a:r>
            <a:r>
              <a:rPr lang="fr-FR" sz="2800" dirty="0">
                <a:solidFill>
                  <a:srgbClr val="FFFFFF"/>
                </a:solidFill>
                <a:effectLst/>
              </a:rPr>
              <a:t> a </a:t>
            </a:r>
            <a:r>
              <a:rPr lang="fr-FR" sz="2800" dirty="0" err="1">
                <a:solidFill>
                  <a:srgbClr val="FFFFFF"/>
                </a:solidFill>
                <a:effectLst/>
              </a:rPr>
              <a:t>well</a:t>
            </a:r>
            <a:r>
              <a:rPr lang="fr-FR" sz="2800" dirty="0">
                <a:solidFill>
                  <a:srgbClr val="FFFFFF"/>
                </a:solidFill>
                <a:effectLst/>
              </a:rPr>
              <a:t> </a:t>
            </a:r>
            <a:r>
              <a:rPr lang="fr-FR" sz="2800" dirty="0" err="1">
                <a:solidFill>
                  <a:srgbClr val="FFFFFF"/>
                </a:solidFill>
                <a:effectLst/>
              </a:rPr>
              <a:t>done</a:t>
            </a:r>
            <a:r>
              <a:rPr lang="fr-FR" sz="2800" dirty="0">
                <a:solidFill>
                  <a:srgbClr val="FFFFFF"/>
                </a:solidFill>
                <a:effectLst/>
              </a:rPr>
              <a:t> oral </a:t>
            </a:r>
            <a:r>
              <a:rPr lang="fr-FR" sz="2800" dirty="0" err="1">
                <a:solidFill>
                  <a:srgbClr val="FFFFFF"/>
                </a:solidFill>
                <a:effectLst/>
              </a:rPr>
              <a:t>research</a:t>
            </a:r>
            <a:r>
              <a:rPr lang="fr-FR" sz="2800" dirty="0">
                <a:solidFill>
                  <a:srgbClr val="FFFFFF"/>
                </a:solidFill>
                <a:effectLst/>
              </a:rPr>
              <a:t> </a:t>
            </a:r>
            <a:r>
              <a:rPr lang="fr-FR" sz="2800" dirty="0" err="1">
                <a:solidFill>
                  <a:srgbClr val="FFFFFF"/>
                </a:solidFill>
                <a:effectLst/>
              </a:rPr>
              <a:t>presentation</a:t>
            </a:r>
            <a:r>
              <a:rPr lang="fr-FR" sz="2800" dirty="0">
                <a:solidFill>
                  <a:srgbClr val="FFFFFF"/>
                </a:solidFill>
                <a:effectLst/>
              </a:rPr>
              <a:t> </a:t>
            </a:r>
            <a:r>
              <a:rPr lang="fr-FR" sz="2800" dirty="0" err="1">
                <a:solidFill>
                  <a:srgbClr val="FFFFFF"/>
                </a:solidFill>
                <a:effectLst/>
              </a:rPr>
              <a:t>should</a:t>
            </a:r>
            <a:r>
              <a:rPr lang="fr-FR" sz="2800" dirty="0">
                <a:solidFill>
                  <a:srgbClr val="FFFFFF"/>
                </a:solidFill>
                <a:effectLst/>
              </a:rPr>
              <a:t>: </a:t>
            </a:r>
            <a:endParaRPr lang="fr-FR" sz="2800" dirty="0"/>
          </a:p>
          <a:p>
            <a:pPr>
              <a:buFont typeface="Arial" panose="020B0604020202020204" pitchFamily="34" charset="0"/>
              <a:buChar char="•"/>
              <a:defRPr/>
            </a:pPr>
            <a:r>
              <a:rPr lang="fr-FR" sz="2800" dirty="0" err="1">
                <a:solidFill>
                  <a:srgbClr val="FFFFFF"/>
                </a:solidFill>
                <a:effectLst/>
              </a:rPr>
              <a:t>Communicate</a:t>
            </a:r>
            <a:r>
              <a:rPr lang="fr-FR" sz="2800" dirty="0">
                <a:solidFill>
                  <a:srgbClr val="FFFFFF"/>
                </a:solidFill>
                <a:effectLst/>
              </a:rPr>
              <a:t> the importance of </a:t>
            </a:r>
            <a:r>
              <a:rPr lang="fr-FR" sz="2800" dirty="0" err="1">
                <a:solidFill>
                  <a:srgbClr val="FFFFFF"/>
                </a:solidFill>
                <a:effectLst/>
              </a:rPr>
              <a:t>your</a:t>
            </a:r>
            <a:r>
              <a:rPr lang="fr-FR" sz="2800" dirty="0">
                <a:solidFill>
                  <a:srgbClr val="FFFFFF"/>
                </a:solidFill>
                <a:effectLst/>
              </a:rPr>
              <a:t> </a:t>
            </a:r>
            <a:r>
              <a:rPr lang="fr-FR" sz="2800" dirty="0" err="1">
                <a:solidFill>
                  <a:srgbClr val="FFFFFF"/>
                </a:solidFill>
                <a:effectLst/>
              </a:rPr>
              <a:t>research</a:t>
            </a:r>
            <a:r>
              <a:rPr lang="fr-FR" sz="2800" dirty="0">
                <a:solidFill>
                  <a:srgbClr val="FFFFFF"/>
                </a:solidFill>
                <a:effectLst/>
              </a:rPr>
              <a:t> </a:t>
            </a:r>
            <a:endParaRPr lang="fr-FR" sz="2800" dirty="0"/>
          </a:p>
          <a:p>
            <a:pPr>
              <a:buFont typeface="Arial" panose="020B0604020202020204" pitchFamily="34" charset="0"/>
              <a:buChar char="•"/>
              <a:defRPr/>
            </a:pPr>
            <a:r>
              <a:rPr lang="fr-FR" sz="2800" dirty="0" err="1">
                <a:solidFill>
                  <a:srgbClr val="FFFFFF"/>
                </a:solidFill>
                <a:effectLst/>
              </a:rPr>
              <a:t>Clearly</a:t>
            </a:r>
            <a:r>
              <a:rPr lang="fr-FR" sz="2800" dirty="0">
                <a:solidFill>
                  <a:srgbClr val="FFFFFF"/>
                </a:solidFill>
                <a:effectLst/>
              </a:rPr>
              <a:t> state </a:t>
            </a:r>
            <a:r>
              <a:rPr lang="fr-FR" sz="2800" dirty="0" err="1">
                <a:solidFill>
                  <a:srgbClr val="FFFFFF"/>
                </a:solidFill>
                <a:effectLst/>
              </a:rPr>
              <a:t>your</a:t>
            </a:r>
            <a:r>
              <a:rPr lang="fr-FR" sz="2800" dirty="0">
                <a:solidFill>
                  <a:srgbClr val="FFFFFF"/>
                </a:solidFill>
                <a:effectLst/>
              </a:rPr>
              <a:t> </a:t>
            </a:r>
            <a:r>
              <a:rPr lang="fr-FR" sz="2800" dirty="0" err="1">
                <a:solidFill>
                  <a:srgbClr val="FFFFFF"/>
                </a:solidFill>
                <a:effectLst/>
              </a:rPr>
              <a:t>finding</a:t>
            </a:r>
            <a:r>
              <a:rPr lang="fr-FR" sz="2800" dirty="0">
                <a:solidFill>
                  <a:srgbClr val="FFFFFF"/>
                </a:solidFill>
                <a:effectLst/>
              </a:rPr>
              <a:t> and the </a:t>
            </a:r>
            <a:r>
              <a:rPr lang="fr-FR" sz="2800" dirty="0" err="1">
                <a:solidFill>
                  <a:srgbClr val="FFFFFF"/>
                </a:solidFill>
                <a:effectLst/>
              </a:rPr>
              <a:t>analysis</a:t>
            </a:r>
            <a:r>
              <a:rPr lang="fr-FR" sz="2800" dirty="0">
                <a:solidFill>
                  <a:srgbClr val="FFFFFF"/>
                </a:solidFill>
                <a:effectLst/>
              </a:rPr>
              <a:t> of </a:t>
            </a:r>
            <a:r>
              <a:rPr lang="fr-FR" sz="2800" dirty="0" err="1">
                <a:solidFill>
                  <a:srgbClr val="FFFFFF"/>
                </a:solidFill>
                <a:effectLst/>
              </a:rPr>
              <a:t>those</a:t>
            </a:r>
            <a:r>
              <a:rPr lang="fr-FR" sz="2800" dirty="0">
                <a:solidFill>
                  <a:srgbClr val="FFFFFF"/>
                </a:solidFill>
                <a:effectLst/>
              </a:rPr>
              <a:t> </a:t>
            </a:r>
            <a:r>
              <a:rPr lang="fr-FR" sz="2800" dirty="0" err="1">
                <a:solidFill>
                  <a:srgbClr val="FFFFFF"/>
                </a:solidFill>
                <a:effectLst/>
              </a:rPr>
              <a:t>findings</a:t>
            </a:r>
            <a:r>
              <a:rPr lang="fr-FR" sz="2800" dirty="0">
                <a:solidFill>
                  <a:srgbClr val="FFFFFF"/>
                </a:solidFill>
                <a:effectLst/>
              </a:rPr>
              <a:t> </a:t>
            </a:r>
            <a:endParaRPr lang="fr-FR" sz="2800" dirty="0"/>
          </a:p>
          <a:p>
            <a:pPr>
              <a:defRPr/>
            </a:pPr>
            <a:r>
              <a:rPr lang="fr-FR" sz="2800" dirty="0">
                <a:solidFill>
                  <a:srgbClr val="FFFFFF"/>
                </a:solidFill>
                <a:effectLst/>
              </a:rPr>
              <a:t>Prompt </a:t>
            </a:r>
            <a:r>
              <a:rPr lang="fr-FR" sz="2800" dirty="0" err="1">
                <a:solidFill>
                  <a:srgbClr val="FFFFFF"/>
                </a:solidFill>
                <a:effectLst/>
              </a:rPr>
              <a:t>others</a:t>
            </a:r>
            <a:r>
              <a:rPr lang="fr-FR" sz="2800" dirty="0">
                <a:solidFill>
                  <a:srgbClr val="FFFFFF"/>
                </a:solidFill>
                <a:effectLst/>
              </a:rPr>
              <a:t> in the </a:t>
            </a:r>
            <a:r>
              <a:rPr lang="fr-FR" sz="2800" dirty="0" err="1">
                <a:solidFill>
                  <a:srgbClr val="FFFFFF"/>
                </a:solidFill>
                <a:effectLst/>
              </a:rPr>
              <a:t>academic</a:t>
            </a:r>
            <a:r>
              <a:rPr lang="fr-FR" sz="2800" dirty="0">
                <a:solidFill>
                  <a:srgbClr val="FFFFFF"/>
                </a:solidFill>
                <a:effectLst/>
              </a:rPr>
              <a:t> </a:t>
            </a:r>
            <a:r>
              <a:rPr lang="fr-FR" sz="2800" dirty="0" err="1">
                <a:solidFill>
                  <a:srgbClr val="FFFFFF"/>
                </a:solidFill>
                <a:effectLst/>
              </a:rPr>
              <a:t>community</a:t>
            </a:r>
            <a:r>
              <a:rPr lang="fr-FR" sz="2800" dirty="0">
                <a:solidFill>
                  <a:srgbClr val="FFFFFF"/>
                </a:solidFill>
                <a:effectLst/>
              </a:rPr>
              <a:t> to </a:t>
            </a:r>
            <a:r>
              <a:rPr lang="fr-FR" sz="2800" dirty="0" err="1">
                <a:solidFill>
                  <a:srgbClr val="FFFFFF"/>
                </a:solidFill>
                <a:effectLst/>
              </a:rPr>
              <a:t>ask</a:t>
            </a:r>
            <a:r>
              <a:rPr lang="fr-FR" sz="2800" dirty="0">
                <a:solidFill>
                  <a:srgbClr val="FFFFFF"/>
                </a:solidFill>
                <a:effectLst/>
              </a:rPr>
              <a:t> questions and </a:t>
            </a:r>
            <a:r>
              <a:rPr lang="fr-FR" sz="2800" dirty="0" err="1">
                <a:solidFill>
                  <a:srgbClr val="FFFFFF"/>
                </a:solidFill>
                <a:effectLst/>
              </a:rPr>
              <a:t>give</a:t>
            </a:r>
            <a:r>
              <a:rPr lang="fr-FR" sz="2800" dirty="0">
                <a:solidFill>
                  <a:srgbClr val="FFFFFF"/>
                </a:solidFill>
                <a:effectLst/>
              </a:rPr>
              <a:t> </a:t>
            </a:r>
            <a:r>
              <a:rPr lang="fr-FR" sz="2800" dirty="0" err="1">
                <a:solidFill>
                  <a:srgbClr val="FFFFFF"/>
                </a:solidFill>
                <a:effectLst/>
              </a:rPr>
              <a:t>you</a:t>
            </a:r>
            <a:r>
              <a:rPr lang="fr-FR" sz="2800" dirty="0">
                <a:solidFill>
                  <a:srgbClr val="FFFFFF"/>
                </a:solidFill>
                <a:effectLst/>
              </a:rPr>
              <a:t> </a:t>
            </a:r>
            <a:r>
              <a:rPr lang="fr-FR" sz="2800" dirty="0" err="1">
                <a:solidFill>
                  <a:srgbClr val="FFFFFF"/>
                </a:solidFill>
                <a:effectLst/>
              </a:rPr>
              <a:t>valuable</a:t>
            </a:r>
            <a:r>
              <a:rPr lang="fr-FR" sz="2800" dirty="0">
                <a:solidFill>
                  <a:srgbClr val="FFFFFF"/>
                </a:solidFill>
                <a:effectLst/>
              </a:rPr>
              <a:t> feedback </a:t>
            </a:r>
            <a:r>
              <a:rPr lang="fr-FR" sz="2800" dirty="0" err="1">
                <a:solidFill>
                  <a:srgbClr val="FFFFFF"/>
                </a:solidFill>
                <a:effectLst/>
              </a:rPr>
              <a:t>that</a:t>
            </a:r>
            <a:r>
              <a:rPr lang="fr-FR" sz="2800" dirty="0">
                <a:solidFill>
                  <a:srgbClr val="FFFFFF"/>
                </a:solidFill>
                <a:effectLst/>
              </a:rPr>
              <a:t> </a:t>
            </a:r>
            <a:r>
              <a:rPr lang="fr-FR" sz="2800" dirty="0" err="1">
                <a:solidFill>
                  <a:srgbClr val="FFFFFF"/>
                </a:solidFill>
                <a:effectLst/>
              </a:rPr>
              <a:t>could</a:t>
            </a:r>
            <a:r>
              <a:rPr lang="fr-FR" sz="2800" dirty="0">
                <a:solidFill>
                  <a:srgbClr val="FFFFFF"/>
                </a:solidFill>
                <a:effectLst/>
              </a:rPr>
              <a:t> </a:t>
            </a:r>
            <a:r>
              <a:rPr lang="fr-FR" sz="2800" dirty="0" err="1">
                <a:solidFill>
                  <a:srgbClr val="FFFFFF"/>
                </a:solidFill>
                <a:effectLst/>
              </a:rPr>
              <a:t>further</a:t>
            </a:r>
            <a:r>
              <a:rPr lang="fr-FR" sz="2800" dirty="0">
                <a:solidFill>
                  <a:srgbClr val="FFFFFF"/>
                </a:solidFill>
                <a:effectLst/>
              </a:rPr>
              <a:t>, and </a:t>
            </a:r>
            <a:r>
              <a:rPr lang="fr-FR" sz="2800" dirty="0" err="1">
                <a:solidFill>
                  <a:srgbClr val="FFFFFF"/>
                </a:solidFill>
                <a:effectLst/>
              </a:rPr>
              <a:t>strengthen</a:t>
            </a:r>
            <a:r>
              <a:rPr lang="fr-FR" sz="2800" dirty="0">
                <a:solidFill>
                  <a:srgbClr val="FFFFFF"/>
                </a:solidFill>
                <a:effectLst/>
              </a:rPr>
              <a:t>, </a:t>
            </a:r>
            <a:r>
              <a:rPr lang="fr-FR" sz="2800" dirty="0" err="1">
                <a:solidFill>
                  <a:srgbClr val="FFFFFF"/>
                </a:solidFill>
                <a:effectLst/>
              </a:rPr>
              <a:t>your</a:t>
            </a:r>
            <a:r>
              <a:rPr lang="fr-FR" sz="2800" dirty="0">
                <a:solidFill>
                  <a:srgbClr val="FFFFFF"/>
                </a:solidFill>
                <a:effectLst/>
              </a:rPr>
              <a:t> </a:t>
            </a:r>
            <a:r>
              <a:rPr lang="fr-FR" sz="2800" dirty="0" err="1">
                <a:solidFill>
                  <a:srgbClr val="FFFFFF"/>
                </a:solidFill>
                <a:effectLst/>
              </a:rPr>
              <a:t>research</a:t>
            </a:r>
            <a:r>
              <a:rPr lang="fr-FR" sz="2800" dirty="0">
                <a:solidFill>
                  <a:srgbClr val="FFFFFF"/>
                </a:solidFill>
                <a:effectLst/>
              </a:rPr>
              <a:t> </a:t>
            </a:r>
            <a:endParaRPr lang="fr-FR" sz="2800" dirty="0"/>
          </a:p>
          <a:p>
            <a:pPr marL="0" indent="0">
              <a:buFont typeface="Wingdings" pitchFamily="2" charset="2"/>
              <a:buNone/>
              <a:defRPr/>
            </a:pPr>
            <a:endParaRPr lang="fr-FR" sz="2800" dirty="0"/>
          </a:p>
        </p:txBody>
      </p:sp>
      <p:sp>
        <p:nvSpPr>
          <p:cNvPr id="4" name="Espace réservé du pied de page 3">
            <a:extLst>
              <a:ext uri="{FF2B5EF4-FFF2-40B4-BE49-F238E27FC236}">
                <a16:creationId xmlns:a16="http://schemas.microsoft.com/office/drawing/2014/main" id="{B4841233-F19F-EC7E-F268-E66F2195B124}"/>
              </a:ext>
            </a:extLst>
          </p:cNvPr>
          <p:cNvSpPr>
            <a:spLocks noGrp="1"/>
          </p:cNvSpPr>
          <p:nvPr>
            <p:ph type="ftr" sz="quarter" idx="11"/>
          </p:nvPr>
        </p:nvSpPr>
        <p:spPr/>
        <p:txBody>
          <a:bodyPr/>
          <a:lstStyle/>
          <a:p>
            <a:pPr>
              <a:defRPr/>
            </a:pPr>
            <a:r>
              <a:rPr lang="fr-FR" altLang="fr-FR"/>
              <a:t>Pisa School June 2023</a:t>
            </a:r>
          </a:p>
        </p:txBody>
      </p:sp>
      <p:sp>
        <p:nvSpPr>
          <p:cNvPr id="5" name="Espace réservé du numéro de diapositive 4">
            <a:extLst>
              <a:ext uri="{FF2B5EF4-FFF2-40B4-BE49-F238E27FC236}">
                <a16:creationId xmlns:a16="http://schemas.microsoft.com/office/drawing/2014/main" id="{E854800F-25EF-8D73-9222-42A1E2661465}"/>
              </a:ext>
            </a:extLst>
          </p:cNvPr>
          <p:cNvSpPr>
            <a:spLocks noGrp="1"/>
          </p:cNvSpPr>
          <p:nvPr>
            <p:ph type="sldNum" sz="quarter" idx="12"/>
          </p:nvPr>
        </p:nvSpPr>
        <p:spPr/>
        <p:txBody>
          <a:bodyPr/>
          <a:lstStyle/>
          <a:p>
            <a:pPr>
              <a:defRPr/>
            </a:pPr>
            <a:fld id="{3B0F2566-C3AA-5E49-A421-F1104C3BC143}" type="slidenum">
              <a:rPr lang="fr-FR" altLang="fr-FR" smtClean="0"/>
              <a:pPr>
                <a:defRPr/>
              </a:pPr>
              <a:t>4</a:t>
            </a:fld>
            <a:endParaRPr lang="fr-FR" alt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A5C5B-7422-2B93-F557-5E103D007ADD}"/>
              </a:ext>
            </a:extLst>
          </p:cNvPr>
          <p:cNvSpPr>
            <a:spLocks noGrp="1"/>
          </p:cNvSpPr>
          <p:nvPr>
            <p:ph type="title"/>
          </p:nvPr>
        </p:nvSpPr>
        <p:spPr>
          <a:xfrm>
            <a:off x="488950" y="130175"/>
            <a:ext cx="8928100" cy="542925"/>
          </a:xfrm>
        </p:spPr>
        <p:txBody>
          <a:bodyPr>
            <a:normAutofit fontScale="90000"/>
          </a:bodyPr>
          <a:lstStyle/>
          <a:p>
            <a:pPr>
              <a:defRPr/>
            </a:pPr>
            <a:r>
              <a:rPr lang="en-US" altLang="ja-JP" dirty="0">
                <a:ea typeface="+mj-ea"/>
              </a:rPr>
              <a:t>Goal of the presentation (General) </a:t>
            </a:r>
            <a:endParaRPr kumimoji="1" lang="ja-JP" altLang="en-US" dirty="0">
              <a:ea typeface="+mj-ea"/>
            </a:endParaRPr>
          </a:p>
        </p:txBody>
      </p:sp>
      <p:sp>
        <p:nvSpPr>
          <p:cNvPr id="3" name="コンテンツ プレースホルダー 2">
            <a:extLst>
              <a:ext uri="{FF2B5EF4-FFF2-40B4-BE49-F238E27FC236}">
                <a16:creationId xmlns:a16="http://schemas.microsoft.com/office/drawing/2014/main" id="{E6BDE001-0972-E84F-AD65-C9C8ED5CA470}"/>
              </a:ext>
            </a:extLst>
          </p:cNvPr>
          <p:cNvSpPr>
            <a:spLocks noGrp="1"/>
          </p:cNvSpPr>
          <p:nvPr>
            <p:ph idx="1"/>
          </p:nvPr>
        </p:nvSpPr>
        <p:spPr>
          <a:xfrm>
            <a:off x="-14288" y="809625"/>
            <a:ext cx="9777413" cy="6048375"/>
          </a:xfrm>
        </p:spPr>
        <p:txBody>
          <a:bodyPr>
            <a:noAutofit/>
          </a:bodyPr>
          <a:lstStyle/>
          <a:p>
            <a:pPr marL="341313" indent="-341313">
              <a:defRPr/>
            </a:pPr>
            <a:r>
              <a:rPr lang="en-US" altLang="ja-JP" sz="2400" dirty="0">
                <a:solidFill>
                  <a:srgbClr val="FFFF00"/>
                </a:solidFill>
              </a:rPr>
              <a:t>Today, it is very easy to prepare a </a:t>
            </a:r>
            <a:r>
              <a:rPr lang="en-US" altLang="ja-JP" sz="2400" dirty="0" err="1">
                <a:solidFill>
                  <a:srgbClr val="FFFF00"/>
                </a:solidFill>
              </a:rPr>
              <a:t>presention</a:t>
            </a:r>
            <a:r>
              <a:rPr lang="en-US" altLang="ja-JP" sz="2400" dirty="0">
                <a:solidFill>
                  <a:srgbClr val="FFFF00"/>
                </a:solidFill>
              </a:rPr>
              <a:t> with PPT  BUT its depends of:</a:t>
            </a:r>
          </a:p>
          <a:p>
            <a:pPr marL="741363" lvl="1" indent="-341313">
              <a:defRPr/>
            </a:pPr>
            <a:r>
              <a:rPr lang="en-US" altLang="ja-JP" sz="2000" dirty="0"/>
              <a:t>The context (school, conference, workshop </a:t>
            </a:r>
            <a:r>
              <a:rPr lang="mr-IN" altLang="ja-JP" sz="2000" dirty="0"/>
              <a:t>…</a:t>
            </a:r>
            <a:r>
              <a:rPr lang="fr-FR" altLang="ja-JP" sz="2000" dirty="0"/>
              <a:t>)</a:t>
            </a:r>
          </a:p>
          <a:p>
            <a:pPr marL="741363" lvl="1" indent="-341313">
              <a:defRPr/>
            </a:pPr>
            <a:r>
              <a:rPr lang="fr-FR" altLang="ja-JP" sz="2000" dirty="0"/>
              <a:t>The audience (</a:t>
            </a:r>
            <a:r>
              <a:rPr lang="fr-FR" altLang="ja-JP" sz="2000" dirty="0" err="1"/>
              <a:t>students</a:t>
            </a:r>
            <a:r>
              <a:rPr lang="fr-FR" altLang="ja-JP" sz="2000" dirty="0"/>
              <a:t>, </a:t>
            </a:r>
            <a:r>
              <a:rPr lang="fr-FR" altLang="ja-JP" sz="2000" dirty="0" err="1"/>
              <a:t>engineers</a:t>
            </a:r>
            <a:r>
              <a:rPr lang="fr-FR" altLang="ja-JP" sz="2000" dirty="0"/>
              <a:t>, </a:t>
            </a:r>
            <a:r>
              <a:rPr lang="fr-FR" altLang="ja-JP" sz="2000" dirty="0" err="1"/>
              <a:t>scientists</a:t>
            </a:r>
            <a:r>
              <a:rPr lang="fr-FR" altLang="ja-JP" sz="2000" dirty="0"/>
              <a:t>, mixed )</a:t>
            </a:r>
          </a:p>
          <a:p>
            <a:pPr marL="741363" lvl="1" indent="-341313">
              <a:defRPr/>
            </a:pPr>
            <a:r>
              <a:rPr lang="fr-FR" altLang="ja-JP" sz="2000" dirty="0"/>
              <a:t>The </a:t>
            </a:r>
            <a:r>
              <a:rPr lang="fr-FR" altLang="ja-JP" sz="2000" dirty="0" err="1"/>
              <a:t>level</a:t>
            </a:r>
            <a:r>
              <a:rPr lang="fr-FR" altLang="ja-JP" sz="2000" dirty="0"/>
              <a:t> of the </a:t>
            </a:r>
            <a:r>
              <a:rPr lang="fr-FR" altLang="ja-JP" sz="2000" dirty="0" err="1">
                <a:solidFill>
                  <a:srgbClr val="FFFF00"/>
                </a:solidFill>
              </a:rPr>
              <a:t>majority</a:t>
            </a:r>
            <a:r>
              <a:rPr lang="fr-FR" altLang="ja-JP" sz="2000" dirty="0"/>
              <a:t> of the audience .</a:t>
            </a:r>
            <a:endParaRPr lang="en-US" altLang="ja-JP" sz="2000" dirty="0"/>
          </a:p>
          <a:p>
            <a:pPr marL="741363" lvl="1" indent="-341313">
              <a:defRPr/>
            </a:pPr>
            <a:r>
              <a:rPr lang="en-US" altLang="ja-JP" sz="2000" dirty="0"/>
              <a:t>Depends of what message you want to give  (results, overview, lessons) </a:t>
            </a:r>
          </a:p>
          <a:p>
            <a:pPr marL="741363" lvl="1" indent="-341313">
              <a:defRPr/>
            </a:pPr>
            <a:r>
              <a:rPr lang="en-US" altLang="ja-JP" sz="2000" dirty="0"/>
              <a:t>Be </a:t>
            </a:r>
            <a:r>
              <a:rPr lang="en-US" altLang="ja-JP" sz="2000" dirty="0" err="1"/>
              <a:t>carefull</a:t>
            </a:r>
            <a:r>
              <a:rPr lang="en-US" altLang="ja-JP" sz="2000" dirty="0"/>
              <a:t> with animation</a:t>
            </a:r>
          </a:p>
          <a:p>
            <a:pPr marL="741363" lvl="1" indent="-341313">
              <a:defRPr/>
            </a:pPr>
            <a:r>
              <a:rPr lang="en-US" altLang="ja-JP" sz="2000" dirty="0"/>
              <a:t>Style of presentation and content </a:t>
            </a:r>
            <a:r>
              <a:rPr lang="en-US" altLang="ja-JP" sz="2000" dirty="0">
                <a:sym typeface="Wingdings" pitchFamily="2" charset="2"/>
              </a:rPr>
              <a:t> example later</a:t>
            </a:r>
            <a:endParaRPr lang="en-US" altLang="ja-JP" sz="2000" dirty="0"/>
          </a:p>
          <a:p>
            <a:pPr marL="341313" indent="-341313">
              <a:defRPr/>
            </a:pPr>
            <a:r>
              <a:rPr lang="fr-FR" altLang="fr-FR" sz="2000" dirty="0">
                <a:solidFill>
                  <a:srgbClr val="FFFF00"/>
                </a:solidFill>
              </a:rPr>
              <a:t>Looks at the time </a:t>
            </a:r>
            <a:r>
              <a:rPr lang="fr-FR" altLang="fr-FR" sz="2000" dirty="0" err="1">
                <a:solidFill>
                  <a:srgbClr val="FFFF00"/>
                </a:solidFill>
              </a:rPr>
              <a:t>you</a:t>
            </a:r>
            <a:r>
              <a:rPr lang="fr-FR" altLang="fr-FR" sz="2000" dirty="0">
                <a:solidFill>
                  <a:srgbClr val="FFFF00"/>
                </a:solidFill>
              </a:rPr>
              <a:t> have</a:t>
            </a:r>
          </a:p>
          <a:p>
            <a:pPr marL="741363" lvl="1" indent="-341313">
              <a:defRPr/>
            </a:pPr>
            <a:r>
              <a:rPr lang="fr-FR" altLang="fr-FR" sz="2000" dirty="0" err="1"/>
              <a:t>Number</a:t>
            </a:r>
            <a:r>
              <a:rPr lang="fr-FR" altLang="fr-FR" sz="2000" dirty="0"/>
              <a:t> of slides</a:t>
            </a:r>
          </a:p>
          <a:p>
            <a:pPr marL="1141413" lvl="2" indent="-341313">
              <a:defRPr/>
            </a:pPr>
            <a:r>
              <a:rPr lang="fr-FR" altLang="fr-FR" sz="2000" dirty="0"/>
              <a:t> 1 per min in </a:t>
            </a:r>
            <a:r>
              <a:rPr lang="fr-FR" altLang="fr-FR" sz="2000" dirty="0" err="1"/>
              <a:t>average</a:t>
            </a:r>
            <a:r>
              <a:rPr lang="fr-FR" altLang="fr-FR" sz="2000" dirty="0"/>
              <a:t> </a:t>
            </a:r>
          </a:p>
          <a:p>
            <a:pPr marL="741363" lvl="1" indent="-341313">
              <a:defRPr/>
            </a:pPr>
            <a:r>
              <a:rPr lang="fr-FR" altLang="fr-FR" sz="2000" dirty="0" err="1"/>
              <a:t>Quantity</a:t>
            </a:r>
            <a:r>
              <a:rPr lang="fr-FR" altLang="fr-FR" sz="2000" dirty="0"/>
              <a:t> of information in a slide </a:t>
            </a:r>
          </a:p>
          <a:p>
            <a:pPr marL="1141413" lvl="2" indent="-341313">
              <a:defRPr/>
            </a:pPr>
            <a:r>
              <a:rPr lang="fr-FR" altLang="fr-FR" sz="2000" dirty="0" err="1"/>
              <a:t>Depends</a:t>
            </a:r>
            <a:r>
              <a:rPr lang="fr-FR" altLang="fr-FR" sz="2000" dirty="0"/>
              <a:t> on type of information to </a:t>
            </a:r>
            <a:r>
              <a:rPr lang="fr-FR" altLang="fr-FR" sz="2000" dirty="0" err="1"/>
              <a:t>explain</a:t>
            </a:r>
            <a:endParaRPr lang="fr-FR" altLang="fr-FR" sz="2000" dirty="0"/>
          </a:p>
          <a:p>
            <a:pPr marL="1141413" lvl="2" indent="-341313">
              <a:defRPr/>
            </a:pPr>
            <a:r>
              <a:rPr lang="fr-FR" altLang="fr-FR" sz="2000" dirty="0" err="1"/>
              <a:t>Isolate</a:t>
            </a:r>
            <a:r>
              <a:rPr lang="fr-FR" altLang="fr-FR" sz="2000" dirty="0"/>
              <a:t> </a:t>
            </a:r>
            <a:r>
              <a:rPr lang="fr-FR" altLang="fr-FR" sz="2000" dirty="0" err="1"/>
              <a:t>clearly</a:t>
            </a:r>
            <a:r>
              <a:rPr lang="fr-FR" altLang="fr-FR" sz="2000" dirty="0"/>
              <a:t> </a:t>
            </a:r>
            <a:r>
              <a:rPr lang="fr-FR" altLang="fr-FR" sz="2000" dirty="0" err="1"/>
              <a:t>what</a:t>
            </a:r>
            <a:r>
              <a:rPr lang="fr-FR" altLang="fr-FR" sz="2000" dirty="0"/>
              <a:t>  </a:t>
            </a:r>
            <a:r>
              <a:rPr lang="fr-FR" altLang="fr-FR" sz="2000" dirty="0" err="1"/>
              <a:t>is</a:t>
            </a:r>
            <a:r>
              <a:rPr lang="fr-FR" altLang="fr-FR" sz="2000" dirty="0"/>
              <a:t> important </a:t>
            </a:r>
          </a:p>
          <a:p>
            <a:pPr marL="1141413" lvl="2" indent="-341313">
              <a:defRPr/>
            </a:pPr>
            <a:r>
              <a:rPr lang="fr-FR" altLang="fr-FR" sz="2000" dirty="0"/>
              <a:t>Graphics, tables, </a:t>
            </a:r>
            <a:r>
              <a:rPr lang="fr-FR" altLang="fr-FR" sz="2000" dirty="0" err="1"/>
              <a:t>text</a:t>
            </a:r>
            <a:r>
              <a:rPr lang="fr-FR" altLang="fr-FR" sz="2000" dirty="0"/>
              <a:t>, images  </a:t>
            </a:r>
          </a:p>
          <a:p>
            <a:pPr marL="341313" indent="-341313">
              <a:defRPr/>
            </a:pPr>
            <a:r>
              <a:rPr lang="en-US" altLang="ja-JP" sz="2000" dirty="0"/>
              <a:t> </a:t>
            </a:r>
            <a:r>
              <a:rPr lang="mr-IN" altLang="ja-JP" sz="2000" dirty="0"/>
              <a:t>…</a:t>
            </a:r>
            <a:r>
              <a:rPr lang="en-US" altLang="ja-JP" sz="2000" dirty="0"/>
              <a:t> </a:t>
            </a:r>
          </a:p>
          <a:p>
            <a:pPr marL="741363" lvl="1" indent="-341313">
              <a:defRPr/>
            </a:pPr>
            <a:endParaRPr lang="en-US" altLang="ja-JP" sz="2000" dirty="0"/>
          </a:p>
        </p:txBody>
      </p:sp>
      <p:sp>
        <p:nvSpPr>
          <p:cNvPr id="4" name="フッター プレースホルダー 3">
            <a:extLst>
              <a:ext uri="{FF2B5EF4-FFF2-40B4-BE49-F238E27FC236}">
                <a16:creationId xmlns:a16="http://schemas.microsoft.com/office/drawing/2014/main" id="{E8C13CD0-C934-E6F3-E87D-6E6AE4C149F5}"/>
              </a:ext>
            </a:extLst>
          </p:cNvPr>
          <p:cNvSpPr>
            <a:spLocks noGrp="1"/>
          </p:cNvSpPr>
          <p:nvPr>
            <p:ph type="ftr" sz="quarter" idx="11"/>
          </p:nvPr>
        </p:nvSpPr>
        <p:spPr/>
        <p:txBody>
          <a:bodyPr/>
          <a:lstStyle/>
          <a:p>
            <a:pPr>
              <a:defRPr/>
            </a:pPr>
            <a:r>
              <a:rPr lang="en-US">
                <a:latin typeface="Arial" charset="0"/>
                <a:ea typeface="MS PGothic" charset="0"/>
                <a:cs typeface="ＭＳ Ｐゴシック" charset="0"/>
              </a:rPr>
              <a:t>Pisa School June 2023</a:t>
            </a:r>
            <a:endParaRPr lang="en-GB" dirty="0">
              <a:latin typeface="Arial" charset="0"/>
              <a:ea typeface="MS PGothic" charset="0"/>
              <a:cs typeface="ＭＳ Ｐゴシック" charset="0"/>
            </a:endParaRPr>
          </a:p>
        </p:txBody>
      </p:sp>
      <p:sp>
        <p:nvSpPr>
          <p:cNvPr id="5" name="スライド番号プレースホルダー 4">
            <a:extLst>
              <a:ext uri="{FF2B5EF4-FFF2-40B4-BE49-F238E27FC236}">
                <a16:creationId xmlns:a16="http://schemas.microsoft.com/office/drawing/2014/main" id="{B79AFD03-0370-8D38-F0CE-F320A5B4535E}"/>
              </a:ext>
            </a:extLst>
          </p:cNvPr>
          <p:cNvSpPr>
            <a:spLocks noGrp="1"/>
          </p:cNvSpPr>
          <p:nvPr>
            <p:ph type="sldNum" sz="quarter" idx="12"/>
          </p:nvPr>
        </p:nvSpPr>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defRPr/>
            </a:pPr>
            <a:fld id="{03EEE0B5-D0EA-1749-800B-BE80FE775737}" type="slidenum">
              <a:rPr lang="en-GB" altLang="fr-FR" sz="1200" smtClean="0">
                <a:solidFill>
                  <a:srgbClr val="FFFFFF"/>
                </a:solidFill>
                <a:latin typeface="Arial" panose="020B0604020202020204" pitchFamily="34" charset="0"/>
              </a:rPr>
              <a:pPr eaLnBrk="1" hangingPunct="1">
                <a:defRPr/>
              </a:pPr>
              <a:t>5</a:t>
            </a:fld>
            <a:endParaRPr lang="en-GB" altLang="fr-FR" sz="1200">
              <a:solidFill>
                <a:srgbClr val="FFFFFF"/>
              </a:solidFill>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050C33-5878-6001-3419-6F58C5327464}"/>
              </a:ext>
            </a:extLst>
          </p:cNvPr>
          <p:cNvSpPr>
            <a:spLocks noGrp="1"/>
          </p:cNvSpPr>
          <p:nvPr>
            <p:ph type="title"/>
          </p:nvPr>
        </p:nvSpPr>
        <p:spPr/>
        <p:txBody>
          <a:bodyPr/>
          <a:lstStyle/>
          <a:p>
            <a:pPr>
              <a:defRPr/>
            </a:pPr>
            <a:r>
              <a:rPr lang="fr-FR" dirty="0" err="1">
                <a:latin typeface="+mn-lt"/>
              </a:rPr>
              <a:t>Title</a:t>
            </a:r>
            <a:r>
              <a:rPr lang="fr-FR" dirty="0">
                <a:latin typeface="+mn-lt"/>
              </a:rPr>
              <a:t> slide </a:t>
            </a:r>
          </a:p>
        </p:txBody>
      </p:sp>
      <p:sp>
        <p:nvSpPr>
          <p:cNvPr id="3" name="Espace réservé du contenu 2">
            <a:extLst>
              <a:ext uri="{FF2B5EF4-FFF2-40B4-BE49-F238E27FC236}">
                <a16:creationId xmlns:a16="http://schemas.microsoft.com/office/drawing/2014/main" id="{1C189404-D5B0-704F-B4C5-82D5F38F8D1F}"/>
              </a:ext>
            </a:extLst>
          </p:cNvPr>
          <p:cNvSpPr>
            <a:spLocks noGrp="1"/>
          </p:cNvSpPr>
          <p:nvPr>
            <p:ph idx="1"/>
          </p:nvPr>
        </p:nvSpPr>
        <p:spPr>
          <a:xfrm>
            <a:off x="631825" y="1341438"/>
            <a:ext cx="8497888" cy="4530725"/>
          </a:xfrm>
        </p:spPr>
        <p:txBody>
          <a:bodyPr/>
          <a:lstStyle/>
          <a:p>
            <a:pPr>
              <a:buFont typeface="Wingdings" pitchFamily="2" charset="2"/>
              <a:buChar char="q"/>
              <a:defRPr/>
            </a:pPr>
            <a:r>
              <a:rPr lang="fr-FR" sz="2800" dirty="0" err="1">
                <a:solidFill>
                  <a:srgbClr val="FFFFFF"/>
                </a:solidFill>
                <a:effectLst/>
              </a:rPr>
              <a:t>Each</a:t>
            </a:r>
            <a:r>
              <a:rPr lang="fr-FR" sz="2800" dirty="0">
                <a:solidFill>
                  <a:srgbClr val="FFFFFF"/>
                </a:solidFill>
                <a:effectLst/>
              </a:rPr>
              <a:t> </a:t>
            </a:r>
            <a:r>
              <a:rPr lang="fr-FR" sz="2800" dirty="0" err="1">
                <a:solidFill>
                  <a:srgbClr val="FFFFFF"/>
                </a:solidFill>
                <a:effectLst/>
              </a:rPr>
              <a:t>presentation</a:t>
            </a:r>
            <a:r>
              <a:rPr lang="fr-FR" sz="2800" dirty="0">
                <a:solidFill>
                  <a:srgbClr val="FFFFFF"/>
                </a:solidFill>
                <a:effectLst/>
              </a:rPr>
              <a:t> </a:t>
            </a:r>
            <a:r>
              <a:rPr lang="fr-FR" sz="2800" dirty="0" err="1">
                <a:solidFill>
                  <a:srgbClr val="FFFFFF"/>
                </a:solidFill>
                <a:effectLst/>
              </a:rPr>
              <a:t>will</a:t>
            </a:r>
            <a:r>
              <a:rPr lang="fr-FR" sz="2800" dirty="0">
                <a:solidFill>
                  <a:srgbClr val="FFFFFF"/>
                </a:solidFill>
                <a:effectLst/>
              </a:rPr>
              <a:t> have a </a:t>
            </a:r>
            <a:r>
              <a:rPr lang="fr-FR" sz="2800" dirty="0" err="1">
                <a:solidFill>
                  <a:srgbClr val="FFFFFF"/>
                </a:solidFill>
                <a:effectLst/>
              </a:rPr>
              <a:t>title</a:t>
            </a:r>
            <a:r>
              <a:rPr lang="fr-FR" sz="2800" dirty="0">
                <a:solidFill>
                  <a:srgbClr val="FFFFFF"/>
                </a:solidFill>
                <a:effectLst/>
              </a:rPr>
              <a:t> slide </a:t>
            </a:r>
            <a:endParaRPr lang="fr-FR" sz="2800" dirty="0">
              <a:effectLst/>
            </a:endParaRPr>
          </a:p>
          <a:p>
            <a:pPr>
              <a:buFont typeface="Wingdings" pitchFamily="2" charset="2"/>
              <a:buChar char="q"/>
              <a:defRPr/>
            </a:pPr>
            <a:r>
              <a:rPr lang="fr-FR" sz="2800" dirty="0">
                <a:solidFill>
                  <a:srgbClr val="FFFFFF"/>
                </a:solidFill>
                <a:effectLst/>
              </a:rPr>
              <a:t>The </a:t>
            </a:r>
            <a:r>
              <a:rPr lang="fr-FR" sz="2800" dirty="0" err="1">
                <a:solidFill>
                  <a:srgbClr val="FFFFFF"/>
                </a:solidFill>
                <a:effectLst/>
              </a:rPr>
              <a:t>title</a:t>
            </a:r>
            <a:r>
              <a:rPr lang="fr-FR" sz="2800" dirty="0">
                <a:solidFill>
                  <a:srgbClr val="FFFFFF"/>
                </a:solidFill>
                <a:effectLst/>
              </a:rPr>
              <a:t> slide must </a:t>
            </a:r>
            <a:r>
              <a:rPr lang="fr-FR" sz="2800" dirty="0" err="1">
                <a:solidFill>
                  <a:srgbClr val="FFFFFF"/>
                </a:solidFill>
                <a:effectLst/>
              </a:rPr>
              <a:t>contain</a:t>
            </a:r>
            <a:r>
              <a:rPr lang="fr-FR" sz="2800" dirty="0">
                <a:solidFill>
                  <a:srgbClr val="FFFFFF"/>
                </a:solidFill>
                <a:effectLst/>
              </a:rPr>
              <a:t> the </a:t>
            </a:r>
            <a:r>
              <a:rPr lang="fr-FR" sz="2800" dirty="0" err="1">
                <a:solidFill>
                  <a:srgbClr val="FFFFFF"/>
                </a:solidFill>
                <a:effectLst/>
              </a:rPr>
              <a:t>title</a:t>
            </a:r>
            <a:r>
              <a:rPr lang="fr-FR" sz="2800" dirty="0">
                <a:solidFill>
                  <a:srgbClr val="FFFFFF"/>
                </a:solidFill>
                <a:effectLst/>
              </a:rPr>
              <a:t> of </a:t>
            </a:r>
            <a:r>
              <a:rPr lang="fr-FR" sz="2800" dirty="0" err="1">
                <a:solidFill>
                  <a:srgbClr val="FFFFFF"/>
                </a:solidFill>
                <a:effectLst/>
              </a:rPr>
              <a:t>your</a:t>
            </a:r>
            <a:r>
              <a:rPr lang="fr-FR" sz="2800" dirty="0">
                <a:solidFill>
                  <a:srgbClr val="FFFFFF"/>
                </a:solidFill>
                <a:effectLst/>
              </a:rPr>
              <a:t> </a:t>
            </a:r>
            <a:r>
              <a:rPr lang="fr-FR" sz="2800" dirty="0" err="1">
                <a:solidFill>
                  <a:srgbClr val="FFFFFF"/>
                </a:solidFill>
                <a:effectLst/>
              </a:rPr>
              <a:t>project</a:t>
            </a:r>
            <a:r>
              <a:rPr lang="fr-FR" sz="2800" dirty="0">
                <a:solidFill>
                  <a:srgbClr val="FFFFFF"/>
                </a:solidFill>
                <a:effectLst/>
              </a:rPr>
              <a:t>, </a:t>
            </a:r>
            <a:r>
              <a:rPr lang="fr-FR" sz="2800" dirty="0" err="1">
                <a:solidFill>
                  <a:srgbClr val="FFFFFF"/>
                </a:solidFill>
                <a:effectLst/>
              </a:rPr>
              <a:t>which</a:t>
            </a:r>
            <a:r>
              <a:rPr lang="fr-FR" sz="2800" dirty="0">
                <a:solidFill>
                  <a:srgbClr val="FFFFFF"/>
                </a:solidFill>
                <a:effectLst/>
              </a:rPr>
              <a:t> must </a:t>
            </a:r>
            <a:r>
              <a:rPr lang="fr-FR" sz="2800" dirty="0" err="1">
                <a:solidFill>
                  <a:srgbClr val="FFFFFF"/>
                </a:solidFill>
                <a:effectLst/>
              </a:rPr>
              <a:t>be</a:t>
            </a:r>
            <a:r>
              <a:rPr lang="fr-FR" sz="2800" dirty="0">
                <a:solidFill>
                  <a:srgbClr val="FFFFFF"/>
                </a:solidFill>
                <a:effectLst/>
              </a:rPr>
              <a:t> the </a:t>
            </a:r>
            <a:r>
              <a:rPr lang="fr-FR" sz="2800" dirty="0" err="1">
                <a:solidFill>
                  <a:srgbClr val="FFFFFF"/>
                </a:solidFill>
                <a:effectLst/>
              </a:rPr>
              <a:t>same</a:t>
            </a:r>
            <a:r>
              <a:rPr lang="fr-FR" sz="2800" dirty="0">
                <a:solidFill>
                  <a:srgbClr val="FFFFFF"/>
                </a:solidFill>
                <a:effectLst/>
              </a:rPr>
              <a:t> </a:t>
            </a:r>
            <a:r>
              <a:rPr lang="fr-FR" sz="2800" dirty="0" err="1">
                <a:solidFill>
                  <a:srgbClr val="FFFFFF"/>
                </a:solidFill>
                <a:effectLst/>
              </a:rPr>
              <a:t>title</a:t>
            </a:r>
            <a:r>
              <a:rPr lang="fr-FR" sz="2800" dirty="0">
                <a:solidFill>
                  <a:srgbClr val="FFFFFF"/>
                </a:solidFill>
                <a:effectLst/>
              </a:rPr>
              <a:t> </a:t>
            </a:r>
            <a:r>
              <a:rPr lang="fr-FR" sz="2800" dirty="0" err="1">
                <a:solidFill>
                  <a:srgbClr val="FFFFFF"/>
                </a:solidFill>
                <a:effectLst/>
              </a:rPr>
              <a:t>you</a:t>
            </a:r>
            <a:r>
              <a:rPr lang="fr-FR" sz="2800" dirty="0">
                <a:solidFill>
                  <a:srgbClr val="FFFFFF"/>
                </a:solidFill>
                <a:effectLst/>
              </a:rPr>
              <a:t> </a:t>
            </a:r>
            <a:r>
              <a:rPr lang="fr-FR" sz="2800" dirty="0" err="1">
                <a:solidFill>
                  <a:srgbClr val="FFFFFF"/>
                </a:solidFill>
                <a:effectLst/>
              </a:rPr>
              <a:t>used</a:t>
            </a:r>
            <a:r>
              <a:rPr lang="fr-FR" sz="2800" dirty="0">
                <a:solidFill>
                  <a:srgbClr val="FFFFFF"/>
                </a:solidFill>
                <a:effectLst/>
              </a:rPr>
              <a:t> for </a:t>
            </a:r>
            <a:r>
              <a:rPr lang="fr-FR" sz="2800" dirty="0" err="1">
                <a:solidFill>
                  <a:srgbClr val="FFFFFF"/>
                </a:solidFill>
                <a:effectLst/>
              </a:rPr>
              <a:t>your</a:t>
            </a:r>
            <a:r>
              <a:rPr lang="fr-FR" sz="2800" dirty="0">
                <a:solidFill>
                  <a:srgbClr val="FFFFFF"/>
                </a:solidFill>
                <a:effectLst/>
              </a:rPr>
              <a:t> abstract </a:t>
            </a:r>
            <a:r>
              <a:rPr lang="fr-FR" sz="2800" dirty="0" err="1">
                <a:solidFill>
                  <a:srgbClr val="FFFFFF"/>
                </a:solidFill>
                <a:effectLst/>
              </a:rPr>
              <a:t>submission</a:t>
            </a:r>
            <a:r>
              <a:rPr lang="fr-FR" sz="2800" dirty="0">
                <a:solidFill>
                  <a:srgbClr val="FFFFFF"/>
                </a:solidFill>
                <a:effectLst/>
              </a:rPr>
              <a:t> </a:t>
            </a:r>
            <a:endParaRPr lang="fr-FR" sz="2800" dirty="0">
              <a:effectLst/>
            </a:endParaRPr>
          </a:p>
          <a:p>
            <a:pPr>
              <a:buFont typeface="Wingdings" pitchFamily="2" charset="2"/>
              <a:buChar char="q"/>
              <a:defRPr/>
            </a:pPr>
            <a:r>
              <a:rPr lang="fr-FR" sz="2800" dirty="0">
                <a:solidFill>
                  <a:srgbClr val="FFFFFF"/>
                </a:solidFill>
                <a:effectLst/>
              </a:rPr>
              <a:t>People </a:t>
            </a:r>
            <a:r>
              <a:rPr lang="fr-FR" sz="2800" dirty="0" err="1">
                <a:solidFill>
                  <a:srgbClr val="FFFFFF"/>
                </a:solidFill>
                <a:effectLst/>
              </a:rPr>
              <a:t>will</a:t>
            </a:r>
            <a:r>
              <a:rPr lang="fr-FR" sz="2800" dirty="0">
                <a:solidFill>
                  <a:srgbClr val="FFFFFF"/>
                </a:solidFill>
                <a:effectLst/>
              </a:rPr>
              <a:t> </a:t>
            </a:r>
            <a:r>
              <a:rPr lang="fr-FR" sz="2800" dirty="0" err="1">
                <a:solidFill>
                  <a:srgbClr val="FFFFFF"/>
                </a:solidFill>
                <a:effectLst/>
              </a:rPr>
              <a:t>decide</a:t>
            </a:r>
            <a:r>
              <a:rPr lang="fr-FR" sz="2800" dirty="0">
                <a:solidFill>
                  <a:srgbClr val="FFFFFF"/>
                </a:solidFill>
                <a:effectLst/>
              </a:rPr>
              <a:t> </a:t>
            </a:r>
            <a:r>
              <a:rPr lang="fr-FR" sz="2800" dirty="0" err="1">
                <a:solidFill>
                  <a:srgbClr val="FFFFFF"/>
                </a:solidFill>
                <a:effectLst/>
              </a:rPr>
              <a:t>whether</a:t>
            </a:r>
            <a:r>
              <a:rPr lang="fr-FR" sz="2800" dirty="0">
                <a:solidFill>
                  <a:srgbClr val="FFFFFF"/>
                </a:solidFill>
                <a:effectLst/>
              </a:rPr>
              <a:t> </a:t>
            </a:r>
            <a:r>
              <a:rPr lang="fr-FR" sz="2800" dirty="0" err="1">
                <a:solidFill>
                  <a:srgbClr val="FFFFFF"/>
                </a:solidFill>
                <a:effectLst/>
              </a:rPr>
              <a:t>they</a:t>
            </a:r>
            <a:r>
              <a:rPr lang="fr-FR" sz="2800" dirty="0">
                <a:solidFill>
                  <a:srgbClr val="FFFFFF"/>
                </a:solidFill>
                <a:effectLst/>
              </a:rPr>
              <a:t> </a:t>
            </a:r>
            <a:r>
              <a:rPr lang="fr-FR" sz="2800" dirty="0" err="1">
                <a:solidFill>
                  <a:srgbClr val="FFFFFF"/>
                </a:solidFill>
                <a:effectLst/>
              </a:rPr>
              <a:t>want</a:t>
            </a:r>
            <a:r>
              <a:rPr lang="fr-FR" sz="2800" dirty="0">
                <a:solidFill>
                  <a:srgbClr val="FFFFFF"/>
                </a:solidFill>
                <a:effectLst/>
              </a:rPr>
              <a:t> to attend </a:t>
            </a:r>
            <a:r>
              <a:rPr lang="fr-FR" sz="2800" dirty="0" err="1">
                <a:solidFill>
                  <a:srgbClr val="FFFFFF"/>
                </a:solidFill>
                <a:effectLst/>
              </a:rPr>
              <a:t>your</a:t>
            </a:r>
            <a:r>
              <a:rPr lang="fr-FR" sz="2800" dirty="0">
                <a:solidFill>
                  <a:srgbClr val="FFFFFF"/>
                </a:solidFill>
                <a:effectLst/>
              </a:rPr>
              <a:t> </a:t>
            </a:r>
            <a:r>
              <a:rPr lang="fr-FR" sz="2800" dirty="0" err="1">
                <a:solidFill>
                  <a:srgbClr val="FFFFFF"/>
                </a:solidFill>
                <a:effectLst/>
              </a:rPr>
              <a:t>presentation</a:t>
            </a:r>
            <a:r>
              <a:rPr lang="fr-FR" sz="2800" dirty="0">
                <a:solidFill>
                  <a:srgbClr val="FFFFFF"/>
                </a:solidFill>
                <a:effectLst/>
              </a:rPr>
              <a:t> </a:t>
            </a:r>
            <a:r>
              <a:rPr lang="fr-FR" sz="2800" dirty="0" err="1">
                <a:solidFill>
                  <a:srgbClr val="FFFFFF"/>
                </a:solidFill>
                <a:effectLst/>
              </a:rPr>
              <a:t>based</a:t>
            </a:r>
            <a:r>
              <a:rPr lang="fr-FR" sz="2800" dirty="0">
                <a:solidFill>
                  <a:srgbClr val="FFFFFF"/>
                </a:solidFill>
                <a:effectLst/>
              </a:rPr>
              <a:t> </a:t>
            </a:r>
            <a:r>
              <a:rPr lang="fr-FR" sz="2800" dirty="0" err="1">
                <a:solidFill>
                  <a:srgbClr val="FFFFFF"/>
                </a:solidFill>
                <a:effectLst/>
              </a:rPr>
              <a:t>only</a:t>
            </a:r>
            <a:r>
              <a:rPr lang="fr-FR" sz="2800" dirty="0">
                <a:solidFill>
                  <a:srgbClr val="FFFFFF"/>
                </a:solidFill>
                <a:effectLst/>
              </a:rPr>
              <a:t> on </a:t>
            </a:r>
            <a:r>
              <a:rPr lang="fr-FR" sz="2800" dirty="0" err="1">
                <a:solidFill>
                  <a:srgbClr val="FFFFFF"/>
                </a:solidFill>
                <a:effectLst/>
              </a:rPr>
              <a:t>your</a:t>
            </a:r>
            <a:r>
              <a:rPr lang="fr-FR" sz="2800" dirty="0">
                <a:solidFill>
                  <a:srgbClr val="FFFFFF"/>
                </a:solidFill>
                <a:effectLst/>
              </a:rPr>
              <a:t> </a:t>
            </a:r>
            <a:r>
              <a:rPr lang="fr-FR" sz="2800" dirty="0" err="1">
                <a:solidFill>
                  <a:srgbClr val="FFFFFF"/>
                </a:solidFill>
                <a:effectLst/>
              </a:rPr>
              <a:t>title</a:t>
            </a:r>
            <a:r>
              <a:rPr lang="fr-FR" sz="2800" dirty="0">
                <a:solidFill>
                  <a:srgbClr val="FFFFFF"/>
                </a:solidFill>
                <a:effectLst/>
              </a:rPr>
              <a:t> and abstract </a:t>
            </a:r>
            <a:endParaRPr lang="fr-FR" sz="2800" dirty="0">
              <a:effectLst/>
            </a:endParaRPr>
          </a:p>
          <a:p>
            <a:pPr>
              <a:buFont typeface="Wingdings" pitchFamily="2" charset="2"/>
              <a:buChar char="q"/>
              <a:defRPr/>
            </a:pPr>
            <a:r>
              <a:rPr lang="fr-FR" sz="2800" dirty="0">
                <a:solidFill>
                  <a:srgbClr val="FFFFFF"/>
                </a:solidFill>
                <a:effectLst/>
              </a:rPr>
              <a:t>It must </a:t>
            </a:r>
            <a:r>
              <a:rPr lang="fr-FR" sz="2800" dirty="0" err="1">
                <a:solidFill>
                  <a:srgbClr val="FFFFFF"/>
                </a:solidFill>
                <a:effectLst/>
              </a:rPr>
              <a:t>include</a:t>
            </a:r>
            <a:r>
              <a:rPr lang="fr-FR" sz="2800" dirty="0">
                <a:solidFill>
                  <a:srgbClr val="FFFFFF"/>
                </a:solidFill>
                <a:effectLst/>
              </a:rPr>
              <a:t> </a:t>
            </a:r>
            <a:r>
              <a:rPr lang="fr-FR" sz="2800" dirty="0" err="1">
                <a:solidFill>
                  <a:srgbClr val="FFFFFF"/>
                </a:solidFill>
                <a:effectLst/>
              </a:rPr>
              <a:t>your</a:t>
            </a:r>
            <a:r>
              <a:rPr lang="fr-FR" sz="2800" dirty="0">
                <a:solidFill>
                  <a:srgbClr val="FFFFFF"/>
                </a:solidFill>
                <a:effectLst/>
              </a:rPr>
              <a:t> </a:t>
            </a:r>
            <a:r>
              <a:rPr lang="fr-FR" sz="2800" dirty="0" err="1">
                <a:solidFill>
                  <a:srgbClr val="FFFFFF"/>
                </a:solidFill>
                <a:effectLst/>
              </a:rPr>
              <a:t>name</a:t>
            </a:r>
            <a:r>
              <a:rPr lang="fr-FR" sz="2800" dirty="0">
                <a:solidFill>
                  <a:srgbClr val="FFFFFF"/>
                </a:solidFill>
                <a:effectLst/>
              </a:rPr>
              <a:t>, </a:t>
            </a:r>
            <a:r>
              <a:rPr lang="fr-FR" sz="2800" dirty="0" err="1">
                <a:solidFill>
                  <a:srgbClr val="FFFFFF"/>
                </a:solidFill>
                <a:effectLst/>
              </a:rPr>
              <a:t>your</a:t>
            </a:r>
            <a:r>
              <a:rPr lang="fr-FR" sz="2800" dirty="0">
                <a:solidFill>
                  <a:srgbClr val="FFFFFF"/>
                </a:solidFill>
                <a:effectLst/>
              </a:rPr>
              <a:t> </a:t>
            </a:r>
            <a:r>
              <a:rPr lang="fr-FR" sz="2800" dirty="0" err="1">
                <a:solidFill>
                  <a:srgbClr val="FFFFFF"/>
                </a:solidFill>
                <a:effectLst/>
              </a:rPr>
              <a:t>faculty</a:t>
            </a:r>
            <a:r>
              <a:rPr lang="fr-FR" sz="2800" dirty="0">
                <a:solidFill>
                  <a:srgbClr val="FFFFFF"/>
                </a:solidFill>
                <a:effectLst/>
              </a:rPr>
              <a:t> </a:t>
            </a:r>
            <a:r>
              <a:rPr lang="fr-FR" sz="2800" dirty="0" err="1">
                <a:solidFill>
                  <a:srgbClr val="FFFFFF"/>
                </a:solidFill>
                <a:effectLst/>
              </a:rPr>
              <a:t>mentor’s</a:t>
            </a:r>
            <a:r>
              <a:rPr lang="fr-FR" sz="2800" dirty="0">
                <a:solidFill>
                  <a:srgbClr val="FFFFFF"/>
                </a:solidFill>
                <a:effectLst/>
              </a:rPr>
              <a:t> </a:t>
            </a:r>
            <a:r>
              <a:rPr lang="fr-FR" sz="2800" dirty="0" err="1">
                <a:solidFill>
                  <a:srgbClr val="FFFFFF"/>
                </a:solidFill>
                <a:effectLst/>
              </a:rPr>
              <a:t>name</a:t>
            </a:r>
            <a:r>
              <a:rPr lang="fr-FR" sz="2800" dirty="0">
                <a:solidFill>
                  <a:srgbClr val="FFFFFF"/>
                </a:solidFill>
                <a:effectLst/>
              </a:rPr>
              <a:t> and </a:t>
            </a:r>
            <a:r>
              <a:rPr lang="fr-FR" sz="2800" dirty="0" err="1">
                <a:solidFill>
                  <a:srgbClr val="FFFFFF"/>
                </a:solidFill>
                <a:effectLst/>
              </a:rPr>
              <a:t>department</a:t>
            </a:r>
            <a:r>
              <a:rPr lang="fr-FR" sz="2800" dirty="0">
                <a:solidFill>
                  <a:srgbClr val="FFFFFF"/>
                </a:solidFill>
                <a:effectLst/>
              </a:rPr>
              <a:t>, and the </a:t>
            </a:r>
            <a:r>
              <a:rPr lang="fr-FR" sz="2800" dirty="0" err="1">
                <a:solidFill>
                  <a:srgbClr val="FFFFFF"/>
                </a:solidFill>
                <a:effectLst/>
              </a:rPr>
              <a:t>name</a:t>
            </a:r>
            <a:r>
              <a:rPr lang="fr-FR" sz="2800" dirty="0">
                <a:solidFill>
                  <a:srgbClr val="FFFFFF"/>
                </a:solidFill>
                <a:effectLst/>
              </a:rPr>
              <a:t> and location of </a:t>
            </a:r>
            <a:r>
              <a:rPr lang="fr-FR" sz="2800" dirty="0" err="1">
                <a:solidFill>
                  <a:srgbClr val="FFFFFF"/>
                </a:solidFill>
                <a:effectLst/>
              </a:rPr>
              <a:t>your</a:t>
            </a:r>
            <a:r>
              <a:rPr lang="fr-FR" sz="2800" dirty="0">
                <a:solidFill>
                  <a:srgbClr val="FFFFFF"/>
                </a:solidFill>
                <a:effectLst/>
              </a:rPr>
              <a:t> institution </a:t>
            </a:r>
            <a:endParaRPr lang="fr-FR" sz="2800" dirty="0"/>
          </a:p>
          <a:p>
            <a:pPr>
              <a:defRPr/>
            </a:pPr>
            <a:endParaRPr lang="fr-FR" dirty="0"/>
          </a:p>
        </p:txBody>
      </p:sp>
      <p:sp>
        <p:nvSpPr>
          <p:cNvPr id="4" name="Espace réservé du pied de page 3">
            <a:extLst>
              <a:ext uri="{FF2B5EF4-FFF2-40B4-BE49-F238E27FC236}">
                <a16:creationId xmlns:a16="http://schemas.microsoft.com/office/drawing/2014/main" id="{E445EAE9-325A-4125-735C-4D91325F3E50}"/>
              </a:ext>
            </a:extLst>
          </p:cNvPr>
          <p:cNvSpPr>
            <a:spLocks noGrp="1"/>
          </p:cNvSpPr>
          <p:nvPr>
            <p:ph type="ftr" sz="quarter" idx="11"/>
          </p:nvPr>
        </p:nvSpPr>
        <p:spPr/>
        <p:txBody>
          <a:bodyPr/>
          <a:lstStyle/>
          <a:p>
            <a:pPr>
              <a:defRPr/>
            </a:pPr>
            <a:r>
              <a:rPr lang="fr-FR" altLang="fr-FR"/>
              <a:t>Pisa School June 2023</a:t>
            </a:r>
          </a:p>
        </p:txBody>
      </p:sp>
      <p:sp>
        <p:nvSpPr>
          <p:cNvPr id="5" name="Espace réservé du numéro de diapositive 4">
            <a:extLst>
              <a:ext uri="{FF2B5EF4-FFF2-40B4-BE49-F238E27FC236}">
                <a16:creationId xmlns:a16="http://schemas.microsoft.com/office/drawing/2014/main" id="{46350CB8-EF35-8935-C3DF-C0CAB7B235A9}"/>
              </a:ext>
            </a:extLst>
          </p:cNvPr>
          <p:cNvSpPr>
            <a:spLocks noGrp="1"/>
          </p:cNvSpPr>
          <p:nvPr>
            <p:ph type="sldNum" sz="quarter" idx="12"/>
          </p:nvPr>
        </p:nvSpPr>
        <p:spPr/>
        <p:txBody>
          <a:bodyPr/>
          <a:lstStyle/>
          <a:p>
            <a:pPr>
              <a:defRPr/>
            </a:pPr>
            <a:fld id="{38394882-F8EA-5149-B9E4-C9F600F039CF}" type="slidenum">
              <a:rPr lang="fr-FR" altLang="fr-FR" smtClean="0"/>
              <a:pPr>
                <a:defRPr/>
              </a:pPr>
              <a:t>6</a:t>
            </a:fld>
            <a:endParaRPr lang="fr-FR" altLang="fr-F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0E78B0-709C-DEA4-C536-61F7037009BF}"/>
              </a:ext>
            </a:extLst>
          </p:cNvPr>
          <p:cNvSpPr>
            <a:spLocks noGrp="1"/>
          </p:cNvSpPr>
          <p:nvPr>
            <p:ph type="title"/>
          </p:nvPr>
        </p:nvSpPr>
        <p:spPr>
          <a:xfrm>
            <a:off x="415925" y="0"/>
            <a:ext cx="9361488" cy="1022350"/>
          </a:xfrm>
        </p:spPr>
        <p:txBody>
          <a:bodyPr/>
          <a:lstStyle/>
          <a:p>
            <a:pPr>
              <a:defRPr/>
            </a:pPr>
            <a:r>
              <a:rPr lang="fr-FR" dirty="0"/>
              <a:t>Composition of an Oral </a:t>
            </a:r>
            <a:r>
              <a:rPr lang="fr-FR" dirty="0" err="1"/>
              <a:t>research</a:t>
            </a:r>
            <a:r>
              <a:rPr lang="fr-FR" dirty="0"/>
              <a:t> </a:t>
            </a:r>
            <a:r>
              <a:rPr lang="fr-FR" dirty="0" err="1"/>
              <a:t>presentation</a:t>
            </a:r>
            <a:endParaRPr lang="fr-FR" dirty="0"/>
          </a:p>
        </p:txBody>
      </p:sp>
      <p:sp>
        <p:nvSpPr>
          <p:cNvPr id="3" name="Espace réservé du contenu 2">
            <a:extLst>
              <a:ext uri="{FF2B5EF4-FFF2-40B4-BE49-F238E27FC236}">
                <a16:creationId xmlns:a16="http://schemas.microsoft.com/office/drawing/2014/main" id="{FA7FEF0A-8F78-6B25-FA52-5BB0F4F05CE6}"/>
              </a:ext>
            </a:extLst>
          </p:cNvPr>
          <p:cNvSpPr>
            <a:spLocks noGrp="1"/>
          </p:cNvSpPr>
          <p:nvPr>
            <p:ph idx="1"/>
          </p:nvPr>
        </p:nvSpPr>
        <p:spPr>
          <a:xfrm>
            <a:off x="273050" y="836613"/>
            <a:ext cx="9145588" cy="4764087"/>
          </a:xfrm>
        </p:spPr>
        <p:txBody>
          <a:bodyPr/>
          <a:lstStyle/>
          <a:p>
            <a:pPr>
              <a:defRPr/>
            </a:pPr>
            <a:r>
              <a:rPr lang="fr-FR" sz="2400" dirty="0" err="1">
                <a:solidFill>
                  <a:srgbClr val="FFFFFF"/>
                </a:solidFill>
                <a:effectLst/>
              </a:rPr>
              <a:t>Each</a:t>
            </a:r>
            <a:r>
              <a:rPr lang="fr-FR" sz="2400" dirty="0">
                <a:solidFill>
                  <a:srgbClr val="FFFFFF"/>
                </a:solidFill>
                <a:effectLst/>
              </a:rPr>
              <a:t> </a:t>
            </a:r>
            <a:r>
              <a:rPr lang="fr-FR" sz="2400" dirty="0" err="1">
                <a:solidFill>
                  <a:srgbClr val="FFFFFF"/>
                </a:solidFill>
                <a:effectLst/>
              </a:rPr>
              <a:t>research</a:t>
            </a:r>
            <a:r>
              <a:rPr lang="fr-FR" sz="2400" dirty="0">
                <a:solidFill>
                  <a:srgbClr val="FFFFFF"/>
                </a:solidFill>
                <a:effectLst/>
              </a:rPr>
              <a:t> </a:t>
            </a:r>
            <a:r>
              <a:rPr lang="fr-FR" sz="2400" dirty="0" err="1">
                <a:solidFill>
                  <a:srgbClr val="FFFFFF"/>
                </a:solidFill>
                <a:effectLst/>
              </a:rPr>
              <a:t>presentation</a:t>
            </a:r>
            <a:r>
              <a:rPr lang="fr-FR" sz="2400" dirty="0">
                <a:solidFill>
                  <a:srgbClr val="FFFFFF"/>
                </a:solidFill>
                <a:effectLst/>
              </a:rPr>
              <a:t>, </a:t>
            </a:r>
            <a:r>
              <a:rPr lang="fr-FR" sz="2400" dirty="0" err="1">
                <a:solidFill>
                  <a:srgbClr val="FFFFFF"/>
                </a:solidFill>
                <a:effectLst/>
              </a:rPr>
              <a:t>regardless</a:t>
            </a:r>
            <a:r>
              <a:rPr lang="fr-FR" sz="2400" dirty="0">
                <a:solidFill>
                  <a:srgbClr val="FFFFFF"/>
                </a:solidFill>
                <a:effectLst/>
              </a:rPr>
              <a:t> of </a:t>
            </a:r>
            <a:r>
              <a:rPr lang="fr-FR" sz="2400" dirty="0" err="1">
                <a:solidFill>
                  <a:srgbClr val="FFFFFF"/>
                </a:solidFill>
                <a:effectLst/>
              </a:rPr>
              <a:t>your</a:t>
            </a:r>
            <a:r>
              <a:rPr lang="fr-FR" sz="2400" dirty="0">
                <a:solidFill>
                  <a:srgbClr val="FFFFFF"/>
                </a:solidFill>
                <a:effectLst/>
              </a:rPr>
              <a:t> </a:t>
            </a:r>
            <a:r>
              <a:rPr lang="fr-FR" sz="2400" dirty="0" err="1">
                <a:solidFill>
                  <a:srgbClr val="FFFFFF"/>
                </a:solidFill>
                <a:effectLst/>
              </a:rPr>
              <a:t>field</a:t>
            </a:r>
            <a:r>
              <a:rPr lang="fr-FR" sz="2400" dirty="0">
                <a:solidFill>
                  <a:srgbClr val="FFFFFF"/>
                </a:solidFill>
                <a:effectLst/>
              </a:rPr>
              <a:t> of </a:t>
            </a:r>
            <a:r>
              <a:rPr lang="fr-FR" sz="2400" dirty="0" err="1">
                <a:solidFill>
                  <a:srgbClr val="FFFFFF"/>
                </a:solidFill>
                <a:effectLst/>
              </a:rPr>
              <a:t>study</a:t>
            </a:r>
            <a:r>
              <a:rPr lang="fr-FR" sz="2400" dirty="0">
                <a:solidFill>
                  <a:srgbClr val="FFFFFF"/>
                </a:solidFill>
                <a:effectLst/>
              </a:rPr>
              <a:t>, </a:t>
            </a:r>
            <a:r>
              <a:rPr lang="fr-FR" sz="2400" dirty="0" err="1">
                <a:solidFill>
                  <a:srgbClr val="FFFFFF"/>
                </a:solidFill>
                <a:effectLst/>
              </a:rPr>
              <a:t>should</a:t>
            </a:r>
            <a:r>
              <a:rPr lang="fr-FR" sz="2400" dirty="0">
                <a:solidFill>
                  <a:srgbClr val="FFFFFF"/>
                </a:solidFill>
                <a:effectLst/>
              </a:rPr>
              <a:t> </a:t>
            </a:r>
            <a:r>
              <a:rPr lang="fr-FR" sz="2400" dirty="0" err="1">
                <a:solidFill>
                  <a:srgbClr val="FFFFFF"/>
                </a:solidFill>
                <a:effectLst/>
              </a:rPr>
              <a:t>contain</a:t>
            </a:r>
            <a:r>
              <a:rPr lang="fr-FR" sz="2400" dirty="0">
                <a:solidFill>
                  <a:srgbClr val="FFFFFF"/>
                </a:solidFill>
                <a:effectLst/>
              </a:rPr>
              <a:t> </a:t>
            </a:r>
            <a:r>
              <a:rPr lang="fr-FR" sz="2400" dirty="0" err="1">
                <a:solidFill>
                  <a:srgbClr val="FFFFFF"/>
                </a:solidFill>
                <a:effectLst/>
              </a:rPr>
              <a:t>some</a:t>
            </a:r>
            <a:r>
              <a:rPr lang="fr-FR" sz="2400" dirty="0">
                <a:solidFill>
                  <a:srgbClr val="FFFFFF"/>
                </a:solidFill>
                <a:effectLst/>
              </a:rPr>
              <a:t> </a:t>
            </a:r>
            <a:r>
              <a:rPr lang="fr-FR" sz="2400" dirty="0" err="1">
                <a:solidFill>
                  <a:srgbClr val="FFFFFF"/>
                </a:solidFill>
                <a:effectLst/>
              </a:rPr>
              <a:t>common</a:t>
            </a:r>
            <a:r>
              <a:rPr lang="fr-FR" sz="2400" dirty="0">
                <a:solidFill>
                  <a:srgbClr val="FFFFFF"/>
                </a:solidFill>
                <a:effectLst/>
              </a:rPr>
              <a:t> sections </a:t>
            </a:r>
            <a:endParaRPr lang="fr-FR" sz="2400" dirty="0"/>
          </a:p>
          <a:p>
            <a:pPr>
              <a:buFont typeface="Wingdings" pitchFamily="2" charset="2"/>
              <a:buChar char="v"/>
              <a:defRPr/>
            </a:pPr>
            <a:r>
              <a:rPr lang="fr-FR" sz="2400" dirty="0">
                <a:effectLst/>
              </a:rPr>
              <a:t>Introduction</a:t>
            </a:r>
          </a:p>
          <a:p>
            <a:pPr>
              <a:buFont typeface="Wingdings" pitchFamily="2" charset="2"/>
              <a:buChar char="v"/>
              <a:defRPr/>
            </a:pPr>
            <a:r>
              <a:rPr lang="fr-FR" sz="2400" dirty="0">
                <a:solidFill>
                  <a:srgbClr val="FFFFFF"/>
                </a:solidFill>
                <a:effectLst/>
              </a:rPr>
              <a:t>Background/</a:t>
            </a:r>
            <a:r>
              <a:rPr lang="fr-FR" sz="2400" dirty="0" err="1">
                <a:solidFill>
                  <a:srgbClr val="FFFFFF"/>
                </a:solidFill>
                <a:effectLst/>
              </a:rPr>
              <a:t>Literature</a:t>
            </a:r>
            <a:r>
              <a:rPr lang="fr-FR" sz="2400" dirty="0">
                <a:solidFill>
                  <a:srgbClr val="FFFFFF"/>
                </a:solidFill>
                <a:effectLst/>
              </a:rPr>
              <a:t> </a:t>
            </a:r>
            <a:r>
              <a:rPr lang="fr-FR" sz="2400" dirty="0" err="1">
                <a:solidFill>
                  <a:srgbClr val="FFFFFF"/>
                </a:solidFill>
                <a:effectLst/>
              </a:rPr>
              <a:t>Review</a:t>
            </a:r>
            <a:r>
              <a:rPr lang="fr-FR" sz="2400" dirty="0">
                <a:solidFill>
                  <a:srgbClr val="FFFFFF"/>
                </a:solidFill>
                <a:effectLst/>
              </a:rPr>
              <a:t> </a:t>
            </a:r>
          </a:p>
          <a:p>
            <a:pPr>
              <a:buFont typeface="Wingdings" pitchFamily="2" charset="2"/>
              <a:buChar char="v"/>
              <a:defRPr/>
            </a:pPr>
            <a:r>
              <a:rPr lang="fr-FR" sz="2400" dirty="0" err="1">
                <a:solidFill>
                  <a:srgbClr val="FFFFFF"/>
                </a:solidFill>
                <a:effectLst/>
              </a:rPr>
              <a:t>Research</a:t>
            </a:r>
            <a:r>
              <a:rPr lang="fr-FR" sz="2400" dirty="0">
                <a:solidFill>
                  <a:srgbClr val="FFFFFF"/>
                </a:solidFill>
                <a:effectLst/>
              </a:rPr>
              <a:t> Question(s)</a:t>
            </a:r>
          </a:p>
          <a:p>
            <a:pPr>
              <a:buFont typeface="Wingdings" pitchFamily="2" charset="2"/>
              <a:buChar char="v"/>
              <a:defRPr/>
            </a:pPr>
            <a:r>
              <a:rPr lang="fr-FR" sz="2400" dirty="0" err="1">
                <a:solidFill>
                  <a:srgbClr val="FFFFFF"/>
                </a:solidFill>
                <a:effectLst/>
              </a:rPr>
              <a:t>Research</a:t>
            </a:r>
            <a:r>
              <a:rPr lang="fr-FR" sz="2400" dirty="0">
                <a:solidFill>
                  <a:srgbClr val="FFFFFF"/>
                </a:solidFill>
                <a:effectLst/>
              </a:rPr>
              <a:t> Methods</a:t>
            </a:r>
          </a:p>
          <a:p>
            <a:pPr>
              <a:buFont typeface="Wingdings" pitchFamily="2" charset="2"/>
              <a:buChar char="v"/>
              <a:defRPr/>
            </a:pPr>
            <a:r>
              <a:rPr lang="fr-FR" sz="2400" dirty="0" err="1">
                <a:solidFill>
                  <a:srgbClr val="FFFFFF"/>
                </a:solidFill>
                <a:effectLst/>
              </a:rPr>
              <a:t>Findings</a:t>
            </a:r>
            <a:r>
              <a:rPr lang="fr-FR" sz="2400" dirty="0">
                <a:solidFill>
                  <a:srgbClr val="FFFFFF"/>
                </a:solidFill>
                <a:effectLst/>
              </a:rPr>
              <a:t>/Data</a:t>
            </a:r>
          </a:p>
          <a:p>
            <a:pPr>
              <a:buFont typeface="Wingdings" pitchFamily="2" charset="2"/>
              <a:buChar char="v"/>
              <a:defRPr/>
            </a:pPr>
            <a:r>
              <a:rPr lang="fr-FR" sz="2400" dirty="0">
                <a:solidFill>
                  <a:srgbClr val="FFFFFF"/>
                </a:solidFill>
                <a:effectLst/>
              </a:rPr>
              <a:t>Discussion/Conclusion(s)</a:t>
            </a:r>
          </a:p>
          <a:p>
            <a:pPr>
              <a:buFont typeface="Wingdings" pitchFamily="2" charset="2"/>
              <a:buChar char="v"/>
              <a:defRPr/>
            </a:pPr>
            <a:r>
              <a:rPr lang="fr-FR" sz="2400" dirty="0">
                <a:solidFill>
                  <a:srgbClr val="FFFFFF"/>
                </a:solidFill>
                <a:effectLst/>
              </a:rPr>
              <a:t>Future </a:t>
            </a:r>
            <a:r>
              <a:rPr lang="fr-FR" sz="2400" dirty="0" err="1">
                <a:solidFill>
                  <a:srgbClr val="FFFFFF"/>
                </a:solidFill>
                <a:effectLst/>
              </a:rPr>
              <a:t>Research</a:t>
            </a:r>
            <a:endParaRPr lang="fr-FR" sz="2400" dirty="0">
              <a:solidFill>
                <a:srgbClr val="FFFFFF"/>
              </a:solidFill>
              <a:effectLst/>
            </a:endParaRPr>
          </a:p>
          <a:p>
            <a:pPr>
              <a:buFont typeface="Wingdings" pitchFamily="2" charset="2"/>
              <a:buChar char="v"/>
              <a:defRPr/>
            </a:pPr>
            <a:r>
              <a:rPr lang="fr-FR" sz="2400" dirty="0" err="1">
                <a:solidFill>
                  <a:srgbClr val="FFFFFF"/>
                </a:solidFill>
                <a:effectLst/>
              </a:rPr>
              <a:t>References</a:t>
            </a:r>
            <a:endParaRPr lang="fr-FR" sz="2400" dirty="0">
              <a:solidFill>
                <a:srgbClr val="FFFFFF"/>
              </a:solidFill>
              <a:effectLst/>
            </a:endParaRPr>
          </a:p>
          <a:p>
            <a:pPr>
              <a:buFont typeface="Wingdings" pitchFamily="2" charset="2"/>
              <a:buChar char="v"/>
              <a:defRPr/>
            </a:pPr>
            <a:r>
              <a:rPr lang="fr-FR" sz="2400" dirty="0" err="1">
                <a:solidFill>
                  <a:srgbClr val="FFFFFF"/>
                </a:solidFill>
                <a:effectLst/>
              </a:rPr>
              <a:t>AcknowledgementsQuestions</a:t>
            </a:r>
            <a:r>
              <a:rPr lang="fr-FR" sz="2400" dirty="0">
                <a:solidFill>
                  <a:srgbClr val="FFFFFF"/>
                </a:solidFill>
                <a:effectLst/>
              </a:rPr>
              <a:t> </a:t>
            </a:r>
            <a:endParaRPr lang="fr-FR" sz="2400" dirty="0"/>
          </a:p>
          <a:p>
            <a:pPr>
              <a:buFont typeface="Wingdings" pitchFamily="2" charset="2"/>
              <a:buChar char="v"/>
              <a:defRPr/>
            </a:pPr>
            <a:r>
              <a:rPr lang="fr-FR" sz="2400" dirty="0">
                <a:solidFill>
                  <a:srgbClr val="F2A344"/>
                </a:solidFill>
                <a:effectLst/>
              </a:rPr>
              <a:t> </a:t>
            </a:r>
            <a:r>
              <a:rPr lang="fr-FR" sz="2400" dirty="0">
                <a:solidFill>
                  <a:srgbClr val="FFFFFF"/>
                </a:solidFill>
                <a:effectLst/>
              </a:rPr>
              <a:t>Be </a:t>
            </a:r>
            <a:r>
              <a:rPr lang="fr-FR" sz="2400" dirty="0" err="1">
                <a:solidFill>
                  <a:srgbClr val="FFFFFF"/>
                </a:solidFill>
                <a:effectLst/>
              </a:rPr>
              <a:t>aware</a:t>
            </a:r>
            <a:r>
              <a:rPr lang="fr-FR" sz="2400" dirty="0">
                <a:solidFill>
                  <a:srgbClr val="FFFFFF"/>
                </a:solidFill>
                <a:effectLst/>
              </a:rPr>
              <a:t> </a:t>
            </a:r>
            <a:r>
              <a:rPr lang="fr-FR" sz="2400" dirty="0" err="1">
                <a:solidFill>
                  <a:srgbClr val="FFFFFF"/>
                </a:solidFill>
                <a:effectLst/>
              </a:rPr>
              <a:t>that</a:t>
            </a:r>
            <a:r>
              <a:rPr lang="fr-FR" sz="2400" dirty="0">
                <a:solidFill>
                  <a:srgbClr val="FFFFFF"/>
                </a:solidFill>
                <a:effectLst/>
              </a:rPr>
              <a:t> </a:t>
            </a:r>
            <a:r>
              <a:rPr lang="fr-FR" sz="2400" dirty="0" err="1">
                <a:solidFill>
                  <a:srgbClr val="FFFFFF"/>
                </a:solidFill>
                <a:effectLst/>
              </a:rPr>
              <a:t>your</a:t>
            </a:r>
            <a:r>
              <a:rPr lang="fr-FR" sz="2400" dirty="0">
                <a:solidFill>
                  <a:srgbClr val="FFFFFF"/>
                </a:solidFill>
                <a:effectLst/>
              </a:rPr>
              <a:t> </a:t>
            </a:r>
            <a:r>
              <a:rPr lang="fr-FR" sz="2400" dirty="0" err="1">
                <a:solidFill>
                  <a:srgbClr val="FFFFFF"/>
                </a:solidFill>
                <a:effectLst/>
              </a:rPr>
              <a:t>particular</a:t>
            </a:r>
            <a:r>
              <a:rPr lang="fr-FR" sz="2400" dirty="0">
                <a:solidFill>
                  <a:srgbClr val="FFFFFF"/>
                </a:solidFill>
                <a:effectLst/>
              </a:rPr>
              <a:t> </a:t>
            </a:r>
            <a:r>
              <a:rPr lang="fr-FR" sz="2400" dirty="0" err="1">
                <a:solidFill>
                  <a:srgbClr val="FFFFFF"/>
                </a:solidFill>
                <a:effectLst/>
              </a:rPr>
              <a:t>research</a:t>
            </a:r>
            <a:r>
              <a:rPr lang="fr-FR" sz="2400" dirty="0">
                <a:solidFill>
                  <a:srgbClr val="FFFFFF"/>
                </a:solidFill>
                <a:effectLst/>
              </a:rPr>
              <a:t> </a:t>
            </a:r>
            <a:r>
              <a:rPr lang="fr-FR" sz="2400" dirty="0" err="1">
                <a:solidFill>
                  <a:srgbClr val="FFFFFF"/>
                </a:solidFill>
                <a:effectLst/>
              </a:rPr>
              <a:t>project</a:t>
            </a:r>
            <a:r>
              <a:rPr lang="fr-FR" sz="2400" dirty="0">
                <a:solidFill>
                  <a:srgbClr val="FFFFFF"/>
                </a:solidFill>
                <a:effectLst/>
              </a:rPr>
              <a:t> </a:t>
            </a:r>
            <a:r>
              <a:rPr lang="fr-FR" sz="2400" dirty="0" err="1">
                <a:solidFill>
                  <a:srgbClr val="FFFFFF"/>
                </a:solidFill>
                <a:effectLst/>
              </a:rPr>
              <a:t>will</a:t>
            </a:r>
            <a:r>
              <a:rPr lang="fr-FR" sz="2400" dirty="0">
                <a:solidFill>
                  <a:srgbClr val="FFFFFF"/>
                </a:solidFill>
                <a:effectLst/>
              </a:rPr>
              <a:t> </a:t>
            </a:r>
            <a:r>
              <a:rPr lang="fr-FR" sz="2400" dirty="0" err="1">
                <a:solidFill>
                  <a:srgbClr val="FFFFFF"/>
                </a:solidFill>
                <a:effectLst/>
              </a:rPr>
              <a:t>dictate</a:t>
            </a:r>
            <a:r>
              <a:rPr lang="fr-FR" sz="2400" dirty="0">
                <a:solidFill>
                  <a:srgbClr val="FFFFFF"/>
                </a:solidFill>
                <a:effectLst/>
              </a:rPr>
              <a:t> the exact sections </a:t>
            </a:r>
            <a:r>
              <a:rPr lang="fr-FR" sz="2400" dirty="0" err="1">
                <a:solidFill>
                  <a:srgbClr val="FFFFFF"/>
                </a:solidFill>
                <a:effectLst/>
              </a:rPr>
              <a:t>you</a:t>
            </a:r>
            <a:r>
              <a:rPr lang="fr-FR" sz="2400" dirty="0">
                <a:solidFill>
                  <a:srgbClr val="FFFFFF"/>
                </a:solidFill>
                <a:effectLst/>
              </a:rPr>
              <a:t> </a:t>
            </a:r>
            <a:r>
              <a:rPr lang="fr-FR" sz="2400" dirty="0" err="1">
                <a:solidFill>
                  <a:srgbClr val="FFFFFF"/>
                </a:solidFill>
                <a:effectLst/>
              </a:rPr>
              <a:t>will</a:t>
            </a:r>
            <a:r>
              <a:rPr lang="fr-FR" sz="2400" dirty="0">
                <a:solidFill>
                  <a:srgbClr val="FFFFFF"/>
                </a:solidFill>
                <a:effectLst/>
              </a:rPr>
              <a:t> have </a:t>
            </a:r>
          </a:p>
          <a:p>
            <a:pPr marL="0" indent="0">
              <a:buFont typeface="Wingdings" pitchFamily="2" charset="2"/>
              <a:buNone/>
              <a:defRPr/>
            </a:pPr>
            <a:endParaRPr lang="fr-FR" sz="2000" dirty="0"/>
          </a:p>
        </p:txBody>
      </p:sp>
      <p:sp>
        <p:nvSpPr>
          <p:cNvPr id="4" name="Espace réservé du pied de page 3">
            <a:extLst>
              <a:ext uri="{FF2B5EF4-FFF2-40B4-BE49-F238E27FC236}">
                <a16:creationId xmlns:a16="http://schemas.microsoft.com/office/drawing/2014/main" id="{5B8B52FD-C082-A6B4-1C53-A2F8BC3E74B5}"/>
              </a:ext>
            </a:extLst>
          </p:cNvPr>
          <p:cNvSpPr>
            <a:spLocks noGrp="1"/>
          </p:cNvSpPr>
          <p:nvPr>
            <p:ph type="ftr" sz="quarter" idx="11"/>
          </p:nvPr>
        </p:nvSpPr>
        <p:spPr/>
        <p:txBody>
          <a:bodyPr/>
          <a:lstStyle/>
          <a:p>
            <a:pPr>
              <a:defRPr/>
            </a:pPr>
            <a:r>
              <a:rPr lang="fr-FR" altLang="fr-FR"/>
              <a:t>Pisa School June 2023</a:t>
            </a:r>
          </a:p>
        </p:txBody>
      </p:sp>
      <p:sp>
        <p:nvSpPr>
          <p:cNvPr id="5" name="Espace réservé du numéro de diapositive 4">
            <a:extLst>
              <a:ext uri="{FF2B5EF4-FFF2-40B4-BE49-F238E27FC236}">
                <a16:creationId xmlns:a16="http://schemas.microsoft.com/office/drawing/2014/main" id="{E9C17C94-2152-1C48-2529-1CEC08E2FFBB}"/>
              </a:ext>
            </a:extLst>
          </p:cNvPr>
          <p:cNvSpPr>
            <a:spLocks noGrp="1"/>
          </p:cNvSpPr>
          <p:nvPr>
            <p:ph type="sldNum" sz="quarter" idx="12"/>
          </p:nvPr>
        </p:nvSpPr>
        <p:spPr/>
        <p:txBody>
          <a:bodyPr/>
          <a:lstStyle/>
          <a:p>
            <a:pPr>
              <a:defRPr/>
            </a:pPr>
            <a:fld id="{BC053A2B-C718-1448-9A35-F50FE2700CCE}" type="slidenum">
              <a:rPr lang="fr-FR" altLang="fr-FR" smtClean="0"/>
              <a:pPr>
                <a:defRPr/>
              </a:pPr>
              <a:t>7</a:t>
            </a:fld>
            <a:endParaRPr lang="fr-FR" altLang="fr-F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781956-43C8-36CA-DD32-0ACC449A6EB8}"/>
              </a:ext>
            </a:extLst>
          </p:cNvPr>
          <p:cNvSpPr>
            <a:spLocks noGrp="1"/>
          </p:cNvSpPr>
          <p:nvPr>
            <p:ph type="title"/>
          </p:nvPr>
        </p:nvSpPr>
        <p:spPr>
          <a:xfrm>
            <a:off x="415925" y="0"/>
            <a:ext cx="8353425" cy="836613"/>
          </a:xfrm>
        </p:spPr>
        <p:txBody>
          <a:bodyPr/>
          <a:lstStyle/>
          <a:p>
            <a:pPr>
              <a:defRPr/>
            </a:pPr>
            <a:r>
              <a:rPr lang="fr-FR" dirty="0" err="1"/>
              <a:t>Technical</a:t>
            </a:r>
            <a:r>
              <a:rPr lang="fr-FR" dirty="0"/>
              <a:t> aspect</a:t>
            </a:r>
          </a:p>
        </p:txBody>
      </p:sp>
      <p:sp>
        <p:nvSpPr>
          <p:cNvPr id="3" name="Espace réservé du contenu 2">
            <a:extLst>
              <a:ext uri="{FF2B5EF4-FFF2-40B4-BE49-F238E27FC236}">
                <a16:creationId xmlns:a16="http://schemas.microsoft.com/office/drawing/2014/main" id="{D91CB526-AD2F-27E5-5686-B0CD2A1CC87E}"/>
              </a:ext>
            </a:extLst>
          </p:cNvPr>
          <p:cNvSpPr>
            <a:spLocks noGrp="1"/>
          </p:cNvSpPr>
          <p:nvPr>
            <p:ph idx="1"/>
          </p:nvPr>
        </p:nvSpPr>
        <p:spPr>
          <a:xfrm>
            <a:off x="0" y="439738"/>
            <a:ext cx="9906000" cy="4713287"/>
          </a:xfrm>
        </p:spPr>
        <p:txBody>
          <a:bodyPr>
            <a:noAutofit/>
          </a:bodyPr>
          <a:lstStyle/>
          <a:p>
            <a:pPr>
              <a:defRPr/>
            </a:pPr>
            <a:r>
              <a:rPr lang="fr-FR" sz="2000" dirty="0">
                <a:solidFill>
                  <a:srgbClr val="FFFF00"/>
                </a:solidFill>
                <a:effectLst/>
              </a:rPr>
              <a:t>Background  </a:t>
            </a:r>
          </a:p>
          <a:p>
            <a:pPr>
              <a:buFont typeface="Arial" panose="020B0604020202020204" pitchFamily="34" charset="0"/>
              <a:buChar char="•"/>
              <a:defRPr/>
            </a:pPr>
            <a:r>
              <a:rPr lang="fr-FR" sz="1800" dirty="0">
                <a:solidFill>
                  <a:srgbClr val="FFFFFF"/>
                </a:solidFill>
                <a:effectLst/>
              </a:rPr>
              <a:t>Use simple backgrounds </a:t>
            </a:r>
            <a:r>
              <a:rPr lang="fr-FR" sz="1800" dirty="0" err="1">
                <a:solidFill>
                  <a:srgbClr val="FFFFFF"/>
                </a:solidFill>
                <a:effectLst/>
              </a:rPr>
              <a:t>that</a:t>
            </a:r>
            <a:r>
              <a:rPr lang="fr-FR" sz="1800" dirty="0">
                <a:solidFill>
                  <a:srgbClr val="FFFFFF"/>
                </a:solidFill>
                <a:effectLst/>
              </a:rPr>
              <a:t> </a:t>
            </a:r>
            <a:r>
              <a:rPr lang="fr-FR" sz="1800" dirty="0" err="1">
                <a:solidFill>
                  <a:srgbClr val="FFFFFF"/>
                </a:solidFill>
                <a:effectLst/>
              </a:rPr>
              <a:t>provide</a:t>
            </a:r>
            <a:r>
              <a:rPr lang="fr-FR" sz="1800" dirty="0">
                <a:solidFill>
                  <a:srgbClr val="FFFFFF"/>
                </a:solidFill>
                <a:effectLst/>
              </a:rPr>
              <a:t> </a:t>
            </a:r>
            <a:r>
              <a:rPr lang="fr-FR" sz="1800" dirty="0" err="1">
                <a:solidFill>
                  <a:srgbClr val="FFFFFF"/>
                </a:solidFill>
                <a:effectLst/>
              </a:rPr>
              <a:t>some</a:t>
            </a:r>
            <a:r>
              <a:rPr lang="fr-FR" sz="1800" dirty="0">
                <a:solidFill>
                  <a:srgbClr val="FFFFFF"/>
                </a:solidFill>
                <a:effectLst/>
              </a:rPr>
              <a:t> </a:t>
            </a:r>
            <a:r>
              <a:rPr lang="fr-FR" sz="1800" dirty="0" err="1">
                <a:solidFill>
                  <a:srgbClr val="FFFFFF"/>
                </a:solidFill>
                <a:effectLst/>
              </a:rPr>
              <a:t>visual</a:t>
            </a:r>
            <a:r>
              <a:rPr lang="fr-FR" sz="1800" dirty="0">
                <a:solidFill>
                  <a:srgbClr val="FFFFFF"/>
                </a:solidFill>
                <a:effectLst/>
              </a:rPr>
              <a:t> </a:t>
            </a:r>
            <a:r>
              <a:rPr lang="fr-FR" sz="1800" dirty="0" err="1">
                <a:solidFill>
                  <a:srgbClr val="FFFFFF"/>
                </a:solidFill>
                <a:effectLst/>
              </a:rPr>
              <a:t>interest</a:t>
            </a:r>
            <a:r>
              <a:rPr lang="fr-FR" sz="1800" dirty="0">
                <a:solidFill>
                  <a:srgbClr val="FFFFFF"/>
                </a:solidFill>
                <a:effectLst/>
              </a:rPr>
              <a:t> </a:t>
            </a:r>
            <a:endParaRPr lang="fr-FR" sz="1800" dirty="0"/>
          </a:p>
          <a:p>
            <a:pPr>
              <a:buFont typeface="Arial" panose="020B0604020202020204" pitchFamily="34" charset="0"/>
              <a:buChar char="•"/>
              <a:defRPr/>
            </a:pPr>
            <a:r>
              <a:rPr lang="fr-FR" sz="1800" dirty="0">
                <a:solidFill>
                  <a:srgbClr val="F2A344"/>
                </a:solidFill>
                <a:effectLst/>
              </a:rPr>
              <a:t> </a:t>
            </a:r>
            <a:r>
              <a:rPr lang="fr-FR" sz="1800" dirty="0">
                <a:solidFill>
                  <a:srgbClr val="FFFFFF"/>
                </a:solidFill>
                <a:effectLst/>
              </a:rPr>
              <a:t>Always use the </a:t>
            </a:r>
            <a:r>
              <a:rPr lang="fr-FR" sz="1800" dirty="0" err="1">
                <a:solidFill>
                  <a:srgbClr val="FFFFFF"/>
                </a:solidFill>
                <a:effectLst/>
              </a:rPr>
              <a:t>same</a:t>
            </a:r>
            <a:r>
              <a:rPr lang="fr-FR" sz="1800" dirty="0">
                <a:solidFill>
                  <a:srgbClr val="FFFFFF"/>
                </a:solidFill>
                <a:effectLst/>
              </a:rPr>
              <a:t> background </a:t>
            </a:r>
            <a:r>
              <a:rPr lang="fr-FR" sz="1800" dirty="0" err="1">
                <a:solidFill>
                  <a:srgbClr val="FFFFFF"/>
                </a:solidFill>
                <a:effectLst/>
              </a:rPr>
              <a:t>throughout</a:t>
            </a:r>
            <a:r>
              <a:rPr lang="fr-FR" sz="1800" dirty="0">
                <a:solidFill>
                  <a:srgbClr val="FFFFFF"/>
                </a:solidFill>
                <a:effectLst/>
              </a:rPr>
              <a:t> the </a:t>
            </a:r>
            <a:r>
              <a:rPr lang="fr-FR" sz="1800" dirty="0" err="1">
                <a:solidFill>
                  <a:srgbClr val="FFFFFF"/>
                </a:solidFill>
                <a:effectLst/>
              </a:rPr>
              <a:t>presentation</a:t>
            </a:r>
            <a:r>
              <a:rPr lang="fr-FR" sz="1800" dirty="0">
                <a:solidFill>
                  <a:srgbClr val="FFFFFF"/>
                </a:solidFill>
                <a:effectLst/>
              </a:rPr>
              <a:t> </a:t>
            </a:r>
            <a:endParaRPr lang="fr-FR" sz="1800" dirty="0"/>
          </a:p>
          <a:p>
            <a:pPr>
              <a:buFont typeface="Arial" panose="020B0604020202020204" pitchFamily="34" charset="0"/>
              <a:buChar char="•"/>
              <a:defRPr/>
            </a:pPr>
            <a:r>
              <a:rPr lang="fr-FR" sz="1800" dirty="0">
                <a:solidFill>
                  <a:srgbClr val="FFFFFF"/>
                </a:solidFill>
                <a:effectLst/>
              </a:rPr>
              <a:t>Try not to use backgrounds </a:t>
            </a:r>
            <a:r>
              <a:rPr lang="fr-FR" sz="1800" dirty="0" err="1">
                <a:solidFill>
                  <a:srgbClr val="FFFFFF"/>
                </a:solidFill>
                <a:effectLst/>
              </a:rPr>
              <a:t>that</a:t>
            </a:r>
            <a:r>
              <a:rPr lang="fr-FR" sz="1800" dirty="0">
                <a:solidFill>
                  <a:srgbClr val="FFFFFF"/>
                </a:solidFill>
                <a:effectLst/>
              </a:rPr>
              <a:t> are </a:t>
            </a:r>
            <a:r>
              <a:rPr lang="fr-FR" sz="1800" dirty="0" err="1">
                <a:solidFill>
                  <a:srgbClr val="FFFFFF"/>
                </a:solidFill>
                <a:effectLst/>
              </a:rPr>
              <a:t>distracting</a:t>
            </a:r>
            <a:r>
              <a:rPr lang="fr-FR" sz="1800" dirty="0">
                <a:solidFill>
                  <a:srgbClr val="FFFFFF"/>
                </a:solidFill>
                <a:effectLst/>
              </a:rPr>
              <a:t> or </a:t>
            </a:r>
            <a:r>
              <a:rPr lang="fr-FR" sz="1800" dirty="0" err="1">
                <a:solidFill>
                  <a:srgbClr val="FFFFFF"/>
                </a:solidFill>
                <a:effectLst/>
              </a:rPr>
              <a:t>make</a:t>
            </a:r>
            <a:r>
              <a:rPr lang="fr-FR" sz="1800" dirty="0">
                <a:solidFill>
                  <a:srgbClr val="FFFFFF"/>
                </a:solidFill>
                <a:effectLst/>
              </a:rPr>
              <a:t> </a:t>
            </a:r>
            <a:r>
              <a:rPr lang="fr-FR" sz="1800" dirty="0" err="1">
                <a:solidFill>
                  <a:srgbClr val="FFFFFF"/>
                </a:solidFill>
                <a:effectLst/>
              </a:rPr>
              <a:t>it</a:t>
            </a:r>
            <a:r>
              <a:rPr lang="fr-FR" sz="1800" dirty="0">
                <a:solidFill>
                  <a:srgbClr val="FFFFFF"/>
                </a:solidFill>
                <a:effectLst/>
              </a:rPr>
              <a:t> </a:t>
            </a:r>
            <a:r>
              <a:rPr lang="fr-FR" sz="1800" dirty="0" err="1">
                <a:solidFill>
                  <a:srgbClr val="FFFFFF"/>
                </a:solidFill>
                <a:effectLst/>
              </a:rPr>
              <a:t>difficult</a:t>
            </a:r>
            <a:r>
              <a:rPr lang="fr-FR" sz="1800" dirty="0">
                <a:solidFill>
                  <a:srgbClr val="FFFFFF"/>
                </a:solidFill>
                <a:effectLst/>
              </a:rPr>
              <a:t> to </a:t>
            </a:r>
            <a:r>
              <a:rPr lang="fr-FR" sz="1800" dirty="0" err="1">
                <a:solidFill>
                  <a:srgbClr val="FFFFFF"/>
                </a:solidFill>
                <a:effectLst/>
              </a:rPr>
              <a:t>read</a:t>
            </a:r>
            <a:r>
              <a:rPr lang="fr-FR" sz="1800" dirty="0">
                <a:solidFill>
                  <a:srgbClr val="FFFFFF"/>
                </a:solidFill>
                <a:effectLst/>
              </a:rPr>
              <a:t> the </a:t>
            </a:r>
            <a:r>
              <a:rPr lang="fr-FR" sz="1800" dirty="0" err="1">
                <a:solidFill>
                  <a:srgbClr val="FFFFFF"/>
                </a:solidFill>
                <a:effectLst/>
              </a:rPr>
              <a:t>words</a:t>
            </a:r>
            <a:endParaRPr lang="fr-FR" sz="1800" dirty="0">
              <a:solidFill>
                <a:srgbClr val="FFFFFF"/>
              </a:solidFill>
              <a:effectLst/>
            </a:endParaRPr>
          </a:p>
          <a:p>
            <a:pPr>
              <a:defRPr/>
            </a:pPr>
            <a:r>
              <a:rPr lang="fr-FR" sz="2000" dirty="0">
                <a:solidFill>
                  <a:srgbClr val="FFFF00"/>
                </a:solidFill>
                <a:effectLst/>
              </a:rPr>
              <a:t> </a:t>
            </a:r>
            <a:r>
              <a:rPr lang="fr-FR" sz="2000" dirty="0" err="1">
                <a:solidFill>
                  <a:srgbClr val="FFFF00"/>
                </a:solidFill>
                <a:effectLst/>
              </a:rPr>
              <a:t>Color</a:t>
            </a:r>
            <a:endParaRPr lang="fr-FR" sz="2000" dirty="0">
              <a:solidFill>
                <a:srgbClr val="FFFF00"/>
              </a:solidFill>
              <a:effectLst/>
            </a:endParaRPr>
          </a:p>
          <a:p>
            <a:pPr>
              <a:buFont typeface="Arial" panose="020B0604020202020204" pitchFamily="34" charset="0"/>
              <a:buChar char="•"/>
              <a:defRPr/>
            </a:pPr>
            <a:r>
              <a:rPr lang="fr-FR" sz="1800" dirty="0">
                <a:solidFill>
                  <a:srgbClr val="FFFFFF"/>
                </a:solidFill>
                <a:effectLst/>
                <a:latin typeface="Constantia" panose="02030602050306030303" pitchFamily="18" charset="0"/>
              </a:rPr>
              <a:t>Use a </a:t>
            </a:r>
            <a:r>
              <a:rPr lang="fr-FR" sz="1800" dirty="0" err="1">
                <a:solidFill>
                  <a:srgbClr val="FFFFFF"/>
                </a:solidFill>
                <a:effectLst/>
                <a:latin typeface="Constantia" panose="02030602050306030303" pitchFamily="18" charset="0"/>
              </a:rPr>
              <a:t>text</a:t>
            </a:r>
            <a:r>
              <a:rPr lang="fr-FR" sz="1800" dirty="0">
                <a:solidFill>
                  <a:srgbClr val="FFFFFF"/>
                </a:solidFill>
                <a:effectLst/>
                <a:latin typeface="Constantia" panose="02030602050306030303" pitchFamily="18" charset="0"/>
              </a:rPr>
              <a:t> </a:t>
            </a:r>
            <a:r>
              <a:rPr lang="fr-FR" sz="1800" dirty="0" err="1">
                <a:solidFill>
                  <a:srgbClr val="FFFFFF"/>
                </a:solidFill>
                <a:effectLst/>
                <a:latin typeface="Constantia" panose="02030602050306030303" pitchFamily="18" charset="0"/>
              </a:rPr>
              <a:t>color</a:t>
            </a:r>
            <a:r>
              <a:rPr lang="fr-FR" sz="1800" dirty="0">
                <a:solidFill>
                  <a:srgbClr val="FFFFFF"/>
                </a:solidFill>
                <a:effectLst/>
                <a:latin typeface="Constantia" panose="02030602050306030303" pitchFamily="18" charset="0"/>
              </a:rPr>
              <a:t> </a:t>
            </a:r>
            <a:r>
              <a:rPr lang="fr-FR" sz="1800" dirty="0" err="1">
                <a:solidFill>
                  <a:srgbClr val="FFFFFF"/>
                </a:solidFill>
                <a:effectLst/>
                <a:latin typeface="Constantia" panose="02030602050306030303" pitchFamily="18" charset="0"/>
              </a:rPr>
              <a:t>that</a:t>
            </a:r>
            <a:r>
              <a:rPr lang="fr-FR" sz="1800" dirty="0">
                <a:solidFill>
                  <a:srgbClr val="FFFFFF"/>
                </a:solidFill>
                <a:effectLst/>
                <a:latin typeface="Constantia" panose="02030602050306030303" pitchFamily="18" charset="0"/>
              </a:rPr>
              <a:t> </a:t>
            </a:r>
            <a:r>
              <a:rPr lang="fr-FR" sz="1800" dirty="0" err="1">
                <a:solidFill>
                  <a:srgbClr val="FFFFFF"/>
                </a:solidFill>
                <a:effectLst/>
                <a:latin typeface="Constantia" panose="02030602050306030303" pitchFamily="18" charset="0"/>
              </a:rPr>
              <a:t>contrasts</a:t>
            </a:r>
            <a:r>
              <a:rPr lang="fr-FR" sz="1800" dirty="0">
                <a:solidFill>
                  <a:srgbClr val="FFFFFF"/>
                </a:solidFill>
                <a:effectLst/>
                <a:latin typeface="Constantia" panose="02030602050306030303" pitchFamily="18" charset="0"/>
              </a:rPr>
              <a:t> </a:t>
            </a:r>
            <a:r>
              <a:rPr lang="fr-FR" sz="1800" dirty="0" err="1">
                <a:solidFill>
                  <a:srgbClr val="FFFFFF"/>
                </a:solidFill>
                <a:effectLst/>
                <a:latin typeface="Constantia" panose="02030602050306030303" pitchFamily="18" charset="0"/>
              </a:rPr>
              <a:t>with</a:t>
            </a:r>
            <a:r>
              <a:rPr lang="fr-FR" sz="1800" dirty="0">
                <a:solidFill>
                  <a:srgbClr val="FFFFFF"/>
                </a:solidFill>
                <a:effectLst/>
                <a:latin typeface="Constantia" panose="02030602050306030303" pitchFamily="18" charset="0"/>
              </a:rPr>
              <a:t> the background </a:t>
            </a:r>
            <a:endParaRPr lang="fr-FR" sz="2000" dirty="0">
              <a:solidFill>
                <a:srgbClr val="FFFFFF"/>
              </a:solidFill>
              <a:effectLst/>
            </a:endParaRPr>
          </a:p>
          <a:p>
            <a:pPr>
              <a:buFont typeface="Arial" panose="020B0604020202020204" pitchFamily="34" charset="0"/>
              <a:buChar char="•"/>
              <a:defRPr/>
            </a:pPr>
            <a:r>
              <a:rPr lang="fr-FR" sz="1800" dirty="0" err="1">
                <a:solidFill>
                  <a:srgbClr val="FFFFFF"/>
                </a:solidFill>
                <a:effectLst/>
              </a:rPr>
              <a:t>Keep</a:t>
            </a:r>
            <a:r>
              <a:rPr lang="fr-FR" sz="1800" dirty="0">
                <a:solidFill>
                  <a:srgbClr val="FFFFFF"/>
                </a:solidFill>
                <a:effectLst/>
              </a:rPr>
              <a:t> </a:t>
            </a:r>
            <a:r>
              <a:rPr lang="fr-FR" sz="1800" dirty="0" err="1">
                <a:solidFill>
                  <a:srgbClr val="FFFFFF"/>
                </a:solidFill>
                <a:effectLst/>
              </a:rPr>
              <a:t>color</a:t>
            </a:r>
            <a:r>
              <a:rPr lang="fr-FR" sz="1800" dirty="0">
                <a:solidFill>
                  <a:srgbClr val="FFFFFF"/>
                </a:solidFill>
                <a:effectLst/>
              </a:rPr>
              <a:t> </a:t>
            </a:r>
            <a:r>
              <a:rPr lang="fr-FR" sz="1800" dirty="0" err="1">
                <a:solidFill>
                  <a:srgbClr val="FFFFFF"/>
                </a:solidFill>
                <a:effectLst/>
              </a:rPr>
              <a:t>simple:less</a:t>
            </a:r>
            <a:r>
              <a:rPr lang="fr-FR" sz="1800" dirty="0">
                <a:solidFill>
                  <a:srgbClr val="FFFFFF"/>
                </a:solidFill>
                <a:effectLst/>
              </a:rPr>
              <a:t> </a:t>
            </a:r>
            <a:r>
              <a:rPr lang="fr-FR" sz="1800" dirty="0" err="1">
                <a:solidFill>
                  <a:srgbClr val="FFFFFF"/>
                </a:solidFill>
                <a:effectLst/>
              </a:rPr>
              <a:t>is</a:t>
            </a:r>
            <a:r>
              <a:rPr lang="fr-FR" sz="1800" dirty="0">
                <a:solidFill>
                  <a:srgbClr val="FFFFFF"/>
                </a:solidFill>
                <a:effectLst/>
              </a:rPr>
              <a:t> more</a:t>
            </a:r>
          </a:p>
          <a:p>
            <a:pPr>
              <a:buFont typeface="Arial" panose="020B0604020202020204" pitchFamily="34" charset="0"/>
              <a:buChar char="•"/>
              <a:defRPr/>
            </a:pPr>
            <a:r>
              <a:rPr lang="fr-FR" sz="1800" dirty="0">
                <a:solidFill>
                  <a:srgbClr val="FFFFFF"/>
                </a:solidFill>
                <a:effectLst/>
              </a:rPr>
              <a:t>Us</a:t>
            </a:r>
            <a:r>
              <a:rPr lang="fr-FR" sz="1800" dirty="0">
                <a:solidFill>
                  <a:srgbClr val="FFFFFF"/>
                </a:solidFill>
                <a:effectLst/>
                <a:latin typeface="Constantia" panose="02030602050306030303" pitchFamily="18" charset="0"/>
              </a:rPr>
              <a:t>e </a:t>
            </a:r>
            <a:r>
              <a:rPr lang="fr-FR" sz="1800" dirty="0" err="1">
                <a:solidFill>
                  <a:srgbClr val="FFFFFF"/>
                </a:solidFill>
                <a:effectLst/>
                <a:latin typeface="Constantia" panose="02030602050306030303" pitchFamily="18" charset="0"/>
              </a:rPr>
              <a:t>color</a:t>
            </a:r>
            <a:r>
              <a:rPr lang="fr-FR" sz="1800" dirty="0">
                <a:solidFill>
                  <a:srgbClr val="FFFFFF"/>
                </a:solidFill>
                <a:effectLst/>
                <a:latin typeface="Constantia" panose="02030602050306030303" pitchFamily="18" charset="0"/>
              </a:rPr>
              <a:t> for </a:t>
            </a:r>
            <a:r>
              <a:rPr lang="fr-FR" sz="1800" dirty="0" err="1">
                <a:solidFill>
                  <a:srgbClr val="F7C68E"/>
                </a:solidFill>
                <a:effectLst/>
                <a:latin typeface="Constantia" panose="02030602050306030303" pitchFamily="18" charset="0"/>
              </a:rPr>
              <a:t>emphasis</a:t>
            </a:r>
            <a:endParaRPr lang="fr-FR" sz="1800" dirty="0">
              <a:solidFill>
                <a:srgbClr val="FFFFFF"/>
              </a:solidFill>
              <a:effectLst/>
            </a:endParaRPr>
          </a:p>
          <a:p>
            <a:pPr>
              <a:buFont typeface="Arial" panose="020B0604020202020204" pitchFamily="34" charset="0"/>
              <a:buChar char="•"/>
              <a:defRPr/>
            </a:pPr>
            <a:r>
              <a:rPr lang="fr-FR" sz="1800" dirty="0">
                <a:solidFill>
                  <a:srgbClr val="FFFFFF"/>
                </a:solidFill>
                <a:effectLst/>
              </a:rPr>
              <a:t>Use </a:t>
            </a:r>
            <a:r>
              <a:rPr lang="fr-FR" sz="1800" dirty="0" err="1">
                <a:solidFill>
                  <a:srgbClr val="FFFFFF"/>
                </a:solidFill>
                <a:effectLst/>
              </a:rPr>
              <a:t>colors</a:t>
            </a:r>
            <a:r>
              <a:rPr lang="fr-FR" sz="1800" dirty="0">
                <a:solidFill>
                  <a:srgbClr val="FFFFFF"/>
                </a:solidFill>
                <a:effectLst/>
              </a:rPr>
              <a:t> </a:t>
            </a:r>
            <a:r>
              <a:rPr lang="fr-FR" sz="1800" dirty="0" err="1">
                <a:solidFill>
                  <a:srgbClr val="FFFFFF"/>
                </a:solidFill>
                <a:effectLst/>
              </a:rPr>
              <a:t>sparingly</a:t>
            </a:r>
            <a:endParaRPr lang="fr-FR" sz="1800" dirty="0">
              <a:solidFill>
                <a:srgbClr val="FFFFFF"/>
              </a:solidFill>
              <a:effectLst/>
            </a:endParaRPr>
          </a:p>
          <a:p>
            <a:pPr>
              <a:buFont typeface="Arial" panose="020B0604020202020204" pitchFamily="34" charset="0"/>
              <a:buChar char="•"/>
              <a:defRPr/>
            </a:pPr>
            <a:r>
              <a:rPr lang="fr-FR" sz="1800" dirty="0">
                <a:solidFill>
                  <a:srgbClr val="FFFFFF"/>
                </a:solidFill>
                <a:effectLst/>
              </a:rPr>
              <a:t>Use </a:t>
            </a:r>
            <a:r>
              <a:rPr lang="fr-FR" sz="1800" dirty="0" err="1">
                <a:solidFill>
                  <a:srgbClr val="FFFFFF"/>
                </a:solidFill>
                <a:effectLst/>
              </a:rPr>
              <a:t>colors</a:t>
            </a:r>
            <a:r>
              <a:rPr lang="fr-FR" sz="1800" dirty="0">
                <a:solidFill>
                  <a:srgbClr val="FFFFFF"/>
                </a:solidFill>
                <a:effectLst/>
              </a:rPr>
              <a:t> to tie points </a:t>
            </a:r>
            <a:r>
              <a:rPr lang="fr-FR" sz="1800" dirty="0" err="1">
                <a:solidFill>
                  <a:srgbClr val="FFFFFF"/>
                </a:solidFill>
                <a:effectLst/>
              </a:rPr>
              <a:t>together</a:t>
            </a:r>
            <a:r>
              <a:rPr lang="fr-FR" sz="1800" dirty="0">
                <a:solidFill>
                  <a:srgbClr val="FFFFFF"/>
                </a:solidFill>
                <a:effectLst/>
              </a:rPr>
              <a:t> </a:t>
            </a:r>
          </a:p>
          <a:p>
            <a:pPr>
              <a:defRPr/>
            </a:pPr>
            <a:r>
              <a:rPr lang="fr-FR" sz="2000" dirty="0">
                <a:solidFill>
                  <a:srgbClr val="FFFF00"/>
                </a:solidFill>
                <a:effectLst/>
              </a:rPr>
              <a:t>Fonts</a:t>
            </a:r>
          </a:p>
          <a:p>
            <a:pPr>
              <a:buFont typeface="Arial" panose="020B0604020202020204" pitchFamily="34" charset="0"/>
              <a:buChar char="•"/>
              <a:defRPr/>
            </a:pPr>
            <a:r>
              <a:rPr lang="fr-FR" sz="1800" dirty="0">
                <a:solidFill>
                  <a:srgbClr val="FFFFFF"/>
                </a:solidFill>
                <a:effectLst/>
              </a:rPr>
              <a:t>Fonts </a:t>
            </a:r>
            <a:r>
              <a:rPr lang="fr-FR" sz="1800" dirty="0" err="1">
                <a:solidFill>
                  <a:srgbClr val="FFFFFF"/>
                </a:solidFill>
                <a:effectLst/>
              </a:rPr>
              <a:t>should</a:t>
            </a:r>
            <a:r>
              <a:rPr lang="fr-FR" sz="1800" dirty="0">
                <a:solidFill>
                  <a:srgbClr val="FFFFFF"/>
                </a:solidFill>
                <a:effectLst/>
              </a:rPr>
              <a:t> </a:t>
            </a:r>
            <a:r>
              <a:rPr lang="fr-FR" sz="1800" dirty="0" err="1">
                <a:solidFill>
                  <a:srgbClr val="FFFFFF"/>
                </a:solidFill>
                <a:effectLst/>
              </a:rPr>
              <a:t>be</a:t>
            </a:r>
            <a:r>
              <a:rPr lang="fr-FR" sz="1800" dirty="0">
                <a:solidFill>
                  <a:srgbClr val="FFFFFF"/>
                </a:solidFill>
                <a:effectLst/>
              </a:rPr>
              <a:t> standard and </a:t>
            </a:r>
            <a:r>
              <a:rPr lang="fr-FR" sz="1800" dirty="0" err="1">
                <a:solidFill>
                  <a:srgbClr val="FFFFFF"/>
                </a:solidFill>
                <a:effectLst/>
              </a:rPr>
              <a:t>easy</a:t>
            </a:r>
            <a:r>
              <a:rPr lang="fr-FR" sz="1800" dirty="0">
                <a:solidFill>
                  <a:srgbClr val="FFFFFF"/>
                </a:solidFill>
                <a:effectLst/>
              </a:rPr>
              <a:t> to </a:t>
            </a:r>
            <a:r>
              <a:rPr lang="fr-FR" sz="1800" dirty="0" err="1">
                <a:solidFill>
                  <a:srgbClr val="FFFFFF"/>
                </a:solidFill>
                <a:effectLst/>
              </a:rPr>
              <a:t>read</a:t>
            </a:r>
            <a:r>
              <a:rPr lang="fr-FR" sz="1800" dirty="0">
                <a:solidFill>
                  <a:srgbClr val="FFFFFF"/>
                </a:solidFill>
                <a:effectLst/>
              </a:rPr>
              <a:t> </a:t>
            </a:r>
            <a:endParaRPr lang="fr-FR" sz="1800" dirty="0"/>
          </a:p>
          <a:p>
            <a:pPr>
              <a:buFont typeface="Courier New" panose="02070309020205020404" pitchFamily="49" charset="0"/>
              <a:buChar char="o"/>
              <a:defRPr/>
            </a:pPr>
            <a:r>
              <a:rPr lang="fr-FR" sz="1800" dirty="0">
                <a:solidFill>
                  <a:srgbClr val="FFFFFF"/>
                </a:solidFill>
                <a:effectLst/>
              </a:rPr>
              <a:t>Times New Roman, Arial, Calibri</a:t>
            </a:r>
          </a:p>
          <a:p>
            <a:pPr>
              <a:buFont typeface="Arial" panose="020B0604020202020204" pitchFamily="34" charset="0"/>
              <a:buChar char="•"/>
              <a:defRPr/>
            </a:pPr>
            <a:r>
              <a:rPr lang="fr-FR" sz="1800" dirty="0">
                <a:solidFill>
                  <a:srgbClr val="FFFFFF"/>
                </a:solidFill>
                <a:effectLst/>
              </a:rPr>
              <a:t>The </a:t>
            </a:r>
            <a:r>
              <a:rPr lang="fr-FR" sz="1800" dirty="0" err="1">
                <a:solidFill>
                  <a:srgbClr val="FFFFFF"/>
                </a:solidFill>
                <a:effectLst/>
              </a:rPr>
              <a:t>title</a:t>
            </a:r>
            <a:r>
              <a:rPr lang="fr-FR" sz="1800" dirty="0">
                <a:solidFill>
                  <a:srgbClr val="FFFFFF"/>
                </a:solidFill>
                <a:effectLst/>
              </a:rPr>
              <a:t> of the slide </a:t>
            </a:r>
            <a:r>
              <a:rPr lang="fr-FR" sz="1800" dirty="0" err="1">
                <a:solidFill>
                  <a:srgbClr val="FFFFFF"/>
                </a:solidFill>
                <a:effectLst/>
              </a:rPr>
              <a:t>should</a:t>
            </a:r>
            <a:r>
              <a:rPr lang="fr-FR" sz="1800" dirty="0">
                <a:solidFill>
                  <a:srgbClr val="FFFFFF"/>
                </a:solidFill>
                <a:effectLst/>
              </a:rPr>
              <a:t> </a:t>
            </a:r>
            <a:r>
              <a:rPr lang="fr-FR" sz="1800" dirty="0" err="1">
                <a:solidFill>
                  <a:srgbClr val="FFFFFF"/>
                </a:solidFill>
                <a:effectLst/>
              </a:rPr>
              <a:t>be</a:t>
            </a:r>
            <a:r>
              <a:rPr lang="fr-FR" sz="1800" dirty="0">
                <a:solidFill>
                  <a:srgbClr val="FFFFFF"/>
                </a:solidFill>
                <a:effectLst/>
              </a:rPr>
              <a:t> about 44-point</a:t>
            </a:r>
          </a:p>
          <a:p>
            <a:pPr>
              <a:buFont typeface="Arial" panose="020B0604020202020204" pitchFamily="34" charset="0"/>
              <a:buChar char="•"/>
              <a:defRPr/>
            </a:pPr>
            <a:r>
              <a:rPr lang="fr-FR" sz="1800" dirty="0">
                <a:solidFill>
                  <a:srgbClr val="FFFFFF"/>
                </a:solidFill>
                <a:effectLst/>
              </a:rPr>
              <a:t>The body of the slide </a:t>
            </a:r>
            <a:r>
              <a:rPr lang="fr-FR" sz="1800" dirty="0" err="1">
                <a:solidFill>
                  <a:srgbClr val="FFFFFF"/>
                </a:solidFill>
                <a:effectLst/>
              </a:rPr>
              <a:t>should</a:t>
            </a:r>
            <a:r>
              <a:rPr lang="fr-FR" sz="1800" dirty="0">
                <a:solidFill>
                  <a:srgbClr val="FFFFFF"/>
                </a:solidFill>
                <a:effectLst/>
              </a:rPr>
              <a:t> </a:t>
            </a:r>
            <a:r>
              <a:rPr lang="fr-FR" sz="1800" dirty="0" err="1">
                <a:solidFill>
                  <a:srgbClr val="FFFFFF"/>
                </a:solidFill>
                <a:effectLst/>
              </a:rPr>
              <a:t>be</a:t>
            </a:r>
            <a:r>
              <a:rPr lang="fr-FR" sz="1800" dirty="0">
                <a:solidFill>
                  <a:srgbClr val="FFFFFF"/>
                </a:solidFill>
                <a:effectLst/>
              </a:rPr>
              <a:t> about 22-point</a:t>
            </a:r>
          </a:p>
          <a:p>
            <a:pPr>
              <a:buFont typeface="Arial" panose="020B0604020202020204" pitchFamily="34" charset="0"/>
              <a:buChar char="•"/>
              <a:defRPr/>
            </a:pPr>
            <a:r>
              <a:rPr lang="fr-FR" sz="1400" dirty="0">
                <a:solidFill>
                  <a:srgbClr val="FFFFFF"/>
                </a:solidFill>
                <a:effectLst/>
              </a:rPr>
              <a:t>You do not </a:t>
            </a:r>
            <a:r>
              <a:rPr lang="fr-FR" sz="1400" dirty="0" err="1">
                <a:solidFill>
                  <a:srgbClr val="FFFFFF"/>
                </a:solidFill>
                <a:effectLst/>
              </a:rPr>
              <a:t>want</a:t>
            </a:r>
            <a:r>
              <a:rPr lang="fr-FR" sz="1400" dirty="0">
                <a:solidFill>
                  <a:srgbClr val="FFFFFF"/>
                </a:solidFill>
                <a:effectLst/>
              </a:rPr>
              <a:t> </a:t>
            </a:r>
            <a:r>
              <a:rPr lang="fr-FR" sz="1400" dirty="0" err="1">
                <a:solidFill>
                  <a:srgbClr val="FFFFFF"/>
                </a:solidFill>
                <a:effectLst/>
              </a:rPr>
              <a:t>your</a:t>
            </a:r>
            <a:r>
              <a:rPr lang="fr-FR" sz="1400" dirty="0">
                <a:solidFill>
                  <a:srgbClr val="FFFFFF"/>
                </a:solidFill>
                <a:effectLst/>
              </a:rPr>
              <a:t> font </a:t>
            </a:r>
            <a:r>
              <a:rPr lang="fr-FR" sz="1400" dirty="0" err="1">
                <a:solidFill>
                  <a:srgbClr val="FFFFFF"/>
                </a:solidFill>
                <a:effectLst/>
              </a:rPr>
              <a:t>too</a:t>
            </a:r>
            <a:r>
              <a:rPr lang="fr-FR" sz="1400" dirty="0">
                <a:solidFill>
                  <a:srgbClr val="FFFFFF"/>
                </a:solidFill>
                <a:effectLst/>
              </a:rPr>
              <a:t> </a:t>
            </a:r>
            <a:r>
              <a:rPr lang="fr-FR" sz="1400" dirty="0" err="1">
                <a:solidFill>
                  <a:srgbClr val="FFFFFF"/>
                </a:solidFill>
                <a:effectLst/>
              </a:rPr>
              <a:t>small</a:t>
            </a:r>
            <a:r>
              <a:rPr lang="fr-FR" sz="1400" dirty="0">
                <a:solidFill>
                  <a:srgbClr val="FFFFFF"/>
                </a:solidFill>
                <a:effectLst/>
              </a:rPr>
              <a:t> </a:t>
            </a:r>
            <a:r>
              <a:rPr lang="fr-FR" sz="1400" dirty="0" err="1">
                <a:solidFill>
                  <a:srgbClr val="FFFFFF"/>
                </a:solidFill>
                <a:effectLst/>
              </a:rPr>
              <a:t>so</a:t>
            </a:r>
            <a:r>
              <a:rPr lang="fr-FR" sz="1400" dirty="0">
                <a:solidFill>
                  <a:srgbClr val="FFFFFF"/>
                </a:solidFill>
                <a:effectLst/>
              </a:rPr>
              <a:t> </a:t>
            </a:r>
            <a:r>
              <a:rPr lang="fr-FR" sz="1400" dirty="0" err="1">
                <a:solidFill>
                  <a:srgbClr val="FFFFFF"/>
                </a:solidFill>
                <a:effectLst/>
              </a:rPr>
              <a:t>that</a:t>
            </a:r>
            <a:r>
              <a:rPr lang="fr-FR" sz="1400" dirty="0">
                <a:solidFill>
                  <a:srgbClr val="FFFFFF"/>
                </a:solidFill>
                <a:effectLst/>
              </a:rPr>
              <a:t> </a:t>
            </a:r>
            <a:r>
              <a:rPr lang="fr-FR" sz="1400" dirty="0" err="1">
                <a:solidFill>
                  <a:srgbClr val="FFFFFF"/>
                </a:solidFill>
                <a:effectLst/>
              </a:rPr>
              <a:t>your</a:t>
            </a:r>
            <a:r>
              <a:rPr lang="fr-FR" sz="1400" dirty="0">
                <a:solidFill>
                  <a:srgbClr val="FFFFFF"/>
                </a:solidFill>
                <a:effectLst/>
              </a:rPr>
              <a:t> audience has to </a:t>
            </a:r>
            <a:r>
              <a:rPr lang="fr-FR" sz="1400" dirty="0" err="1">
                <a:solidFill>
                  <a:srgbClr val="FFFFFF"/>
                </a:solidFill>
                <a:effectLst/>
              </a:rPr>
              <a:t>strain</a:t>
            </a:r>
            <a:r>
              <a:rPr lang="fr-FR" sz="1400" dirty="0">
                <a:solidFill>
                  <a:srgbClr val="FFFFFF"/>
                </a:solidFill>
                <a:effectLst/>
              </a:rPr>
              <a:t> to </a:t>
            </a:r>
            <a:r>
              <a:rPr lang="fr-FR" sz="1400" dirty="0" err="1">
                <a:solidFill>
                  <a:srgbClr val="FFFFFF"/>
                </a:solidFill>
                <a:effectLst/>
              </a:rPr>
              <a:t>read</a:t>
            </a:r>
            <a:r>
              <a:rPr lang="fr-FR" sz="1400" dirty="0">
                <a:solidFill>
                  <a:srgbClr val="FFFFFF"/>
                </a:solidFill>
                <a:effectLst/>
              </a:rPr>
              <a:t> </a:t>
            </a:r>
            <a:r>
              <a:rPr lang="fr-FR" sz="1400" dirty="0" err="1">
                <a:solidFill>
                  <a:srgbClr val="FFFFFF"/>
                </a:solidFill>
                <a:effectLst/>
              </a:rPr>
              <a:t>it</a:t>
            </a:r>
            <a:endParaRPr lang="fr-FR" sz="1400" dirty="0">
              <a:solidFill>
                <a:srgbClr val="FFFFFF"/>
              </a:solidFill>
              <a:effectLst/>
            </a:endParaRPr>
          </a:p>
          <a:p>
            <a:pPr>
              <a:buFont typeface="Arial" panose="020B0604020202020204" pitchFamily="34" charset="0"/>
              <a:buChar char="•"/>
              <a:defRPr/>
            </a:pPr>
            <a:r>
              <a:rPr lang="fr-FR" sz="1800" dirty="0">
                <a:solidFill>
                  <a:srgbClr val="FFFFFF"/>
                </a:solidFill>
                <a:effectLst/>
              </a:rPr>
              <a:t>CAPITALIZE ONLY TO MAKE A POINT – NOT ALL THE TIME </a:t>
            </a:r>
          </a:p>
          <a:p>
            <a:pPr>
              <a:buFont typeface="Arial" panose="020B0604020202020204" pitchFamily="34" charset="0"/>
              <a:buChar char="•"/>
              <a:defRPr/>
            </a:pPr>
            <a:r>
              <a:rPr lang="fr-FR" sz="1800" dirty="0" err="1">
                <a:solidFill>
                  <a:srgbClr val="FFFFFF"/>
                </a:solidFill>
                <a:effectLst/>
              </a:rPr>
              <a:t>Stay</a:t>
            </a:r>
            <a:r>
              <a:rPr lang="fr-FR" sz="1800" dirty="0">
                <a:solidFill>
                  <a:srgbClr val="FFFFFF"/>
                </a:solidFill>
                <a:effectLst/>
              </a:rPr>
              <a:t> </a:t>
            </a:r>
            <a:r>
              <a:rPr lang="fr-FR" sz="1800" dirty="0" err="1">
                <a:solidFill>
                  <a:srgbClr val="FFFFFF"/>
                </a:solidFill>
                <a:effectLst/>
              </a:rPr>
              <a:t>away</a:t>
            </a:r>
            <a:r>
              <a:rPr lang="fr-FR" sz="1800" dirty="0">
                <a:solidFill>
                  <a:srgbClr val="FFFFFF"/>
                </a:solidFill>
                <a:effectLst/>
              </a:rPr>
              <a:t> </a:t>
            </a:r>
            <a:r>
              <a:rPr lang="fr-FR" sz="1800" dirty="0" err="1">
                <a:solidFill>
                  <a:srgbClr val="FFFFFF"/>
                </a:solidFill>
                <a:effectLst/>
              </a:rPr>
              <a:t>from</a:t>
            </a:r>
            <a:r>
              <a:rPr lang="fr-FR" sz="1800" dirty="0">
                <a:solidFill>
                  <a:srgbClr val="FFFFFF"/>
                </a:solidFill>
                <a:effectLst/>
              </a:rPr>
              <a:t> </a:t>
            </a:r>
            <a:r>
              <a:rPr lang="fr-FR" sz="1800" dirty="0" err="1">
                <a:solidFill>
                  <a:srgbClr val="FFFFFF"/>
                </a:solidFill>
                <a:effectLst/>
              </a:rPr>
              <a:t>complicated</a:t>
            </a:r>
            <a:r>
              <a:rPr lang="fr-FR" sz="1800" dirty="0">
                <a:solidFill>
                  <a:srgbClr val="FFFFFF"/>
                </a:solidFill>
                <a:effectLst/>
              </a:rPr>
              <a:t>  and </a:t>
            </a:r>
            <a:r>
              <a:rPr lang="fr-FR" sz="1800" dirty="0" err="1">
                <a:solidFill>
                  <a:srgbClr val="FFFFFF"/>
                </a:solidFill>
                <a:effectLst/>
              </a:rPr>
              <a:t>exotic</a:t>
            </a:r>
            <a:r>
              <a:rPr lang="fr-FR" sz="1800" dirty="0">
                <a:solidFill>
                  <a:srgbClr val="FFFFFF"/>
                </a:solidFill>
                <a:effectLst/>
              </a:rPr>
              <a:t> fonts   - Use one font style </a:t>
            </a:r>
            <a:r>
              <a:rPr lang="fr-FR" sz="1800" dirty="0" err="1">
                <a:solidFill>
                  <a:srgbClr val="FFFFFF"/>
                </a:solidFill>
                <a:effectLst/>
              </a:rPr>
              <a:t>throughout</a:t>
            </a:r>
            <a:r>
              <a:rPr lang="fr-FR" sz="1800" dirty="0">
                <a:solidFill>
                  <a:srgbClr val="FFFFFF"/>
                </a:solidFill>
                <a:effectLst/>
              </a:rPr>
              <a:t> </a:t>
            </a:r>
            <a:endParaRPr lang="fr-FR" sz="1800" dirty="0"/>
          </a:p>
          <a:p>
            <a:pPr>
              <a:buFont typeface="Arial" panose="020B0604020202020204" pitchFamily="34" charset="0"/>
              <a:buChar char="•"/>
              <a:defRPr/>
            </a:pPr>
            <a:endParaRPr lang="fr-FR" sz="1800" dirty="0">
              <a:solidFill>
                <a:srgbClr val="FFFFFF"/>
              </a:solidFill>
              <a:effectLst/>
            </a:endParaRPr>
          </a:p>
          <a:p>
            <a:pPr>
              <a:defRPr/>
            </a:pPr>
            <a:endParaRPr lang="fr-FR" sz="2000" dirty="0"/>
          </a:p>
          <a:p>
            <a:pPr>
              <a:defRPr/>
            </a:pPr>
            <a:endParaRPr lang="fr-FR" sz="2000" dirty="0">
              <a:latin typeface="+mj-lt"/>
            </a:endParaRPr>
          </a:p>
        </p:txBody>
      </p:sp>
      <p:sp>
        <p:nvSpPr>
          <p:cNvPr id="5" name="Espace réservé du numéro de diapositive 4">
            <a:extLst>
              <a:ext uri="{FF2B5EF4-FFF2-40B4-BE49-F238E27FC236}">
                <a16:creationId xmlns:a16="http://schemas.microsoft.com/office/drawing/2014/main" id="{D0AB9E56-17E7-717C-BEEE-29FE20D2ED9B}"/>
              </a:ext>
            </a:extLst>
          </p:cNvPr>
          <p:cNvSpPr>
            <a:spLocks noGrp="1"/>
          </p:cNvSpPr>
          <p:nvPr>
            <p:ph type="sldNum" sz="quarter" idx="12"/>
          </p:nvPr>
        </p:nvSpPr>
        <p:spPr>
          <a:xfrm>
            <a:off x="7129463" y="6281738"/>
            <a:ext cx="2311400" cy="457200"/>
          </a:xfrm>
        </p:spPr>
        <p:txBody>
          <a:bodyPr/>
          <a:lstStyle/>
          <a:p>
            <a:pPr>
              <a:defRPr/>
            </a:pPr>
            <a:fld id="{1E288F80-33CE-674B-9251-5FF977D83AEA}" type="slidenum">
              <a:rPr lang="fr-FR" altLang="fr-FR" smtClean="0"/>
              <a:pPr>
                <a:defRPr/>
              </a:pPr>
              <a:t>8</a:t>
            </a:fld>
            <a:endParaRPr lang="fr-FR" altLang="fr-FR" dirty="0"/>
          </a:p>
        </p:txBody>
      </p:sp>
      <p:pic>
        <p:nvPicPr>
          <p:cNvPr id="104452" name="Image 5">
            <a:extLst>
              <a:ext uri="{FF2B5EF4-FFF2-40B4-BE49-F238E27FC236}">
                <a16:creationId xmlns:a16="http://schemas.microsoft.com/office/drawing/2014/main" id="{8E6BF35F-1847-75D5-FE0B-70FAA5F7EF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0413" y="3190875"/>
            <a:ext cx="3803650"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3" name="Image 7">
            <a:extLst>
              <a:ext uri="{FF2B5EF4-FFF2-40B4-BE49-F238E27FC236}">
                <a16:creationId xmlns:a16="http://schemas.microsoft.com/office/drawing/2014/main" id="{9034A570-9C39-624A-0291-A63189AC97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0575" y="2157413"/>
            <a:ext cx="3773488"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4" name="Image 9">
            <a:extLst>
              <a:ext uri="{FF2B5EF4-FFF2-40B4-BE49-F238E27FC236}">
                <a16:creationId xmlns:a16="http://schemas.microsoft.com/office/drawing/2014/main" id="{93288DAF-9B48-A5CE-CEE2-45A0135A9A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4048125"/>
            <a:ext cx="2682875" cy="111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space réservé du pied de page 3">
            <a:extLst>
              <a:ext uri="{FF2B5EF4-FFF2-40B4-BE49-F238E27FC236}">
                <a16:creationId xmlns:a16="http://schemas.microsoft.com/office/drawing/2014/main" id="{94EE79FF-1BF6-1F1F-71E3-7E7AA30E7AAE}"/>
              </a:ext>
            </a:extLst>
          </p:cNvPr>
          <p:cNvSpPr>
            <a:spLocks noGrp="1"/>
          </p:cNvSpPr>
          <p:nvPr>
            <p:ph type="ftr" sz="quarter" idx="11"/>
          </p:nvPr>
        </p:nvSpPr>
        <p:spPr/>
        <p:txBody>
          <a:bodyPr/>
          <a:lstStyle/>
          <a:p>
            <a:pPr>
              <a:defRPr/>
            </a:pPr>
            <a:r>
              <a:rPr lang="fr-FR" altLang="fr-FR"/>
              <a:t>Pisa School June 2023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9110DB-CE54-4D33-6EA8-1A0464AB4C97}"/>
              </a:ext>
            </a:extLst>
          </p:cNvPr>
          <p:cNvSpPr>
            <a:spLocks noGrp="1"/>
          </p:cNvSpPr>
          <p:nvPr>
            <p:ph type="title"/>
          </p:nvPr>
        </p:nvSpPr>
        <p:spPr/>
        <p:txBody>
          <a:bodyPr/>
          <a:lstStyle/>
          <a:p>
            <a:pPr>
              <a:defRPr/>
            </a:pPr>
            <a:r>
              <a:rPr lang="fr-FR" dirty="0" err="1"/>
              <a:t>Technical</a:t>
            </a:r>
            <a:r>
              <a:rPr lang="fr-FR" dirty="0"/>
              <a:t> aspects on slide </a:t>
            </a:r>
            <a:r>
              <a:rPr lang="fr-FR" dirty="0" err="1"/>
              <a:t>layout</a:t>
            </a:r>
            <a:endParaRPr lang="fr-FR" dirty="0"/>
          </a:p>
        </p:txBody>
      </p:sp>
      <p:sp>
        <p:nvSpPr>
          <p:cNvPr id="3" name="Espace réservé du contenu 2">
            <a:extLst>
              <a:ext uri="{FF2B5EF4-FFF2-40B4-BE49-F238E27FC236}">
                <a16:creationId xmlns:a16="http://schemas.microsoft.com/office/drawing/2014/main" id="{C7EB4E6A-5464-2CCA-75E9-F5B7AF975476}"/>
              </a:ext>
            </a:extLst>
          </p:cNvPr>
          <p:cNvSpPr>
            <a:spLocks noGrp="1"/>
          </p:cNvSpPr>
          <p:nvPr>
            <p:ph idx="1"/>
          </p:nvPr>
        </p:nvSpPr>
        <p:spPr>
          <a:xfrm>
            <a:off x="76200" y="1412875"/>
            <a:ext cx="9337675" cy="4606925"/>
          </a:xfrm>
        </p:spPr>
        <p:txBody>
          <a:bodyPr/>
          <a:lstStyle/>
          <a:p>
            <a:pPr>
              <a:defRPr/>
            </a:pPr>
            <a:r>
              <a:rPr lang="fr-FR" dirty="0" err="1">
                <a:solidFill>
                  <a:srgbClr val="FFFFFF"/>
                </a:solidFill>
                <a:effectLst/>
              </a:rPr>
              <a:t>Avoid</a:t>
            </a:r>
            <a:r>
              <a:rPr lang="fr-FR" dirty="0">
                <a:solidFill>
                  <a:srgbClr val="FFFFFF"/>
                </a:solidFill>
                <a:effectLst/>
              </a:rPr>
              <a:t> </a:t>
            </a:r>
            <a:r>
              <a:rPr lang="fr-FR" dirty="0" err="1">
                <a:solidFill>
                  <a:srgbClr val="FFFFFF"/>
                </a:solidFill>
                <a:effectLst/>
              </a:rPr>
              <a:t>text</a:t>
            </a:r>
            <a:r>
              <a:rPr lang="fr-FR" dirty="0">
                <a:solidFill>
                  <a:srgbClr val="FFFFFF"/>
                </a:solidFill>
                <a:effectLst/>
              </a:rPr>
              <a:t> </a:t>
            </a:r>
            <a:r>
              <a:rPr lang="fr-FR" dirty="0" err="1">
                <a:solidFill>
                  <a:srgbClr val="FFFFFF"/>
                </a:solidFill>
                <a:effectLst/>
              </a:rPr>
              <a:t>heavy</a:t>
            </a:r>
            <a:r>
              <a:rPr lang="fr-FR" dirty="0">
                <a:solidFill>
                  <a:srgbClr val="FFFFFF"/>
                </a:solidFill>
                <a:effectLst/>
              </a:rPr>
              <a:t> slides </a:t>
            </a:r>
            <a:endParaRPr lang="fr-FR" dirty="0"/>
          </a:p>
          <a:p>
            <a:pPr>
              <a:defRPr/>
            </a:pPr>
            <a:r>
              <a:rPr lang="fr-FR" dirty="0" err="1">
                <a:solidFill>
                  <a:srgbClr val="FFFFFF"/>
                </a:solidFill>
                <a:effectLst/>
              </a:rPr>
              <a:t>Avoid</a:t>
            </a:r>
            <a:r>
              <a:rPr lang="fr-FR" dirty="0">
                <a:solidFill>
                  <a:srgbClr val="FFFFFF"/>
                </a:solidFill>
                <a:effectLst/>
              </a:rPr>
              <a:t> full </a:t>
            </a:r>
            <a:r>
              <a:rPr lang="fr-FR" dirty="0" err="1">
                <a:solidFill>
                  <a:srgbClr val="FFFFFF"/>
                </a:solidFill>
                <a:effectLst/>
              </a:rPr>
              <a:t>paragraphs</a:t>
            </a:r>
            <a:r>
              <a:rPr lang="fr-FR" dirty="0">
                <a:solidFill>
                  <a:srgbClr val="FFFFFF"/>
                </a:solidFill>
                <a:effectLst/>
              </a:rPr>
              <a:t> </a:t>
            </a:r>
            <a:r>
              <a:rPr lang="fr-FR" dirty="0" err="1">
                <a:solidFill>
                  <a:srgbClr val="FFFFFF"/>
                </a:solidFill>
                <a:effectLst/>
              </a:rPr>
              <a:t>unless</a:t>
            </a:r>
            <a:r>
              <a:rPr lang="fr-FR" dirty="0">
                <a:solidFill>
                  <a:srgbClr val="FFFFFF"/>
                </a:solidFill>
                <a:effectLst/>
              </a:rPr>
              <a:t> </a:t>
            </a:r>
            <a:r>
              <a:rPr lang="fr-FR" dirty="0" err="1">
                <a:solidFill>
                  <a:srgbClr val="FFFFFF"/>
                </a:solidFill>
                <a:effectLst/>
              </a:rPr>
              <a:t>quoting</a:t>
            </a:r>
            <a:r>
              <a:rPr lang="fr-FR" dirty="0">
                <a:solidFill>
                  <a:srgbClr val="FFFFFF"/>
                </a:solidFill>
                <a:effectLst/>
              </a:rPr>
              <a:t> </a:t>
            </a:r>
            <a:endParaRPr lang="fr-FR" dirty="0"/>
          </a:p>
          <a:p>
            <a:pPr>
              <a:defRPr/>
            </a:pPr>
            <a:r>
              <a:rPr lang="fr-FR" dirty="0" err="1">
                <a:solidFill>
                  <a:srgbClr val="FFFFFF"/>
                </a:solidFill>
                <a:effectLst/>
              </a:rPr>
              <a:t>Create</a:t>
            </a:r>
            <a:r>
              <a:rPr lang="fr-FR" dirty="0">
                <a:solidFill>
                  <a:srgbClr val="FFFFFF"/>
                </a:solidFill>
                <a:effectLst/>
              </a:rPr>
              <a:t> a slide for </a:t>
            </a:r>
            <a:r>
              <a:rPr lang="fr-FR" dirty="0" err="1">
                <a:solidFill>
                  <a:srgbClr val="FFFFFF"/>
                </a:solidFill>
                <a:effectLst/>
              </a:rPr>
              <a:t>each</a:t>
            </a:r>
            <a:r>
              <a:rPr lang="fr-FR" dirty="0">
                <a:solidFill>
                  <a:srgbClr val="FFFFFF"/>
                </a:solidFill>
                <a:effectLst/>
              </a:rPr>
              <a:t> main point </a:t>
            </a:r>
            <a:r>
              <a:rPr lang="fr-FR" dirty="0" err="1">
                <a:solidFill>
                  <a:srgbClr val="FFFFFF"/>
                </a:solidFill>
                <a:effectLst/>
              </a:rPr>
              <a:t>because</a:t>
            </a:r>
            <a:r>
              <a:rPr lang="fr-FR" dirty="0">
                <a:solidFill>
                  <a:srgbClr val="FFFFFF"/>
                </a:solidFill>
                <a:effectLst/>
              </a:rPr>
              <a:t> </a:t>
            </a:r>
            <a:r>
              <a:rPr lang="fr-FR" dirty="0" err="1">
                <a:solidFill>
                  <a:srgbClr val="FFFFFF"/>
                </a:solidFill>
                <a:effectLst/>
              </a:rPr>
              <a:t>it</a:t>
            </a:r>
            <a:r>
              <a:rPr lang="fr-FR" dirty="0">
                <a:solidFill>
                  <a:srgbClr val="FFFFFF"/>
                </a:solidFill>
                <a:effectLst/>
              </a:rPr>
              <a:t> </a:t>
            </a:r>
          </a:p>
          <a:p>
            <a:pPr>
              <a:buFont typeface="Arial" panose="020B0604020202020204" pitchFamily="34" charset="0"/>
              <a:buChar char="•"/>
              <a:defRPr/>
            </a:pPr>
            <a:r>
              <a:rPr lang="fr-FR" dirty="0" err="1">
                <a:solidFill>
                  <a:srgbClr val="FFFFFF"/>
                </a:solidFill>
                <a:effectLst/>
              </a:rPr>
              <a:t>Keeps</a:t>
            </a:r>
            <a:r>
              <a:rPr lang="fr-FR" dirty="0">
                <a:solidFill>
                  <a:srgbClr val="FFFFFF"/>
                </a:solidFill>
                <a:effectLst/>
              </a:rPr>
              <a:t> </a:t>
            </a:r>
            <a:r>
              <a:rPr lang="fr-FR" dirty="0" err="1">
                <a:solidFill>
                  <a:srgbClr val="FFFFFF"/>
                </a:solidFill>
                <a:effectLst/>
              </a:rPr>
              <a:t>presentation</a:t>
            </a:r>
            <a:r>
              <a:rPr lang="fr-FR" dirty="0">
                <a:solidFill>
                  <a:srgbClr val="FFFFFF"/>
                </a:solidFill>
                <a:effectLst/>
              </a:rPr>
              <a:t> </a:t>
            </a:r>
            <a:r>
              <a:rPr lang="fr-FR" dirty="0" err="1">
                <a:solidFill>
                  <a:srgbClr val="FFFFFF"/>
                </a:solidFill>
                <a:effectLst/>
              </a:rPr>
              <a:t>focused</a:t>
            </a:r>
            <a:endParaRPr lang="fr-FR" dirty="0">
              <a:solidFill>
                <a:srgbClr val="FFFFFF"/>
              </a:solidFill>
              <a:effectLst/>
            </a:endParaRPr>
          </a:p>
          <a:p>
            <a:pPr>
              <a:buFont typeface="Arial" panose="020B0604020202020204" pitchFamily="34" charset="0"/>
              <a:buChar char="•"/>
              <a:defRPr/>
            </a:pPr>
            <a:r>
              <a:rPr lang="fr-FR" dirty="0" err="1">
                <a:solidFill>
                  <a:srgbClr val="FFFFFF"/>
                </a:solidFill>
                <a:effectLst/>
              </a:rPr>
              <a:t>Helps</a:t>
            </a:r>
            <a:r>
              <a:rPr lang="fr-FR" dirty="0">
                <a:solidFill>
                  <a:srgbClr val="FFFFFF"/>
                </a:solidFill>
                <a:effectLst/>
              </a:rPr>
              <a:t> the audience </a:t>
            </a:r>
            <a:r>
              <a:rPr lang="fr-FR" dirty="0" err="1">
                <a:solidFill>
                  <a:srgbClr val="FFFFFF"/>
                </a:solidFill>
                <a:effectLst/>
              </a:rPr>
              <a:t>concentrate</a:t>
            </a:r>
            <a:r>
              <a:rPr lang="fr-FR" dirty="0">
                <a:solidFill>
                  <a:srgbClr val="FFFFFF"/>
                </a:solidFill>
                <a:effectLst/>
              </a:rPr>
              <a:t> on </a:t>
            </a:r>
            <a:r>
              <a:rPr lang="fr-FR" dirty="0" err="1">
                <a:solidFill>
                  <a:srgbClr val="FFFFFF"/>
                </a:solidFill>
                <a:effectLst/>
              </a:rPr>
              <a:t>each</a:t>
            </a:r>
            <a:r>
              <a:rPr lang="fr-FR" dirty="0">
                <a:solidFill>
                  <a:srgbClr val="FFFFFF"/>
                </a:solidFill>
                <a:effectLst/>
              </a:rPr>
              <a:t> point</a:t>
            </a:r>
          </a:p>
          <a:p>
            <a:pPr>
              <a:buFont typeface="Arial" panose="020B0604020202020204" pitchFamily="34" charset="0"/>
              <a:buChar char="•"/>
              <a:defRPr/>
            </a:pPr>
            <a:r>
              <a:rPr lang="fr-FR" dirty="0" err="1">
                <a:solidFill>
                  <a:srgbClr val="FFFFFF"/>
                </a:solidFill>
                <a:effectLst/>
              </a:rPr>
              <a:t>Prevents</a:t>
            </a:r>
            <a:r>
              <a:rPr lang="fr-FR" dirty="0">
                <a:solidFill>
                  <a:srgbClr val="FFFFFF"/>
                </a:solidFill>
                <a:effectLst/>
              </a:rPr>
              <a:t> audience </a:t>
            </a:r>
            <a:r>
              <a:rPr lang="fr-FR" dirty="0" err="1">
                <a:solidFill>
                  <a:srgbClr val="FFFFFF"/>
                </a:solidFill>
                <a:effectLst/>
              </a:rPr>
              <a:t>from</a:t>
            </a:r>
            <a:r>
              <a:rPr lang="fr-FR" dirty="0">
                <a:solidFill>
                  <a:srgbClr val="FFFFFF"/>
                </a:solidFill>
                <a:effectLst/>
              </a:rPr>
              <a:t> </a:t>
            </a:r>
            <a:r>
              <a:rPr lang="fr-FR" dirty="0" err="1">
                <a:solidFill>
                  <a:srgbClr val="FFFFFF"/>
                </a:solidFill>
                <a:effectLst/>
              </a:rPr>
              <a:t>reading</a:t>
            </a:r>
            <a:r>
              <a:rPr lang="fr-FR" dirty="0">
                <a:solidFill>
                  <a:srgbClr val="FFFFFF"/>
                </a:solidFill>
                <a:effectLst/>
              </a:rPr>
              <a:t> </a:t>
            </a:r>
            <a:r>
              <a:rPr lang="fr-FR" dirty="0" err="1">
                <a:solidFill>
                  <a:srgbClr val="FFFFFF"/>
                </a:solidFill>
                <a:effectLst/>
              </a:rPr>
              <a:t>ahead</a:t>
            </a:r>
            <a:r>
              <a:rPr lang="fr-FR" dirty="0">
                <a:solidFill>
                  <a:srgbClr val="FFFFFF"/>
                </a:solidFill>
                <a:effectLst/>
              </a:rPr>
              <a:t> </a:t>
            </a:r>
          </a:p>
          <a:p>
            <a:pPr>
              <a:buFont typeface="Arial" panose="020B0604020202020204" pitchFamily="34" charset="0"/>
              <a:buChar char="•"/>
              <a:defRPr/>
            </a:pPr>
            <a:r>
              <a:rPr lang="fr-FR" dirty="0" err="1">
                <a:solidFill>
                  <a:srgbClr val="FFFFFF"/>
                </a:solidFill>
                <a:effectLst/>
              </a:rPr>
              <a:t>Think</a:t>
            </a:r>
            <a:r>
              <a:rPr lang="fr-FR" dirty="0">
                <a:solidFill>
                  <a:srgbClr val="FFFFFF"/>
                </a:solidFill>
                <a:effectLst/>
              </a:rPr>
              <a:t> </a:t>
            </a:r>
            <a:r>
              <a:rPr lang="fr-FR" dirty="0" err="1">
                <a:solidFill>
                  <a:srgbClr val="FFFFFF"/>
                </a:solidFill>
                <a:effectLst/>
              </a:rPr>
              <a:t>that</a:t>
            </a:r>
            <a:r>
              <a:rPr lang="fr-FR" dirty="0">
                <a:solidFill>
                  <a:srgbClr val="FFFFFF"/>
                </a:solidFill>
                <a:effectLst/>
              </a:rPr>
              <a:t> </a:t>
            </a:r>
            <a:r>
              <a:rPr lang="fr-FR" dirty="0" err="1">
                <a:solidFill>
                  <a:srgbClr val="FFFFFF"/>
                </a:solidFill>
                <a:effectLst/>
              </a:rPr>
              <a:t>there</a:t>
            </a:r>
            <a:r>
              <a:rPr lang="fr-FR" dirty="0">
                <a:solidFill>
                  <a:srgbClr val="FFFFFF"/>
                </a:solidFill>
                <a:effectLst/>
              </a:rPr>
              <a:t> are </a:t>
            </a:r>
            <a:r>
              <a:rPr lang="fr-FR" dirty="0" err="1">
                <a:solidFill>
                  <a:srgbClr val="FFFFFF"/>
                </a:solidFill>
                <a:effectLst/>
              </a:rPr>
              <a:t>visually</a:t>
            </a:r>
            <a:r>
              <a:rPr lang="fr-FR" dirty="0">
                <a:solidFill>
                  <a:srgbClr val="FFFFFF"/>
                </a:solidFill>
                <a:effectLst/>
              </a:rPr>
              <a:t> </a:t>
            </a:r>
            <a:r>
              <a:rPr lang="fr-FR" dirty="0" err="1">
                <a:solidFill>
                  <a:srgbClr val="FFFFFF"/>
                </a:solidFill>
                <a:effectLst/>
              </a:rPr>
              <a:t>impaired</a:t>
            </a:r>
            <a:r>
              <a:rPr lang="fr-FR" dirty="0">
                <a:solidFill>
                  <a:srgbClr val="FFFFFF"/>
                </a:solidFill>
                <a:effectLst/>
              </a:rPr>
              <a:t> people</a:t>
            </a:r>
            <a:endParaRPr lang="fr-FR" dirty="0"/>
          </a:p>
          <a:p>
            <a:pPr>
              <a:defRPr/>
            </a:pPr>
            <a:endParaRPr lang="fr-FR" dirty="0"/>
          </a:p>
        </p:txBody>
      </p:sp>
      <p:sp>
        <p:nvSpPr>
          <p:cNvPr id="4" name="Espace réservé du pied de page 3">
            <a:extLst>
              <a:ext uri="{FF2B5EF4-FFF2-40B4-BE49-F238E27FC236}">
                <a16:creationId xmlns:a16="http://schemas.microsoft.com/office/drawing/2014/main" id="{3F7AAC84-9957-73C2-B4B8-56ADE15157EB}"/>
              </a:ext>
            </a:extLst>
          </p:cNvPr>
          <p:cNvSpPr>
            <a:spLocks noGrp="1"/>
          </p:cNvSpPr>
          <p:nvPr>
            <p:ph type="ftr" sz="quarter" idx="11"/>
          </p:nvPr>
        </p:nvSpPr>
        <p:spPr/>
        <p:txBody>
          <a:bodyPr/>
          <a:lstStyle/>
          <a:p>
            <a:pPr>
              <a:defRPr/>
            </a:pPr>
            <a:r>
              <a:rPr lang="fr-FR" altLang="fr-FR"/>
              <a:t>Pisa School June 2023</a:t>
            </a:r>
          </a:p>
        </p:txBody>
      </p:sp>
      <p:sp>
        <p:nvSpPr>
          <p:cNvPr id="5" name="Espace réservé du numéro de diapositive 4">
            <a:extLst>
              <a:ext uri="{FF2B5EF4-FFF2-40B4-BE49-F238E27FC236}">
                <a16:creationId xmlns:a16="http://schemas.microsoft.com/office/drawing/2014/main" id="{73ACF326-AC3A-7A34-F214-FAFB99705886}"/>
              </a:ext>
            </a:extLst>
          </p:cNvPr>
          <p:cNvSpPr>
            <a:spLocks noGrp="1"/>
          </p:cNvSpPr>
          <p:nvPr>
            <p:ph type="sldNum" sz="quarter" idx="12"/>
          </p:nvPr>
        </p:nvSpPr>
        <p:spPr/>
        <p:txBody>
          <a:bodyPr/>
          <a:lstStyle/>
          <a:p>
            <a:pPr>
              <a:defRPr/>
            </a:pPr>
            <a:fld id="{1A14912E-0B5A-FD44-8CD8-E58AAD6CA486}" type="slidenum">
              <a:rPr lang="fr-FR" altLang="fr-FR" smtClean="0"/>
              <a:pPr>
                <a:defRPr/>
              </a:pPr>
              <a:t>9</a:t>
            </a:fld>
            <a:endParaRPr lang="fr-FR" altLang="fr-FR"/>
          </a:p>
        </p:txBody>
      </p:sp>
    </p:spTree>
  </p:cSld>
  <p:clrMapOvr>
    <a:masterClrMapping/>
  </p:clrMapOvr>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Blank Presentation">
      <a:majorFont>
        <a:latin typeface="Arial"/>
        <a:ea typeface="ＭＳ Ｐゴシック"/>
        <a:cs typeface=""/>
      </a:majorFont>
      <a:minorFont>
        <a:latin typeface="Helvetic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1400" b="1" i="0" u="none" strike="noStrike" cap="none" normalizeH="0" baseline="0">
            <a:ln>
              <a:noFill/>
            </a:ln>
            <a:solidFill>
              <a:srgbClr val="000000"/>
            </a:solidFill>
            <a:effectLst/>
            <a:latin typeface="Arial" charset="0"/>
            <a:ea typeface="ＭＳ Ｐゴシック"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1400" b="1" i="0" u="none" strike="noStrike" cap="none" normalizeH="0" baseline="0">
            <a:ln>
              <a:noFill/>
            </a:ln>
            <a:solidFill>
              <a:srgbClr val="000000"/>
            </a:solidFill>
            <a:effectLst/>
            <a:latin typeface="Arial"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Blank 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Blank Presentation">
      <a:majorFont>
        <a:latin typeface="Arial"/>
        <a:ea typeface="ＭＳ Ｐゴシック"/>
        <a:cs typeface=""/>
      </a:majorFont>
      <a:minorFont>
        <a:latin typeface="Helvetic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1400" b="1" i="0" u="none" strike="noStrike" cap="none" normalizeH="0" baseline="0">
            <a:ln>
              <a:noFill/>
            </a:ln>
            <a:solidFill>
              <a:srgbClr val="000000"/>
            </a:solidFill>
            <a:effectLst/>
            <a:latin typeface="Arial" charset="0"/>
            <a:ea typeface="ＭＳ Ｐゴシック"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1400" b="1" i="0" u="none" strike="noStrike" cap="none" normalizeH="0" baseline="0">
            <a:ln>
              <a:noFill/>
            </a:ln>
            <a:solidFill>
              <a:srgbClr val="000000"/>
            </a:solidFill>
            <a:effectLst/>
            <a:latin typeface="Arial"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2.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3.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4.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docProps/app.xml><?xml version="1.0" encoding="utf-8"?>
<Properties xmlns="http://schemas.openxmlformats.org/officeDocument/2006/extended-properties" xmlns:vt="http://schemas.openxmlformats.org/officeDocument/2006/docPropsVTypes">
  <TotalTime>4746</TotalTime>
  <Words>2045</Words>
  <Application>Microsoft Macintosh PowerPoint</Application>
  <PresentationFormat>Format A4 (210 x 297 mm)</PresentationFormat>
  <Paragraphs>242</Paragraphs>
  <Slides>25</Slides>
  <Notes>9</Notes>
  <HiddenSlides>0</HiddenSlides>
  <MMClips>0</MMClips>
  <ScaleCrop>false</ScaleCrop>
  <HeadingPairs>
    <vt:vector size="8" baseType="variant">
      <vt:variant>
        <vt:lpstr>Polices utilisées</vt:lpstr>
      </vt:variant>
      <vt:variant>
        <vt:i4>11</vt:i4>
      </vt:variant>
      <vt:variant>
        <vt:lpstr>Thème</vt:lpstr>
      </vt:variant>
      <vt:variant>
        <vt:i4>7</vt:i4>
      </vt:variant>
      <vt:variant>
        <vt:lpstr>Serveurs OLE incorporés</vt:lpstr>
      </vt:variant>
      <vt:variant>
        <vt:i4>3</vt:i4>
      </vt:variant>
      <vt:variant>
        <vt:lpstr>Titres des diapositives</vt:lpstr>
      </vt:variant>
      <vt:variant>
        <vt:i4>25</vt:i4>
      </vt:variant>
    </vt:vector>
  </HeadingPairs>
  <TitlesOfParts>
    <vt:vector size="46" baseType="lpstr">
      <vt:lpstr>ＭＳ Ｐゴシック</vt:lpstr>
      <vt:lpstr>Arial</vt:lpstr>
      <vt:lpstr>Calibri</vt:lpstr>
      <vt:lpstr>Comic Sans MS</vt:lpstr>
      <vt:lpstr>Constantia</vt:lpstr>
      <vt:lpstr>Courier New</vt:lpstr>
      <vt:lpstr>Helvetica</vt:lpstr>
      <vt:lpstr>Lucida Grande</vt:lpstr>
      <vt:lpstr>Monotype Corsiva</vt:lpstr>
      <vt:lpstr>Times New Roman</vt:lpstr>
      <vt:lpstr>Wingdings</vt:lpstr>
      <vt:lpstr>Beam</vt:lpstr>
      <vt:lpstr>Blank Presentation</vt:lpstr>
      <vt:lpstr>Office Theme</vt:lpstr>
      <vt:lpstr>1_Blank Presentation</vt:lpstr>
      <vt:lpstr>5_Beam</vt:lpstr>
      <vt:lpstr>1_Beam</vt:lpstr>
      <vt:lpstr>2_Beam</vt:lpstr>
      <vt:lpstr>Image bitmap</vt:lpstr>
      <vt:lpstr>Image Bitmap</vt:lpstr>
      <vt:lpstr>Microsoft ClipArt Gallery</vt:lpstr>
      <vt:lpstr>Highlighting your work Some simple suggestions &amp; hints!</vt:lpstr>
      <vt:lpstr>Goals of this presentation</vt:lpstr>
      <vt:lpstr>Présentation PowerPoint</vt:lpstr>
      <vt:lpstr>Purpose of an Oral presentation</vt:lpstr>
      <vt:lpstr>Goal of the presentation (General) </vt:lpstr>
      <vt:lpstr>Title slide </vt:lpstr>
      <vt:lpstr>Composition of an Oral research presentation</vt:lpstr>
      <vt:lpstr>Technical aspect</vt:lpstr>
      <vt:lpstr>Technical aspects on slide layout</vt:lpstr>
      <vt:lpstr>Table vs Graph </vt:lpstr>
      <vt:lpstr>Technical problems to look at (my own experience )</vt:lpstr>
      <vt:lpstr>Fast Timing and TOF in PET Medical Imaging</vt:lpstr>
      <vt:lpstr>Time-of-Flight in PET</vt:lpstr>
      <vt:lpstr>Raw Signal  From Photomultiplier Tube</vt:lpstr>
      <vt:lpstr>Présentation PowerPoint</vt:lpstr>
      <vt:lpstr>POSTER presentation shoul contain</vt:lpstr>
      <vt:lpstr>POSTER winner</vt:lpstr>
      <vt:lpstr>Poster Presentation recent presentation from a Munich University student </vt:lpstr>
      <vt:lpstr>Présentation PowerPoint</vt:lpstr>
      <vt:lpstr>Présentation PowerPoint</vt:lpstr>
      <vt:lpstr>Discussion/Conclusion(s)</vt:lpstr>
      <vt:lpstr>Futur research</vt:lpstr>
      <vt:lpstr>References</vt:lpstr>
      <vt:lpstr>Acknowledgements</vt:lpstr>
      <vt:lpstr>Questions ?</vt:lpstr>
    </vt:vector>
  </TitlesOfParts>
  <Company>CEA DAPNIA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Transnational   Conference Liaison report</dc:title>
  <dc:creator>Patrick LE DU</dc:creator>
  <cp:lastModifiedBy>Patrick LEDU</cp:lastModifiedBy>
  <cp:revision>963</cp:revision>
  <dcterms:created xsi:type="dcterms:W3CDTF">2009-03-07T16:24:21Z</dcterms:created>
  <dcterms:modified xsi:type="dcterms:W3CDTF">2024-07-04T08:35:17Z</dcterms:modified>
</cp:coreProperties>
</file>