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8" r:id="rId4"/>
    <p:sldId id="274" r:id="rId5"/>
    <p:sldId id="269" r:id="rId6"/>
    <p:sldId id="270" r:id="rId7"/>
    <p:sldId id="267" r:id="rId8"/>
    <p:sldId id="279" r:id="rId9"/>
    <p:sldId id="276" r:id="rId10"/>
    <p:sldId id="278" r:id="rId11"/>
    <p:sldId id="268" r:id="rId12"/>
    <p:sldId id="286" r:id="rId13"/>
    <p:sldId id="289" r:id="rId14"/>
    <p:sldId id="287" r:id="rId15"/>
    <p:sldId id="305" r:id="rId16"/>
    <p:sldId id="299" r:id="rId17"/>
    <p:sldId id="300" r:id="rId18"/>
    <p:sldId id="307" r:id="rId19"/>
    <p:sldId id="308" r:id="rId20"/>
    <p:sldId id="290" r:id="rId21"/>
    <p:sldId id="259" r:id="rId22"/>
    <p:sldId id="261" r:id="rId23"/>
    <p:sldId id="262" r:id="rId24"/>
    <p:sldId id="263" r:id="rId25"/>
    <p:sldId id="288" r:id="rId26"/>
    <p:sldId id="264" r:id="rId27"/>
    <p:sldId id="265" r:id="rId28"/>
    <p:sldId id="275" r:id="rId29"/>
    <p:sldId id="273" r:id="rId30"/>
    <p:sldId id="266" r:id="rId31"/>
    <p:sldId id="271" r:id="rId32"/>
    <p:sldId id="281" r:id="rId33"/>
    <p:sldId id="282" r:id="rId34"/>
    <p:sldId id="280" r:id="rId35"/>
    <p:sldId id="283" r:id="rId36"/>
    <p:sldId id="285" r:id="rId37"/>
    <p:sldId id="284" r:id="rId38"/>
    <p:sldId id="294" r:id="rId39"/>
    <p:sldId id="303" r:id="rId40"/>
    <p:sldId id="296" r:id="rId41"/>
    <p:sldId id="304" r:id="rId42"/>
    <p:sldId id="298" r:id="rId43"/>
    <p:sldId id="301" r:id="rId44"/>
    <p:sldId id="297" r:id="rId45"/>
    <p:sldId id="272" r:id="rId46"/>
  </p:sldIdLst>
  <p:sldSz cx="12192000" cy="6858000"/>
  <p:notesSz cx="7104063" cy="1023461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5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6" d="100"/>
          <a:sy n="56" d="100"/>
        </p:scale>
        <p:origin x="1111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e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image" Target="../media/image62.e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e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e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6.e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emf"/><Relationship Id="rId1" Type="http://schemas.openxmlformats.org/officeDocument/2006/relationships/image" Target="../media/image3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86F91-E2CD-46E1-A245-11C6D05148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EC46DE-E2DE-4ADA-8072-B7F972E80F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62231-76C2-4830-9E08-8E44B1B9B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A4C63-9A86-4E61-BE8A-44DE5C67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E34CF-BF56-494A-B8B9-11A92C771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3790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912AB-7EA4-44D5-BE83-C14CB0743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A76C2C-E02A-4824-8A47-85C564135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FC36B-71A2-414C-840C-CC0B45BB1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7EEE3-73CD-4ADD-B178-5806A8896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AF111-51C6-41C1-805C-DB7D8C15B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897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4B49CC-CCCD-47D0-B2E5-C8D243BADC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D06CC1-67F7-4F5E-ACF7-38A9C7F1B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290E2-1A38-4305-BB2E-820086595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CD988-F922-4DED-9D22-4F923C9D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D099C-CBFD-47DC-BFAB-8B632B69C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0299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9BA64-9E48-4735-9F79-A1279F746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68D49-1838-49BA-BA1B-9B5614ABD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0A461-6D45-49FA-AC7A-284471C30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4C1897-D57C-4A20-A50A-E0FF7096E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0E164-9C4A-48C6-B7A1-1E4902CAB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148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4820F-8752-4D6F-B72A-A19862A17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98288-9996-46EA-BA09-6E585003B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67FD2-C475-4500-BAC8-0B98407ED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DE270-30E4-4228-AB3B-1EF34070C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4414D-F546-4356-958F-38F9A3E68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8874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EA72B-5103-4A5D-9C57-249BD2B97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481E6-19CB-4080-A417-EC6A525908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FE1D2-C20E-4D05-A366-85376F94D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97A2F-BBF7-44E0-9246-CB2785D38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6A6BE3-5B5E-49A6-A5E5-076A3E9FD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F6F7B1-060A-4178-B9EA-58122B0D3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46079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FFA15-F4AA-4099-9EF4-5B5E4696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8BD602-049C-4A08-94EA-EA96C7987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97B97E-E970-46A8-BCD9-21D82D1064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549B78-1316-4A76-913C-3931BCD67F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E81223-C8CA-42A5-B760-96B91D799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598788-1D31-43F9-87F8-BCAC5ACC1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7BB25D-66DD-4018-91DE-22CCE004C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985A98-80AB-4294-9D32-024594C18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8682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8FDD7-AC01-4EB2-83CD-23ACCA06F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126E98-1838-416A-9FD0-1889A2E8A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0021D5-AB71-4BF8-9368-47E098DE3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5F1C78-D726-48C8-AFD8-EEAB44AE3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432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649C3D-19D7-4459-A4E2-F4ED35757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05E002-DC87-486D-9711-E9FCDBFA2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0BC2AA-6035-4456-BD25-54DF004F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5756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F9E2E-A28A-4F74-8385-1C370D8B7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DAF64-4AD9-44FA-B100-5E0D7F702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51018D-A5B9-47E1-A537-DE86E512C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28EC30-8A5E-4292-AD02-FA03715D0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A49CC6-0661-4D02-B87C-E2B89B95E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CA72C1-201B-4C87-BA5A-F57AF5A06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3256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D5DB6-D72E-472B-BC8B-B7040905F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6AEA41-3FD6-4C81-891F-75BDE2E91E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27589F-6A7D-49FA-8F8E-3960BCC05D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1D9936-B48B-40D7-A440-5B60DEC5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D7C1FA-B865-4BBE-A48F-521FFE515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B1B8DB-D701-46C5-BEF6-0120850D5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78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37C943-2545-4539-817B-063282871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DFE5A7-9596-4AAF-8F0E-A2F8F1D1D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3424C-2B52-4919-BEB5-39CF2BEEB3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26917-A35C-4323-8A56-FEB4AEB419D0}" type="datetimeFigureOut">
              <a:rPr lang="sv-SE" smtClean="0"/>
              <a:t>2024-07-02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CB9C3-473F-466D-BC66-6BDA599E4A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E3E81-4B08-4945-8E89-6F7AFA77FF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3343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image" Target="../media/image24.wmf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5" Type="http://schemas.openxmlformats.org/officeDocument/2006/relationships/image" Target="../media/image31.png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30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35.png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34.wmf"/><Relationship Id="rId4" Type="http://schemas.openxmlformats.org/officeDocument/2006/relationships/image" Target="../media/image36.emf"/><Relationship Id="rId9" Type="http://schemas.openxmlformats.org/officeDocument/2006/relationships/oleObject" Target="../embeddings/oleObject3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8.e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1.e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4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50.wmf"/><Relationship Id="rId4" Type="http://schemas.openxmlformats.org/officeDocument/2006/relationships/image" Target="../media/image4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49.emf"/><Relationship Id="rId4" Type="http://schemas.openxmlformats.org/officeDocument/2006/relationships/oleObject" Target="../embeddings/oleObject40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51.emf"/><Relationship Id="rId4" Type="http://schemas.openxmlformats.org/officeDocument/2006/relationships/oleObject" Target="../embeddings/oleObject41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7" Type="http://schemas.openxmlformats.org/officeDocument/2006/relationships/image" Target="../media/image5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3.bin"/><Relationship Id="rId5" Type="http://schemas.openxmlformats.org/officeDocument/2006/relationships/image" Target="../media/image53.wmf"/><Relationship Id="rId4" Type="http://schemas.openxmlformats.org/officeDocument/2006/relationships/oleObject" Target="../embeddings/oleObject42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image" Target="../media/image60.wmf"/><Relationship Id="rId3" Type="http://schemas.openxmlformats.org/officeDocument/2006/relationships/image" Target="../media/image61.wmf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59.wmf"/><Relationship Id="rId5" Type="http://schemas.openxmlformats.org/officeDocument/2006/relationships/image" Target="../media/image56.wmf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4.bin"/><Relationship Id="rId9" Type="http://schemas.openxmlformats.org/officeDocument/2006/relationships/image" Target="../media/image58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63.e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62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7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7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69.wmf"/><Relationship Id="rId4" Type="http://schemas.openxmlformats.org/officeDocument/2006/relationships/image" Target="../media/image66.wmf"/><Relationship Id="rId9" Type="http://schemas.openxmlformats.org/officeDocument/2006/relationships/oleObject" Target="../embeddings/oleObject55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71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73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76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66.bin"/><Relationship Id="rId4" Type="http://schemas.openxmlformats.org/officeDocument/2006/relationships/image" Target="../media/image79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82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83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e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7.wmf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11" Type="http://schemas.openxmlformats.org/officeDocument/2006/relationships/image" Target="../media/image16.emf"/><Relationship Id="rId5" Type="http://schemas.openxmlformats.org/officeDocument/2006/relationships/oleObject" Target="../embeddings/oleObject15.bin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18.wmf"/><Relationship Id="rId9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75FE4-05C9-4529-9DBE-C9C313EC03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6401" y="10736"/>
            <a:ext cx="9144000" cy="2387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Statistics and Measurements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1ABFB9-7CD6-450B-919D-59E3EDD85E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67790" y="3144832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1B5CED"/>
                </a:solidFill>
              </a:rPr>
              <a:t>Christian Bohm</a:t>
            </a:r>
          </a:p>
          <a:p>
            <a:r>
              <a:rPr lang="en-US" dirty="0">
                <a:solidFill>
                  <a:srgbClr val="1B5CED"/>
                </a:solidFill>
              </a:rPr>
              <a:t>University of Stockholm</a:t>
            </a:r>
          </a:p>
          <a:p>
            <a:endParaRPr lang="en-US" dirty="0">
              <a:solidFill>
                <a:srgbClr val="1B5CED"/>
              </a:solidFill>
            </a:endParaRPr>
          </a:p>
          <a:p>
            <a:endParaRPr lang="en-US" dirty="0">
              <a:solidFill>
                <a:srgbClr val="1B5CED"/>
              </a:solidFill>
            </a:endParaRPr>
          </a:p>
          <a:p>
            <a:r>
              <a:rPr lang="en-US" dirty="0">
                <a:solidFill>
                  <a:srgbClr val="1B5CED"/>
                </a:solidFill>
              </a:rPr>
              <a:t>My aim is to introduce and discuss some key statistical concepts related to measurements</a:t>
            </a:r>
            <a:endParaRPr lang="sv-SE" dirty="0">
              <a:solidFill>
                <a:srgbClr val="1B5C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748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08BC6-E2F9-41CF-8B39-6B3BEB12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789" y="17376"/>
            <a:ext cx="10515600" cy="852623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uniform distribution</a:t>
            </a:r>
          </a:p>
        </p:txBody>
      </p:sp>
      <p:sp>
        <p:nvSpPr>
          <p:cNvPr id="54" name="Text Box 13">
            <a:extLst>
              <a:ext uri="{FF2B5EF4-FFF2-40B4-BE49-F238E27FC236}">
                <a16:creationId xmlns:a16="http://schemas.microsoft.com/office/drawing/2014/main" id="{E92FA3F8-2851-4432-B7ED-4DD1EE912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4672" y="1165668"/>
            <a:ext cx="740074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E.g.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Pseudo random number in a computer, truncation errors and digitization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errors are uniformly distributed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Variable		                       x, real number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Parameters		       a, b, a &lt; 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Probability distribution function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Variance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55" name="Group 10">
            <a:extLst>
              <a:ext uri="{FF2B5EF4-FFF2-40B4-BE49-F238E27FC236}">
                <a16:creationId xmlns:a16="http://schemas.microsoft.com/office/drawing/2014/main" id="{935C001A-B3EE-40E8-A9C5-E46328799109}"/>
              </a:ext>
            </a:extLst>
          </p:cNvPr>
          <p:cNvGrpSpPr>
            <a:grpSpLocks/>
          </p:cNvGrpSpPr>
          <p:nvPr/>
        </p:nvGrpSpPr>
        <p:grpSpPr bwMode="auto">
          <a:xfrm>
            <a:off x="4274957" y="5518630"/>
            <a:ext cx="4098925" cy="1060450"/>
            <a:chOff x="2829984" y="3940053"/>
            <a:chExt cx="3418416" cy="523142"/>
          </a:xfrm>
        </p:grpSpPr>
        <p:pic>
          <p:nvPicPr>
            <p:cNvPr id="56" name="Picture 9">
              <a:extLst>
                <a:ext uri="{FF2B5EF4-FFF2-40B4-BE49-F238E27FC236}">
                  <a16:creationId xmlns:a16="http://schemas.microsoft.com/office/drawing/2014/main" id="{6F4BE6FA-DB90-4476-B09A-D84FA512457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2067" y="3940053"/>
              <a:ext cx="2319867" cy="523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Line 14">
              <a:extLst>
                <a:ext uri="{FF2B5EF4-FFF2-40B4-BE49-F238E27FC236}">
                  <a16:creationId xmlns:a16="http://schemas.microsoft.com/office/drawing/2014/main" id="{A7F0385B-71A1-43DF-A54A-76ECDAA691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29984" y="4236794"/>
              <a:ext cx="34184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aphicFrame>
        <p:nvGraphicFramePr>
          <p:cNvPr id="58" name="Object 2">
            <a:extLst>
              <a:ext uri="{FF2B5EF4-FFF2-40B4-BE49-F238E27FC236}">
                <a16:creationId xmlns:a16="http://schemas.microsoft.com/office/drawing/2014/main" id="{73F18CB0-CE1E-4181-BA44-1813E3B17F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743162"/>
              </p:ext>
            </p:extLst>
          </p:nvPr>
        </p:nvGraphicFramePr>
        <p:xfrm>
          <a:off x="5922945" y="3369744"/>
          <a:ext cx="2962149" cy="334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0" name="Formel" r:id="rId4" imgW="1016000" imgH="203200" progId="Equation.3">
                  <p:embed/>
                </p:oleObj>
              </mc:Choice>
              <mc:Fallback>
                <p:oleObj name="Formel" r:id="rId4" imgW="1016000" imgH="203200" progId="Equation.3">
                  <p:embed/>
                  <p:pic>
                    <p:nvPicPr>
                      <p:cNvPr id="26629" name="Object 2">
                        <a:extLst>
                          <a:ext uri="{FF2B5EF4-FFF2-40B4-BE49-F238E27FC236}">
                            <a16:creationId xmlns:a16="http://schemas.microsoft.com/office/drawing/2014/main" id="{189FC1DD-48CB-4446-B049-481DA8A35D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2945" y="3369744"/>
                        <a:ext cx="2962149" cy="3340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3">
            <a:extLst>
              <a:ext uri="{FF2B5EF4-FFF2-40B4-BE49-F238E27FC236}">
                <a16:creationId xmlns:a16="http://schemas.microsoft.com/office/drawing/2014/main" id="{BA52E4F4-0055-49C0-962D-A5755B68F3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407554"/>
              </p:ext>
            </p:extLst>
          </p:nvPr>
        </p:nvGraphicFramePr>
        <p:xfrm>
          <a:off x="9115281" y="3397434"/>
          <a:ext cx="1792053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1" name="Formel" r:id="rId6" imgW="596641" imgH="177723" progId="Equation.3">
                  <p:embed/>
                </p:oleObj>
              </mc:Choice>
              <mc:Fallback>
                <p:oleObj name="Formel" r:id="rId6" imgW="596641" imgH="177723" progId="Equation.3">
                  <p:embed/>
                  <p:pic>
                    <p:nvPicPr>
                      <p:cNvPr id="26630" name="Object 3">
                        <a:extLst>
                          <a:ext uri="{FF2B5EF4-FFF2-40B4-BE49-F238E27FC236}">
                            <a16:creationId xmlns:a16="http://schemas.microsoft.com/office/drawing/2014/main" id="{70894552-CEDF-40DB-AF86-42905EC636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5281" y="3397434"/>
                        <a:ext cx="1792053" cy="27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 Box 17">
            <a:extLst>
              <a:ext uri="{FF2B5EF4-FFF2-40B4-BE49-F238E27FC236}">
                <a16:creationId xmlns:a16="http://schemas.microsoft.com/office/drawing/2014/main" id="{829F58D6-68D9-4057-BC9C-9789C6FA6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0169" y="3397434"/>
            <a:ext cx="2487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;</a:t>
            </a:r>
          </a:p>
        </p:txBody>
      </p:sp>
      <p:graphicFrame>
        <p:nvGraphicFramePr>
          <p:cNvPr id="61" name="Object 4">
            <a:extLst>
              <a:ext uri="{FF2B5EF4-FFF2-40B4-BE49-F238E27FC236}">
                <a16:creationId xmlns:a16="http://schemas.microsoft.com/office/drawing/2014/main" id="{330C96DE-A32E-49EE-B414-29275FE012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350239"/>
              </p:ext>
            </p:extLst>
          </p:nvPr>
        </p:nvGraphicFramePr>
        <p:xfrm>
          <a:off x="5966531" y="3977312"/>
          <a:ext cx="3139579" cy="334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2" name="Formel" r:id="rId8" imgW="1079032" imgH="203112" progId="Equation.3">
                  <p:embed/>
                </p:oleObj>
              </mc:Choice>
              <mc:Fallback>
                <p:oleObj name="Formel" r:id="rId8" imgW="1079032" imgH="203112" progId="Equation.3">
                  <p:embed/>
                  <p:pic>
                    <p:nvPicPr>
                      <p:cNvPr id="26632" name="Object 4">
                        <a:extLst>
                          <a:ext uri="{FF2B5EF4-FFF2-40B4-BE49-F238E27FC236}">
                            <a16:creationId xmlns:a16="http://schemas.microsoft.com/office/drawing/2014/main" id="{FD92EBB7-2EF7-4C9C-8652-3ED73390C8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6531" y="3977312"/>
                        <a:ext cx="3139579" cy="3340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5">
            <a:extLst>
              <a:ext uri="{FF2B5EF4-FFF2-40B4-BE49-F238E27FC236}">
                <a16:creationId xmlns:a16="http://schemas.microsoft.com/office/drawing/2014/main" id="{457DD889-E15D-4505-B8B4-A648FC1D5D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630158"/>
              </p:ext>
            </p:extLst>
          </p:nvPr>
        </p:nvGraphicFramePr>
        <p:xfrm>
          <a:off x="6023681" y="4415834"/>
          <a:ext cx="3412931" cy="369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3" name="Formel" r:id="rId10" imgW="1193800" imgH="228600" progId="Equation.3">
                  <p:embed/>
                </p:oleObj>
              </mc:Choice>
              <mc:Fallback>
                <p:oleObj name="Formel" r:id="rId10" imgW="1193800" imgH="228600" progId="Equation.3">
                  <p:embed/>
                  <p:pic>
                    <p:nvPicPr>
                      <p:cNvPr id="26633" name="Object 5">
                        <a:extLst>
                          <a:ext uri="{FF2B5EF4-FFF2-40B4-BE49-F238E27FC236}">
                            <a16:creationId xmlns:a16="http://schemas.microsoft.com/office/drawing/2014/main" id="{1F14B268-514C-4802-BB31-99DAE172CE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3681" y="4415834"/>
                        <a:ext cx="3412931" cy="3693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6466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53DF4-9C94-4315-B1D4-9597121C1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257" y="26265"/>
            <a:ext cx="10515600" cy="907863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</a:t>
            </a:r>
            <a:r>
              <a:rPr lang="sv-SE" b="1" dirty="0" err="1">
                <a:solidFill>
                  <a:srgbClr val="FF0000"/>
                </a:solidFill>
              </a:rPr>
              <a:t>Poisson</a:t>
            </a:r>
            <a:r>
              <a:rPr lang="sv-SE" b="1" dirty="0">
                <a:solidFill>
                  <a:srgbClr val="FF0000"/>
                </a:solidFill>
              </a:rPr>
              <a:t> distribution</a:t>
            </a:r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50724CA6-E830-4F2E-806B-469A784FA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859808"/>
            <a:ext cx="88360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If the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probability per time unit</a:t>
            </a:r>
            <a:r>
              <a:rPr lang="en-US" altLang="sv-SE" sz="18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for an event is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constant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(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l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) and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independent on history</a:t>
            </a:r>
            <a:r>
              <a:rPr lang="en-US" altLang="sv-SE" sz="1800" b="1" dirty="0">
                <a:solidFill>
                  <a:srgbClr val="1930FF"/>
                </a:solidFill>
                <a:latin typeface="Times" panose="02020603050405020304" pitchFamily="18" charset="0"/>
              </a:rPr>
              <a:t>, </a:t>
            </a:r>
          </a:p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the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probability for a certain number of events during a time period is Poisson distributed. </a:t>
            </a:r>
          </a:p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One can say that the process has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no memory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0F3DA4B5-B1A2-40FD-8753-4DC1B17D0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170328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6" name="Rectangle 24">
            <a:extLst>
              <a:ext uri="{FF2B5EF4-FFF2-40B4-BE49-F238E27FC236}">
                <a16:creationId xmlns:a16="http://schemas.microsoft.com/office/drawing/2014/main" id="{444E3123-F2D5-4286-8AE5-6153EF189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4055330"/>
            <a:ext cx="34753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Radioactive decays (approx. Poisson)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8" name="Rectangle 28">
            <a:extLst>
              <a:ext uri="{FF2B5EF4-FFF2-40B4-BE49-F238E27FC236}">
                <a16:creationId xmlns:a16="http://schemas.microsoft.com/office/drawing/2014/main" id="{E326C6FA-73DF-4609-9A05-9CF33C1C16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202359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9" name="Rectangle 29">
            <a:extLst>
              <a:ext uri="{FF2B5EF4-FFF2-40B4-BE49-F238E27FC236}">
                <a16:creationId xmlns:a16="http://schemas.microsoft.com/office/drawing/2014/main" id="{A03C5A1C-2064-4EC6-BC87-1D7079919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1813632"/>
            <a:ext cx="9361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Parameter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0" name="Rectangle 33">
            <a:extLst>
              <a:ext uri="{FF2B5EF4-FFF2-40B4-BE49-F238E27FC236}">
                <a16:creationId xmlns:a16="http://schemas.microsoft.com/office/drawing/2014/main" id="{89A88603-428C-44E2-9DA4-57F26C2B38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1414" y="1792966"/>
            <a:ext cx="3029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0&lt;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1" name="Rectangle 34">
            <a:extLst>
              <a:ext uri="{FF2B5EF4-FFF2-40B4-BE49-F238E27FC236}">
                <a16:creationId xmlns:a16="http://schemas.microsoft.com/office/drawing/2014/main" id="{71420418-BB69-4A40-B689-917A9EAB0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5101" y="1758041"/>
            <a:ext cx="1266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Symbol" panose="05050102010706020507" pitchFamily="18" charset="2"/>
              </a:rPr>
              <a:t>l</a:t>
            </a:r>
            <a:endParaRPr lang="en-US" altLang="sv-SE" sz="1800">
              <a:latin typeface="Symbol" panose="05050102010706020507" pitchFamily="18" charset="2"/>
            </a:endParaRPr>
          </a:p>
        </p:txBody>
      </p:sp>
      <p:sp>
        <p:nvSpPr>
          <p:cNvPr id="12" name="Rectangle 35">
            <a:extLst>
              <a:ext uri="{FF2B5EF4-FFF2-40B4-BE49-F238E27FC236}">
                <a16:creationId xmlns:a16="http://schemas.microsoft.com/office/drawing/2014/main" id="{651A3B1F-DFDF-42B9-842C-58AAFA8FB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7501" y="1776420"/>
            <a:ext cx="15965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, events/time unit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3" name="Rectangle 40">
            <a:extLst>
              <a:ext uri="{FF2B5EF4-FFF2-40B4-BE49-F238E27FC236}">
                <a16:creationId xmlns:a16="http://schemas.microsoft.com/office/drawing/2014/main" id="{80F58C54-FBC6-414A-9516-BF6A4859C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2163291"/>
            <a:ext cx="7695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Variabel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4" name="Rectangle 44">
            <a:extLst>
              <a:ext uri="{FF2B5EF4-FFF2-40B4-BE49-F238E27FC236}">
                <a16:creationId xmlns:a16="http://schemas.microsoft.com/office/drawing/2014/main" id="{3CB71EE6-AE2B-41E1-8AB9-A051559B3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1414" y="2152659"/>
            <a:ext cx="23772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r≥0, the number of events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5" name="Rectangle 46">
            <a:extLst>
              <a:ext uri="{FF2B5EF4-FFF2-40B4-BE49-F238E27FC236}">
                <a16:creationId xmlns:a16="http://schemas.microsoft.com/office/drawing/2014/main" id="{4B97525D-747C-470C-B7A3-EF66D8E0F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289866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6" name="Rectangle 47">
            <a:extLst>
              <a:ext uri="{FF2B5EF4-FFF2-40B4-BE49-F238E27FC236}">
                <a16:creationId xmlns:a16="http://schemas.microsoft.com/office/drawing/2014/main" id="{68A7D06E-9694-42E8-BDEC-A3C7564B9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2529523"/>
            <a:ext cx="2148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Probability distribution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7" name="Rectangle 49">
            <a:extLst>
              <a:ext uri="{FF2B5EF4-FFF2-40B4-BE49-F238E27FC236}">
                <a16:creationId xmlns:a16="http://schemas.microsoft.com/office/drawing/2014/main" id="{0E7F195B-376A-4D8D-ABB5-721E27235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2900256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8" name="Rectangle 50">
            <a:extLst>
              <a:ext uri="{FF2B5EF4-FFF2-40B4-BE49-F238E27FC236}">
                <a16:creationId xmlns:a16="http://schemas.microsoft.com/office/drawing/2014/main" id="{D2C1092F-CB7D-4FEA-917E-7CB1A4465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2875191"/>
            <a:ext cx="52578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Mean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9" name="Rectangle 52">
            <a:extLst>
              <a:ext uri="{FF2B5EF4-FFF2-40B4-BE49-F238E27FC236}">
                <a16:creationId xmlns:a16="http://schemas.microsoft.com/office/drawing/2014/main" id="{F01890FD-56BE-4833-AAAE-738670252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3165369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0" name="Rectangle 53">
            <a:extLst>
              <a:ext uri="{FF2B5EF4-FFF2-40B4-BE49-F238E27FC236}">
                <a16:creationId xmlns:a16="http://schemas.microsoft.com/office/drawing/2014/main" id="{7062876F-3AB6-422F-8F94-C467F40A0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3208231"/>
            <a:ext cx="8079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Variance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1" name="Rectangle 54">
            <a:extLst>
              <a:ext uri="{FF2B5EF4-FFF2-40B4-BE49-F238E27FC236}">
                <a16:creationId xmlns:a16="http://schemas.microsoft.com/office/drawing/2014/main" id="{A3CC1E38-9044-4BE0-832A-E59550C10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4689" y="356541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2" name="Rectangle 55">
            <a:extLst>
              <a:ext uri="{FF2B5EF4-FFF2-40B4-BE49-F238E27FC236}">
                <a16:creationId xmlns:a16="http://schemas.microsoft.com/office/drawing/2014/main" id="{2737A60C-3938-4B1B-9E6F-601501F75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369718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3" name="Rectangle 56">
            <a:extLst>
              <a:ext uri="{FF2B5EF4-FFF2-40B4-BE49-F238E27FC236}">
                <a16:creationId xmlns:a16="http://schemas.microsoft.com/office/drawing/2014/main" id="{EC80262E-3E2A-4A15-A9F3-D090E3264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3684481"/>
            <a:ext cx="97158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Binomial distribution --&gt; Poisson distribution with                        if                        and                      while</a:t>
            </a:r>
          </a:p>
          <a:p>
            <a:pPr eaLnBrk="1" hangingPunct="1"/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24" name="Rectangle 58">
            <a:extLst>
              <a:ext uri="{FF2B5EF4-FFF2-40B4-BE49-F238E27FC236}">
                <a16:creationId xmlns:a16="http://schemas.microsoft.com/office/drawing/2014/main" id="{6219D82A-4E3A-4A64-9EE9-2DFFB1729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396388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5" name="Rectangle 59">
            <a:extLst>
              <a:ext uri="{FF2B5EF4-FFF2-40B4-BE49-F238E27FC236}">
                <a16:creationId xmlns:a16="http://schemas.microsoft.com/office/drawing/2014/main" id="{0E8AEE27-1215-46D0-BE2C-F15201F57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409564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7" name="Rectangle 63">
            <a:extLst>
              <a:ext uri="{FF2B5EF4-FFF2-40B4-BE49-F238E27FC236}">
                <a16:creationId xmlns:a16="http://schemas.microsoft.com/office/drawing/2014/main" id="{9A875183-7527-4B7C-8D88-70D084447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449569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graphicFrame>
        <p:nvGraphicFramePr>
          <p:cNvPr id="28" name="Object 2">
            <a:extLst>
              <a:ext uri="{FF2B5EF4-FFF2-40B4-BE49-F238E27FC236}">
                <a16:creationId xmlns:a16="http://schemas.microsoft.com/office/drawing/2014/main" id="{98A28384-BC80-45F2-8EF5-C6996DC633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2534108"/>
              </p:ext>
            </p:extLst>
          </p:nvPr>
        </p:nvGraphicFramePr>
        <p:xfrm>
          <a:off x="5159375" y="2378075"/>
          <a:ext cx="2132013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0" name="Equation" r:id="rId3" imgW="800100" imgH="393700" progId="Equation.DSMT4">
                  <p:embed/>
                </p:oleObj>
              </mc:Choice>
              <mc:Fallback>
                <p:oleObj name="Equation" r:id="rId3" imgW="800100" imgH="393700" progId="Equation.DSMT4">
                  <p:embed/>
                  <p:pic>
                    <p:nvPicPr>
                      <p:cNvPr id="18459" name="Object 2">
                        <a:extLst>
                          <a:ext uri="{FF2B5EF4-FFF2-40B4-BE49-F238E27FC236}">
                            <a16:creationId xmlns:a16="http://schemas.microsoft.com/office/drawing/2014/main" id="{FE0833BD-7742-4244-93C3-C8D06F728C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375" y="2378075"/>
                        <a:ext cx="2132013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4">
            <a:extLst>
              <a:ext uri="{FF2B5EF4-FFF2-40B4-BE49-F238E27FC236}">
                <a16:creationId xmlns:a16="http://schemas.microsoft.com/office/drawing/2014/main" id="{B2ACEABE-19C0-4A17-A120-5EB8037AC8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7747086"/>
              </p:ext>
            </p:extLst>
          </p:nvPr>
        </p:nvGraphicFramePr>
        <p:xfrm>
          <a:off x="5120054" y="2882676"/>
          <a:ext cx="1692282" cy="278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" name="Equation" r:id="rId5" imgW="558800" imgH="177800" progId="Equation.3">
                  <p:embed/>
                </p:oleObj>
              </mc:Choice>
              <mc:Fallback>
                <p:oleObj name="Equation" r:id="rId5" imgW="558800" imgH="177800" progId="Equation.3">
                  <p:embed/>
                  <p:pic>
                    <p:nvPicPr>
                      <p:cNvPr id="18460" name="Object 4">
                        <a:extLst>
                          <a:ext uri="{FF2B5EF4-FFF2-40B4-BE49-F238E27FC236}">
                            <a16:creationId xmlns:a16="http://schemas.microsoft.com/office/drawing/2014/main" id="{DC6F7CC7-6E0B-4A89-A567-3274CDB7B5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0054" y="2882676"/>
                        <a:ext cx="1692282" cy="2787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5">
            <a:extLst>
              <a:ext uri="{FF2B5EF4-FFF2-40B4-BE49-F238E27FC236}">
                <a16:creationId xmlns:a16="http://schemas.microsoft.com/office/drawing/2014/main" id="{5B44B248-2168-4DBC-AC7C-1F29402FCC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274544"/>
              </p:ext>
            </p:extLst>
          </p:nvPr>
        </p:nvGraphicFramePr>
        <p:xfrm>
          <a:off x="5117502" y="3191468"/>
          <a:ext cx="1646549" cy="27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2" name="Equation" r:id="rId7" imgW="558800" imgH="177800" progId="Equation.3">
                  <p:embed/>
                </p:oleObj>
              </mc:Choice>
              <mc:Fallback>
                <p:oleObj name="Equation" r:id="rId7" imgW="558800" imgH="177800" progId="Equation.3">
                  <p:embed/>
                  <p:pic>
                    <p:nvPicPr>
                      <p:cNvPr id="18461" name="Object 5">
                        <a:extLst>
                          <a:ext uri="{FF2B5EF4-FFF2-40B4-BE49-F238E27FC236}">
                            <a16:creationId xmlns:a16="http://schemas.microsoft.com/office/drawing/2014/main" id="{6AADBAFE-E799-43AB-95FA-FFDDC70905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7502" y="3191468"/>
                        <a:ext cx="1646549" cy="273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6">
            <a:extLst>
              <a:ext uri="{FF2B5EF4-FFF2-40B4-BE49-F238E27FC236}">
                <a16:creationId xmlns:a16="http://schemas.microsoft.com/office/drawing/2014/main" id="{E328219D-42AD-48DC-9800-1575D1AF86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87524"/>
              </p:ext>
            </p:extLst>
          </p:nvPr>
        </p:nvGraphicFramePr>
        <p:xfrm>
          <a:off x="5724460" y="3687143"/>
          <a:ext cx="1387978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3" name="Equation" r:id="rId9" imgW="469900" imgH="177800" progId="Equation.3">
                  <p:embed/>
                </p:oleObj>
              </mc:Choice>
              <mc:Fallback>
                <p:oleObj name="Equation" r:id="rId9" imgW="469900" imgH="177800" progId="Equation.3">
                  <p:embed/>
                  <p:pic>
                    <p:nvPicPr>
                      <p:cNvPr id="18462" name="Object 6">
                        <a:extLst>
                          <a:ext uri="{FF2B5EF4-FFF2-40B4-BE49-F238E27FC236}">
                            <a16:creationId xmlns:a16="http://schemas.microsoft.com/office/drawing/2014/main" id="{8D12E0F0-7763-491B-94D1-65C746FD563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460" y="3687143"/>
                        <a:ext cx="1387978" cy="29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7">
            <a:extLst>
              <a:ext uri="{FF2B5EF4-FFF2-40B4-BE49-F238E27FC236}">
                <a16:creationId xmlns:a16="http://schemas.microsoft.com/office/drawing/2014/main" id="{489F3AF5-940D-487B-9B18-585D1C79F1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273759"/>
              </p:ext>
            </p:extLst>
          </p:nvPr>
        </p:nvGraphicFramePr>
        <p:xfrm>
          <a:off x="7216900" y="3687143"/>
          <a:ext cx="1378024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4" name="Formel" r:id="rId11" imgW="494870" imgH="177646" progId="Equation.3">
                  <p:embed/>
                </p:oleObj>
              </mc:Choice>
              <mc:Fallback>
                <p:oleObj name="Formel" r:id="rId11" imgW="494870" imgH="177646" progId="Equation.3">
                  <p:embed/>
                  <p:pic>
                    <p:nvPicPr>
                      <p:cNvPr id="18464" name="Object 7">
                        <a:extLst>
                          <a:ext uri="{FF2B5EF4-FFF2-40B4-BE49-F238E27FC236}">
                            <a16:creationId xmlns:a16="http://schemas.microsoft.com/office/drawing/2014/main" id="{DA8C0704-48EA-4E71-8AB4-5667D3B09B4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6900" y="3687143"/>
                        <a:ext cx="1378024" cy="28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8">
            <a:extLst>
              <a:ext uri="{FF2B5EF4-FFF2-40B4-BE49-F238E27FC236}">
                <a16:creationId xmlns:a16="http://schemas.microsoft.com/office/drawing/2014/main" id="{95866892-2884-4EC7-8AEB-E385303C8C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9174391"/>
              </p:ext>
            </p:extLst>
          </p:nvPr>
        </p:nvGraphicFramePr>
        <p:xfrm>
          <a:off x="8921534" y="3688030"/>
          <a:ext cx="1178599" cy="289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5" name="Equation" r:id="rId13" imgW="431613" imgH="203112" progId="Equation.DSMT4">
                  <p:embed/>
                </p:oleObj>
              </mc:Choice>
              <mc:Fallback>
                <p:oleObj name="Equation" r:id="rId13" imgW="431613" imgH="203112" progId="Equation.DSMT4">
                  <p:embed/>
                  <p:pic>
                    <p:nvPicPr>
                      <p:cNvPr id="18465" name="Object 8">
                        <a:extLst>
                          <a:ext uri="{FF2B5EF4-FFF2-40B4-BE49-F238E27FC236}">
                            <a16:creationId xmlns:a16="http://schemas.microsoft.com/office/drawing/2014/main" id="{A6279169-AD9A-4779-BC5D-5B09EC02F40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1534" y="3688030"/>
                        <a:ext cx="1178599" cy="2897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76">
            <a:extLst>
              <a:ext uri="{FF2B5EF4-FFF2-40B4-BE49-F238E27FC236}">
                <a16:creationId xmlns:a16="http://schemas.microsoft.com/office/drawing/2014/main" id="{1CEE64F3-E499-4853-8F70-FB94E16F1E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6852" y="3646939"/>
            <a:ext cx="10839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latin typeface="Times" panose="02020603050405020304" pitchFamily="18" charset="0"/>
              </a:rPr>
              <a:t>Np=const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C06964-5C03-4957-90D9-5F4661D57A46}"/>
              </a:ext>
            </a:extLst>
          </p:cNvPr>
          <p:cNvGrpSpPr/>
          <p:nvPr/>
        </p:nvGrpSpPr>
        <p:grpSpPr>
          <a:xfrm>
            <a:off x="1218051" y="4621106"/>
            <a:ext cx="3379788" cy="1766888"/>
            <a:chOff x="1218051" y="4621106"/>
            <a:chExt cx="3379788" cy="1766888"/>
          </a:xfrm>
        </p:grpSpPr>
        <p:sp>
          <p:nvSpPr>
            <p:cNvPr id="26" name="Rectangle 62">
              <a:extLst>
                <a:ext uri="{FF2B5EF4-FFF2-40B4-BE49-F238E27FC236}">
                  <a16:creationId xmlns:a16="http://schemas.microsoft.com/office/drawing/2014/main" id="{D64ED93C-2057-489C-AC8D-EC3A67728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051" y="4621106"/>
              <a:ext cx="857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>
                  <a:solidFill>
                    <a:srgbClr val="1930FF"/>
                  </a:solidFill>
                  <a:latin typeface="Times" panose="02020603050405020304" pitchFamily="18" charset="0"/>
                </a:rPr>
                <a:t> </a:t>
              </a:r>
              <a:endParaRPr lang="en-US" altLang="sv-SE">
                <a:latin typeface="Times" panose="02020603050405020304" pitchFamily="18" charset="0"/>
              </a:endParaRPr>
            </a:p>
          </p:txBody>
        </p:sp>
        <p:sp>
          <p:nvSpPr>
            <p:cNvPr id="36" name="Line 82">
              <a:extLst>
                <a:ext uri="{FF2B5EF4-FFF2-40B4-BE49-F238E27FC236}">
                  <a16:creationId xmlns:a16="http://schemas.microsoft.com/office/drawing/2014/main" id="{37919C20-BB35-4A78-A58D-869E9A467B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3964" y="4744931"/>
              <a:ext cx="1587" cy="14763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" name="Line 83">
              <a:extLst>
                <a:ext uri="{FF2B5EF4-FFF2-40B4-BE49-F238E27FC236}">
                  <a16:creationId xmlns:a16="http://schemas.microsoft.com/office/drawing/2014/main" id="{ACC0E0A7-AA0A-4246-8A83-3A4CDDED24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6221306"/>
              <a:ext cx="30099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" name="Line 84">
              <a:extLst>
                <a:ext uri="{FF2B5EF4-FFF2-40B4-BE49-F238E27FC236}">
                  <a16:creationId xmlns:a16="http://schemas.microsoft.com/office/drawing/2014/main" id="{B255AB50-9B82-4F64-AF2C-7D67179750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3964" y="4744931"/>
              <a:ext cx="1587" cy="14763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9" name="Line 85">
              <a:extLst>
                <a:ext uri="{FF2B5EF4-FFF2-40B4-BE49-F238E27FC236}">
                  <a16:creationId xmlns:a16="http://schemas.microsoft.com/office/drawing/2014/main" id="{B70AC738-5520-43F0-8821-BF12958851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3964" y="6200669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" name="Line 86">
              <a:extLst>
                <a:ext uri="{FF2B5EF4-FFF2-40B4-BE49-F238E27FC236}">
                  <a16:creationId xmlns:a16="http://schemas.microsoft.com/office/drawing/2014/main" id="{D420ECE1-0084-43EB-BE92-63B0A411E2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4744931"/>
              <a:ext cx="1587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" name="Rectangle 87">
              <a:extLst>
                <a:ext uri="{FF2B5EF4-FFF2-40B4-BE49-F238E27FC236}">
                  <a16:creationId xmlns:a16="http://schemas.microsoft.com/office/drawing/2014/main" id="{FDEA7969-1F1A-42FA-A463-2B9B30F46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101" y="6264169"/>
              <a:ext cx="5715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42" name="Line 88">
              <a:extLst>
                <a:ext uri="{FF2B5EF4-FFF2-40B4-BE49-F238E27FC236}">
                  <a16:creationId xmlns:a16="http://schemas.microsoft.com/office/drawing/2014/main" id="{67225477-30C0-4DAF-A8FD-1933A7E75E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32414" y="6200669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" name="Rectangle 90">
              <a:extLst>
                <a:ext uri="{FF2B5EF4-FFF2-40B4-BE49-F238E27FC236}">
                  <a16:creationId xmlns:a16="http://schemas.microsoft.com/office/drawing/2014/main" id="{F17E2BB9-1A0E-4C4F-984C-3C28782EB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964" y="6264169"/>
              <a:ext cx="5715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2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44" name="Line 91">
              <a:extLst>
                <a:ext uri="{FF2B5EF4-FFF2-40B4-BE49-F238E27FC236}">
                  <a16:creationId xmlns:a16="http://schemas.microsoft.com/office/drawing/2014/main" id="{1093E183-B6B7-4CBE-BB9B-905C68DF98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2451" y="6200669"/>
              <a:ext cx="1588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" name="Rectangle 93">
              <a:extLst>
                <a:ext uri="{FF2B5EF4-FFF2-40B4-BE49-F238E27FC236}">
                  <a16:creationId xmlns:a16="http://schemas.microsoft.com/office/drawing/2014/main" id="{7925A96F-CD64-43C2-AD3E-9A66ECAC8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9589" y="6264169"/>
              <a:ext cx="587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4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46" name="Line 94">
              <a:extLst>
                <a:ext uri="{FF2B5EF4-FFF2-40B4-BE49-F238E27FC236}">
                  <a16:creationId xmlns:a16="http://schemas.microsoft.com/office/drawing/2014/main" id="{42485BB2-8EDF-435B-899C-AE316DE372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5664" y="6200669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" name="Rectangle 96">
              <a:extLst>
                <a:ext uri="{FF2B5EF4-FFF2-40B4-BE49-F238E27FC236}">
                  <a16:creationId xmlns:a16="http://schemas.microsoft.com/office/drawing/2014/main" id="{3658F3CC-9DA5-44AB-9AF5-7E043449F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1214" y="6264169"/>
              <a:ext cx="5715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6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48" name="Line 97">
              <a:extLst>
                <a:ext uri="{FF2B5EF4-FFF2-40B4-BE49-F238E27FC236}">
                  <a16:creationId xmlns:a16="http://schemas.microsoft.com/office/drawing/2014/main" id="{1D18CD52-EE1F-4681-95FF-54632769BA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35701" y="6200669"/>
              <a:ext cx="1588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" name="Rectangle 99">
              <a:extLst>
                <a:ext uri="{FF2B5EF4-FFF2-40B4-BE49-F238E27FC236}">
                  <a16:creationId xmlns:a16="http://schemas.microsoft.com/office/drawing/2014/main" id="{B02F5262-66CF-4D7B-9859-3B975DA1F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2839" y="6264169"/>
              <a:ext cx="587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8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50" name="Line 100">
              <a:extLst>
                <a:ext uri="{FF2B5EF4-FFF2-40B4-BE49-F238E27FC236}">
                  <a16:creationId xmlns:a16="http://schemas.microsoft.com/office/drawing/2014/main" id="{3324E41D-0FFC-429E-9D95-E096378D89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38914" y="6200669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" name="Rectangle 102">
              <a:extLst>
                <a:ext uri="{FF2B5EF4-FFF2-40B4-BE49-F238E27FC236}">
                  <a16:creationId xmlns:a16="http://schemas.microsoft.com/office/drawing/2014/main" id="{F81BE0F5-A075-4331-A391-76ABCA218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2239" y="6264169"/>
              <a:ext cx="11588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10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52" name="Line 103">
              <a:extLst>
                <a:ext uri="{FF2B5EF4-FFF2-40B4-BE49-F238E27FC236}">
                  <a16:creationId xmlns:a16="http://schemas.microsoft.com/office/drawing/2014/main" id="{684E0491-0775-4947-A99B-58933B7937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37364" y="6200669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" name="Rectangle 105">
              <a:extLst>
                <a:ext uri="{FF2B5EF4-FFF2-40B4-BE49-F238E27FC236}">
                  <a16:creationId xmlns:a16="http://schemas.microsoft.com/office/drawing/2014/main" id="{36D483F1-C6D2-429E-86DA-EC03AB132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5451" y="6264169"/>
              <a:ext cx="1158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12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54" name="Line 106">
              <a:extLst>
                <a:ext uri="{FF2B5EF4-FFF2-40B4-BE49-F238E27FC236}">
                  <a16:creationId xmlns:a16="http://schemas.microsoft.com/office/drawing/2014/main" id="{38547B4A-98DA-4ACA-9A0D-CDD93B7961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2164" y="6200669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" name="Rectangle 108">
              <a:extLst>
                <a:ext uri="{FF2B5EF4-FFF2-40B4-BE49-F238E27FC236}">
                  <a16:creationId xmlns:a16="http://schemas.microsoft.com/office/drawing/2014/main" id="{BCE0513D-F8BA-4ADF-B34B-5176E0A60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489" y="6264169"/>
              <a:ext cx="11588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14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56" name="Line 109">
              <a:extLst>
                <a:ext uri="{FF2B5EF4-FFF2-40B4-BE49-F238E27FC236}">
                  <a16:creationId xmlns:a16="http://schemas.microsoft.com/office/drawing/2014/main" id="{15D0B8EB-A3EA-4AD7-B2AF-615F30AA88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40614" y="6200669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" name="Rectangle 111">
              <a:extLst>
                <a:ext uri="{FF2B5EF4-FFF2-40B4-BE49-F238E27FC236}">
                  <a16:creationId xmlns:a16="http://schemas.microsoft.com/office/drawing/2014/main" id="{5636EF23-E4C2-46A4-976A-2C36AFA79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701" y="6264169"/>
              <a:ext cx="1158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16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58" name="Line 112">
              <a:extLst>
                <a:ext uri="{FF2B5EF4-FFF2-40B4-BE49-F238E27FC236}">
                  <a16:creationId xmlns:a16="http://schemas.microsoft.com/office/drawing/2014/main" id="{BEC873EC-EFCD-4BE4-8E94-AA4D08D7E4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40651" y="6200669"/>
              <a:ext cx="1588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" name="Rectangle 114">
              <a:extLst>
                <a:ext uri="{FF2B5EF4-FFF2-40B4-BE49-F238E27FC236}">
                  <a16:creationId xmlns:a16="http://schemas.microsoft.com/office/drawing/2014/main" id="{80EC6A4B-5259-412E-BEC9-8148D7D1B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7151" y="6264169"/>
              <a:ext cx="1158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18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60" name="Line 115">
              <a:extLst>
                <a:ext uri="{FF2B5EF4-FFF2-40B4-BE49-F238E27FC236}">
                  <a16:creationId xmlns:a16="http://schemas.microsoft.com/office/drawing/2014/main" id="{12133C89-4E87-48B3-8F33-17BD21A1B8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43864" y="6200669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1" name="Rectangle 117">
              <a:extLst>
                <a:ext uri="{FF2B5EF4-FFF2-40B4-BE49-F238E27FC236}">
                  <a16:creationId xmlns:a16="http://schemas.microsoft.com/office/drawing/2014/main" id="{85BBC56C-2C0F-4661-A1BE-8CCB58035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951" y="6264169"/>
              <a:ext cx="1158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20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62" name="Line 118">
              <a:extLst>
                <a:ext uri="{FF2B5EF4-FFF2-40B4-BE49-F238E27FC236}">
                  <a16:creationId xmlns:a16="http://schemas.microsoft.com/office/drawing/2014/main" id="{78BD0239-1BCA-48D0-ADAF-A9DEFB76A9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6221306"/>
              <a:ext cx="2698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" name="Line 119">
              <a:extLst>
                <a:ext uri="{FF2B5EF4-FFF2-40B4-BE49-F238E27FC236}">
                  <a16:creationId xmlns:a16="http://schemas.microsoft.com/office/drawing/2014/main" id="{9510B7AD-54EF-48D2-B493-BF5C26CF13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12114" y="6221306"/>
              <a:ext cx="317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" name="Rectangle 120">
              <a:extLst>
                <a:ext uri="{FF2B5EF4-FFF2-40B4-BE49-F238E27FC236}">
                  <a16:creationId xmlns:a16="http://schemas.microsoft.com/office/drawing/2014/main" id="{56BF28FD-B9C2-4D20-8F9D-CB3DA580F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7589" y="6199081"/>
              <a:ext cx="58737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65" name="Line 121">
              <a:extLst>
                <a:ext uri="{FF2B5EF4-FFF2-40B4-BE49-F238E27FC236}">
                  <a16:creationId xmlns:a16="http://schemas.microsoft.com/office/drawing/2014/main" id="{CEBE5E78-192F-4014-944E-AC0878E303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6057794"/>
              <a:ext cx="269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" name="Rectangle 123">
              <a:extLst>
                <a:ext uri="{FF2B5EF4-FFF2-40B4-BE49-F238E27FC236}">
                  <a16:creationId xmlns:a16="http://schemas.microsoft.com/office/drawing/2014/main" id="{FE321769-80CD-47DA-BBBB-C994C6F51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514" y="6035569"/>
              <a:ext cx="201612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0.02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67" name="Line 124">
              <a:extLst>
                <a:ext uri="{FF2B5EF4-FFF2-40B4-BE49-F238E27FC236}">
                  <a16:creationId xmlns:a16="http://schemas.microsoft.com/office/drawing/2014/main" id="{780A0AE5-5B5A-406C-83ED-D188F4D364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5892694"/>
              <a:ext cx="269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" name="Rectangle 126">
              <a:extLst>
                <a:ext uri="{FF2B5EF4-FFF2-40B4-BE49-F238E27FC236}">
                  <a16:creationId xmlns:a16="http://schemas.microsoft.com/office/drawing/2014/main" id="{BE58C6DF-254A-4579-A4C8-40AD9B05B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514" y="5870469"/>
              <a:ext cx="201612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0.04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69" name="Line 127">
              <a:extLst>
                <a:ext uri="{FF2B5EF4-FFF2-40B4-BE49-F238E27FC236}">
                  <a16:creationId xmlns:a16="http://schemas.microsoft.com/office/drawing/2014/main" id="{CA4324D3-E14D-4C77-A2CE-94387327D0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5729181"/>
              <a:ext cx="2698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" name="Rectangle 129">
              <a:extLst>
                <a:ext uri="{FF2B5EF4-FFF2-40B4-BE49-F238E27FC236}">
                  <a16:creationId xmlns:a16="http://schemas.microsoft.com/office/drawing/2014/main" id="{9A00DA44-5BBC-4272-A3D8-2ECDAC29D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514" y="5706956"/>
              <a:ext cx="201612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0.06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71" name="Line 130">
              <a:extLst>
                <a:ext uri="{FF2B5EF4-FFF2-40B4-BE49-F238E27FC236}">
                  <a16:creationId xmlns:a16="http://schemas.microsoft.com/office/drawing/2014/main" id="{F64ECC7D-8AE0-425B-9F35-C7F4E0AE7B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5565669"/>
              <a:ext cx="269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" name="Rectangle 132">
              <a:extLst>
                <a:ext uri="{FF2B5EF4-FFF2-40B4-BE49-F238E27FC236}">
                  <a16:creationId xmlns:a16="http://schemas.microsoft.com/office/drawing/2014/main" id="{C1B33761-B6E1-4725-9387-DB1EE2F1F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514" y="5540269"/>
              <a:ext cx="201612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0.08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73" name="Line 133">
              <a:extLst>
                <a:ext uri="{FF2B5EF4-FFF2-40B4-BE49-F238E27FC236}">
                  <a16:creationId xmlns:a16="http://schemas.microsoft.com/office/drawing/2014/main" id="{9155B218-6165-4F3A-82B4-D41CC62675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5398981"/>
              <a:ext cx="2698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" name="Rectangle 135">
              <a:extLst>
                <a:ext uri="{FF2B5EF4-FFF2-40B4-BE49-F238E27FC236}">
                  <a16:creationId xmlns:a16="http://schemas.microsoft.com/office/drawing/2014/main" id="{3F389202-3D6A-4C7A-AB31-BA613FD2E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439" y="5376756"/>
              <a:ext cx="144462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0.1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75" name="Line 136">
              <a:extLst>
                <a:ext uri="{FF2B5EF4-FFF2-40B4-BE49-F238E27FC236}">
                  <a16:creationId xmlns:a16="http://schemas.microsoft.com/office/drawing/2014/main" id="{5C82C998-C906-41AC-9A8E-9A446ADFD9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5235469"/>
              <a:ext cx="269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" name="Rectangle 138">
              <a:extLst>
                <a:ext uri="{FF2B5EF4-FFF2-40B4-BE49-F238E27FC236}">
                  <a16:creationId xmlns:a16="http://schemas.microsoft.com/office/drawing/2014/main" id="{2DAF1A11-CF57-43E4-A4B3-7EF123B3F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514" y="5213244"/>
              <a:ext cx="201612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0.12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77" name="Line 139">
              <a:extLst>
                <a:ext uri="{FF2B5EF4-FFF2-40B4-BE49-F238E27FC236}">
                  <a16:creationId xmlns:a16="http://schemas.microsoft.com/office/drawing/2014/main" id="{9DED9444-3508-4E43-962B-4CFDF3AA23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5070369"/>
              <a:ext cx="2698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" name="Rectangle 141">
              <a:extLst>
                <a:ext uri="{FF2B5EF4-FFF2-40B4-BE49-F238E27FC236}">
                  <a16:creationId xmlns:a16="http://schemas.microsoft.com/office/drawing/2014/main" id="{FA3EF901-EA04-43DE-8270-EB793444C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514" y="5046556"/>
              <a:ext cx="201612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0.14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79" name="Line 142">
              <a:extLst>
                <a:ext uri="{FF2B5EF4-FFF2-40B4-BE49-F238E27FC236}">
                  <a16:creationId xmlns:a16="http://schemas.microsoft.com/office/drawing/2014/main" id="{BE98FF7F-2632-4EC0-9975-C04E87650F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4906856"/>
              <a:ext cx="2698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" name="Rectangle 144">
              <a:extLst>
                <a:ext uri="{FF2B5EF4-FFF2-40B4-BE49-F238E27FC236}">
                  <a16:creationId xmlns:a16="http://schemas.microsoft.com/office/drawing/2014/main" id="{80096AE0-9CA1-41A8-B1D4-00CDE48D9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514" y="4883044"/>
              <a:ext cx="201612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0.16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81" name="Line 145">
              <a:extLst>
                <a:ext uri="{FF2B5EF4-FFF2-40B4-BE49-F238E27FC236}">
                  <a16:creationId xmlns:a16="http://schemas.microsoft.com/office/drawing/2014/main" id="{4A661916-C33A-4702-81C0-EFDB593032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964" y="4744931"/>
              <a:ext cx="2698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2" name="Rectangle 147">
              <a:extLst>
                <a:ext uri="{FF2B5EF4-FFF2-40B4-BE49-F238E27FC236}">
                  <a16:creationId xmlns:a16="http://schemas.microsoft.com/office/drawing/2014/main" id="{08A82C39-128B-42B1-9221-BD21B5570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514" y="4719531"/>
              <a:ext cx="201612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0.18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83" name="Line 150">
              <a:extLst>
                <a:ext uri="{FF2B5EF4-FFF2-40B4-BE49-F238E27FC236}">
                  <a16:creationId xmlns:a16="http://schemas.microsoft.com/office/drawing/2014/main" id="{F6232EEC-899A-4048-9DE5-50AC1C7766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3964" y="4744931"/>
              <a:ext cx="1587" cy="14763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4" name="Line 151">
              <a:extLst>
                <a:ext uri="{FF2B5EF4-FFF2-40B4-BE49-F238E27FC236}">
                  <a16:creationId xmlns:a16="http://schemas.microsoft.com/office/drawing/2014/main" id="{59035C95-8F26-433E-A7B5-0EF42D9F00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2551" y="5943494"/>
              <a:ext cx="36513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5" name="Line 152">
              <a:extLst>
                <a:ext uri="{FF2B5EF4-FFF2-40B4-BE49-F238E27FC236}">
                  <a16:creationId xmlns:a16="http://schemas.microsoft.com/office/drawing/2014/main" id="{8BDBBD60-CAF0-4BE9-9DF2-6AF9DAB3B0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014" y="5933969"/>
              <a:ext cx="1587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6" name="Line 153">
              <a:extLst>
                <a:ext uri="{FF2B5EF4-FFF2-40B4-BE49-F238E27FC236}">
                  <a16:creationId xmlns:a16="http://schemas.microsoft.com/office/drawing/2014/main" id="{15034BEC-10DE-42A5-B801-3A47F76332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364" y="5527569"/>
              <a:ext cx="3492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7" name="Line 154">
              <a:extLst>
                <a:ext uri="{FF2B5EF4-FFF2-40B4-BE49-F238E27FC236}">
                  <a16:creationId xmlns:a16="http://schemas.microsoft.com/office/drawing/2014/main" id="{F890AF9D-EB83-462F-A6D5-51655D61DF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2414" y="5518044"/>
              <a:ext cx="1587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8" name="Line 155">
              <a:extLst>
                <a:ext uri="{FF2B5EF4-FFF2-40B4-BE49-F238E27FC236}">
                  <a16:creationId xmlns:a16="http://schemas.microsoft.com/office/drawing/2014/main" id="{CE04B02C-B3C4-4CA3-9DAA-7313426C7D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5764" y="5067194"/>
              <a:ext cx="33337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9" name="Line 156">
              <a:extLst>
                <a:ext uri="{FF2B5EF4-FFF2-40B4-BE49-F238E27FC236}">
                  <a16:creationId xmlns:a16="http://schemas.microsoft.com/office/drawing/2014/main" id="{E93CE2C6-F1A2-42CE-AB5C-3D9028143A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639" y="5056081"/>
              <a:ext cx="3175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0" name="Line 157">
              <a:extLst>
                <a:ext uri="{FF2B5EF4-FFF2-40B4-BE49-F238E27FC236}">
                  <a16:creationId xmlns:a16="http://schemas.microsoft.com/office/drawing/2014/main" id="{9E455BFC-5135-47F2-B55A-836504939D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4989" y="47798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1" name="Line 158">
              <a:extLst>
                <a:ext uri="{FF2B5EF4-FFF2-40B4-BE49-F238E27FC236}">
                  <a16:creationId xmlns:a16="http://schemas.microsoft.com/office/drawing/2014/main" id="{0812F7A6-6AC0-4DF0-AD07-BD670FC880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32451" y="4770331"/>
              <a:ext cx="1588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2" name="Line 159">
              <a:extLst>
                <a:ext uri="{FF2B5EF4-FFF2-40B4-BE49-F238E27FC236}">
                  <a16:creationId xmlns:a16="http://schemas.microsoft.com/office/drawing/2014/main" id="{DA0C6F8A-2DDF-4DE5-9C2D-44DF5CFA77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65801" y="47798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3" name="Line 160">
              <a:extLst>
                <a:ext uri="{FF2B5EF4-FFF2-40B4-BE49-F238E27FC236}">
                  <a16:creationId xmlns:a16="http://schemas.microsoft.com/office/drawing/2014/main" id="{BF71413D-8340-494A-B8C9-7099C017F6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83264" y="4770331"/>
              <a:ext cx="1587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4" name="Line 161">
              <a:extLst>
                <a:ext uri="{FF2B5EF4-FFF2-40B4-BE49-F238E27FC236}">
                  <a16:creationId xmlns:a16="http://schemas.microsoft.com/office/drawing/2014/main" id="{800E6FFC-34DC-4B75-83BE-73DA43BA85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6614" y="5019569"/>
              <a:ext cx="3492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5" name="Line 162">
              <a:extLst>
                <a:ext uri="{FF2B5EF4-FFF2-40B4-BE49-F238E27FC236}">
                  <a16:creationId xmlns:a16="http://schemas.microsoft.com/office/drawing/2014/main" id="{2F03955F-957C-4E48-81B5-B83FACFEFF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5664" y="5010044"/>
              <a:ext cx="1587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6" name="Line 163">
              <a:extLst>
                <a:ext uri="{FF2B5EF4-FFF2-40B4-BE49-F238E27FC236}">
                  <a16:creationId xmlns:a16="http://schemas.microsoft.com/office/drawing/2014/main" id="{4132C3D1-7B68-49F5-9CA8-9C39D4EDB8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9014" y="5362469"/>
              <a:ext cx="33337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7" name="Line 164">
              <a:extLst>
                <a:ext uri="{FF2B5EF4-FFF2-40B4-BE49-F238E27FC236}">
                  <a16:creationId xmlns:a16="http://schemas.microsoft.com/office/drawing/2014/main" id="{3BA8C909-0A83-4A80-BFAE-4527893950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4889" y="5351356"/>
              <a:ext cx="3175" cy="206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8" name="Line 165">
              <a:extLst>
                <a:ext uri="{FF2B5EF4-FFF2-40B4-BE49-F238E27FC236}">
                  <a16:creationId xmlns:a16="http://schemas.microsoft.com/office/drawing/2014/main" id="{40FF28F3-F44B-4CDB-830C-B29B5DF2E2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18239" y="5684731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9" name="Line 166">
              <a:extLst>
                <a:ext uri="{FF2B5EF4-FFF2-40B4-BE49-F238E27FC236}">
                  <a16:creationId xmlns:a16="http://schemas.microsoft.com/office/drawing/2014/main" id="{77386FE4-3350-4084-81F9-C2FEBEBEBA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5701" y="5675206"/>
              <a:ext cx="1588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0" name="Line 167">
              <a:extLst>
                <a:ext uri="{FF2B5EF4-FFF2-40B4-BE49-F238E27FC236}">
                  <a16:creationId xmlns:a16="http://schemas.microsoft.com/office/drawing/2014/main" id="{ED02E9BD-6788-4D1D-9F14-163A9F7B83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9051" y="5921269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1" name="Line 168">
              <a:extLst>
                <a:ext uri="{FF2B5EF4-FFF2-40B4-BE49-F238E27FC236}">
                  <a16:creationId xmlns:a16="http://schemas.microsoft.com/office/drawing/2014/main" id="{D117EF76-DA2E-4377-B39C-7FA1A742C2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3339" y="5911744"/>
              <a:ext cx="3175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2" name="Line 169">
              <a:extLst>
                <a:ext uri="{FF2B5EF4-FFF2-40B4-BE49-F238E27FC236}">
                  <a16:creationId xmlns:a16="http://schemas.microsoft.com/office/drawing/2014/main" id="{D8BD1032-0F2B-424D-B6D6-81CB1ABB99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16689" y="6070494"/>
              <a:ext cx="3810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3" name="Line 170">
              <a:extLst>
                <a:ext uri="{FF2B5EF4-FFF2-40B4-BE49-F238E27FC236}">
                  <a16:creationId xmlns:a16="http://schemas.microsoft.com/office/drawing/2014/main" id="{8066CF76-A889-4D57-8EA0-4E505168FA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8914" y="6060969"/>
              <a:ext cx="1587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4" name="Line 171">
              <a:extLst>
                <a:ext uri="{FF2B5EF4-FFF2-40B4-BE49-F238E27FC236}">
                  <a16:creationId xmlns:a16="http://schemas.microsoft.com/office/drawing/2014/main" id="{3296281F-3D0E-4706-BBE3-25D12334A8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2264" y="6153044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5" name="Line 172">
              <a:extLst>
                <a:ext uri="{FF2B5EF4-FFF2-40B4-BE49-F238E27FC236}">
                  <a16:creationId xmlns:a16="http://schemas.microsoft.com/office/drawing/2014/main" id="{8D74229E-EDEE-4179-AD6C-A0DC3A52AE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8139" y="6141931"/>
              <a:ext cx="3175" cy="238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6" name="Line 173">
              <a:extLst>
                <a:ext uri="{FF2B5EF4-FFF2-40B4-BE49-F238E27FC236}">
                  <a16:creationId xmlns:a16="http://schemas.microsoft.com/office/drawing/2014/main" id="{94D124D4-0899-4289-A8F1-F39902EBCA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1489" y="6192731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7" name="Line 174">
              <a:extLst>
                <a:ext uri="{FF2B5EF4-FFF2-40B4-BE49-F238E27FC236}">
                  <a16:creationId xmlns:a16="http://schemas.microsoft.com/office/drawing/2014/main" id="{5FBF6C40-C203-4AC2-AA67-C862FCEEF1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7364" y="6183206"/>
              <a:ext cx="1587" cy="206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8" name="Line 175">
              <a:extLst>
                <a:ext uri="{FF2B5EF4-FFF2-40B4-BE49-F238E27FC236}">
                  <a16:creationId xmlns:a16="http://schemas.microsoft.com/office/drawing/2014/main" id="{AE161BEA-DCFE-4F76-844B-00547C7418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2301" y="620860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9" name="Line 176">
              <a:extLst>
                <a:ext uri="{FF2B5EF4-FFF2-40B4-BE49-F238E27FC236}">
                  <a16:creationId xmlns:a16="http://schemas.microsoft.com/office/drawing/2014/main" id="{59E57F8A-CB87-4635-A395-78FC377C50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6589" y="6199081"/>
              <a:ext cx="3175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0" name="Line 177">
              <a:extLst>
                <a:ext uri="{FF2B5EF4-FFF2-40B4-BE49-F238E27FC236}">
                  <a16:creationId xmlns:a16="http://schemas.microsoft.com/office/drawing/2014/main" id="{BFC15B0D-D815-464B-8D03-49EDD10205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19939" y="6216544"/>
              <a:ext cx="36512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1" name="Line 178">
              <a:extLst>
                <a:ext uri="{FF2B5EF4-FFF2-40B4-BE49-F238E27FC236}">
                  <a16:creationId xmlns:a16="http://schemas.microsoft.com/office/drawing/2014/main" id="{EE4563B7-CC00-48BD-B4EB-469919AA31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2164" y="6207019"/>
              <a:ext cx="1587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2" name="Line 179">
              <a:extLst>
                <a:ext uri="{FF2B5EF4-FFF2-40B4-BE49-F238E27FC236}">
                  <a16:creationId xmlns:a16="http://schemas.microsoft.com/office/drawing/2014/main" id="{3DA665B9-6A6B-49DA-B65D-7C951592C1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5514" y="6218131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3" name="Line 180">
              <a:extLst>
                <a:ext uri="{FF2B5EF4-FFF2-40B4-BE49-F238E27FC236}">
                  <a16:creationId xmlns:a16="http://schemas.microsoft.com/office/drawing/2014/main" id="{870C78DC-EEC1-4226-94EE-EB4CE0EC02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1389" y="6208606"/>
              <a:ext cx="317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4" name="Line 181">
              <a:extLst>
                <a:ext uri="{FF2B5EF4-FFF2-40B4-BE49-F238E27FC236}">
                  <a16:creationId xmlns:a16="http://schemas.microsoft.com/office/drawing/2014/main" id="{8A968E1C-CA02-4523-943B-74A1E79940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739" y="6218131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5" name="Line 182">
              <a:extLst>
                <a:ext uri="{FF2B5EF4-FFF2-40B4-BE49-F238E27FC236}">
                  <a16:creationId xmlns:a16="http://schemas.microsoft.com/office/drawing/2014/main" id="{48AE0721-5243-4A45-8104-99185E4919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40614" y="6208606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6" name="Line 183">
              <a:extLst>
                <a:ext uri="{FF2B5EF4-FFF2-40B4-BE49-F238E27FC236}">
                  <a16:creationId xmlns:a16="http://schemas.microsoft.com/office/drawing/2014/main" id="{F04749BC-901E-421A-A1E8-7ECAC4B68F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3964" y="6218131"/>
              <a:ext cx="33337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7" name="Line 184">
              <a:extLst>
                <a:ext uri="{FF2B5EF4-FFF2-40B4-BE49-F238E27FC236}">
                  <a16:creationId xmlns:a16="http://schemas.microsoft.com/office/drawing/2014/main" id="{13F1E4BD-7567-4B40-8DFA-84DF7FADF7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839" y="6208606"/>
              <a:ext cx="317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8" name="Line 185">
              <a:extLst>
                <a:ext uri="{FF2B5EF4-FFF2-40B4-BE49-F238E27FC236}">
                  <a16:creationId xmlns:a16="http://schemas.microsoft.com/office/drawing/2014/main" id="{BC3B14C1-D319-45C9-8424-B062687FA7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3189" y="6218131"/>
              <a:ext cx="36512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9" name="Line 186">
              <a:extLst>
                <a:ext uri="{FF2B5EF4-FFF2-40B4-BE49-F238E27FC236}">
                  <a16:creationId xmlns:a16="http://schemas.microsoft.com/office/drawing/2014/main" id="{33CCE422-7AF3-4F07-8C5E-0855CCF27D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0651" y="6208606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0" name="Line 187">
              <a:extLst>
                <a:ext uri="{FF2B5EF4-FFF2-40B4-BE49-F238E27FC236}">
                  <a16:creationId xmlns:a16="http://schemas.microsoft.com/office/drawing/2014/main" id="{0086701B-8711-4CE9-B652-04E6F2DCD8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8764" y="6218131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1" name="Line 188">
              <a:extLst>
                <a:ext uri="{FF2B5EF4-FFF2-40B4-BE49-F238E27FC236}">
                  <a16:creationId xmlns:a16="http://schemas.microsoft.com/office/drawing/2014/main" id="{F94C01A8-6E53-4C5D-9277-2A3B45656C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3051" y="6208606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2" name="Line 189">
              <a:extLst>
                <a:ext uri="{FF2B5EF4-FFF2-40B4-BE49-F238E27FC236}">
                  <a16:creationId xmlns:a16="http://schemas.microsoft.com/office/drawing/2014/main" id="{828A823F-F3F0-4498-A04F-E4F05736C4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6401" y="6218131"/>
              <a:ext cx="20638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3" name="Line 190">
              <a:extLst>
                <a:ext uri="{FF2B5EF4-FFF2-40B4-BE49-F238E27FC236}">
                  <a16:creationId xmlns:a16="http://schemas.microsoft.com/office/drawing/2014/main" id="{D76678E7-09C3-4A19-ACC4-8678C9C2D7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3864" y="6208606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4" name="Line 191">
              <a:extLst>
                <a:ext uri="{FF2B5EF4-FFF2-40B4-BE49-F238E27FC236}">
                  <a16:creationId xmlns:a16="http://schemas.microsoft.com/office/drawing/2014/main" id="{47B33C4B-E522-4F98-B2A1-C7EB5C0063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7314" y="5935556"/>
              <a:ext cx="2222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5" name="Line 192">
              <a:extLst>
                <a:ext uri="{FF2B5EF4-FFF2-40B4-BE49-F238E27FC236}">
                  <a16:creationId xmlns:a16="http://schemas.microsoft.com/office/drawing/2014/main" id="{252EDFD8-1296-46BA-8494-07907ABC82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67314" y="5935556"/>
              <a:ext cx="2222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6" name="Line 193">
              <a:extLst>
                <a:ext uri="{FF2B5EF4-FFF2-40B4-BE49-F238E27FC236}">
                  <a16:creationId xmlns:a16="http://schemas.microsoft.com/office/drawing/2014/main" id="{968385CB-B34C-4902-8C4C-D8A5486297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1301" y="5521219"/>
              <a:ext cx="23813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7" name="Line 194">
              <a:extLst>
                <a:ext uri="{FF2B5EF4-FFF2-40B4-BE49-F238E27FC236}">
                  <a16:creationId xmlns:a16="http://schemas.microsoft.com/office/drawing/2014/main" id="{8DE7FF1C-0018-4849-A887-41A2C267AF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1301" y="5521219"/>
              <a:ext cx="23813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8" name="Line 195">
              <a:extLst>
                <a:ext uri="{FF2B5EF4-FFF2-40B4-BE49-F238E27FC236}">
                  <a16:creationId xmlns:a16="http://schemas.microsoft.com/office/drawing/2014/main" id="{5FAA6C10-E3E6-4296-89BB-17E1821647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939" y="5059256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9" name="Line 196">
              <a:extLst>
                <a:ext uri="{FF2B5EF4-FFF2-40B4-BE49-F238E27FC236}">
                  <a16:creationId xmlns:a16="http://schemas.microsoft.com/office/drawing/2014/main" id="{4B5EE98A-D256-4156-BD96-413F287401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68939" y="5059256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0" name="Line 197">
              <a:extLst>
                <a:ext uri="{FF2B5EF4-FFF2-40B4-BE49-F238E27FC236}">
                  <a16:creationId xmlns:a16="http://schemas.microsoft.com/office/drawing/2014/main" id="{8142F91D-E414-4F1D-98E7-7CD0F8DE7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9751" y="4771919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1" name="Line 198">
              <a:extLst>
                <a:ext uri="{FF2B5EF4-FFF2-40B4-BE49-F238E27FC236}">
                  <a16:creationId xmlns:a16="http://schemas.microsoft.com/office/drawing/2014/main" id="{243AADF4-3C2A-41AB-97E7-C9F7AC51A1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19751" y="4771919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2" name="Line 199">
              <a:extLst>
                <a:ext uri="{FF2B5EF4-FFF2-40B4-BE49-F238E27FC236}">
                  <a16:creationId xmlns:a16="http://schemas.microsoft.com/office/drawing/2014/main" id="{61667232-C85B-4B89-A9EA-BC17F1D588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70564" y="4771919"/>
              <a:ext cx="2222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3" name="Line 200">
              <a:extLst>
                <a:ext uri="{FF2B5EF4-FFF2-40B4-BE49-F238E27FC236}">
                  <a16:creationId xmlns:a16="http://schemas.microsoft.com/office/drawing/2014/main" id="{9A7607EF-B402-493F-9878-FE8455B92E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70564" y="4771919"/>
              <a:ext cx="2222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4" name="Line 201">
              <a:extLst>
                <a:ext uri="{FF2B5EF4-FFF2-40B4-BE49-F238E27FC236}">
                  <a16:creationId xmlns:a16="http://schemas.microsoft.com/office/drawing/2014/main" id="{BBD4EA0C-E9BA-4588-AF74-DF450E118E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9789" y="5011631"/>
              <a:ext cx="28575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5" name="Line 202">
              <a:extLst>
                <a:ext uri="{FF2B5EF4-FFF2-40B4-BE49-F238E27FC236}">
                  <a16:creationId xmlns:a16="http://schemas.microsoft.com/office/drawing/2014/main" id="{D7113C8E-F463-48C9-B6B4-CA1C84CA69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19789" y="5011631"/>
              <a:ext cx="28575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6" name="Line 203">
              <a:extLst>
                <a:ext uri="{FF2B5EF4-FFF2-40B4-BE49-F238E27FC236}">
                  <a16:creationId xmlns:a16="http://schemas.microsoft.com/office/drawing/2014/main" id="{7DCF988E-2428-4741-8DB1-D56F5BAB98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2189" y="5354531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7" name="Line 204">
              <a:extLst>
                <a:ext uri="{FF2B5EF4-FFF2-40B4-BE49-F238E27FC236}">
                  <a16:creationId xmlns:a16="http://schemas.microsoft.com/office/drawing/2014/main" id="{77400B1A-9D9A-423A-8010-9C3D389D77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72189" y="5354531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8" name="Line 205">
              <a:extLst>
                <a:ext uri="{FF2B5EF4-FFF2-40B4-BE49-F238E27FC236}">
                  <a16:creationId xmlns:a16="http://schemas.microsoft.com/office/drawing/2014/main" id="{0C067E41-EAC7-40C7-B3FB-2F9350BB90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3001" y="5676794"/>
              <a:ext cx="23813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9" name="Line 206">
              <a:extLst>
                <a:ext uri="{FF2B5EF4-FFF2-40B4-BE49-F238E27FC236}">
                  <a16:creationId xmlns:a16="http://schemas.microsoft.com/office/drawing/2014/main" id="{66A685E0-DC8E-4F26-B541-864FCF802C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23001" y="5676794"/>
              <a:ext cx="23813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0" name="Line 207">
              <a:extLst>
                <a:ext uri="{FF2B5EF4-FFF2-40B4-BE49-F238E27FC236}">
                  <a16:creationId xmlns:a16="http://schemas.microsoft.com/office/drawing/2014/main" id="{8B8D8992-7048-450F-8BF3-D3B60945A9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3814" y="5913331"/>
              <a:ext cx="2222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1" name="Line 208">
              <a:extLst>
                <a:ext uri="{FF2B5EF4-FFF2-40B4-BE49-F238E27FC236}">
                  <a16:creationId xmlns:a16="http://schemas.microsoft.com/office/drawing/2014/main" id="{C7C24F19-BCCF-419A-A7E7-B94ABA025E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73814" y="5913331"/>
              <a:ext cx="2222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2" name="Line 209">
              <a:extLst>
                <a:ext uri="{FF2B5EF4-FFF2-40B4-BE49-F238E27FC236}">
                  <a16:creationId xmlns:a16="http://schemas.microsoft.com/office/drawing/2014/main" id="{AE462A51-91AB-4261-94B6-005B234FD3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1451" y="6062556"/>
              <a:ext cx="30163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" name="Line 210">
              <a:extLst>
                <a:ext uri="{FF2B5EF4-FFF2-40B4-BE49-F238E27FC236}">
                  <a16:creationId xmlns:a16="http://schemas.microsoft.com/office/drawing/2014/main" id="{4E843942-4B8F-4EC8-801D-1114857B98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21451" y="6062556"/>
              <a:ext cx="30163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" name="Line 211">
              <a:extLst>
                <a:ext uri="{FF2B5EF4-FFF2-40B4-BE49-F238E27FC236}">
                  <a16:creationId xmlns:a16="http://schemas.microsoft.com/office/drawing/2014/main" id="{A5CA1C09-539A-495F-B8AA-BD96328B54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5439" y="6146694"/>
              <a:ext cx="23812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" name="Line 212">
              <a:extLst>
                <a:ext uri="{FF2B5EF4-FFF2-40B4-BE49-F238E27FC236}">
                  <a16:creationId xmlns:a16="http://schemas.microsoft.com/office/drawing/2014/main" id="{B273BBEC-3040-4E21-81F3-CAAF1132CA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75439" y="6146694"/>
              <a:ext cx="23812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6" name="Line 213">
              <a:extLst>
                <a:ext uri="{FF2B5EF4-FFF2-40B4-BE49-F238E27FC236}">
                  <a16:creationId xmlns:a16="http://schemas.microsoft.com/office/drawing/2014/main" id="{06A1BBF0-D0C0-48D2-8626-8276AC34C7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6251" y="6184794"/>
              <a:ext cx="23813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" name="Line 214">
              <a:extLst>
                <a:ext uri="{FF2B5EF4-FFF2-40B4-BE49-F238E27FC236}">
                  <a16:creationId xmlns:a16="http://schemas.microsoft.com/office/drawing/2014/main" id="{E16D8535-DECB-45C1-98BF-90C17DF365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6251" y="6184794"/>
              <a:ext cx="23813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8" name="Line 215">
              <a:extLst>
                <a:ext uri="{FF2B5EF4-FFF2-40B4-BE49-F238E27FC236}">
                  <a16:creationId xmlns:a16="http://schemas.microsoft.com/office/drawing/2014/main" id="{0FD77C60-DB48-4354-9FE1-2C46C2B2FC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3889" y="6200669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" name="Line 216">
              <a:extLst>
                <a:ext uri="{FF2B5EF4-FFF2-40B4-BE49-F238E27FC236}">
                  <a16:creationId xmlns:a16="http://schemas.microsoft.com/office/drawing/2014/main" id="{6315EFE6-3C2C-4E72-8ADF-25559047E9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73889" y="6200669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0" name="Line 217">
              <a:extLst>
                <a:ext uri="{FF2B5EF4-FFF2-40B4-BE49-F238E27FC236}">
                  <a16:creationId xmlns:a16="http://schemas.microsoft.com/office/drawing/2014/main" id="{627ECA4D-C3B2-4F94-9F72-350D84D0D9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4701" y="6208606"/>
              <a:ext cx="30163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" name="Line 218">
              <a:extLst>
                <a:ext uri="{FF2B5EF4-FFF2-40B4-BE49-F238E27FC236}">
                  <a16:creationId xmlns:a16="http://schemas.microsoft.com/office/drawing/2014/main" id="{5EF2029A-B623-40D5-A03C-BB47B98BDC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24701" y="6208606"/>
              <a:ext cx="30163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2" name="Line 219">
              <a:extLst>
                <a:ext uri="{FF2B5EF4-FFF2-40B4-BE49-F238E27FC236}">
                  <a16:creationId xmlns:a16="http://schemas.microsoft.com/office/drawing/2014/main" id="{6EF332EE-46CA-4F38-AD51-8E1C55D682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8689" y="6210194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" name="Line 220">
              <a:extLst>
                <a:ext uri="{FF2B5EF4-FFF2-40B4-BE49-F238E27FC236}">
                  <a16:creationId xmlns:a16="http://schemas.microsoft.com/office/drawing/2014/main" id="{C58B4F24-D1D7-45C2-BFF4-8FED104888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83451" y="6210194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4" name="Line 221">
              <a:extLst>
                <a:ext uri="{FF2B5EF4-FFF2-40B4-BE49-F238E27FC236}">
                  <a16:creationId xmlns:a16="http://schemas.microsoft.com/office/drawing/2014/main" id="{3827DCF9-ED24-45C9-AA0F-9D664DA894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9501" y="6210194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" name="Line 222">
              <a:extLst>
                <a:ext uri="{FF2B5EF4-FFF2-40B4-BE49-F238E27FC236}">
                  <a16:creationId xmlns:a16="http://schemas.microsoft.com/office/drawing/2014/main" id="{63E9A91E-6D08-49CD-9CA8-2D946F2BCD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34264" y="6210194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6" name="Line 223">
              <a:extLst>
                <a:ext uri="{FF2B5EF4-FFF2-40B4-BE49-F238E27FC236}">
                  <a16:creationId xmlns:a16="http://schemas.microsoft.com/office/drawing/2014/main" id="{A40186B9-1FD6-41CB-A041-30C6FE64D4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7139" y="6210194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" name="Line 224">
              <a:extLst>
                <a:ext uri="{FF2B5EF4-FFF2-40B4-BE49-F238E27FC236}">
                  <a16:creationId xmlns:a16="http://schemas.microsoft.com/office/drawing/2014/main" id="{51E47100-8612-4E11-9F91-F4633F9ABD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81901" y="6210194"/>
              <a:ext cx="2063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8" name="Line 225">
              <a:extLst>
                <a:ext uri="{FF2B5EF4-FFF2-40B4-BE49-F238E27FC236}">
                  <a16:creationId xmlns:a16="http://schemas.microsoft.com/office/drawing/2014/main" id="{7B5E7A2F-18B5-4749-8AD3-FAFF694BE5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7951" y="6210194"/>
              <a:ext cx="23813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" name="Line 226">
              <a:extLst>
                <a:ext uri="{FF2B5EF4-FFF2-40B4-BE49-F238E27FC236}">
                  <a16:creationId xmlns:a16="http://schemas.microsoft.com/office/drawing/2014/main" id="{A2FD207E-AC9B-4C8D-972E-A373A23D6D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32714" y="6210194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0" name="Line 227">
              <a:extLst>
                <a:ext uri="{FF2B5EF4-FFF2-40B4-BE49-F238E27FC236}">
                  <a16:creationId xmlns:a16="http://schemas.microsoft.com/office/drawing/2014/main" id="{35A0CF43-B9A2-4B99-B64C-3E895F72D7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1939" y="6210194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" name="Line 228">
              <a:extLst>
                <a:ext uri="{FF2B5EF4-FFF2-40B4-BE49-F238E27FC236}">
                  <a16:creationId xmlns:a16="http://schemas.microsoft.com/office/drawing/2014/main" id="{B4413FFA-1614-42F5-99FF-21C86576DD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86701" y="6210194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2" name="Line 229">
              <a:extLst>
                <a:ext uri="{FF2B5EF4-FFF2-40B4-BE49-F238E27FC236}">
                  <a16:creationId xmlns:a16="http://schemas.microsoft.com/office/drawing/2014/main" id="{03B8D77F-43A7-4060-844F-A2D6300FE6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1164" y="6210194"/>
              <a:ext cx="15875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3" name="Line 230">
              <a:extLst>
                <a:ext uri="{FF2B5EF4-FFF2-40B4-BE49-F238E27FC236}">
                  <a16:creationId xmlns:a16="http://schemas.microsoft.com/office/drawing/2014/main" id="{90B4F566-7FFF-4884-98D1-2F8F4DD965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34339" y="6214956"/>
              <a:ext cx="12700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4" name="Text Box 232">
              <a:extLst>
                <a:ext uri="{FF2B5EF4-FFF2-40B4-BE49-F238E27FC236}">
                  <a16:creationId xmlns:a16="http://schemas.microsoft.com/office/drawing/2014/main" id="{77B54CE1-7DA8-461C-B971-256B105708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6764" y="5003694"/>
              <a:ext cx="500062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600">
                  <a:latin typeface="Symbol" panose="05050102010706020507" pitchFamily="18" charset="2"/>
                </a:rPr>
                <a:t>l</a:t>
              </a:r>
              <a:r>
                <a:rPr lang="en-US" altLang="sv-SE" sz="1400">
                  <a:latin typeface="Times" panose="02020603050405020304" pitchFamily="18" charset="0"/>
                </a:rPr>
                <a:t>=5</a:t>
              </a:r>
            </a:p>
          </p:txBody>
        </p:sp>
      </p:grpSp>
      <p:sp>
        <p:nvSpPr>
          <p:cNvPr id="165" name="Rectangle 233">
            <a:extLst>
              <a:ext uri="{FF2B5EF4-FFF2-40B4-BE49-F238E27FC236}">
                <a16:creationId xmlns:a16="http://schemas.microsoft.com/office/drawing/2014/main" id="{23185A46-D1DF-45B8-8FE3-B8A8C7367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4426" y="6394344"/>
            <a:ext cx="61715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Poisson distribution with n&gt;50 looks like a normal distribution</a:t>
            </a:r>
          </a:p>
        </p:txBody>
      </p:sp>
      <p:grpSp>
        <p:nvGrpSpPr>
          <p:cNvPr id="612" name="Group 611">
            <a:extLst>
              <a:ext uri="{FF2B5EF4-FFF2-40B4-BE49-F238E27FC236}">
                <a16:creationId xmlns:a16="http://schemas.microsoft.com/office/drawing/2014/main" id="{7939BEF1-78FA-4AD2-864A-47AD505B7CD4}"/>
              </a:ext>
            </a:extLst>
          </p:cNvPr>
          <p:cNvGrpSpPr/>
          <p:nvPr/>
        </p:nvGrpSpPr>
        <p:grpSpPr>
          <a:xfrm>
            <a:off x="5129651" y="4721119"/>
            <a:ext cx="3424238" cy="1666875"/>
            <a:chOff x="5129651" y="4721119"/>
            <a:chExt cx="3424238" cy="1666875"/>
          </a:xfrm>
        </p:grpSpPr>
        <p:sp>
          <p:nvSpPr>
            <p:cNvPr id="166" name="Text Box 301">
              <a:extLst>
                <a:ext uri="{FF2B5EF4-FFF2-40B4-BE49-F238E27FC236}">
                  <a16:creationId xmlns:a16="http://schemas.microsoft.com/office/drawing/2014/main" id="{89AB5E83-6223-4AC3-8354-AE4B2E5C70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1064" y="4965594"/>
              <a:ext cx="60007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600">
                  <a:latin typeface="Symbol" panose="05050102010706020507" pitchFamily="18" charset="2"/>
                </a:rPr>
                <a:t>l</a:t>
              </a:r>
              <a:r>
                <a:rPr lang="en-US" altLang="sv-SE" sz="1400">
                  <a:latin typeface="Times" panose="02020603050405020304" pitchFamily="18" charset="0"/>
                </a:rPr>
                <a:t>=50</a:t>
              </a:r>
            </a:p>
          </p:txBody>
        </p:sp>
        <p:sp>
          <p:nvSpPr>
            <p:cNvPr id="167" name="Line 308">
              <a:extLst>
                <a:ext uri="{FF2B5EF4-FFF2-40B4-BE49-F238E27FC236}">
                  <a16:creationId xmlns:a16="http://schemas.microsoft.com/office/drawing/2014/main" id="{E7E10609-9788-4301-92CE-99B3BA6AE1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34451" y="4746519"/>
              <a:ext cx="1588" cy="14716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8" name="Line 309">
              <a:extLst>
                <a:ext uri="{FF2B5EF4-FFF2-40B4-BE49-F238E27FC236}">
                  <a16:creationId xmlns:a16="http://schemas.microsoft.com/office/drawing/2014/main" id="{FA4FF1F8-5935-4F4E-8C7C-ACAC403BA8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4451" y="6218131"/>
              <a:ext cx="29987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9" name="Line 310">
              <a:extLst>
                <a:ext uri="{FF2B5EF4-FFF2-40B4-BE49-F238E27FC236}">
                  <a16:creationId xmlns:a16="http://schemas.microsoft.com/office/drawing/2014/main" id="{A1DEE981-30E9-4425-BA4A-4CBE6E8717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34451" y="4746519"/>
              <a:ext cx="1588" cy="14716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0" name="Line 311">
              <a:extLst>
                <a:ext uri="{FF2B5EF4-FFF2-40B4-BE49-F238E27FC236}">
                  <a16:creationId xmlns:a16="http://schemas.microsoft.com/office/drawing/2014/main" id="{71AC47F6-8311-4F04-9FF0-AD3AE3760F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34451" y="6197494"/>
              <a:ext cx="1588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1" name="Line 312">
              <a:extLst>
                <a:ext uri="{FF2B5EF4-FFF2-40B4-BE49-F238E27FC236}">
                  <a16:creationId xmlns:a16="http://schemas.microsoft.com/office/drawing/2014/main" id="{5DB58BD3-2964-4289-BAF1-A6DE5CE150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4451" y="4746519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2" name="Rectangle 313">
              <a:extLst>
                <a:ext uri="{FF2B5EF4-FFF2-40B4-BE49-F238E27FC236}">
                  <a16:creationId xmlns:a16="http://schemas.microsoft.com/office/drawing/2014/main" id="{2C5FCEF5-CF79-4230-AD08-7C96BC070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6989" y="6264169"/>
              <a:ext cx="587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73" name="Line 314">
              <a:extLst>
                <a:ext uri="{FF2B5EF4-FFF2-40B4-BE49-F238E27FC236}">
                  <a16:creationId xmlns:a16="http://schemas.microsoft.com/office/drawing/2014/main" id="{E4501133-DB61-4849-8608-16FD794252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32901" y="6197494"/>
              <a:ext cx="1588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4" name="Rectangle 316">
              <a:extLst>
                <a:ext uri="{FF2B5EF4-FFF2-40B4-BE49-F238E27FC236}">
                  <a16:creationId xmlns:a16="http://schemas.microsoft.com/office/drawing/2014/main" id="{573AF0B0-5AE3-4BC8-9DA0-D61602503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3214" y="6264169"/>
              <a:ext cx="1143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10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75" name="Line 317">
              <a:extLst>
                <a:ext uri="{FF2B5EF4-FFF2-40B4-BE49-F238E27FC236}">
                  <a16:creationId xmlns:a16="http://schemas.microsoft.com/office/drawing/2014/main" id="{04E25DF2-7950-4716-BEB5-EAA86E784F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31351" y="6197494"/>
              <a:ext cx="1588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6" name="Rectangle 319">
              <a:extLst>
                <a:ext uri="{FF2B5EF4-FFF2-40B4-BE49-F238E27FC236}">
                  <a16:creationId xmlns:a16="http://schemas.microsoft.com/office/drawing/2014/main" id="{FC389673-DD8B-416C-AD49-F6EF1F133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839" y="6264169"/>
              <a:ext cx="11588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20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77" name="Line 320">
              <a:extLst>
                <a:ext uri="{FF2B5EF4-FFF2-40B4-BE49-F238E27FC236}">
                  <a16:creationId xmlns:a16="http://schemas.microsoft.com/office/drawing/2014/main" id="{4B6468DF-4665-49B4-B3CA-3E3BF117E0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34564" y="6197494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8" name="Rectangle 322">
              <a:extLst>
                <a:ext uri="{FF2B5EF4-FFF2-40B4-BE49-F238E27FC236}">
                  <a16:creationId xmlns:a16="http://schemas.microsoft.com/office/drawing/2014/main" id="{B5B97D81-10CE-4A18-B61F-4F8E93330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3289" y="6264169"/>
              <a:ext cx="11588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30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79" name="Line 323">
              <a:extLst>
                <a:ext uri="{FF2B5EF4-FFF2-40B4-BE49-F238E27FC236}">
                  <a16:creationId xmlns:a16="http://schemas.microsoft.com/office/drawing/2014/main" id="{8788F27B-4C92-4EF9-8C9B-5B5FB8215F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33014" y="6197494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0" name="Rectangle 325">
              <a:extLst>
                <a:ext uri="{FF2B5EF4-FFF2-40B4-BE49-F238E27FC236}">
                  <a16:creationId xmlns:a16="http://schemas.microsoft.com/office/drawing/2014/main" id="{2DEE6A3A-3318-4C4A-8C79-AA9C25350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914" y="6264169"/>
              <a:ext cx="1143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40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81" name="Line 326">
              <a:extLst>
                <a:ext uri="{FF2B5EF4-FFF2-40B4-BE49-F238E27FC236}">
                  <a16:creationId xmlns:a16="http://schemas.microsoft.com/office/drawing/2014/main" id="{2971F126-C2A7-42D2-BA1F-6FDC8DF042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33051" y="6197494"/>
              <a:ext cx="1588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2" name="Rectangle 328">
              <a:extLst>
                <a:ext uri="{FF2B5EF4-FFF2-40B4-BE49-F238E27FC236}">
                  <a16:creationId xmlns:a16="http://schemas.microsoft.com/office/drawing/2014/main" id="{A9759B83-CD4C-4F73-9591-5A3066E1B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3364" y="6264169"/>
              <a:ext cx="1143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50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83" name="Line 329">
              <a:extLst>
                <a:ext uri="{FF2B5EF4-FFF2-40B4-BE49-F238E27FC236}">
                  <a16:creationId xmlns:a16="http://schemas.microsoft.com/office/drawing/2014/main" id="{87ED9C8C-2076-40D2-BF6F-6A02DB728C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31501" y="6197494"/>
              <a:ext cx="1588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" name="Rectangle 331">
              <a:extLst>
                <a:ext uri="{FF2B5EF4-FFF2-40B4-BE49-F238E27FC236}">
                  <a16:creationId xmlns:a16="http://schemas.microsoft.com/office/drawing/2014/main" id="{4EBE5A54-19C4-4301-AC6E-028AF5732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4989" y="6264169"/>
              <a:ext cx="11588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60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85" name="Line 332">
              <a:extLst>
                <a:ext uri="{FF2B5EF4-FFF2-40B4-BE49-F238E27FC236}">
                  <a16:creationId xmlns:a16="http://schemas.microsoft.com/office/drawing/2014/main" id="{56C7403C-CCE9-4E8E-B5C9-435F86C0FB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34714" y="6197494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" name="Rectangle 334">
              <a:extLst>
                <a:ext uri="{FF2B5EF4-FFF2-40B4-BE49-F238E27FC236}">
                  <a16:creationId xmlns:a16="http://schemas.microsoft.com/office/drawing/2014/main" id="{0E2910E8-789E-463E-88E3-24C722809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3439" y="6264169"/>
              <a:ext cx="11588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70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87" name="Line 335">
              <a:extLst>
                <a:ext uri="{FF2B5EF4-FFF2-40B4-BE49-F238E27FC236}">
                  <a16:creationId xmlns:a16="http://schemas.microsoft.com/office/drawing/2014/main" id="{7A1488D1-3BD8-4189-93BF-BD92F9C4ED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33164" y="6197494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" name="Rectangle 337">
              <a:extLst>
                <a:ext uri="{FF2B5EF4-FFF2-40B4-BE49-F238E27FC236}">
                  <a16:creationId xmlns:a16="http://schemas.microsoft.com/office/drawing/2014/main" id="{7A3C1DB8-9EA1-4BA5-B64E-786133272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651" y="6264169"/>
              <a:ext cx="1158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80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89" name="Line 338">
              <a:extLst>
                <a:ext uri="{FF2B5EF4-FFF2-40B4-BE49-F238E27FC236}">
                  <a16:creationId xmlns:a16="http://schemas.microsoft.com/office/drawing/2014/main" id="{470C5BD7-6EEA-42BF-98CF-BD4C13B8E1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31614" y="6197494"/>
              <a:ext cx="1587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" name="Rectangle 340">
              <a:extLst>
                <a:ext uri="{FF2B5EF4-FFF2-40B4-BE49-F238E27FC236}">
                  <a16:creationId xmlns:a16="http://schemas.microsoft.com/office/drawing/2014/main" id="{B490BB9D-754F-4267-AFB8-5634CA879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5101" y="6264169"/>
              <a:ext cx="1158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90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91" name="Line 341">
              <a:extLst>
                <a:ext uri="{FF2B5EF4-FFF2-40B4-BE49-F238E27FC236}">
                  <a16:creationId xmlns:a16="http://schemas.microsoft.com/office/drawing/2014/main" id="{A680ADED-F380-4B39-A619-8F7CF2091E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33239" y="6197494"/>
              <a:ext cx="3175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" name="Rectangle 343">
              <a:extLst>
                <a:ext uri="{FF2B5EF4-FFF2-40B4-BE49-F238E27FC236}">
                  <a16:creationId xmlns:a16="http://schemas.microsoft.com/office/drawing/2014/main" id="{17192052-5E39-4F29-8919-F1FF4A1FD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0851" y="6264169"/>
              <a:ext cx="1730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100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93" name="Line 344">
              <a:extLst>
                <a:ext uri="{FF2B5EF4-FFF2-40B4-BE49-F238E27FC236}">
                  <a16:creationId xmlns:a16="http://schemas.microsoft.com/office/drawing/2014/main" id="{F0E33480-19F6-413E-9C84-A8C28E8E2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4451" y="6218131"/>
              <a:ext cx="269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" name="Line 345">
              <a:extLst>
                <a:ext uri="{FF2B5EF4-FFF2-40B4-BE49-F238E27FC236}">
                  <a16:creationId xmlns:a16="http://schemas.microsoft.com/office/drawing/2014/main" id="{EDF3FD42-DCAA-4DC7-AFF1-0D645C06E7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99901" y="6218131"/>
              <a:ext cx="333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5" name="Rectangle 346">
              <a:extLst>
                <a:ext uri="{FF2B5EF4-FFF2-40B4-BE49-F238E27FC236}">
                  <a16:creationId xmlns:a16="http://schemas.microsoft.com/office/drawing/2014/main" id="{41BE10F7-E9A2-4FF1-92E7-1C998A2F4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0139" y="6195906"/>
              <a:ext cx="58737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96" name="Line 347">
              <a:extLst>
                <a:ext uri="{FF2B5EF4-FFF2-40B4-BE49-F238E27FC236}">
                  <a16:creationId xmlns:a16="http://schemas.microsoft.com/office/drawing/2014/main" id="{1C898A97-44BB-422B-BBD0-8D8DB0E56D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4451" y="5970481"/>
              <a:ext cx="269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" name="Rectangle 349">
              <a:extLst>
                <a:ext uri="{FF2B5EF4-FFF2-40B4-BE49-F238E27FC236}">
                  <a16:creationId xmlns:a16="http://schemas.microsoft.com/office/drawing/2014/main" id="{FD445A12-DF2C-4126-9534-159C5D0BB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9651" y="5949844"/>
              <a:ext cx="201613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0.01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198" name="Line 350">
              <a:extLst>
                <a:ext uri="{FF2B5EF4-FFF2-40B4-BE49-F238E27FC236}">
                  <a16:creationId xmlns:a16="http://schemas.microsoft.com/office/drawing/2014/main" id="{41372039-049F-4AA2-A253-04E33DDC07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4451" y="5727594"/>
              <a:ext cx="26988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" name="Rectangle 352">
              <a:extLst>
                <a:ext uri="{FF2B5EF4-FFF2-40B4-BE49-F238E27FC236}">
                  <a16:creationId xmlns:a16="http://schemas.microsoft.com/office/drawing/2014/main" id="{95B440E0-D22F-4EE1-BAFE-6D07AA5CC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9651" y="5705369"/>
              <a:ext cx="201613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0.02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200" name="Line 353">
              <a:extLst>
                <a:ext uri="{FF2B5EF4-FFF2-40B4-BE49-F238E27FC236}">
                  <a16:creationId xmlns:a16="http://schemas.microsoft.com/office/drawing/2014/main" id="{6889AEBA-95CB-41A1-922B-BFAD1A5395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4451" y="5481531"/>
              <a:ext cx="269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" name="Rectangle 355">
              <a:extLst>
                <a:ext uri="{FF2B5EF4-FFF2-40B4-BE49-F238E27FC236}">
                  <a16:creationId xmlns:a16="http://schemas.microsoft.com/office/drawing/2014/main" id="{F288AADE-145E-4914-84AC-F61E3501E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9651" y="5456131"/>
              <a:ext cx="2016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0.03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202" name="Line 356">
              <a:extLst>
                <a:ext uri="{FF2B5EF4-FFF2-40B4-BE49-F238E27FC236}">
                  <a16:creationId xmlns:a16="http://schemas.microsoft.com/office/drawing/2014/main" id="{4B0C8EE3-CF6F-48FE-A7E2-7A6452FD6C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4451" y="5233881"/>
              <a:ext cx="269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3" name="Rectangle 358">
              <a:extLst>
                <a:ext uri="{FF2B5EF4-FFF2-40B4-BE49-F238E27FC236}">
                  <a16:creationId xmlns:a16="http://schemas.microsoft.com/office/drawing/2014/main" id="{D19F35C1-E22A-4F7A-B6C5-F810831F4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9651" y="5210069"/>
              <a:ext cx="2016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0.04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204" name="Line 359">
              <a:extLst>
                <a:ext uri="{FF2B5EF4-FFF2-40B4-BE49-F238E27FC236}">
                  <a16:creationId xmlns:a16="http://schemas.microsoft.com/office/drawing/2014/main" id="{4048AD70-1CE9-48A1-8FEC-C1B477635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4451" y="4989406"/>
              <a:ext cx="269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5" name="Rectangle 361">
              <a:extLst>
                <a:ext uri="{FF2B5EF4-FFF2-40B4-BE49-F238E27FC236}">
                  <a16:creationId xmlns:a16="http://schemas.microsoft.com/office/drawing/2014/main" id="{4BC8CCAF-DB71-454C-AC84-3B0984073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9651" y="4967181"/>
              <a:ext cx="201613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0.05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206" name="Line 362">
              <a:extLst>
                <a:ext uri="{FF2B5EF4-FFF2-40B4-BE49-F238E27FC236}">
                  <a16:creationId xmlns:a16="http://schemas.microsoft.com/office/drawing/2014/main" id="{8F6B0820-18B7-4310-B517-3B915240E3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4451" y="4746519"/>
              <a:ext cx="269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7" name="Rectangle 364">
              <a:extLst>
                <a:ext uri="{FF2B5EF4-FFF2-40B4-BE49-F238E27FC236}">
                  <a16:creationId xmlns:a16="http://schemas.microsoft.com/office/drawing/2014/main" id="{27AA4194-9AA2-4EF3-AE3F-EA398D16B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9651" y="4721119"/>
              <a:ext cx="2016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800">
                  <a:solidFill>
                    <a:srgbClr val="000000"/>
                  </a:solidFill>
                  <a:latin typeface="Times" panose="02020603050405020304" pitchFamily="18" charset="0"/>
                </a:rPr>
                <a:t>0.06</a:t>
              </a:r>
              <a:endParaRPr lang="en-US" altLang="sv-SE" sz="800">
                <a:latin typeface="Times" panose="02020603050405020304" pitchFamily="18" charset="0"/>
              </a:endParaRPr>
            </a:p>
          </p:txBody>
        </p:sp>
        <p:sp>
          <p:nvSpPr>
            <p:cNvPr id="208" name="Line 367">
              <a:extLst>
                <a:ext uri="{FF2B5EF4-FFF2-40B4-BE49-F238E27FC236}">
                  <a16:creationId xmlns:a16="http://schemas.microsoft.com/office/drawing/2014/main" id="{812504AA-791B-47F3-853B-16531F128B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34451" y="4746519"/>
              <a:ext cx="1588" cy="14716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9" name="Line 368">
              <a:extLst>
                <a:ext uri="{FF2B5EF4-FFF2-40B4-BE49-F238E27FC236}">
                  <a16:creationId xmlns:a16="http://schemas.microsoft.com/office/drawing/2014/main" id="{93C9C296-8FD5-41A9-8927-D2659A8451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47151" y="6218131"/>
              <a:ext cx="36513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0" name="Line 369">
              <a:extLst>
                <a:ext uri="{FF2B5EF4-FFF2-40B4-BE49-F238E27FC236}">
                  <a16:creationId xmlns:a16="http://schemas.microsoft.com/office/drawing/2014/main" id="{DA920D81-75CC-4CC2-9A37-53A34E6888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61439" y="6207019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1" name="Line 370">
              <a:extLst>
                <a:ext uri="{FF2B5EF4-FFF2-40B4-BE49-F238E27FC236}">
                  <a16:creationId xmlns:a16="http://schemas.microsoft.com/office/drawing/2014/main" id="{7D0114B6-FD29-4FC7-AE09-C56A44467E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78901" y="6218131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2" name="Line 371">
              <a:extLst>
                <a:ext uri="{FF2B5EF4-FFF2-40B4-BE49-F238E27FC236}">
                  <a16:creationId xmlns:a16="http://schemas.microsoft.com/office/drawing/2014/main" id="{F50B7E9A-6627-4C06-AB19-12D6372FC2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6364" y="6207019"/>
              <a:ext cx="158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3" name="Line 372">
              <a:extLst>
                <a:ext uri="{FF2B5EF4-FFF2-40B4-BE49-F238E27FC236}">
                  <a16:creationId xmlns:a16="http://schemas.microsoft.com/office/drawing/2014/main" id="{7C353375-6C4F-46CA-BF41-B286502452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5889" y="6218131"/>
              <a:ext cx="3492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4" name="Line 373">
              <a:extLst>
                <a:ext uri="{FF2B5EF4-FFF2-40B4-BE49-F238E27FC236}">
                  <a16:creationId xmlns:a16="http://schemas.microsoft.com/office/drawing/2014/main" id="{FCE2CFE6-7430-4DDD-94CA-501A42B484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23351" y="6207019"/>
              <a:ext cx="158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5" name="Line 374">
              <a:extLst>
                <a:ext uri="{FF2B5EF4-FFF2-40B4-BE49-F238E27FC236}">
                  <a16:creationId xmlns:a16="http://schemas.microsoft.com/office/drawing/2014/main" id="{0B9D8224-9048-46B4-91B8-7640B816D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6051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6" name="Line 375">
              <a:extLst>
                <a:ext uri="{FF2B5EF4-FFF2-40B4-BE49-F238E27FC236}">
                  <a16:creationId xmlns:a16="http://schemas.microsoft.com/office/drawing/2014/main" id="{179769F0-27AF-483F-ACF4-80FD5DFF15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50339" y="6205431"/>
              <a:ext cx="317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7" name="Line 376">
              <a:extLst>
                <a:ext uri="{FF2B5EF4-FFF2-40B4-BE49-F238E27FC236}">
                  <a16:creationId xmlns:a16="http://schemas.microsoft.com/office/drawing/2014/main" id="{1AE4F653-21C3-4236-8501-33A3D8BC85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3039" y="6214956"/>
              <a:ext cx="36512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8" name="Line 377">
              <a:extLst>
                <a:ext uri="{FF2B5EF4-FFF2-40B4-BE49-F238E27FC236}">
                  <a16:creationId xmlns:a16="http://schemas.microsoft.com/office/drawing/2014/main" id="{A6E1F35A-FB97-438D-898E-6932C95C57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50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9" name="Line 378">
              <a:extLst>
                <a:ext uri="{FF2B5EF4-FFF2-40B4-BE49-F238E27FC236}">
                  <a16:creationId xmlns:a16="http://schemas.microsoft.com/office/drawing/2014/main" id="{1836D36E-1023-4296-8474-590B0BBF12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9551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0" name="Line 379">
              <a:extLst>
                <a:ext uri="{FF2B5EF4-FFF2-40B4-BE49-F238E27FC236}">
                  <a16:creationId xmlns:a16="http://schemas.microsoft.com/office/drawing/2014/main" id="{7A8FE46D-6E89-40E6-A10E-12BC8C9295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7014" y="6205431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1" name="Line 380">
              <a:extLst>
                <a:ext uri="{FF2B5EF4-FFF2-40B4-BE49-F238E27FC236}">
                  <a16:creationId xmlns:a16="http://schemas.microsoft.com/office/drawing/2014/main" id="{28B8FF81-F44E-4F6C-BF42-6798502016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6539" y="6214956"/>
              <a:ext cx="34925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2" name="Line 381">
              <a:extLst>
                <a:ext uri="{FF2B5EF4-FFF2-40B4-BE49-F238E27FC236}">
                  <a16:creationId xmlns:a16="http://schemas.microsoft.com/office/drawing/2014/main" id="{9BC6927C-4385-410B-933B-818B533656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400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3" name="Line 382">
              <a:extLst>
                <a:ext uri="{FF2B5EF4-FFF2-40B4-BE49-F238E27FC236}">
                  <a16:creationId xmlns:a16="http://schemas.microsoft.com/office/drawing/2014/main" id="{BA542E90-3A4C-4B1D-952F-DA2FF66C7D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6701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4" name="Line 383">
              <a:extLst>
                <a:ext uri="{FF2B5EF4-FFF2-40B4-BE49-F238E27FC236}">
                  <a16:creationId xmlns:a16="http://schemas.microsoft.com/office/drawing/2014/main" id="{4C7843AA-4626-4D6E-877E-0D8586858A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0989" y="6205431"/>
              <a:ext cx="317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5" name="Line 384">
              <a:extLst>
                <a:ext uri="{FF2B5EF4-FFF2-40B4-BE49-F238E27FC236}">
                  <a16:creationId xmlns:a16="http://schemas.microsoft.com/office/drawing/2014/main" id="{93A7554B-11C1-4FB0-B574-588362BE40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3689" y="6214956"/>
              <a:ext cx="36512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6" name="Line 385">
              <a:extLst>
                <a:ext uri="{FF2B5EF4-FFF2-40B4-BE49-F238E27FC236}">
                  <a16:creationId xmlns:a16="http://schemas.microsoft.com/office/drawing/2014/main" id="{DE99B8BF-C265-4719-9344-71BCFEAAFE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115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7" name="Line 386">
              <a:extLst>
                <a:ext uri="{FF2B5EF4-FFF2-40B4-BE49-F238E27FC236}">
                  <a16:creationId xmlns:a16="http://schemas.microsoft.com/office/drawing/2014/main" id="{51EC67D3-D6F8-4CF2-9B3F-945F851989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2264" y="6214956"/>
              <a:ext cx="3810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8" name="Line 387">
              <a:extLst>
                <a:ext uri="{FF2B5EF4-FFF2-40B4-BE49-F238E27FC236}">
                  <a16:creationId xmlns:a16="http://schemas.microsoft.com/office/drawing/2014/main" id="{98CF4CC3-6603-4485-BEE1-C92C079346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3290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9" name="Line 388">
              <a:extLst>
                <a:ext uri="{FF2B5EF4-FFF2-40B4-BE49-F238E27FC236}">
                  <a16:creationId xmlns:a16="http://schemas.microsoft.com/office/drawing/2014/main" id="{6256F4D1-08BC-407A-8932-9F3AC3710F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0364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0" name="Line 389">
              <a:extLst>
                <a:ext uri="{FF2B5EF4-FFF2-40B4-BE49-F238E27FC236}">
                  <a16:creationId xmlns:a16="http://schemas.microsoft.com/office/drawing/2014/main" id="{503E3336-8741-4A98-BE97-36D911A392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465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1" name="Line 390">
              <a:extLst>
                <a:ext uri="{FF2B5EF4-FFF2-40B4-BE49-F238E27FC236}">
                  <a16:creationId xmlns:a16="http://schemas.microsoft.com/office/drawing/2014/main" id="{64C9903B-800E-4906-9CC2-4297AB42F2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7351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2" name="Line 391">
              <a:extLst>
                <a:ext uri="{FF2B5EF4-FFF2-40B4-BE49-F238E27FC236}">
                  <a16:creationId xmlns:a16="http://schemas.microsoft.com/office/drawing/2014/main" id="{9FD4D2DC-6655-416A-B8B4-8364DA8217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1639" y="6205431"/>
              <a:ext cx="317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3" name="Line 392">
              <a:extLst>
                <a:ext uri="{FF2B5EF4-FFF2-40B4-BE49-F238E27FC236}">
                  <a16:creationId xmlns:a16="http://schemas.microsoft.com/office/drawing/2014/main" id="{C19B7F87-D1FC-4466-A258-69E8F1FAAA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4339" y="6214956"/>
              <a:ext cx="36512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4" name="Line 393">
              <a:extLst>
                <a:ext uri="{FF2B5EF4-FFF2-40B4-BE49-F238E27FC236}">
                  <a16:creationId xmlns:a16="http://schemas.microsoft.com/office/drawing/2014/main" id="{DA60B786-6693-4F05-B9BA-A95CDD4AA7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2180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5" name="Line 394">
              <a:extLst>
                <a:ext uri="{FF2B5EF4-FFF2-40B4-BE49-F238E27FC236}">
                  <a16:creationId xmlns:a16="http://schemas.microsoft.com/office/drawing/2014/main" id="{15975515-C83F-49CF-82B7-4188440603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34501" y="6214956"/>
              <a:ext cx="36513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6" name="Line 395">
              <a:extLst>
                <a:ext uri="{FF2B5EF4-FFF2-40B4-BE49-F238E27FC236}">
                  <a16:creationId xmlns:a16="http://schemas.microsoft.com/office/drawing/2014/main" id="{706E4226-ECE3-4248-AC55-840BCA1620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5355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7" name="Line 396">
              <a:extLst>
                <a:ext uri="{FF2B5EF4-FFF2-40B4-BE49-F238E27FC236}">
                  <a16:creationId xmlns:a16="http://schemas.microsoft.com/office/drawing/2014/main" id="{B4F39FED-28A2-4750-99B4-D368C534F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66251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8" name="Line 397">
              <a:extLst>
                <a:ext uri="{FF2B5EF4-FFF2-40B4-BE49-F238E27FC236}">
                  <a16:creationId xmlns:a16="http://schemas.microsoft.com/office/drawing/2014/main" id="{2F932B27-C21E-44F0-B1CC-FF1283AEA2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0539" y="6205431"/>
              <a:ext cx="317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9" name="Line 398">
              <a:extLst>
                <a:ext uri="{FF2B5EF4-FFF2-40B4-BE49-F238E27FC236}">
                  <a16:creationId xmlns:a16="http://schemas.microsoft.com/office/drawing/2014/main" id="{98EE97C2-7E8C-4259-B9D6-7DD2B2C3DA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98001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0" name="Line 399">
              <a:extLst>
                <a:ext uri="{FF2B5EF4-FFF2-40B4-BE49-F238E27FC236}">
                  <a16:creationId xmlns:a16="http://schemas.microsoft.com/office/drawing/2014/main" id="{3C2E5864-EC96-4F26-8CFB-6F0CE1DA2E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15464" y="6205431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1" name="Line 400">
              <a:extLst>
                <a:ext uri="{FF2B5EF4-FFF2-40B4-BE49-F238E27FC236}">
                  <a16:creationId xmlns:a16="http://schemas.microsoft.com/office/drawing/2014/main" id="{E1453CE5-36A4-4A31-BD98-7F5C9CAEAA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24989" y="6214956"/>
              <a:ext cx="36512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2" name="Line 401">
              <a:extLst>
                <a:ext uri="{FF2B5EF4-FFF2-40B4-BE49-F238E27FC236}">
                  <a16:creationId xmlns:a16="http://schemas.microsoft.com/office/drawing/2014/main" id="{497CA018-79C3-4707-8379-337AF4F9C4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245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3" name="Line 402">
              <a:extLst>
                <a:ext uri="{FF2B5EF4-FFF2-40B4-BE49-F238E27FC236}">
                  <a16:creationId xmlns:a16="http://schemas.microsoft.com/office/drawing/2014/main" id="{2F28DFDB-8F18-4E1E-BBDD-73D6B76EBD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55151" y="6214956"/>
              <a:ext cx="36513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4" name="Line 403">
              <a:extLst>
                <a:ext uri="{FF2B5EF4-FFF2-40B4-BE49-F238E27FC236}">
                  <a16:creationId xmlns:a16="http://schemas.microsoft.com/office/drawing/2014/main" id="{F7A9EF7E-95E2-44AC-8C1B-E851428663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420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5" name="Line 404">
              <a:extLst>
                <a:ext uri="{FF2B5EF4-FFF2-40B4-BE49-F238E27FC236}">
                  <a16:creationId xmlns:a16="http://schemas.microsoft.com/office/drawing/2014/main" id="{196D7ACB-D019-437E-A0B7-E6A39BB1A3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86901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6" name="Line 405">
              <a:extLst>
                <a:ext uri="{FF2B5EF4-FFF2-40B4-BE49-F238E27FC236}">
                  <a16:creationId xmlns:a16="http://schemas.microsoft.com/office/drawing/2014/main" id="{33A80DD5-0DCF-4E3E-9F12-7766033DA6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4364" y="6205431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7" name="Line 406">
              <a:extLst>
                <a:ext uri="{FF2B5EF4-FFF2-40B4-BE49-F238E27FC236}">
                  <a16:creationId xmlns:a16="http://schemas.microsoft.com/office/drawing/2014/main" id="{647E61E9-189B-42AD-84F6-0A7C34AC48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3889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8" name="Line 407">
              <a:extLst>
                <a:ext uri="{FF2B5EF4-FFF2-40B4-BE49-F238E27FC236}">
                  <a16:creationId xmlns:a16="http://schemas.microsoft.com/office/drawing/2014/main" id="{CD542F9E-2666-4412-911E-FA7796926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3135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9" name="Line 408">
              <a:extLst>
                <a:ext uri="{FF2B5EF4-FFF2-40B4-BE49-F238E27FC236}">
                  <a16:creationId xmlns:a16="http://schemas.microsoft.com/office/drawing/2014/main" id="{FA180365-ABED-4525-98A5-784C082C33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4051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0" name="Line 409">
              <a:extLst>
                <a:ext uri="{FF2B5EF4-FFF2-40B4-BE49-F238E27FC236}">
                  <a16:creationId xmlns:a16="http://schemas.microsoft.com/office/drawing/2014/main" id="{AF660519-3BC2-4AAA-88CD-A4B9CCBBE5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58339" y="6205431"/>
              <a:ext cx="317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1" name="Line 410">
              <a:extLst>
                <a:ext uri="{FF2B5EF4-FFF2-40B4-BE49-F238E27FC236}">
                  <a16:creationId xmlns:a16="http://schemas.microsoft.com/office/drawing/2014/main" id="{CBB0B596-981C-4B9A-B842-ABCD7DD499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5801" y="6214956"/>
              <a:ext cx="36513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2" name="Line 411">
              <a:extLst>
                <a:ext uri="{FF2B5EF4-FFF2-40B4-BE49-F238E27FC236}">
                  <a16:creationId xmlns:a16="http://schemas.microsoft.com/office/drawing/2014/main" id="{5F066B24-A4CD-4079-93A1-B30E7F3410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9485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3" name="Line 412">
              <a:extLst>
                <a:ext uri="{FF2B5EF4-FFF2-40B4-BE49-F238E27FC236}">
                  <a16:creationId xmlns:a16="http://schemas.microsoft.com/office/drawing/2014/main" id="{9B892E5D-51A7-443A-88E0-875B52A8A4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7551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4" name="Line 413">
              <a:extLst>
                <a:ext uri="{FF2B5EF4-FFF2-40B4-BE49-F238E27FC236}">
                  <a16:creationId xmlns:a16="http://schemas.microsoft.com/office/drawing/2014/main" id="{059312F3-8E4F-4CE3-8F76-4626A431E6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25014" y="6205431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5" name="Line 414">
              <a:extLst>
                <a:ext uri="{FF2B5EF4-FFF2-40B4-BE49-F238E27FC236}">
                  <a16:creationId xmlns:a16="http://schemas.microsoft.com/office/drawing/2014/main" id="{BC0AF04A-8D40-4476-BB9C-C11527E0E3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4539" y="6214956"/>
              <a:ext cx="34925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6" name="Line 415">
              <a:extLst>
                <a:ext uri="{FF2B5EF4-FFF2-40B4-BE49-F238E27FC236}">
                  <a16:creationId xmlns:a16="http://schemas.microsoft.com/office/drawing/2014/main" id="{932053F2-D7D6-4176-A9DC-E7FA2CB8F1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52001" y="6205431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7" name="Line 416">
              <a:extLst>
                <a:ext uri="{FF2B5EF4-FFF2-40B4-BE49-F238E27FC236}">
                  <a16:creationId xmlns:a16="http://schemas.microsoft.com/office/drawing/2014/main" id="{E29781FF-0D96-43C3-88EE-6689F428E3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4701" y="62149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8" name="Line 417">
              <a:extLst>
                <a:ext uri="{FF2B5EF4-FFF2-40B4-BE49-F238E27FC236}">
                  <a16:creationId xmlns:a16="http://schemas.microsoft.com/office/drawing/2014/main" id="{AA001665-A1B5-4D9F-82D0-789F5D9CE6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78989" y="6205431"/>
              <a:ext cx="3175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9" name="Line 418">
              <a:extLst>
                <a:ext uri="{FF2B5EF4-FFF2-40B4-BE49-F238E27FC236}">
                  <a16:creationId xmlns:a16="http://schemas.microsoft.com/office/drawing/2014/main" id="{2F04056B-E455-4A58-92CB-6E90E91897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1689" y="6214956"/>
              <a:ext cx="36512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60" name="Line 419">
              <a:extLst>
                <a:ext uri="{FF2B5EF4-FFF2-40B4-BE49-F238E27FC236}">
                  <a16:creationId xmlns:a16="http://schemas.microsoft.com/office/drawing/2014/main" id="{DC3F0B74-8CE8-408A-B28B-0B27F3468B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13914" y="6205431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61" name="Line 420">
              <a:extLst>
                <a:ext uri="{FF2B5EF4-FFF2-40B4-BE49-F238E27FC236}">
                  <a16:creationId xmlns:a16="http://schemas.microsoft.com/office/drawing/2014/main" id="{69EA75FE-5285-4858-AC22-F5AF7B7456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28201" y="6213369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62" name="Line 421">
              <a:extLst>
                <a:ext uri="{FF2B5EF4-FFF2-40B4-BE49-F238E27FC236}">
                  <a16:creationId xmlns:a16="http://schemas.microsoft.com/office/drawing/2014/main" id="{5E44BFF6-5C8A-4905-896D-F47BD60A5C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5664" y="6203844"/>
              <a:ext cx="1587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63" name="Line 422">
              <a:extLst>
                <a:ext uri="{FF2B5EF4-FFF2-40B4-BE49-F238E27FC236}">
                  <a16:creationId xmlns:a16="http://schemas.microsoft.com/office/drawing/2014/main" id="{1695CD30-860A-4DDB-B1E7-EE9BD3ED5F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55189" y="6210194"/>
              <a:ext cx="3492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64" name="Line 423">
              <a:extLst>
                <a:ext uri="{FF2B5EF4-FFF2-40B4-BE49-F238E27FC236}">
                  <a16:creationId xmlns:a16="http://schemas.microsoft.com/office/drawing/2014/main" id="{40C897DE-EC29-49ED-819A-74886F728F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2651" y="6199081"/>
              <a:ext cx="1588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65" name="Line 424">
              <a:extLst>
                <a:ext uri="{FF2B5EF4-FFF2-40B4-BE49-F238E27FC236}">
                  <a16:creationId xmlns:a16="http://schemas.microsoft.com/office/drawing/2014/main" id="{82D14E07-E50F-4C6B-BD65-C5CBD2545F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85351" y="6207019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66" name="Line 425">
              <a:extLst>
                <a:ext uri="{FF2B5EF4-FFF2-40B4-BE49-F238E27FC236}">
                  <a16:creationId xmlns:a16="http://schemas.microsoft.com/office/drawing/2014/main" id="{31348E42-9D67-454A-BF65-28BF50BF2E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99639" y="6197494"/>
              <a:ext cx="3175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67" name="Line 426">
              <a:extLst>
                <a:ext uri="{FF2B5EF4-FFF2-40B4-BE49-F238E27FC236}">
                  <a16:creationId xmlns:a16="http://schemas.microsoft.com/office/drawing/2014/main" id="{67AAFE69-FEBE-4DB1-8B27-9BE30174BB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12339" y="6199081"/>
              <a:ext cx="36512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68" name="Line 427">
              <a:extLst>
                <a:ext uri="{FF2B5EF4-FFF2-40B4-BE49-F238E27FC236}">
                  <a16:creationId xmlns:a16="http://schemas.microsoft.com/office/drawing/2014/main" id="{A48AA159-8A0B-4A81-A871-E11F28D9A3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4564" y="6189556"/>
              <a:ext cx="1587" cy="206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69" name="Line 428">
              <a:extLst>
                <a:ext uri="{FF2B5EF4-FFF2-40B4-BE49-F238E27FC236}">
                  <a16:creationId xmlns:a16="http://schemas.microsoft.com/office/drawing/2014/main" id="{4DF944CC-CDC7-493E-8F29-90C928D3E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44089" y="6189556"/>
              <a:ext cx="34925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0" name="Line 429">
              <a:extLst>
                <a:ext uri="{FF2B5EF4-FFF2-40B4-BE49-F238E27FC236}">
                  <a16:creationId xmlns:a16="http://schemas.microsoft.com/office/drawing/2014/main" id="{F059BB29-0B5D-4B09-996E-33E15A51C8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61551" y="6180031"/>
              <a:ext cx="1588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1" name="Line 430">
              <a:extLst>
                <a:ext uri="{FF2B5EF4-FFF2-40B4-BE49-F238E27FC236}">
                  <a16:creationId xmlns:a16="http://schemas.microsoft.com/office/drawing/2014/main" id="{DDDEE282-BF13-4E23-A01F-909EA8E7C0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79014" y="6175269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2" name="Line 431">
              <a:extLst>
                <a:ext uri="{FF2B5EF4-FFF2-40B4-BE49-F238E27FC236}">
                  <a16:creationId xmlns:a16="http://schemas.microsoft.com/office/drawing/2014/main" id="{F25BF0D4-5E94-4703-8310-7D9A43C349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3301" y="6164156"/>
              <a:ext cx="1588" cy="206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3" name="Line 432">
              <a:extLst>
                <a:ext uri="{FF2B5EF4-FFF2-40B4-BE49-F238E27FC236}">
                  <a16:creationId xmlns:a16="http://schemas.microsoft.com/office/drawing/2014/main" id="{5FCCA25F-B4DC-4F87-92AD-3BA0C2714D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06001" y="6153044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4" name="Line 433">
              <a:extLst>
                <a:ext uri="{FF2B5EF4-FFF2-40B4-BE49-F238E27FC236}">
                  <a16:creationId xmlns:a16="http://schemas.microsoft.com/office/drawing/2014/main" id="{9EE2009F-9519-405D-B143-7CDD91D8B7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23464" y="6141931"/>
              <a:ext cx="1587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5" name="Line 434">
              <a:extLst>
                <a:ext uri="{FF2B5EF4-FFF2-40B4-BE49-F238E27FC236}">
                  <a16:creationId xmlns:a16="http://schemas.microsoft.com/office/drawing/2014/main" id="{6E96E527-D882-421D-8A45-C0B637B3B8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32989" y="6124469"/>
              <a:ext cx="36512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6" name="Line 435">
              <a:extLst>
                <a:ext uri="{FF2B5EF4-FFF2-40B4-BE49-F238E27FC236}">
                  <a16:creationId xmlns:a16="http://schemas.microsoft.com/office/drawing/2014/main" id="{E37103C2-6AB8-434E-892C-4AAD14A100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5214" y="6114944"/>
              <a:ext cx="1587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7" name="Line 436">
              <a:extLst>
                <a:ext uri="{FF2B5EF4-FFF2-40B4-BE49-F238E27FC236}">
                  <a16:creationId xmlns:a16="http://schemas.microsoft.com/office/drawing/2014/main" id="{DC5D2AFC-826F-4DC1-B23C-05C846BFBA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64739" y="6084781"/>
              <a:ext cx="3492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8" name="Line 437">
              <a:extLst>
                <a:ext uri="{FF2B5EF4-FFF2-40B4-BE49-F238E27FC236}">
                  <a16:creationId xmlns:a16="http://schemas.microsoft.com/office/drawing/2014/main" id="{2185D7BA-D764-4113-AFEA-3EB7B434A4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82201" y="6072081"/>
              <a:ext cx="1588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9" name="Line 438">
              <a:extLst>
                <a:ext uri="{FF2B5EF4-FFF2-40B4-BE49-F238E27FC236}">
                  <a16:creationId xmlns:a16="http://schemas.microsoft.com/office/drawing/2014/main" id="{DCCF44E9-EA6E-4696-920D-869978070C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94901" y="6032394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80" name="Line 439">
              <a:extLst>
                <a:ext uri="{FF2B5EF4-FFF2-40B4-BE49-F238E27FC236}">
                  <a16:creationId xmlns:a16="http://schemas.microsoft.com/office/drawing/2014/main" id="{A1070F26-15C7-43EB-8096-9726A0F39D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09189" y="6021281"/>
              <a:ext cx="3175" cy="206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81" name="Line 440">
              <a:extLst>
                <a:ext uri="{FF2B5EF4-FFF2-40B4-BE49-F238E27FC236}">
                  <a16:creationId xmlns:a16="http://schemas.microsoft.com/office/drawing/2014/main" id="{AD47C6AD-A661-4C4E-B863-0AC1C70F29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26651" y="5967306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82" name="Line 441">
              <a:extLst>
                <a:ext uri="{FF2B5EF4-FFF2-40B4-BE49-F238E27FC236}">
                  <a16:creationId xmlns:a16="http://schemas.microsoft.com/office/drawing/2014/main" id="{6287DC52-32F9-40E1-8F28-0D0FE32E78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4114" y="5956194"/>
              <a:ext cx="1587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83" name="Line 442">
              <a:extLst>
                <a:ext uri="{FF2B5EF4-FFF2-40B4-BE49-F238E27FC236}">
                  <a16:creationId xmlns:a16="http://schemas.microsoft.com/office/drawing/2014/main" id="{00B007E3-999A-408E-B23F-45286ED57B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53639" y="5889519"/>
              <a:ext cx="3810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84" name="Line 443">
              <a:extLst>
                <a:ext uri="{FF2B5EF4-FFF2-40B4-BE49-F238E27FC236}">
                  <a16:creationId xmlns:a16="http://schemas.microsoft.com/office/drawing/2014/main" id="{8E29C720-F9F6-4061-A8AB-ADE57CD7F6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75864" y="5878406"/>
              <a:ext cx="1587" cy="206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85" name="Line 444">
              <a:extLst>
                <a:ext uri="{FF2B5EF4-FFF2-40B4-BE49-F238E27FC236}">
                  <a16:creationId xmlns:a16="http://schemas.microsoft.com/office/drawing/2014/main" id="{4D6403A7-647B-4501-ACCF-3082AE74F0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88564" y="5795856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86" name="Line 445">
              <a:extLst>
                <a:ext uri="{FF2B5EF4-FFF2-40B4-BE49-F238E27FC236}">
                  <a16:creationId xmlns:a16="http://schemas.microsoft.com/office/drawing/2014/main" id="{D1507C49-4606-4A31-B068-7D205D78A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02851" y="5784744"/>
              <a:ext cx="1588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87" name="Line 446">
              <a:extLst>
                <a:ext uri="{FF2B5EF4-FFF2-40B4-BE49-F238E27FC236}">
                  <a16:creationId xmlns:a16="http://schemas.microsoft.com/office/drawing/2014/main" id="{E96F7893-B443-4F02-9F8B-0D570D0FD0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15551" y="568790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88" name="Line 447">
              <a:extLst>
                <a:ext uri="{FF2B5EF4-FFF2-40B4-BE49-F238E27FC236}">
                  <a16:creationId xmlns:a16="http://schemas.microsoft.com/office/drawing/2014/main" id="{8261E77C-72A4-43C1-A5D2-6A3FC04E50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33014" y="5678381"/>
              <a:ext cx="1587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89" name="Line 448">
              <a:extLst>
                <a:ext uri="{FF2B5EF4-FFF2-40B4-BE49-F238E27FC236}">
                  <a16:creationId xmlns:a16="http://schemas.microsoft.com/office/drawing/2014/main" id="{961E12FE-F42D-4C76-B2B4-1EDDAE8470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2539" y="5575194"/>
              <a:ext cx="3492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90" name="Line 449">
              <a:extLst>
                <a:ext uri="{FF2B5EF4-FFF2-40B4-BE49-F238E27FC236}">
                  <a16:creationId xmlns:a16="http://schemas.microsoft.com/office/drawing/2014/main" id="{2ECC0C3E-3B3C-42AD-87B2-306B58B376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0001" y="5564081"/>
              <a:ext cx="1588" cy="206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91" name="Line 450">
              <a:extLst>
                <a:ext uri="{FF2B5EF4-FFF2-40B4-BE49-F238E27FC236}">
                  <a16:creationId xmlns:a16="http://schemas.microsoft.com/office/drawing/2014/main" id="{B4B4EA06-5870-4432-9886-CB571E535D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72701" y="5451369"/>
              <a:ext cx="36513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92" name="Line 451">
              <a:extLst>
                <a:ext uri="{FF2B5EF4-FFF2-40B4-BE49-F238E27FC236}">
                  <a16:creationId xmlns:a16="http://schemas.microsoft.com/office/drawing/2014/main" id="{FD4F6C29-923A-4809-B0B7-99C027735D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1751" y="5441844"/>
              <a:ext cx="1588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93" name="Line 452">
              <a:extLst>
                <a:ext uri="{FF2B5EF4-FFF2-40B4-BE49-F238E27FC236}">
                  <a16:creationId xmlns:a16="http://schemas.microsoft.com/office/drawing/2014/main" id="{41AB621A-B4C8-41CA-BB2E-936FAA3BED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9214" y="5327544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94" name="Line 453">
              <a:extLst>
                <a:ext uri="{FF2B5EF4-FFF2-40B4-BE49-F238E27FC236}">
                  <a16:creationId xmlns:a16="http://schemas.microsoft.com/office/drawing/2014/main" id="{6B8257B4-5991-4B62-9417-5BF992EFF8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23501" y="5316431"/>
              <a:ext cx="1588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95" name="Line 454">
              <a:extLst>
                <a:ext uri="{FF2B5EF4-FFF2-40B4-BE49-F238E27FC236}">
                  <a16:creationId xmlns:a16="http://schemas.microsoft.com/office/drawing/2014/main" id="{E83385B8-818C-44BA-9F4D-BC21D00644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36201" y="520530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96" name="Line 455">
              <a:extLst>
                <a:ext uri="{FF2B5EF4-FFF2-40B4-BE49-F238E27FC236}">
                  <a16:creationId xmlns:a16="http://schemas.microsoft.com/office/drawing/2014/main" id="{78E42A5E-9F2C-4306-9BBC-EFADB71394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3664" y="5195781"/>
              <a:ext cx="1587" cy="206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97" name="Line 456">
              <a:extLst>
                <a:ext uri="{FF2B5EF4-FFF2-40B4-BE49-F238E27FC236}">
                  <a16:creationId xmlns:a16="http://schemas.microsoft.com/office/drawing/2014/main" id="{23B7E9C6-3C0F-4269-9C93-DB14DD42A4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3189" y="5089419"/>
              <a:ext cx="3492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98" name="Line 457">
              <a:extLst>
                <a:ext uri="{FF2B5EF4-FFF2-40B4-BE49-F238E27FC236}">
                  <a16:creationId xmlns:a16="http://schemas.microsoft.com/office/drawing/2014/main" id="{17E9E271-D120-4EC9-857D-3D28D00306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80651" y="5079894"/>
              <a:ext cx="1588" cy="238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99" name="Line 458">
              <a:extLst>
                <a:ext uri="{FF2B5EF4-FFF2-40B4-BE49-F238E27FC236}">
                  <a16:creationId xmlns:a16="http://schemas.microsoft.com/office/drawing/2014/main" id="{C50056D3-2387-4FDE-8233-E578684913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93351" y="4995756"/>
              <a:ext cx="36513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0" name="Line 459">
              <a:extLst>
                <a:ext uri="{FF2B5EF4-FFF2-40B4-BE49-F238E27FC236}">
                  <a16:creationId xmlns:a16="http://schemas.microsoft.com/office/drawing/2014/main" id="{B7D4A498-A7F0-40C9-B67B-B109E2F2AC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2401" y="4984644"/>
              <a:ext cx="1588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1" name="Line 460">
              <a:extLst>
                <a:ext uri="{FF2B5EF4-FFF2-40B4-BE49-F238E27FC236}">
                  <a16:creationId xmlns:a16="http://schemas.microsoft.com/office/drawing/2014/main" id="{4BBAE482-581D-4DEA-A952-576D78A56A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5101" y="4917969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2" name="Line 461">
              <a:extLst>
                <a:ext uri="{FF2B5EF4-FFF2-40B4-BE49-F238E27FC236}">
                  <a16:creationId xmlns:a16="http://schemas.microsoft.com/office/drawing/2014/main" id="{D6997ECE-C843-4E13-A34B-FF1F69E642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42564" y="4906856"/>
              <a:ext cx="1587" cy="206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3" name="Line 462">
              <a:extLst>
                <a:ext uri="{FF2B5EF4-FFF2-40B4-BE49-F238E27FC236}">
                  <a16:creationId xmlns:a16="http://schemas.microsoft.com/office/drawing/2014/main" id="{8FA0E6F7-32D9-4A13-908B-DB32652FCF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56851" y="4860819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4" name="Line 463">
              <a:extLst>
                <a:ext uri="{FF2B5EF4-FFF2-40B4-BE49-F238E27FC236}">
                  <a16:creationId xmlns:a16="http://schemas.microsoft.com/office/drawing/2014/main" id="{6A94C05B-1916-48B4-8C33-6AC9948815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74314" y="4851294"/>
              <a:ext cx="1587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5" name="Line 464">
              <a:extLst>
                <a:ext uri="{FF2B5EF4-FFF2-40B4-BE49-F238E27FC236}">
                  <a16:creationId xmlns:a16="http://schemas.microsoft.com/office/drawing/2014/main" id="{0A08CA57-533C-41E7-8664-C0EA9D51F9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7014" y="4833831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6" name="Line 465">
              <a:extLst>
                <a:ext uri="{FF2B5EF4-FFF2-40B4-BE49-F238E27FC236}">
                  <a16:creationId xmlns:a16="http://schemas.microsoft.com/office/drawing/2014/main" id="{7B9DE527-1E04-409F-B041-77E708E381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01301" y="4824306"/>
              <a:ext cx="1588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7" name="Line 466">
              <a:extLst>
                <a:ext uri="{FF2B5EF4-FFF2-40B4-BE49-F238E27FC236}">
                  <a16:creationId xmlns:a16="http://schemas.microsoft.com/office/drawing/2014/main" id="{CB799FAE-4889-4A44-9A92-B5C332CE8C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14001" y="4833831"/>
              <a:ext cx="36513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8" name="Line 467">
              <a:extLst>
                <a:ext uri="{FF2B5EF4-FFF2-40B4-BE49-F238E27FC236}">
                  <a16:creationId xmlns:a16="http://schemas.microsoft.com/office/drawing/2014/main" id="{1184614D-852C-4D9C-B2A3-158349B0BF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33051" y="4824306"/>
              <a:ext cx="1588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9" name="Line 468">
              <a:extLst>
                <a:ext uri="{FF2B5EF4-FFF2-40B4-BE49-F238E27FC236}">
                  <a16:creationId xmlns:a16="http://schemas.microsoft.com/office/drawing/2014/main" id="{3379A650-8FB3-40F1-81CB-EBBBD56094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5751" y="4860819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10" name="Line 469">
              <a:extLst>
                <a:ext uri="{FF2B5EF4-FFF2-40B4-BE49-F238E27FC236}">
                  <a16:creationId xmlns:a16="http://schemas.microsoft.com/office/drawing/2014/main" id="{4B4C355F-B6C0-4B41-A1D5-3B47DD3012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3214" y="4851294"/>
              <a:ext cx="1587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11" name="Line 470">
              <a:extLst>
                <a:ext uri="{FF2B5EF4-FFF2-40B4-BE49-F238E27FC236}">
                  <a16:creationId xmlns:a16="http://schemas.microsoft.com/office/drawing/2014/main" id="{3609BFFB-E7D1-44FE-8EBE-B4F2B9244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2739" y="4913206"/>
              <a:ext cx="34925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12" name="Line 471">
              <a:extLst>
                <a:ext uri="{FF2B5EF4-FFF2-40B4-BE49-F238E27FC236}">
                  <a16:creationId xmlns:a16="http://schemas.microsoft.com/office/drawing/2014/main" id="{461DE440-8C49-49EF-B8C4-8BA3B603AE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201" y="4903681"/>
              <a:ext cx="1588" cy="206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13" name="Line 472">
              <a:extLst>
                <a:ext uri="{FF2B5EF4-FFF2-40B4-BE49-F238E27FC236}">
                  <a16:creationId xmlns:a16="http://schemas.microsoft.com/office/drawing/2014/main" id="{B0C00486-28A3-421B-9650-2BCA365161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07664" y="4987819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14" name="Line 473">
              <a:extLst>
                <a:ext uri="{FF2B5EF4-FFF2-40B4-BE49-F238E27FC236}">
                  <a16:creationId xmlns:a16="http://schemas.microsoft.com/office/drawing/2014/main" id="{6F96EF9D-1F33-45EC-A458-84BBEDCB35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1951" y="4978294"/>
              <a:ext cx="1588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15" name="Line 474">
              <a:extLst>
                <a:ext uri="{FF2B5EF4-FFF2-40B4-BE49-F238E27FC236}">
                  <a16:creationId xmlns:a16="http://schemas.microsoft.com/office/drawing/2014/main" id="{4FD2220A-5622-40D3-83DB-A6483C0A17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34651" y="5078306"/>
              <a:ext cx="36513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16" name="Line 475">
              <a:extLst>
                <a:ext uri="{FF2B5EF4-FFF2-40B4-BE49-F238E27FC236}">
                  <a16:creationId xmlns:a16="http://schemas.microsoft.com/office/drawing/2014/main" id="{997265E6-1A0C-44C6-98ED-E54B6B49BE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3701" y="5067194"/>
              <a:ext cx="1588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17" name="Line 476">
              <a:extLst>
                <a:ext uri="{FF2B5EF4-FFF2-40B4-BE49-F238E27FC236}">
                  <a16:creationId xmlns:a16="http://schemas.microsoft.com/office/drawing/2014/main" id="{51596620-8410-4D4F-B3E3-B5BA11F7A6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6401" y="5183081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18" name="Line 477">
              <a:extLst>
                <a:ext uri="{FF2B5EF4-FFF2-40B4-BE49-F238E27FC236}">
                  <a16:creationId xmlns:a16="http://schemas.microsoft.com/office/drawing/2014/main" id="{A91895BF-1AE0-4813-AA89-67850F2302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864" y="5170381"/>
              <a:ext cx="1587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19" name="Line 478">
              <a:extLst>
                <a:ext uri="{FF2B5EF4-FFF2-40B4-BE49-F238E27FC236}">
                  <a16:creationId xmlns:a16="http://schemas.microsoft.com/office/drawing/2014/main" id="{27A3C1F5-33C1-4F38-9767-25FD35F14D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6564" y="5292619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0" name="Line 479">
              <a:extLst>
                <a:ext uri="{FF2B5EF4-FFF2-40B4-BE49-F238E27FC236}">
                  <a16:creationId xmlns:a16="http://schemas.microsoft.com/office/drawing/2014/main" id="{90E527FE-0F35-4D9A-A3D9-79576BEDF2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0851" y="5283094"/>
              <a:ext cx="1588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1" name="Line 480">
              <a:extLst>
                <a:ext uri="{FF2B5EF4-FFF2-40B4-BE49-F238E27FC236}">
                  <a16:creationId xmlns:a16="http://schemas.microsoft.com/office/drawing/2014/main" id="{E7E7FADE-259F-474A-B3A6-57C84F5450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23551" y="5406919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2" name="Line 481">
              <a:extLst>
                <a:ext uri="{FF2B5EF4-FFF2-40B4-BE49-F238E27FC236}">
                  <a16:creationId xmlns:a16="http://schemas.microsoft.com/office/drawing/2014/main" id="{0F2A2B47-3C3D-43AD-8F50-CB5A22E9B0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37839" y="5394219"/>
              <a:ext cx="3175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3" name="Line 482">
              <a:extLst>
                <a:ext uri="{FF2B5EF4-FFF2-40B4-BE49-F238E27FC236}">
                  <a16:creationId xmlns:a16="http://schemas.microsoft.com/office/drawing/2014/main" id="{1BC8FDD1-62BD-45DA-9A74-2DD4D71BA8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5301" y="5518044"/>
              <a:ext cx="36513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4" name="Line 483">
              <a:extLst>
                <a:ext uri="{FF2B5EF4-FFF2-40B4-BE49-F238E27FC236}">
                  <a16:creationId xmlns:a16="http://schemas.microsoft.com/office/drawing/2014/main" id="{CDED8865-3302-4A62-B32F-2B8C32C3A4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75939" y="5506931"/>
              <a:ext cx="3175" cy="206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5" name="Line 484">
              <a:extLst>
                <a:ext uri="{FF2B5EF4-FFF2-40B4-BE49-F238E27FC236}">
                  <a16:creationId xmlns:a16="http://schemas.microsoft.com/office/drawing/2014/main" id="{81A20750-1D56-4906-A127-ED5702F0F0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7051" y="5624406"/>
              <a:ext cx="33338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6" name="Line 485">
              <a:extLst>
                <a:ext uri="{FF2B5EF4-FFF2-40B4-BE49-F238E27FC236}">
                  <a16:creationId xmlns:a16="http://schemas.microsoft.com/office/drawing/2014/main" id="{69EDC1AE-EE19-4108-B117-D9A839AF81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4514" y="5614881"/>
              <a:ext cx="1587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7" name="Line 486">
              <a:extLst>
                <a:ext uri="{FF2B5EF4-FFF2-40B4-BE49-F238E27FC236}">
                  <a16:creationId xmlns:a16="http://schemas.microsoft.com/office/drawing/2014/main" id="{6DB990F3-8E68-494F-ADAD-C33C367030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7214" y="5724419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8" name="Line 487">
              <a:extLst>
                <a:ext uri="{FF2B5EF4-FFF2-40B4-BE49-F238E27FC236}">
                  <a16:creationId xmlns:a16="http://schemas.microsoft.com/office/drawing/2014/main" id="{5F03DE38-CACE-4E7B-9DDB-C072FF5B1F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31501" y="5714894"/>
              <a:ext cx="1588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9" name="Line 488">
              <a:extLst>
                <a:ext uri="{FF2B5EF4-FFF2-40B4-BE49-F238E27FC236}">
                  <a16:creationId xmlns:a16="http://schemas.microsoft.com/office/drawing/2014/main" id="{488EAE32-C086-4688-A219-A91311F2B3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4201" y="5813319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30" name="Line 489">
              <a:extLst>
                <a:ext uri="{FF2B5EF4-FFF2-40B4-BE49-F238E27FC236}">
                  <a16:creationId xmlns:a16="http://schemas.microsoft.com/office/drawing/2014/main" id="{64771BCD-2815-4F6D-A625-2EB9646F28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61664" y="5803794"/>
              <a:ext cx="1587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31" name="Line 490">
              <a:extLst>
                <a:ext uri="{FF2B5EF4-FFF2-40B4-BE49-F238E27FC236}">
                  <a16:creationId xmlns:a16="http://schemas.microsoft.com/office/drawing/2014/main" id="{A4A59007-25A5-4D65-835C-899D95FAA5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1189" y="5891106"/>
              <a:ext cx="36512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32" name="Line 491">
              <a:extLst>
                <a:ext uri="{FF2B5EF4-FFF2-40B4-BE49-F238E27FC236}">
                  <a16:creationId xmlns:a16="http://schemas.microsoft.com/office/drawing/2014/main" id="{DB4E3349-6001-48EE-B92C-9453B46481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3414" y="5881581"/>
              <a:ext cx="1587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33" name="Line 492">
              <a:extLst>
                <a:ext uri="{FF2B5EF4-FFF2-40B4-BE49-F238E27FC236}">
                  <a16:creationId xmlns:a16="http://schemas.microsoft.com/office/drawing/2014/main" id="{F230862D-7BA5-486F-ACB3-6E0A84438A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06114" y="5959369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34" name="Line 493">
              <a:extLst>
                <a:ext uri="{FF2B5EF4-FFF2-40B4-BE49-F238E27FC236}">
                  <a16:creationId xmlns:a16="http://schemas.microsoft.com/office/drawing/2014/main" id="{F9A80E85-0B25-4612-AC17-1C1DBCC01B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0401" y="5949844"/>
              <a:ext cx="1588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35" name="Line 494">
              <a:extLst>
                <a:ext uri="{FF2B5EF4-FFF2-40B4-BE49-F238E27FC236}">
                  <a16:creationId xmlns:a16="http://schemas.microsoft.com/office/drawing/2014/main" id="{B6686550-927C-4D33-A25A-0516B94D4B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7864" y="6016519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36" name="Line 495">
              <a:extLst>
                <a:ext uri="{FF2B5EF4-FFF2-40B4-BE49-F238E27FC236}">
                  <a16:creationId xmlns:a16="http://schemas.microsoft.com/office/drawing/2014/main" id="{726BC602-7D0B-4C69-963C-F0BAB943CF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52151" y="6006994"/>
              <a:ext cx="1588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37" name="Line 496">
              <a:extLst>
                <a:ext uri="{FF2B5EF4-FFF2-40B4-BE49-F238E27FC236}">
                  <a16:creationId xmlns:a16="http://schemas.microsoft.com/office/drawing/2014/main" id="{56DD26D3-9833-40D0-BE5A-CD57C547A4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4851" y="6062556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38" name="Line 497">
              <a:extLst>
                <a:ext uri="{FF2B5EF4-FFF2-40B4-BE49-F238E27FC236}">
                  <a16:creationId xmlns:a16="http://schemas.microsoft.com/office/drawing/2014/main" id="{0229877F-2FCF-4D6C-9BB7-EE31A6A6F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2314" y="6051444"/>
              <a:ext cx="1587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39" name="Line 498">
              <a:extLst>
                <a:ext uri="{FF2B5EF4-FFF2-40B4-BE49-F238E27FC236}">
                  <a16:creationId xmlns:a16="http://schemas.microsoft.com/office/drawing/2014/main" id="{02F40417-AC75-4AD5-811E-268A4E8FC7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1839" y="6099069"/>
              <a:ext cx="3810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40" name="Line 499">
              <a:extLst>
                <a:ext uri="{FF2B5EF4-FFF2-40B4-BE49-F238E27FC236}">
                  <a16:creationId xmlns:a16="http://schemas.microsoft.com/office/drawing/2014/main" id="{6CEB3083-7AFF-4956-9342-429DCAAA7D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4064" y="6089544"/>
              <a:ext cx="1587" cy="206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41" name="Line 500">
              <a:extLst>
                <a:ext uri="{FF2B5EF4-FFF2-40B4-BE49-F238E27FC236}">
                  <a16:creationId xmlns:a16="http://schemas.microsoft.com/office/drawing/2014/main" id="{CCF35C96-4B78-4878-8045-47E1E84B7A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26764" y="6129231"/>
              <a:ext cx="31750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42" name="Line 501">
              <a:extLst>
                <a:ext uri="{FF2B5EF4-FFF2-40B4-BE49-F238E27FC236}">
                  <a16:creationId xmlns:a16="http://schemas.microsoft.com/office/drawing/2014/main" id="{46B6E6BF-F10C-41F3-95D6-CB28EFF690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41051" y="6119706"/>
              <a:ext cx="1588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43" name="Line 502">
              <a:extLst>
                <a:ext uri="{FF2B5EF4-FFF2-40B4-BE49-F238E27FC236}">
                  <a16:creationId xmlns:a16="http://schemas.microsoft.com/office/drawing/2014/main" id="{B79B6EC2-E472-49EE-80C0-67B7DB4E8A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3751" y="6153044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44" name="Line 503">
              <a:extLst>
                <a:ext uri="{FF2B5EF4-FFF2-40B4-BE49-F238E27FC236}">
                  <a16:creationId xmlns:a16="http://schemas.microsoft.com/office/drawing/2014/main" id="{9F639FBB-707A-440B-8335-41970ADBFC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71214" y="6141931"/>
              <a:ext cx="1587" cy="222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grpSp>
          <p:nvGrpSpPr>
            <p:cNvPr id="345" name="Group 705">
              <a:extLst>
                <a:ext uri="{FF2B5EF4-FFF2-40B4-BE49-F238E27FC236}">
                  <a16:creationId xmlns:a16="http://schemas.microsoft.com/office/drawing/2014/main" id="{6DF42F29-1782-4FC7-AC3A-A783D546F7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51914" y="4825894"/>
              <a:ext cx="2986087" cy="1395412"/>
              <a:chOff x="2315" y="4343"/>
              <a:chExt cx="1411" cy="1269"/>
            </a:xfrm>
          </p:grpSpPr>
          <p:sp>
            <p:nvSpPr>
              <p:cNvPr id="346" name="Line 505">
                <a:extLst>
                  <a:ext uri="{FF2B5EF4-FFF2-40B4-BE49-F238E27FC236}">
                    <a16:creationId xmlns:a16="http://schemas.microsoft.com/office/drawing/2014/main" id="{DFEE1E7D-1312-4097-A148-060F3A1B70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6" y="5566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7" name="Line 506">
                <a:extLst>
                  <a:ext uri="{FF2B5EF4-FFF2-40B4-BE49-F238E27FC236}">
                    <a16:creationId xmlns:a16="http://schemas.microsoft.com/office/drawing/2014/main" id="{2156174F-25ED-4BDA-8CCB-B9E31B29A4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5557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8" name="Line 507">
                <a:extLst>
                  <a:ext uri="{FF2B5EF4-FFF2-40B4-BE49-F238E27FC236}">
                    <a16:creationId xmlns:a16="http://schemas.microsoft.com/office/drawing/2014/main" id="{BE26102C-643D-4CAC-84CE-C537A36344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0" y="5580"/>
                <a:ext cx="17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9" name="Line 508">
                <a:extLst>
                  <a:ext uri="{FF2B5EF4-FFF2-40B4-BE49-F238E27FC236}">
                    <a16:creationId xmlns:a16="http://schemas.microsoft.com/office/drawing/2014/main" id="{23F0615D-9C59-4757-BDB5-90F7B34B11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9" y="5570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0" name="Line 509">
                <a:extLst>
                  <a:ext uri="{FF2B5EF4-FFF2-40B4-BE49-F238E27FC236}">
                    <a16:creationId xmlns:a16="http://schemas.microsoft.com/office/drawing/2014/main" id="{DEE089A2-C6EB-4DEF-8371-4A25725C79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5" y="5586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1" name="Line 510">
                <a:extLst>
                  <a:ext uri="{FF2B5EF4-FFF2-40B4-BE49-F238E27FC236}">
                    <a16:creationId xmlns:a16="http://schemas.microsoft.com/office/drawing/2014/main" id="{C74A4870-256E-4322-A709-F18A248DE6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2" y="5577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2" name="Line 511">
                <a:extLst>
                  <a:ext uri="{FF2B5EF4-FFF2-40B4-BE49-F238E27FC236}">
                    <a16:creationId xmlns:a16="http://schemas.microsoft.com/office/drawing/2014/main" id="{3DA7BC85-3B84-4965-9FC9-7C614F811D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8" y="5593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3" name="Line 512">
                <a:extLst>
                  <a:ext uri="{FF2B5EF4-FFF2-40B4-BE49-F238E27FC236}">
                    <a16:creationId xmlns:a16="http://schemas.microsoft.com/office/drawing/2014/main" id="{DD042297-9528-444E-8A78-CBC8C99908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6" y="5584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4" name="Line 513">
                <a:extLst>
                  <a:ext uri="{FF2B5EF4-FFF2-40B4-BE49-F238E27FC236}">
                    <a16:creationId xmlns:a16="http://schemas.microsoft.com/office/drawing/2014/main" id="{04AC9250-6D96-4BA2-A5D0-30A0AED7B5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1" y="55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5" name="Line 514">
                <a:extLst>
                  <a:ext uri="{FF2B5EF4-FFF2-40B4-BE49-F238E27FC236}">
                    <a16:creationId xmlns:a16="http://schemas.microsoft.com/office/drawing/2014/main" id="{EEF3B0D4-F5E0-4D8A-AC57-5936D55118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9" y="5589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6" name="Line 515">
                <a:extLst>
                  <a:ext uri="{FF2B5EF4-FFF2-40B4-BE49-F238E27FC236}">
                    <a16:creationId xmlns:a16="http://schemas.microsoft.com/office/drawing/2014/main" id="{7865E10E-4078-4AA2-8084-4893F6B118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47" y="5602"/>
                <a:ext cx="17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7" name="Line 516">
                <a:extLst>
                  <a:ext uri="{FF2B5EF4-FFF2-40B4-BE49-F238E27FC236}">
                    <a16:creationId xmlns:a16="http://schemas.microsoft.com/office/drawing/2014/main" id="{10FE3C9F-B377-4CC1-BA07-EBE812D2B7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56" y="5593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8" name="Line 517">
                <a:extLst>
                  <a:ext uri="{FF2B5EF4-FFF2-40B4-BE49-F238E27FC236}">
                    <a16:creationId xmlns:a16="http://schemas.microsoft.com/office/drawing/2014/main" id="{E5EC9FE8-DF0C-4A05-8818-51F6B3DD10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2" y="5605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9" name="Line 518">
                <a:extLst>
                  <a:ext uri="{FF2B5EF4-FFF2-40B4-BE49-F238E27FC236}">
                    <a16:creationId xmlns:a16="http://schemas.microsoft.com/office/drawing/2014/main" id="{81A2FB1B-74F8-4547-9F90-965A5DBA0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70" y="5596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0" name="Line 519">
                <a:extLst>
                  <a:ext uri="{FF2B5EF4-FFF2-40B4-BE49-F238E27FC236}">
                    <a16:creationId xmlns:a16="http://schemas.microsoft.com/office/drawing/2014/main" id="{B4B71149-5CB9-44DD-8E59-1860A6B216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75" y="5605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1" name="Line 520">
                <a:extLst>
                  <a:ext uri="{FF2B5EF4-FFF2-40B4-BE49-F238E27FC236}">
                    <a16:creationId xmlns:a16="http://schemas.microsoft.com/office/drawing/2014/main" id="{9DBE77DA-7091-4E66-9975-D771F8336F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3" y="5596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2" name="Line 521">
                <a:extLst>
                  <a:ext uri="{FF2B5EF4-FFF2-40B4-BE49-F238E27FC236}">
                    <a16:creationId xmlns:a16="http://schemas.microsoft.com/office/drawing/2014/main" id="{CDE99336-894E-4DA8-912B-6DAD474DA4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9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3" name="Line 522">
                <a:extLst>
                  <a:ext uri="{FF2B5EF4-FFF2-40B4-BE49-F238E27FC236}">
                    <a16:creationId xmlns:a16="http://schemas.microsoft.com/office/drawing/2014/main" id="{5626C784-DEA2-41B1-9A76-86DFC9E36A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6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4" name="Line 523">
                <a:extLst>
                  <a:ext uri="{FF2B5EF4-FFF2-40B4-BE49-F238E27FC236}">
                    <a16:creationId xmlns:a16="http://schemas.microsoft.com/office/drawing/2014/main" id="{333DE29E-F9B4-413B-944D-7C22450833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2" y="5607"/>
                <a:ext cx="17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5" name="Line 524">
                <a:extLst>
                  <a:ext uri="{FF2B5EF4-FFF2-40B4-BE49-F238E27FC236}">
                    <a16:creationId xmlns:a16="http://schemas.microsoft.com/office/drawing/2014/main" id="{48453261-284C-468D-8A8C-2E5DE60A17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10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6" name="Line 525">
                <a:extLst>
                  <a:ext uri="{FF2B5EF4-FFF2-40B4-BE49-F238E27FC236}">
                    <a16:creationId xmlns:a16="http://schemas.microsoft.com/office/drawing/2014/main" id="{2066CB29-6C65-4AA7-A510-E0626F7863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19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7" name="Line 526">
                <a:extLst>
                  <a:ext uri="{FF2B5EF4-FFF2-40B4-BE49-F238E27FC236}">
                    <a16:creationId xmlns:a16="http://schemas.microsoft.com/office/drawing/2014/main" id="{2A773C58-157E-4D04-93BC-5101DD3959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7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8" name="Line 527">
                <a:extLst>
                  <a:ext uri="{FF2B5EF4-FFF2-40B4-BE49-F238E27FC236}">
                    <a16:creationId xmlns:a16="http://schemas.microsoft.com/office/drawing/2014/main" id="{C3FA849E-29D9-4F76-BFA7-B9FCD916BC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2" y="560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9" name="Line 528">
                <a:extLst>
                  <a:ext uri="{FF2B5EF4-FFF2-40B4-BE49-F238E27FC236}">
                    <a16:creationId xmlns:a16="http://schemas.microsoft.com/office/drawing/2014/main" id="{95B88A88-308E-40E9-8F24-A847057D77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0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0" name="Line 529">
                <a:extLst>
                  <a:ext uri="{FF2B5EF4-FFF2-40B4-BE49-F238E27FC236}">
                    <a16:creationId xmlns:a16="http://schemas.microsoft.com/office/drawing/2014/main" id="{F52D1BF6-322A-46CB-8F0B-66EF64842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6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1" name="Line 530">
                <a:extLst>
                  <a:ext uri="{FF2B5EF4-FFF2-40B4-BE49-F238E27FC236}">
                    <a16:creationId xmlns:a16="http://schemas.microsoft.com/office/drawing/2014/main" id="{851D1D7D-8977-47B9-8699-7699A013A8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3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2" name="Line 531">
                <a:extLst>
                  <a:ext uri="{FF2B5EF4-FFF2-40B4-BE49-F238E27FC236}">
                    <a16:creationId xmlns:a16="http://schemas.microsoft.com/office/drawing/2014/main" id="{47CC6FD0-9819-4BB8-AC49-08895B077D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9" y="5607"/>
                <a:ext cx="17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3" name="Line 532">
                <a:extLst>
                  <a:ext uri="{FF2B5EF4-FFF2-40B4-BE49-F238E27FC236}">
                    <a16:creationId xmlns:a16="http://schemas.microsoft.com/office/drawing/2014/main" id="{897DE0C9-E03F-42ED-8603-442C435141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7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4" name="Line 533">
                <a:extLst>
                  <a:ext uri="{FF2B5EF4-FFF2-40B4-BE49-F238E27FC236}">
                    <a16:creationId xmlns:a16="http://schemas.microsoft.com/office/drawing/2014/main" id="{7EE1CC43-8C31-45F4-8FFF-18281F6935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4" y="560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5" name="Line 534">
                <a:extLst>
                  <a:ext uri="{FF2B5EF4-FFF2-40B4-BE49-F238E27FC236}">
                    <a16:creationId xmlns:a16="http://schemas.microsoft.com/office/drawing/2014/main" id="{979C6FBE-AF90-47B0-87D0-8EB2A2E647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2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6" name="Line 535">
                <a:extLst>
                  <a:ext uri="{FF2B5EF4-FFF2-40B4-BE49-F238E27FC236}">
                    <a16:creationId xmlns:a16="http://schemas.microsoft.com/office/drawing/2014/main" id="{309E5C8C-D307-446E-880A-C3CBA743FF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8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7" name="Line 536">
                <a:extLst>
                  <a:ext uri="{FF2B5EF4-FFF2-40B4-BE49-F238E27FC236}">
                    <a16:creationId xmlns:a16="http://schemas.microsoft.com/office/drawing/2014/main" id="{A0632476-DB70-4AF4-9B2B-DA58B3C1F6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95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8" name="Line 537">
                <a:extLst>
                  <a:ext uri="{FF2B5EF4-FFF2-40B4-BE49-F238E27FC236}">
                    <a16:creationId xmlns:a16="http://schemas.microsoft.com/office/drawing/2014/main" id="{26DC059A-0B12-4470-AEA8-1F53EEFE60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9" name="Line 538">
                <a:extLst>
                  <a:ext uri="{FF2B5EF4-FFF2-40B4-BE49-F238E27FC236}">
                    <a16:creationId xmlns:a16="http://schemas.microsoft.com/office/drawing/2014/main" id="{E9FABA4F-FD1F-468C-8509-8260908799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0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0" name="Line 539">
                <a:extLst>
                  <a:ext uri="{FF2B5EF4-FFF2-40B4-BE49-F238E27FC236}">
                    <a16:creationId xmlns:a16="http://schemas.microsoft.com/office/drawing/2014/main" id="{AD5F210E-6369-42B1-89D5-FC4017ECEB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6" y="5607"/>
                <a:ext cx="17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1" name="Line 540">
                <a:extLst>
                  <a:ext uri="{FF2B5EF4-FFF2-40B4-BE49-F238E27FC236}">
                    <a16:creationId xmlns:a16="http://schemas.microsoft.com/office/drawing/2014/main" id="{89F83D56-76D1-4C64-8362-978403F8FE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4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2" name="Line 541">
                <a:extLst>
                  <a:ext uri="{FF2B5EF4-FFF2-40B4-BE49-F238E27FC236}">
                    <a16:creationId xmlns:a16="http://schemas.microsoft.com/office/drawing/2014/main" id="{76662096-D0DC-4C45-8852-1B18BF1269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1" y="560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3" name="Line 542">
                <a:extLst>
                  <a:ext uri="{FF2B5EF4-FFF2-40B4-BE49-F238E27FC236}">
                    <a16:creationId xmlns:a16="http://schemas.microsoft.com/office/drawing/2014/main" id="{221BC2D1-DC64-4803-A4D7-523AAAEB25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9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4" name="Line 543">
                <a:extLst>
                  <a:ext uri="{FF2B5EF4-FFF2-40B4-BE49-F238E27FC236}">
                    <a16:creationId xmlns:a16="http://schemas.microsoft.com/office/drawing/2014/main" id="{D1BF671A-2D30-498F-BF10-EDEE70FD41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5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5" name="Line 544">
                <a:extLst>
                  <a:ext uri="{FF2B5EF4-FFF2-40B4-BE49-F238E27FC236}">
                    <a16:creationId xmlns:a16="http://schemas.microsoft.com/office/drawing/2014/main" id="{48090B5D-CD6A-4994-871C-63A349D677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2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6" name="Line 545">
                <a:extLst>
                  <a:ext uri="{FF2B5EF4-FFF2-40B4-BE49-F238E27FC236}">
                    <a16:creationId xmlns:a16="http://schemas.microsoft.com/office/drawing/2014/main" id="{DE6F8DE4-028A-4BEB-871E-F8373A34E3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8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7" name="Line 546">
                <a:extLst>
                  <a:ext uri="{FF2B5EF4-FFF2-40B4-BE49-F238E27FC236}">
                    <a16:creationId xmlns:a16="http://schemas.microsoft.com/office/drawing/2014/main" id="{79F90794-D58D-48F0-A0C3-BE542B0851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6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8" name="Line 547">
                <a:extLst>
                  <a:ext uri="{FF2B5EF4-FFF2-40B4-BE49-F238E27FC236}">
                    <a16:creationId xmlns:a16="http://schemas.microsoft.com/office/drawing/2014/main" id="{CD890D6E-087A-4860-8437-75486E65EA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3" y="5607"/>
                <a:ext cx="17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9" name="Line 548">
                <a:extLst>
                  <a:ext uri="{FF2B5EF4-FFF2-40B4-BE49-F238E27FC236}">
                    <a16:creationId xmlns:a16="http://schemas.microsoft.com/office/drawing/2014/main" id="{C984CD66-5119-4129-A8AF-6C085324D5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0" name="Line 549">
                <a:extLst>
                  <a:ext uri="{FF2B5EF4-FFF2-40B4-BE49-F238E27FC236}">
                    <a16:creationId xmlns:a16="http://schemas.microsoft.com/office/drawing/2014/main" id="{EE266053-E81C-4943-AF26-F88D5648FD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9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1" name="Line 550">
                <a:extLst>
                  <a:ext uri="{FF2B5EF4-FFF2-40B4-BE49-F238E27FC236}">
                    <a16:creationId xmlns:a16="http://schemas.microsoft.com/office/drawing/2014/main" id="{69EE6325-9931-43D0-AEB6-FABFCB0AFD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6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2" name="Line 551">
                <a:extLst>
                  <a:ext uri="{FF2B5EF4-FFF2-40B4-BE49-F238E27FC236}">
                    <a16:creationId xmlns:a16="http://schemas.microsoft.com/office/drawing/2014/main" id="{0EA63CC2-32FD-405D-97A0-77615014F9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2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3" name="Line 552">
                <a:extLst>
                  <a:ext uri="{FF2B5EF4-FFF2-40B4-BE49-F238E27FC236}">
                    <a16:creationId xmlns:a16="http://schemas.microsoft.com/office/drawing/2014/main" id="{FFE639C7-1431-4B1B-90AF-ABD2EE0D75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9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4" name="Line 553">
                <a:extLst>
                  <a:ext uri="{FF2B5EF4-FFF2-40B4-BE49-F238E27FC236}">
                    <a16:creationId xmlns:a16="http://schemas.microsoft.com/office/drawing/2014/main" id="{CA2B2D32-22D7-4C87-8F45-ABCADFF4A9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5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5" name="Line 554">
                <a:extLst>
                  <a:ext uri="{FF2B5EF4-FFF2-40B4-BE49-F238E27FC236}">
                    <a16:creationId xmlns:a16="http://schemas.microsoft.com/office/drawing/2014/main" id="{427E6C1F-5132-4A73-9AB8-D681566AFD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3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6" name="Line 555">
                <a:extLst>
                  <a:ext uri="{FF2B5EF4-FFF2-40B4-BE49-F238E27FC236}">
                    <a16:creationId xmlns:a16="http://schemas.microsoft.com/office/drawing/2014/main" id="{D00C6149-5955-4CF1-9498-A23E7E5EE4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9" y="5607"/>
                <a:ext cx="17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7" name="Line 556">
                <a:extLst>
                  <a:ext uri="{FF2B5EF4-FFF2-40B4-BE49-F238E27FC236}">
                    <a16:creationId xmlns:a16="http://schemas.microsoft.com/office/drawing/2014/main" id="{1E64ED46-BA26-4C81-A22F-52D4D58CC5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6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8" name="Line 557">
                <a:extLst>
                  <a:ext uri="{FF2B5EF4-FFF2-40B4-BE49-F238E27FC236}">
                    <a16:creationId xmlns:a16="http://schemas.microsoft.com/office/drawing/2014/main" id="{BDDEF442-BC19-4A3E-A309-03898AABE3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6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9" name="Line 558">
                <a:extLst>
                  <a:ext uri="{FF2B5EF4-FFF2-40B4-BE49-F238E27FC236}">
                    <a16:creationId xmlns:a16="http://schemas.microsoft.com/office/drawing/2014/main" id="{8001886E-1488-4C45-9C4A-EEC1A0C2C3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3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0" name="Line 559">
                <a:extLst>
                  <a:ext uri="{FF2B5EF4-FFF2-40B4-BE49-F238E27FC236}">
                    <a16:creationId xmlns:a16="http://schemas.microsoft.com/office/drawing/2014/main" id="{50782025-54D8-40CC-8411-B222928ED7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9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1" name="Line 560">
                <a:extLst>
                  <a:ext uri="{FF2B5EF4-FFF2-40B4-BE49-F238E27FC236}">
                    <a16:creationId xmlns:a16="http://schemas.microsoft.com/office/drawing/2014/main" id="{1922131F-9EA3-43C7-B103-5E115CAAA8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7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2" name="Line 561">
                <a:extLst>
                  <a:ext uri="{FF2B5EF4-FFF2-40B4-BE49-F238E27FC236}">
                    <a16:creationId xmlns:a16="http://schemas.microsoft.com/office/drawing/2014/main" id="{09BFC166-7591-4140-8912-FABBD7B38B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2" y="560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3" name="Line 562">
                <a:extLst>
                  <a:ext uri="{FF2B5EF4-FFF2-40B4-BE49-F238E27FC236}">
                    <a16:creationId xmlns:a16="http://schemas.microsoft.com/office/drawing/2014/main" id="{AA95DBC6-744B-4BEB-AFE4-8393294069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0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4" name="Line 563">
                <a:extLst>
                  <a:ext uri="{FF2B5EF4-FFF2-40B4-BE49-F238E27FC236}">
                    <a16:creationId xmlns:a16="http://schemas.microsoft.com/office/drawing/2014/main" id="{F54427FA-D9F0-421F-9463-973B0FE48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6" y="5607"/>
                <a:ext cx="17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5" name="Line 564">
                <a:extLst>
                  <a:ext uri="{FF2B5EF4-FFF2-40B4-BE49-F238E27FC236}">
                    <a16:creationId xmlns:a16="http://schemas.microsoft.com/office/drawing/2014/main" id="{DB324477-511E-40E1-A6FA-0AC0E7626B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3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6" name="Line 565">
                <a:extLst>
                  <a:ext uri="{FF2B5EF4-FFF2-40B4-BE49-F238E27FC236}">
                    <a16:creationId xmlns:a16="http://schemas.microsoft.com/office/drawing/2014/main" id="{031A394E-5373-4F34-8635-B0054E8269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1" y="5607"/>
                <a:ext cx="15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7" name="Line 566">
                <a:extLst>
                  <a:ext uri="{FF2B5EF4-FFF2-40B4-BE49-F238E27FC236}">
                    <a16:creationId xmlns:a16="http://schemas.microsoft.com/office/drawing/2014/main" id="{5229F8F7-6253-4314-8F32-EB657F527A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8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8" name="Line 567">
                <a:extLst>
                  <a:ext uri="{FF2B5EF4-FFF2-40B4-BE49-F238E27FC236}">
                    <a16:creationId xmlns:a16="http://schemas.microsoft.com/office/drawing/2014/main" id="{4324B050-A002-4973-A340-3F349D6935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6" y="5607"/>
                <a:ext cx="10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9" name="Line 568">
                <a:extLst>
                  <a:ext uri="{FF2B5EF4-FFF2-40B4-BE49-F238E27FC236}">
                    <a16:creationId xmlns:a16="http://schemas.microsoft.com/office/drawing/2014/main" id="{644B31A4-017F-4178-9258-8E7D7EFE29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" y="5598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0" name="Line 569">
                <a:extLst>
                  <a:ext uri="{FF2B5EF4-FFF2-40B4-BE49-F238E27FC236}">
                    <a16:creationId xmlns:a16="http://schemas.microsoft.com/office/drawing/2014/main" id="{4080FC19-44A8-4690-8002-D0903B5701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15" y="5602"/>
                <a:ext cx="9" cy="1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1" name="Line 570">
                <a:extLst>
                  <a:ext uri="{FF2B5EF4-FFF2-40B4-BE49-F238E27FC236}">
                    <a16:creationId xmlns:a16="http://schemas.microsoft.com/office/drawing/2014/main" id="{0F2769E0-91E3-44AD-8B75-2A219E28B6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19" y="5602"/>
                <a:ext cx="9" cy="1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2" name="Line 571">
                <a:extLst>
                  <a:ext uri="{FF2B5EF4-FFF2-40B4-BE49-F238E27FC236}">
                    <a16:creationId xmlns:a16="http://schemas.microsoft.com/office/drawing/2014/main" id="{49839EBB-C031-44D7-AE01-49A682E635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0" y="5602"/>
                <a:ext cx="7" cy="1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3" name="Line 572">
                <a:extLst>
                  <a:ext uri="{FF2B5EF4-FFF2-40B4-BE49-F238E27FC236}">
                    <a16:creationId xmlns:a16="http://schemas.microsoft.com/office/drawing/2014/main" id="{668A0B6A-F33C-49A7-B970-6AFF9E71B8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34" y="5602"/>
                <a:ext cx="7" cy="1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4" name="Line 573">
                <a:extLst>
                  <a:ext uri="{FF2B5EF4-FFF2-40B4-BE49-F238E27FC236}">
                    <a16:creationId xmlns:a16="http://schemas.microsoft.com/office/drawing/2014/main" id="{A7E23DFC-3878-4A88-A674-40E0B92D24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43" y="5602"/>
                <a:ext cx="8" cy="1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5" name="Line 574">
                <a:extLst>
                  <a:ext uri="{FF2B5EF4-FFF2-40B4-BE49-F238E27FC236}">
                    <a16:creationId xmlns:a16="http://schemas.microsoft.com/office/drawing/2014/main" id="{FE811363-86B9-4349-9F83-3E4AB1D602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47" y="5602"/>
                <a:ext cx="8" cy="1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6" name="Line 575">
                <a:extLst>
                  <a:ext uri="{FF2B5EF4-FFF2-40B4-BE49-F238E27FC236}">
                    <a16:creationId xmlns:a16="http://schemas.microsoft.com/office/drawing/2014/main" id="{84638136-C379-4672-94D6-79F7BFC5A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57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7" name="Line 576">
                <a:extLst>
                  <a:ext uri="{FF2B5EF4-FFF2-40B4-BE49-F238E27FC236}">
                    <a16:creationId xmlns:a16="http://schemas.microsoft.com/office/drawing/2014/main" id="{AE1EF57F-6269-4695-B98F-C0B7CE5D8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59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8" name="Line 577">
                <a:extLst>
                  <a:ext uri="{FF2B5EF4-FFF2-40B4-BE49-F238E27FC236}">
                    <a16:creationId xmlns:a16="http://schemas.microsoft.com/office/drawing/2014/main" id="{B8B82100-0805-4756-A6F1-F6F398DF90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70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9" name="Line 578">
                <a:extLst>
                  <a:ext uri="{FF2B5EF4-FFF2-40B4-BE49-F238E27FC236}">
                    <a16:creationId xmlns:a16="http://schemas.microsoft.com/office/drawing/2014/main" id="{4CC31C42-2469-4A1F-ABFC-DA5EAEA59B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72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0" name="Line 579">
                <a:extLst>
                  <a:ext uri="{FF2B5EF4-FFF2-40B4-BE49-F238E27FC236}">
                    <a16:creationId xmlns:a16="http://schemas.microsoft.com/office/drawing/2014/main" id="{09A91A6C-D7B8-4510-809B-FA90527973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87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1" name="Line 580">
                <a:extLst>
                  <a:ext uri="{FF2B5EF4-FFF2-40B4-BE49-F238E27FC236}">
                    <a16:creationId xmlns:a16="http://schemas.microsoft.com/office/drawing/2014/main" id="{5021CE09-85D4-49A0-978C-6D67E9648C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89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2" name="Line 581">
                <a:extLst>
                  <a:ext uri="{FF2B5EF4-FFF2-40B4-BE49-F238E27FC236}">
                    <a16:creationId xmlns:a16="http://schemas.microsoft.com/office/drawing/2014/main" id="{1A9E25F8-475B-4790-8AD6-EBB31CBD0F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0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3" name="Line 582">
                <a:extLst>
                  <a:ext uri="{FF2B5EF4-FFF2-40B4-BE49-F238E27FC236}">
                    <a16:creationId xmlns:a16="http://schemas.microsoft.com/office/drawing/2014/main" id="{811A21C9-B761-452B-93A3-1F0377307B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02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4" name="Line 583">
                <a:extLst>
                  <a:ext uri="{FF2B5EF4-FFF2-40B4-BE49-F238E27FC236}">
                    <a16:creationId xmlns:a16="http://schemas.microsoft.com/office/drawing/2014/main" id="{CA32F307-1EBA-4907-A6EE-3FF3FC5C95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14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5" name="Line 584">
                <a:extLst>
                  <a:ext uri="{FF2B5EF4-FFF2-40B4-BE49-F238E27FC236}">
                    <a16:creationId xmlns:a16="http://schemas.microsoft.com/office/drawing/2014/main" id="{2734178D-5984-40A7-BB88-D44F105BE2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16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6" name="Line 585">
                <a:extLst>
                  <a:ext uri="{FF2B5EF4-FFF2-40B4-BE49-F238E27FC236}">
                    <a16:creationId xmlns:a16="http://schemas.microsoft.com/office/drawing/2014/main" id="{9D51360D-2FA7-4AD6-AD16-E869769668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7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7" name="Line 586">
                <a:extLst>
                  <a:ext uri="{FF2B5EF4-FFF2-40B4-BE49-F238E27FC236}">
                    <a16:creationId xmlns:a16="http://schemas.microsoft.com/office/drawing/2014/main" id="{3EA23F97-315E-4339-B76D-FF7BF81FA2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29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8" name="Line 587">
                <a:extLst>
                  <a:ext uri="{FF2B5EF4-FFF2-40B4-BE49-F238E27FC236}">
                    <a16:creationId xmlns:a16="http://schemas.microsoft.com/office/drawing/2014/main" id="{DC2234D5-DF73-415A-A936-6630522084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2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9" name="Line 588">
                <a:extLst>
                  <a:ext uri="{FF2B5EF4-FFF2-40B4-BE49-F238E27FC236}">
                    <a16:creationId xmlns:a16="http://schemas.microsoft.com/office/drawing/2014/main" id="{2D974ECA-2A43-45FE-AE9B-9225C81B01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44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0" name="Line 589">
                <a:extLst>
                  <a:ext uri="{FF2B5EF4-FFF2-40B4-BE49-F238E27FC236}">
                    <a16:creationId xmlns:a16="http://schemas.microsoft.com/office/drawing/2014/main" id="{1E0B9221-2906-4893-A886-62589C1373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57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1" name="Line 590">
                <a:extLst>
                  <a:ext uri="{FF2B5EF4-FFF2-40B4-BE49-F238E27FC236}">
                    <a16:creationId xmlns:a16="http://schemas.microsoft.com/office/drawing/2014/main" id="{20BC50FD-F148-4FBA-80BC-FD3B7F9921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59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2" name="Line 591">
                <a:extLst>
                  <a:ext uri="{FF2B5EF4-FFF2-40B4-BE49-F238E27FC236}">
                    <a16:creationId xmlns:a16="http://schemas.microsoft.com/office/drawing/2014/main" id="{D08A89FC-1B63-4169-B1C9-3B35CFC971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71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3" name="Line 592">
                <a:extLst>
                  <a:ext uri="{FF2B5EF4-FFF2-40B4-BE49-F238E27FC236}">
                    <a16:creationId xmlns:a16="http://schemas.microsoft.com/office/drawing/2014/main" id="{DA458BB9-3B6E-4415-8D36-2D5D1401CC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73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4" name="Line 593">
                <a:extLst>
                  <a:ext uri="{FF2B5EF4-FFF2-40B4-BE49-F238E27FC236}">
                    <a16:creationId xmlns:a16="http://schemas.microsoft.com/office/drawing/2014/main" id="{8C05CEA8-BFBE-4042-B04E-C4B1ADED60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4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5" name="Line 594">
                <a:extLst>
                  <a:ext uri="{FF2B5EF4-FFF2-40B4-BE49-F238E27FC236}">
                    <a16:creationId xmlns:a16="http://schemas.microsoft.com/office/drawing/2014/main" id="{70843866-AC16-4485-96B5-C46795A75A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86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6" name="Line 595">
                <a:extLst>
                  <a:ext uri="{FF2B5EF4-FFF2-40B4-BE49-F238E27FC236}">
                    <a16:creationId xmlns:a16="http://schemas.microsoft.com/office/drawing/2014/main" id="{3942061F-E139-47D6-AB94-EA4884810C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9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7" name="Line 596">
                <a:extLst>
                  <a:ext uri="{FF2B5EF4-FFF2-40B4-BE49-F238E27FC236}">
                    <a16:creationId xmlns:a16="http://schemas.microsoft.com/office/drawing/2014/main" id="{22585154-8054-46EE-A047-37D925D1E7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01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8" name="Line 597">
                <a:extLst>
                  <a:ext uri="{FF2B5EF4-FFF2-40B4-BE49-F238E27FC236}">
                    <a16:creationId xmlns:a16="http://schemas.microsoft.com/office/drawing/2014/main" id="{8EAD9C96-FD4C-438A-8590-752E8FA002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13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9" name="Line 598">
                <a:extLst>
                  <a:ext uri="{FF2B5EF4-FFF2-40B4-BE49-F238E27FC236}">
                    <a16:creationId xmlns:a16="http://schemas.microsoft.com/office/drawing/2014/main" id="{F24B8D7F-F395-4786-BEE6-13ECD8B46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15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0" name="Line 599">
                <a:extLst>
                  <a:ext uri="{FF2B5EF4-FFF2-40B4-BE49-F238E27FC236}">
                    <a16:creationId xmlns:a16="http://schemas.microsoft.com/office/drawing/2014/main" id="{027E3C29-968B-4EFF-9297-B98DD08427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28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1" name="Line 600">
                <a:extLst>
                  <a:ext uri="{FF2B5EF4-FFF2-40B4-BE49-F238E27FC236}">
                    <a16:creationId xmlns:a16="http://schemas.microsoft.com/office/drawing/2014/main" id="{3BFBF800-5E7F-4881-BF50-00390DFFE1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30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2" name="Line 601">
                <a:extLst>
                  <a:ext uri="{FF2B5EF4-FFF2-40B4-BE49-F238E27FC236}">
                    <a16:creationId xmlns:a16="http://schemas.microsoft.com/office/drawing/2014/main" id="{2633891B-5B8D-4DE2-8E22-4DFEF10C23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1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3" name="Line 602">
                <a:extLst>
                  <a:ext uri="{FF2B5EF4-FFF2-40B4-BE49-F238E27FC236}">
                    <a16:creationId xmlns:a16="http://schemas.microsoft.com/office/drawing/2014/main" id="{6747553E-0CD7-4630-97F6-8BDA71B2F8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43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4" name="Line 603">
                <a:extLst>
                  <a:ext uri="{FF2B5EF4-FFF2-40B4-BE49-F238E27FC236}">
                    <a16:creationId xmlns:a16="http://schemas.microsoft.com/office/drawing/2014/main" id="{8FE74C62-8D29-43C2-8FF4-0A5F239A86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56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5" name="Line 604">
                <a:extLst>
                  <a:ext uri="{FF2B5EF4-FFF2-40B4-BE49-F238E27FC236}">
                    <a16:creationId xmlns:a16="http://schemas.microsoft.com/office/drawing/2014/main" id="{5AB8173E-14ED-42D8-8BF8-BDC7502331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58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6" name="Line 605">
                <a:extLst>
                  <a:ext uri="{FF2B5EF4-FFF2-40B4-BE49-F238E27FC236}">
                    <a16:creationId xmlns:a16="http://schemas.microsoft.com/office/drawing/2014/main" id="{4B111CED-BD9F-4D77-93D4-06BDB5EBBE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70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7" name="Line 606">
                <a:extLst>
                  <a:ext uri="{FF2B5EF4-FFF2-40B4-BE49-F238E27FC236}">
                    <a16:creationId xmlns:a16="http://schemas.microsoft.com/office/drawing/2014/main" id="{272A6BFC-E233-4C80-987F-AA60D700AA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72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8" name="Line 607">
                <a:extLst>
                  <a:ext uri="{FF2B5EF4-FFF2-40B4-BE49-F238E27FC236}">
                    <a16:creationId xmlns:a16="http://schemas.microsoft.com/office/drawing/2014/main" id="{D2B7F500-601B-4304-A2B3-95DC27BC25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3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9" name="Line 608">
                <a:extLst>
                  <a:ext uri="{FF2B5EF4-FFF2-40B4-BE49-F238E27FC236}">
                    <a16:creationId xmlns:a16="http://schemas.microsoft.com/office/drawing/2014/main" id="{801FBD51-AB4F-4118-AB8A-10936E1FB1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85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0" name="Line 609">
                <a:extLst>
                  <a:ext uri="{FF2B5EF4-FFF2-40B4-BE49-F238E27FC236}">
                    <a16:creationId xmlns:a16="http://schemas.microsoft.com/office/drawing/2014/main" id="{AA7B105C-5622-4704-8035-C7BFAC2A64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6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1" name="Line 610">
                <a:extLst>
                  <a:ext uri="{FF2B5EF4-FFF2-40B4-BE49-F238E27FC236}">
                    <a16:creationId xmlns:a16="http://schemas.microsoft.com/office/drawing/2014/main" id="{798FA67B-4D6E-4D0A-84C9-5585F6423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98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2" name="Line 611">
                <a:extLst>
                  <a:ext uri="{FF2B5EF4-FFF2-40B4-BE49-F238E27FC236}">
                    <a16:creationId xmlns:a16="http://schemas.microsoft.com/office/drawing/2014/main" id="{639D6BD3-2C1A-4D44-AB2C-3B1950C944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14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3" name="Line 612">
                <a:extLst>
                  <a:ext uri="{FF2B5EF4-FFF2-40B4-BE49-F238E27FC236}">
                    <a16:creationId xmlns:a16="http://schemas.microsoft.com/office/drawing/2014/main" id="{019B39AC-6AFE-4B40-98C4-7C87EBEAFF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16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4" name="Line 613">
                <a:extLst>
                  <a:ext uri="{FF2B5EF4-FFF2-40B4-BE49-F238E27FC236}">
                    <a16:creationId xmlns:a16="http://schemas.microsoft.com/office/drawing/2014/main" id="{F1F289A4-C0F7-4533-A5D9-4E97D67CFC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7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5" name="Line 614">
                <a:extLst>
                  <a:ext uri="{FF2B5EF4-FFF2-40B4-BE49-F238E27FC236}">
                    <a16:creationId xmlns:a16="http://schemas.microsoft.com/office/drawing/2014/main" id="{3D6D08EE-C328-413B-AE4A-98F2B2D0C7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29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6" name="Line 615">
                <a:extLst>
                  <a:ext uri="{FF2B5EF4-FFF2-40B4-BE49-F238E27FC236}">
                    <a16:creationId xmlns:a16="http://schemas.microsoft.com/office/drawing/2014/main" id="{453A4D7F-8D74-43AE-BFEF-67552BFDF7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0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7" name="Line 616">
                <a:extLst>
                  <a:ext uri="{FF2B5EF4-FFF2-40B4-BE49-F238E27FC236}">
                    <a16:creationId xmlns:a16="http://schemas.microsoft.com/office/drawing/2014/main" id="{3EA6EDDE-1618-426F-B6F1-BD5A0A02FF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42" y="5600"/>
                <a:ext cx="10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8" name="Line 617">
                <a:extLst>
                  <a:ext uri="{FF2B5EF4-FFF2-40B4-BE49-F238E27FC236}">
                    <a16:creationId xmlns:a16="http://schemas.microsoft.com/office/drawing/2014/main" id="{78519B59-912F-4AB5-94AA-EBFD35A4B0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54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9" name="Line 618">
                <a:extLst>
                  <a:ext uri="{FF2B5EF4-FFF2-40B4-BE49-F238E27FC236}">
                    <a16:creationId xmlns:a16="http://schemas.microsoft.com/office/drawing/2014/main" id="{626A14E9-4A46-4151-962F-939050B86B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56" y="5600"/>
                <a:ext cx="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0" name="Line 619">
                <a:extLst>
                  <a:ext uri="{FF2B5EF4-FFF2-40B4-BE49-F238E27FC236}">
                    <a16:creationId xmlns:a16="http://schemas.microsoft.com/office/drawing/2014/main" id="{E32CBAB9-C296-448C-A055-DD9186031A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67" y="5600"/>
                <a:ext cx="11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1" name="Line 620">
                <a:extLst>
                  <a:ext uri="{FF2B5EF4-FFF2-40B4-BE49-F238E27FC236}">
                    <a16:creationId xmlns:a16="http://schemas.microsoft.com/office/drawing/2014/main" id="{5B931533-D05E-48FA-AE89-A44714F4DC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69" y="5600"/>
                <a:ext cx="11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2" name="Line 621">
                <a:extLst>
                  <a:ext uri="{FF2B5EF4-FFF2-40B4-BE49-F238E27FC236}">
                    <a16:creationId xmlns:a16="http://schemas.microsoft.com/office/drawing/2014/main" id="{BF8D554C-3B7A-46D8-942F-9683867FBE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4" y="5598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3" name="Line 622">
                <a:extLst>
                  <a:ext uri="{FF2B5EF4-FFF2-40B4-BE49-F238E27FC236}">
                    <a16:creationId xmlns:a16="http://schemas.microsoft.com/office/drawing/2014/main" id="{D3560AE6-40CD-4398-9EA4-17D8D1440D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84" y="5598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4" name="Line 623">
                <a:extLst>
                  <a:ext uri="{FF2B5EF4-FFF2-40B4-BE49-F238E27FC236}">
                    <a16:creationId xmlns:a16="http://schemas.microsoft.com/office/drawing/2014/main" id="{D8C94603-A76A-401B-B355-ADD756A0BB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97" y="5596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5" name="Line 624">
                <a:extLst>
                  <a:ext uri="{FF2B5EF4-FFF2-40B4-BE49-F238E27FC236}">
                    <a16:creationId xmlns:a16="http://schemas.microsoft.com/office/drawing/2014/main" id="{7F4CD9B6-B738-491B-83CA-3D921EBCA2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97" y="5596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6" name="Line 625">
                <a:extLst>
                  <a:ext uri="{FF2B5EF4-FFF2-40B4-BE49-F238E27FC236}">
                    <a16:creationId xmlns:a16="http://schemas.microsoft.com/office/drawing/2014/main" id="{C6163306-BAB3-4BBE-91A8-5080B401AA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11" y="5593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7" name="Line 626">
                <a:extLst>
                  <a:ext uri="{FF2B5EF4-FFF2-40B4-BE49-F238E27FC236}">
                    <a16:creationId xmlns:a16="http://schemas.microsoft.com/office/drawing/2014/main" id="{D4EF9776-921F-4671-AA7E-C858044F08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11" y="5593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8" name="Line 627">
                <a:extLst>
                  <a:ext uri="{FF2B5EF4-FFF2-40B4-BE49-F238E27FC236}">
                    <a16:creationId xmlns:a16="http://schemas.microsoft.com/office/drawing/2014/main" id="{17DD7662-4A8C-495A-88CC-5D100FD4E6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24" y="5586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9" name="Line 628">
                <a:extLst>
                  <a:ext uri="{FF2B5EF4-FFF2-40B4-BE49-F238E27FC236}">
                    <a16:creationId xmlns:a16="http://schemas.microsoft.com/office/drawing/2014/main" id="{878033BC-2B14-4E11-BE29-8BC9E64C1B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24" y="5586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0" name="Line 629">
                <a:extLst>
                  <a:ext uri="{FF2B5EF4-FFF2-40B4-BE49-F238E27FC236}">
                    <a16:creationId xmlns:a16="http://schemas.microsoft.com/office/drawing/2014/main" id="{E79C2058-4190-4DFA-9A24-50EE737358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9" y="5577"/>
                <a:ext cx="12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1" name="Line 630">
                <a:extLst>
                  <a:ext uri="{FF2B5EF4-FFF2-40B4-BE49-F238E27FC236}">
                    <a16:creationId xmlns:a16="http://schemas.microsoft.com/office/drawing/2014/main" id="{0F814F4F-5898-4847-8CF3-B01EFF097A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39" y="5577"/>
                <a:ext cx="12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2" name="Line 631">
                <a:extLst>
                  <a:ext uri="{FF2B5EF4-FFF2-40B4-BE49-F238E27FC236}">
                    <a16:creationId xmlns:a16="http://schemas.microsoft.com/office/drawing/2014/main" id="{5CD20F00-2FDD-4390-BF6E-3240C2B44D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5564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3" name="Line 632">
                <a:extLst>
                  <a:ext uri="{FF2B5EF4-FFF2-40B4-BE49-F238E27FC236}">
                    <a16:creationId xmlns:a16="http://schemas.microsoft.com/office/drawing/2014/main" id="{BFF99358-0CC1-4632-9F6E-365F74F0C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55" y="5564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4" name="Line 633">
                <a:extLst>
                  <a:ext uri="{FF2B5EF4-FFF2-40B4-BE49-F238E27FC236}">
                    <a16:creationId xmlns:a16="http://schemas.microsoft.com/office/drawing/2014/main" id="{89A37E44-E1E3-41BF-A574-FF8CDDA9BE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8" y="5543"/>
                <a:ext cx="11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5" name="Line 634">
                <a:extLst>
                  <a:ext uri="{FF2B5EF4-FFF2-40B4-BE49-F238E27FC236}">
                    <a16:creationId xmlns:a16="http://schemas.microsoft.com/office/drawing/2014/main" id="{8DEA0AB9-2EF1-405A-A098-D43C9D614F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68" y="5543"/>
                <a:ext cx="11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6" name="Line 635">
                <a:extLst>
                  <a:ext uri="{FF2B5EF4-FFF2-40B4-BE49-F238E27FC236}">
                    <a16:creationId xmlns:a16="http://schemas.microsoft.com/office/drawing/2014/main" id="{1D96B07B-61EE-43C5-9D38-7C74AE6DC6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1" y="5518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7" name="Line 636">
                <a:extLst>
                  <a:ext uri="{FF2B5EF4-FFF2-40B4-BE49-F238E27FC236}">
                    <a16:creationId xmlns:a16="http://schemas.microsoft.com/office/drawing/2014/main" id="{788D1B88-8409-4C68-8884-6074E21BFE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81" y="5518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8" name="Line 637">
                <a:extLst>
                  <a:ext uri="{FF2B5EF4-FFF2-40B4-BE49-F238E27FC236}">
                    <a16:creationId xmlns:a16="http://schemas.microsoft.com/office/drawing/2014/main" id="{5C2CA077-C136-46C4-BD1D-B044363BED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6" y="5479"/>
                <a:ext cx="12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9" name="Line 638">
                <a:extLst>
                  <a:ext uri="{FF2B5EF4-FFF2-40B4-BE49-F238E27FC236}">
                    <a16:creationId xmlns:a16="http://schemas.microsoft.com/office/drawing/2014/main" id="{6B3D39AC-BEC1-4244-8201-29274E1E3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96" y="5479"/>
                <a:ext cx="12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0" name="Line 639">
                <a:extLst>
                  <a:ext uri="{FF2B5EF4-FFF2-40B4-BE49-F238E27FC236}">
                    <a16:creationId xmlns:a16="http://schemas.microsoft.com/office/drawing/2014/main" id="{7C48D2CD-3D8B-4367-8868-3AEF1841A2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10" y="5433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1" name="Line 640">
                <a:extLst>
                  <a:ext uri="{FF2B5EF4-FFF2-40B4-BE49-F238E27FC236}">
                    <a16:creationId xmlns:a16="http://schemas.microsoft.com/office/drawing/2014/main" id="{E64D54A9-F197-4DA0-8B55-34881EBBCC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10" y="5433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2" name="Line 641">
                <a:extLst>
                  <a:ext uri="{FF2B5EF4-FFF2-40B4-BE49-F238E27FC236}">
                    <a16:creationId xmlns:a16="http://schemas.microsoft.com/office/drawing/2014/main" id="{69012B7C-7A8D-450E-AE4C-3C23EFC593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25" y="5374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3" name="Line 642">
                <a:extLst>
                  <a:ext uri="{FF2B5EF4-FFF2-40B4-BE49-F238E27FC236}">
                    <a16:creationId xmlns:a16="http://schemas.microsoft.com/office/drawing/2014/main" id="{1C437FD5-818C-4E6D-846B-D31222F534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25" y="5374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4" name="Line 643">
                <a:extLst>
                  <a:ext uri="{FF2B5EF4-FFF2-40B4-BE49-F238E27FC236}">
                    <a16:creationId xmlns:a16="http://schemas.microsoft.com/office/drawing/2014/main" id="{C588A0C1-C410-4301-9525-0A634CA239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8" y="5303"/>
                <a:ext cx="14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5" name="Line 644">
                <a:extLst>
                  <a:ext uri="{FF2B5EF4-FFF2-40B4-BE49-F238E27FC236}">
                    <a16:creationId xmlns:a16="http://schemas.microsoft.com/office/drawing/2014/main" id="{08D79EA3-69E1-4A6D-9FE4-807B441C4F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38" y="5303"/>
                <a:ext cx="14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6" name="Line 645">
                <a:extLst>
                  <a:ext uri="{FF2B5EF4-FFF2-40B4-BE49-F238E27FC236}">
                    <a16:creationId xmlns:a16="http://schemas.microsoft.com/office/drawing/2014/main" id="{EEB9DFCE-6BCF-4CD9-8335-B0E6DE1F1C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4" y="5219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7" name="Line 646">
                <a:extLst>
                  <a:ext uri="{FF2B5EF4-FFF2-40B4-BE49-F238E27FC236}">
                    <a16:creationId xmlns:a16="http://schemas.microsoft.com/office/drawing/2014/main" id="{1BA588FD-7F65-4DDC-B1B1-B57478859A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54" y="5219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8" name="Line 647">
                <a:extLst>
                  <a:ext uri="{FF2B5EF4-FFF2-40B4-BE49-F238E27FC236}">
                    <a16:creationId xmlns:a16="http://schemas.microsoft.com/office/drawing/2014/main" id="{D68B6D3F-3384-4357-8E40-D43E9C83F9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67" y="5120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9" name="Line 648">
                <a:extLst>
                  <a:ext uri="{FF2B5EF4-FFF2-40B4-BE49-F238E27FC236}">
                    <a16:creationId xmlns:a16="http://schemas.microsoft.com/office/drawing/2014/main" id="{BE7554E5-86FD-4223-B4E4-2284F09625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67" y="5120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0" name="Line 649">
                <a:extLst>
                  <a:ext uri="{FF2B5EF4-FFF2-40B4-BE49-F238E27FC236}">
                    <a16:creationId xmlns:a16="http://schemas.microsoft.com/office/drawing/2014/main" id="{D806177C-CAA1-4775-A13D-44D52D84B3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5017"/>
                <a:ext cx="12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1" name="Line 650">
                <a:extLst>
                  <a:ext uri="{FF2B5EF4-FFF2-40B4-BE49-F238E27FC236}">
                    <a16:creationId xmlns:a16="http://schemas.microsoft.com/office/drawing/2014/main" id="{01E8B400-DDB5-491D-B2DC-39404C929B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80" y="5017"/>
                <a:ext cx="12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2" name="Line 651">
                <a:extLst>
                  <a:ext uri="{FF2B5EF4-FFF2-40B4-BE49-F238E27FC236}">
                    <a16:creationId xmlns:a16="http://schemas.microsoft.com/office/drawing/2014/main" id="{00B260DB-F47C-4EC5-A05C-D592843AEB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94" y="4906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3" name="Line 652">
                <a:extLst>
                  <a:ext uri="{FF2B5EF4-FFF2-40B4-BE49-F238E27FC236}">
                    <a16:creationId xmlns:a16="http://schemas.microsoft.com/office/drawing/2014/main" id="{907442FD-22AA-4D24-B7D0-6ECEA667C6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94" y="4906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4" name="Line 653">
                <a:extLst>
                  <a:ext uri="{FF2B5EF4-FFF2-40B4-BE49-F238E27FC236}">
                    <a16:creationId xmlns:a16="http://schemas.microsoft.com/office/drawing/2014/main" id="{13B34C1B-D2DA-439A-A17A-870FB57E37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11" y="4791"/>
                <a:ext cx="11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5" name="Line 654">
                <a:extLst>
                  <a:ext uri="{FF2B5EF4-FFF2-40B4-BE49-F238E27FC236}">
                    <a16:creationId xmlns:a16="http://schemas.microsoft.com/office/drawing/2014/main" id="{8A99B44C-80C9-4982-8436-E7256EBB57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11" y="4791"/>
                <a:ext cx="11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6" name="Line 655">
                <a:extLst>
                  <a:ext uri="{FF2B5EF4-FFF2-40B4-BE49-F238E27FC236}">
                    <a16:creationId xmlns:a16="http://schemas.microsoft.com/office/drawing/2014/main" id="{254280B6-AF80-46EC-9BB5-6E05D9D370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4" y="4682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7" name="Line 656">
                <a:extLst>
                  <a:ext uri="{FF2B5EF4-FFF2-40B4-BE49-F238E27FC236}">
                    <a16:creationId xmlns:a16="http://schemas.microsoft.com/office/drawing/2014/main" id="{A74D2AB5-905E-4140-B05B-C890DCCA25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24" y="4682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8" name="Line 657">
                <a:extLst>
                  <a:ext uri="{FF2B5EF4-FFF2-40B4-BE49-F238E27FC236}">
                    <a16:creationId xmlns:a16="http://schemas.microsoft.com/office/drawing/2014/main" id="{A138CC61-4E42-48B3-8ED3-55339D01DC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37" y="4577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9" name="Line 658">
                <a:extLst>
                  <a:ext uri="{FF2B5EF4-FFF2-40B4-BE49-F238E27FC236}">
                    <a16:creationId xmlns:a16="http://schemas.microsoft.com/office/drawing/2014/main" id="{BFE17C1B-76D9-442A-A728-A9F2F594FB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37" y="4577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0" name="Line 659">
                <a:extLst>
                  <a:ext uri="{FF2B5EF4-FFF2-40B4-BE49-F238E27FC236}">
                    <a16:creationId xmlns:a16="http://schemas.microsoft.com/office/drawing/2014/main" id="{F1A41E82-5468-44C6-A19C-5566EDAA0B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1" y="4490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1" name="Line 660">
                <a:extLst>
                  <a:ext uri="{FF2B5EF4-FFF2-40B4-BE49-F238E27FC236}">
                    <a16:creationId xmlns:a16="http://schemas.microsoft.com/office/drawing/2014/main" id="{B79B1F11-9AF9-4183-BB40-8739A3BEBA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51" y="4490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2" name="Line 661">
                <a:extLst>
                  <a:ext uri="{FF2B5EF4-FFF2-40B4-BE49-F238E27FC236}">
                    <a16:creationId xmlns:a16="http://schemas.microsoft.com/office/drawing/2014/main" id="{E7405943-9CFA-4A43-9AD1-10637DE805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66" y="4419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3" name="Line 662">
                <a:extLst>
                  <a:ext uri="{FF2B5EF4-FFF2-40B4-BE49-F238E27FC236}">
                    <a16:creationId xmlns:a16="http://schemas.microsoft.com/office/drawing/2014/main" id="{9D750962-D190-4BAA-B5B0-A53A4B906E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66" y="4419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4" name="Line 663">
                <a:extLst>
                  <a:ext uri="{FF2B5EF4-FFF2-40B4-BE49-F238E27FC236}">
                    <a16:creationId xmlns:a16="http://schemas.microsoft.com/office/drawing/2014/main" id="{25656F73-0EE8-40EB-A358-CDE6F32FB7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81" y="4369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5" name="Line 664">
                <a:extLst>
                  <a:ext uri="{FF2B5EF4-FFF2-40B4-BE49-F238E27FC236}">
                    <a16:creationId xmlns:a16="http://schemas.microsoft.com/office/drawing/2014/main" id="{ADA3FAFC-32B9-4047-82FA-C689A17369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81" y="4369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6" name="Line 665">
                <a:extLst>
                  <a:ext uri="{FF2B5EF4-FFF2-40B4-BE49-F238E27FC236}">
                    <a16:creationId xmlns:a16="http://schemas.microsoft.com/office/drawing/2014/main" id="{5777FC93-0062-4412-94F5-287D0AF99D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94" y="4343"/>
                <a:ext cx="12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7" name="Line 666">
                <a:extLst>
                  <a:ext uri="{FF2B5EF4-FFF2-40B4-BE49-F238E27FC236}">
                    <a16:creationId xmlns:a16="http://schemas.microsoft.com/office/drawing/2014/main" id="{721EBFB4-2091-4F5A-AED4-20C44C103A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94" y="4343"/>
                <a:ext cx="12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8" name="Line 667">
                <a:extLst>
                  <a:ext uri="{FF2B5EF4-FFF2-40B4-BE49-F238E27FC236}">
                    <a16:creationId xmlns:a16="http://schemas.microsoft.com/office/drawing/2014/main" id="{E3C4AC05-FA6C-4042-AE35-D64C9EA1C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8" y="4343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9" name="Line 668">
                <a:extLst>
                  <a:ext uri="{FF2B5EF4-FFF2-40B4-BE49-F238E27FC236}">
                    <a16:creationId xmlns:a16="http://schemas.microsoft.com/office/drawing/2014/main" id="{E6D9B233-578B-41BF-A018-7071E24311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08" y="4343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0" name="Line 669">
                <a:extLst>
                  <a:ext uri="{FF2B5EF4-FFF2-40B4-BE49-F238E27FC236}">
                    <a16:creationId xmlns:a16="http://schemas.microsoft.com/office/drawing/2014/main" id="{26FD1FB9-1492-4C6E-B346-9D16C8EB4C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23" y="4369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1" name="Line 670">
                <a:extLst>
                  <a:ext uri="{FF2B5EF4-FFF2-40B4-BE49-F238E27FC236}">
                    <a16:creationId xmlns:a16="http://schemas.microsoft.com/office/drawing/2014/main" id="{7B6DB8FC-7271-422A-9D9A-505CE618A4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23" y="4369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2" name="Line 671">
                <a:extLst>
                  <a:ext uri="{FF2B5EF4-FFF2-40B4-BE49-F238E27FC236}">
                    <a16:creationId xmlns:a16="http://schemas.microsoft.com/office/drawing/2014/main" id="{5F221A09-1A61-407C-8B77-CE3D64BA0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6" y="4417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3" name="Line 672">
                <a:extLst>
                  <a:ext uri="{FF2B5EF4-FFF2-40B4-BE49-F238E27FC236}">
                    <a16:creationId xmlns:a16="http://schemas.microsoft.com/office/drawing/2014/main" id="{84572F6E-7837-4705-9C91-FD3B603C1B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36" y="4417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4" name="Line 673">
                <a:extLst>
                  <a:ext uri="{FF2B5EF4-FFF2-40B4-BE49-F238E27FC236}">
                    <a16:creationId xmlns:a16="http://schemas.microsoft.com/office/drawing/2014/main" id="{C128CFEA-B5DF-48F0-A92A-2200655353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2" y="4483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5" name="Line 674">
                <a:extLst>
                  <a:ext uri="{FF2B5EF4-FFF2-40B4-BE49-F238E27FC236}">
                    <a16:creationId xmlns:a16="http://schemas.microsoft.com/office/drawing/2014/main" id="{A079EC2E-657A-49B3-9379-F08F1812CE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52" y="4483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6" name="Line 675">
                <a:extLst>
                  <a:ext uri="{FF2B5EF4-FFF2-40B4-BE49-F238E27FC236}">
                    <a16:creationId xmlns:a16="http://schemas.microsoft.com/office/drawing/2014/main" id="{7A2C85BD-FF0C-48E1-BA81-B5DA28035F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5" y="4565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7" name="Line 676">
                <a:extLst>
                  <a:ext uri="{FF2B5EF4-FFF2-40B4-BE49-F238E27FC236}">
                    <a16:creationId xmlns:a16="http://schemas.microsoft.com/office/drawing/2014/main" id="{5E1409A3-37FA-4B78-ABAB-482DD1F82A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65" y="4565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8" name="Line 677">
                <a:extLst>
                  <a:ext uri="{FF2B5EF4-FFF2-40B4-BE49-F238E27FC236}">
                    <a16:creationId xmlns:a16="http://schemas.microsoft.com/office/drawing/2014/main" id="{7C08ABE9-07E6-4FA5-9D67-D66DFEE9AB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80" y="4659"/>
                <a:ext cx="12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9" name="Line 678">
                <a:extLst>
                  <a:ext uri="{FF2B5EF4-FFF2-40B4-BE49-F238E27FC236}">
                    <a16:creationId xmlns:a16="http://schemas.microsoft.com/office/drawing/2014/main" id="{78412535-25BE-4229-AFC5-4E8B48BF5F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80" y="4659"/>
                <a:ext cx="12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0" name="Line 679">
                <a:extLst>
                  <a:ext uri="{FF2B5EF4-FFF2-40B4-BE49-F238E27FC236}">
                    <a16:creationId xmlns:a16="http://schemas.microsoft.com/office/drawing/2014/main" id="{3FC495DF-7CEB-47E4-B7BE-68907D36FB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3" y="4762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1" name="Line 680">
                <a:extLst>
                  <a:ext uri="{FF2B5EF4-FFF2-40B4-BE49-F238E27FC236}">
                    <a16:creationId xmlns:a16="http://schemas.microsoft.com/office/drawing/2014/main" id="{3A918C39-56BB-43B6-BA99-0174D21C06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93" y="4762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2" name="Line 681">
                <a:extLst>
                  <a:ext uri="{FF2B5EF4-FFF2-40B4-BE49-F238E27FC236}">
                    <a16:creationId xmlns:a16="http://schemas.microsoft.com/office/drawing/2014/main" id="{A2C4032F-181F-4DA4-A071-3F7DF70A00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7" y="4862"/>
                <a:ext cx="11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3" name="Line 682">
                <a:extLst>
                  <a:ext uri="{FF2B5EF4-FFF2-40B4-BE49-F238E27FC236}">
                    <a16:creationId xmlns:a16="http://schemas.microsoft.com/office/drawing/2014/main" id="{65EE5871-F54C-4588-9D2C-A7F44EEB5C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07" y="4862"/>
                <a:ext cx="11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4" name="Line 683">
                <a:extLst>
                  <a:ext uri="{FF2B5EF4-FFF2-40B4-BE49-F238E27FC236}">
                    <a16:creationId xmlns:a16="http://schemas.microsoft.com/office/drawing/2014/main" id="{C5A9B972-2BD6-45BF-9F94-F94A2ECD1C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2" y="4965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5" name="Line 684">
                <a:extLst>
                  <a:ext uri="{FF2B5EF4-FFF2-40B4-BE49-F238E27FC236}">
                    <a16:creationId xmlns:a16="http://schemas.microsoft.com/office/drawing/2014/main" id="{6D4C3181-71B5-400F-9483-C9694ACBB2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22" y="4965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6" name="Line 685">
                <a:extLst>
                  <a:ext uri="{FF2B5EF4-FFF2-40B4-BE49-F238E27FC236}">
                    <a16:creationId xmlns:a16="http://schemas.microsoft.com/office/drawing/2014/main" id="{64618116-C791-4399-9D60-0DCA6922BA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7" y="5063"/>
                <a:ext cx="12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7" name="Line 686">
                <a:extLst>
                  <a:ext uri="{FF2B5EF4-FFF2-40B4-BE49-F238E27FC236}">
                    <a16:creationId xmlns:a16="http://schemas.microsoft.com/office/drawing/2014/main" id="{449F5FB9-B1E0-4E60-80BA-8F753F166E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37" y="5063"/>
                <a:ext cx="12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8" name="Line 687">
                <a:extLst>
                  <a:ext uri="{FF2B5EF4-FFF2-40B4-BE49-F238E27FC236}">
                    <a16:creationId xmlns:a16="http://schemas.microsoft.com/office/drawing/2014/main" id="{60F2971E-8DC0-410A-A288-E9632472AE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1" y="5155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9" name="Line 688">
                <a:extLst>
                  <a:ext uri="{FF2B5EF4-FFF2-40B4-BE49-F238E27FC236}">
                    <a16:creationId xmlns:a16="http://schemas.microsoft.com/office/drawing/2014/main" id="{0FBB92D7-1A22-4536-8647-A04AAC0019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1" y="5155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0" name="Line 689">
                <a:extLst>
                  <a:ext uri="{FF2B5EF4-FFF2-40B4-BE49-F238E27FC236}">
                    <a16:creationId xmlns:a16="http://schemas.microsoft.com/office/drawing/2014/main" id="{C66F8EC2-3B84-4D8B-952F-A870966FF5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4" y="5235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1" name="Line 690">
                <a:extLst>
                  <a:ext uri="{FF2B5EF4-FFF2-40B4-BE49-F238E27FC236}">
                    <a16:creationId xmlns:a16="http://schemas.microsoft.com/office/drawing/2014/main" id="{48A39068-13EC-4F49-BFCD-C9E0295B7C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64" y="5235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2" name="Line 691">
                <a:extLst>
                  <a:ext uri="{FF2B5EF4-FFF2-40B4-BE49-F238E27FC236}">
                    <a16:creationId xmlns:a16="http://schemas.microsoft.com/office/drawing/2014/main" id="{94413A77-73BA-4B0A-9425-0FB9E24E38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77" y="5305"/>
                <a:ext cx="14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3" name="Line 692">
                <a:extLst>
                  <a:ext uri="{FF2B5EF4-FFF2-40B4-BE49-F238E27FC236}">
                    <a16:creationId xmlns:a16="http://schemas.microsoft.com/office/drawing/2014/main" id="{DAB8096F-FAC0-4FD1-84DC-A5358F2502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77" y="5305"/>
                <a:ext cx="14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4" name="Line 693">
                <a:extLst>
                  <a:ext uri="{FF2B5EF4-FFF2-40B4-BE49-F238E27FC236}">
                    <a16:creationId xmlns:a16="http://schemas.microsoft.com/office/drawing/2014/main" id="{5E7F0FDD-8255-4FD1-8F21-18D10C4E16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2" y="5367"/>
                <a:ext cx="12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5" name="Line 694">
                <a:extLst>
                  <a:ext uri="{FF2B5EF4-FFF2-40B4-BE49-F238E27FC236}">
                    <a16:creationId xmlns:a16="http://schemas.microsoft.com/office/drawing/2014/main" id="{6E7CD786-EE38-43C4-9030-A8F2F2A89F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2" y="5367"/>
                <a:ext cx="12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6" name="Line 695">
                <a:extLst>
                  <a:ext uri="{FF2B5EF4-FFF2-40B4-BE49-F238E27FC236}">
                    <a16:creationId xmlns:a16="http://schemas.microsoft.com/office/drawing/2014/main" id="{D21BB5FF-73D7-4BE0-86FF-88EB0CC2EE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8" y="5420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7" name="Line 696">
                <a:extLst>
                  <a:ext uri="{FF2B5EF4-FFF2-40B4-BE49-F238E27FC236}">
                    <a16:creationId xmlns:a16="http://schemas.microsoft.com/office/drawing/2014/main" id="{ED3612A1-4B27-44E4-A194-C5E882C2FA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08" y="5420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8" name="Line 697">
                <a:extLst>
                  <a:ext uri="{FF2B5EF4-FFF2-40B4-BE49-F238E27FC236}">
                    <a16:creationId xmlns:a16="http://schemas.microsoft.com/office/drawing/2014/main" id="{0FD5D8D4-C0E1-4E81-A740-D78478A425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1" y="5461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9" name="Line 698">
                <a:extLst>
                  <a:ext uri="{FF2B5EF4-FFF2-40B4-BE49-F238E27FC236}">
                    <a16:creationId xmlns:a16="http://schemas.microsoft.com/office/drawing/2014/main" id="{60EB6C98-5A20-41D3-8B88-8512C618AF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21" y="5461"/>
                <a:ext cx="11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0" name="Line 699">
                <a:extLst>
                  <a:ext uri="{FF2B5EF4-FFF2-40B4-BE49-F238E27FC236}">
                    <a16:creationId xmlns:a16="http://schemas.microsoft.com/office/drawing/2014/main" id="{89677EF1-F67A-48CF-A2AA-A5E9A0B460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4" y="5495"/>
                <a:ext cx="14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1" name="Line 700">
                <a:extLst>
                  <a:ext uri="{FF2B5EF4-FFF2-40B4-BE49-F238E27FC236}">
                    <a16:creationId xmlns:a16="http://schemas.microsoft.com/office/drawing/2014/main" id="{B412DC08-70F9-4849-B104-CA2C22EB53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34" y="5495"/>
                <a:ext cx="14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2" name="Line 701">
                <a:extLst>
                  <a:ext uri="{FF2B5EF4-FFF2-40B4-BE49-F238E27FC236}">
                    <a16:creationId xmlns:a16="http://schemas.microsoft.com/office/drawing/2014/main" id="{29C8881C-ABE0-47E4-9527-F6C664136E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0" y="5522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3" name="Line 702">
                <a:extLst>
                  <a:ext uri="{FF2B5EF4-FFF2-40B4-BE49-F238E27FC236}">
                    <a16:creationId xmlns:a16="http://schemas.microsoft.com/office/drawing/2014/main" id="{D30B7AFF-452B-4A9A-9EE8-A9F2BFE67B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50" y="5522"/>
                <a:ext cx="11" cy="1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4" name="Line 703">
                <a:extLst>
                  <a:ext uri="{FF2B5EF4-FFF2-40B4-BE49-F238E27FC236}">
                    <a16:creationId xmlns:a16="http://schemas.microsoft.com/office/drawing/2014/main" id="{5DEBF7D1-6EAD-45F9-BE99-AF8DFFEBF7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3" y="5543"/>
                <a:ext cx="11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5" name="Line 704">
                <a:extLst>
                  <a:ext uri="{FF2B5EF4-FFF2-40B4-BE49-F238E27FC236}">
                    <a16:creationId xmlns:a16="http://schemas.microsoft.com/office/drawing/2014/main" id="{376C43BC-74B7-4FB0-A97F-F510E33754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63" y="5543"/>
                <a:ext cx="11" cy="1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</p:grpSp>
        <p:sp>
          <p:nvSpPr>
            <p:cNvPr id="546" name="Line 706">
              <a:extLst>
                <a:ext uri="{FF2B5EF4-FFF2-40B4-BE49-F238E27FC236}">
                  <a16:creationId xmlns:a16="http://schemas.microsoft.com/office/drawing/2014/main" id="{24E491A3-8D51-44BE-B929-F4C299410F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90264" y="6162569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7" name="Line 707">
              <a:extLst>
                <a:ext uri="{FF2B5EF4-FFF2-40B4-BE49-F238E27FC236}">
                  <a16:creationId xmlns:a16="http://schemas.microsoft.com/office/drawing/2014/main" id="{4CBEF871-4A95-45E8-8473-DF3A52D8E9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490264" y="6162569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8" name="Line 708">
              <a:extLst>
                <a:ext uri="{FF2B5EF4-FFF2-40B4-BE49-F238E27FC236}">
                  <a16:creationId xmlns:a16="http://schemas.microsoft.com/office/drawing/2014/main" id="{82779F39-DED0-4706-9373-4565859F56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7251" y="6178444"/>
              <a:ext cx="30163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9" name="Line 709">
              <a:extLst>
                <a:ext uri="{FF2B5EF4-FFF2-40B4-BE49-F238E27FC236}">
                  <a16:creationId xmlns:a16="http://schemas.microsoft.com/office/drawing/2014/main" id="{5A649B02-36E9-4531-A202-EE5037C1B0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17251" y="6178444"/>
              <a:ext cx="30163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0" name="Line 710">
              <a:extLst>
                <a:ext uri="{FF2B5EF4-FFF2-40B4-BE49-F238E27FC236}">
                  <a16:creationId xmlns:a16="http://schemas.microsoft.com/office/drawing/2014/main" id="{DF659EFD-50F6-4B28-BA8E-A0C5C4D3CE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0589" y="6184794"/>
              <a:ext cx="23812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1" name="Line 711">
              <a:extLst>
                <a:ext uri="{FF2B5EF4-FFF2-40B4-BE49-F238E27FC236}">
                  <a16:creationId xmlns:a16="http://schemas.microsoft.com/office/drawing/2014/main" id="{7B23F4DB-44B0-4DBE-9FC2-A048859182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50589" y="6184794"/>
              <a:ext cx="23812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2" name="Line 712">
              <a:extLst>
                <a:ext uri="{FF2B5EF4-FFF2-40B4-BE49-F238E27FC236}">
                  <a16:creationId xmlns:a16="http://schemas.microsoft.com/office/drawing/2014/main" id="{E1B27C14-C69A-412D-8778-F7219DA83A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79164" y="6192731"/>
              <a:ext cx="22225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3" name="Line 713">
              <a:extLst>
                <a:ext uri="{FF2B5EF4-FFF2-40B4-BE49-F238E27FC236}">
                  <a16:creationId xmlns:a16="http://schemas.microsoft.com/office/drawing/2014/main" id="{93B9AC5F-CA7A-4A64-B1F6-0BA2E52D4C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79164" y="6192731"/>
              <a:ext cx="22225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4" name="Line 714">
              <a:extLst>
                <a:ext uri="{FF2B5EF4-FFF2-40B4-BE49-F238E27FC236}">
                  <a16:creationId xmlns:a16="http://schemas.microsoft.com/office/drawing/2014/main" id="{BDE001EE-33A6-47E1-B8CD-37217C562B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06151" y="6197494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5" name="Line 715">
              <a:extLst>
                <a:ext uri="{FF2B5EF4-FFF2-40B4-BE49-F238E27FC236}">
                  <a16:creationId xmlns:a16="http://schemas.microsoft.com/office/drawing/2014/main" id="{151A7E1B-BBBE-4511-AAAA-A65D8E3E49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06151" y="6197494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6" name="Line 716">
              <a:extLst>
                <a:ext uri="{FF2B5EF4-FFF2-40B4-BE49-F238E27FC236}">
                  <a16:creationId xmlns:a16="http://schemas.microsoft.com/office/drawing/2014/main" id="{D03CA531-4C1A-474D-B536-D237FCE3A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39489" y="6203844"/>
              <a:ext cx="285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7" name="Line 717">
              <a:extLst>
                <a:ext uri="{FF2B5EF4-FFF2-40B4-BE49-F238E27FC236}">
                  <a16:creationId xmlns:a16="http://schemas.microsoft.com/office/drawing/2014/main" id="{A6BC20C8-C887-4B16-ADEC-60AF8997E9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39489" y="6203844"/>
              <a:ext cx="285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8" name="Line 718">
              <a:extLst>
                <a:ext uri="{FF2B5EF4-FFF2-40B4-BE49-F238E27FC236}">
                  <a16:creationId xmlns:a16="http://schemas.microsoft.com/office/drawing/2014/main" id="{C02D55E1-4CFA-4E0C-8F53-EBD228B458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71239" y="6205431"/>
              <a:ext cx="23812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9" name="Line 719">
              <a:extLst>
                <a:ext uri="{FF2B5EF4-FFF2-40B4-BE49-F238E27FC236}">
                  <a16:creationId xmlns:a16="http://schemas.microsoft.com/office/drawing/2014/main" id="{A16BBFC4-0DAB-41C9-BFBB-649AC9B94C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71239" y="6205431"/>
              <a:ext cx="23812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0" name="Line 720">
              <a:extLst>
                <a:ext uri="{FF2B5EF4-FFF2-40B4-BE49-F238E27FC236}">
                  <a16:creationId xmlns:a16="http://schemas.microsoft.com/office/drawing/2014/main" id="{34BA2489-1072-4EA8-9D83-D3189EB96E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9814" y="6205431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1" name="Line 721">
              <a:extLst>
                <a:ext uri="{FF2B5EF4-FFF2-40B4-BE49-F238E27FC236}">
                  <a16:creationId xmlns:a16="http://schemas.microsoft.com/office/drawing/2014/main" id="{AC12E261-DB66-4BB3-A61A-F2CDCC11D2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99814" y="6205431"/>
              <a:ext cx="25400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2" name="Line 722">
              <a:extLst>
                <a:ext uri="{FF2B5EF4-FFF2-40B4-BE49-F238E27FC236}">
                  <a16:creationId xmlns:a16="http://schemas.microsoft.com/office/drawing/2014/main" id="{7C6FA3F0-170D-4BFA-82BF-2E7C1244D6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26801" y="6207019"/>
              <a:ext cx="2063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3" name="Line 723">
              <a:extLst>
                <a:ext uri="{FF2B5EF4-FFF2-40B4-BE49-F238E27FC236}">
                  <a16:creationId xmlns:a16="http://schemas.microsoft.com/office/drawing/2014/main" id="{50E8F1D3-2274-40BA-90FF-530B242DC2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31564" y="6207019"/>
              <a:ext cx="2063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4" name="Line 724">
              <a:extLst>
                <a:ext uri="{FF2B5EF4-FFF2-40B4-BE49-F238E27FC236}">
                  <a16:creationId xmlns:a16="http://schemas.microsoft.com/office/drawing/2014/main" id="{33F562DB-E036-49C6-939D-C4D1853BB6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56964" y="6207019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5" name="Line 725">
              <a:extLst>
                <a:ext uri="{FF2B5EF4-FFF2-40B4-BE49-F238E27FC236}">
                  <a16:creationId xmlns:a16="http://schemas.microsoft.com/office/drawing/2014/main" id="{131D6F19-C4C9-4207-BDEB-56EE3A8BC4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60139" y="6207019"/>
              <a:ext cx="23812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6" name="Line 726">
              <a:extLst>
                <a:ext uri="{FF2B5EF4-FFF2-40B4-BE49-F238E27FC236}">
                  <a16:creationId xmlns:a16="http://schemas.microsoft.com/office/drawing/2014/main" id="{D2919C47-23EE-4705-B46A-D8260FA1C4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91889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7" name="Line 727">
              <a:extLst>
                <a:ext uri="{FF2B5EF4-FFF2-40B4-BE49-F238E27FC236}">
                  <a16:creationId xmlns:a16="http://schemas.microsoft.com/office/drawing/2014/main" id="{EC3CD24D-FFC6-4846-B87F-66C1A94006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96651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8" name="Line 728">
              <a:extLst>
                <a:ext uri="{FF2B5EF4-FFF2-40B4-BE49-F238E27FC236}">
                  <a16:creationId xmlns:a16="http://schemas.microsoft.com/office/drawing/2014/main" id="{3A27EBE6-42C2-42F7-B4C0-F907D65EA6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20464" y="6207019"/>
              <a:ext cx="2063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9" name="Line 729">
              <a:extLst>
                <a:ext uri="{FF2B5EF4-FFF2-40B4-BE49-F238E27FC236}">
                  <a16:creationId xmlns:a16="http://schemas.microsoft.com/office/drawing/2014/main" id="{D8FBB14B-004F-40E7-BFA9-2C6F4EBE29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23639" y="6207019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0" name="Line 730">
              <a:extLst>
                <a:ext uri="{FF2B5EF4-FFF2-40B4-BE49-F238E27FC236}">
                  <a16:creationId xmlns:a16="http://schemas.microsoft.com/office/drawing/2014/main" id="{27671932-9F6F-4BDF-BF44-E54F8A517F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9039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1" name="Line 731">
              <a:extLst>
                <a:ext uri="{FF2B5EF4-FFF2-40B4-BE49-F238E27FC236}">
                  <a16:creationId xmlns:a16="http://schemas.microsoft.com/office/drawing/2014/main" id="{F0597621-A3B7-45DA-886B-21B00C3B92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53801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2" name="Line 732">
              <a:extLst>
                <a:ext uri="{FF2B5EF4-FFF2-40B4-BE49-F238E27FC236}">
                  <a16:creationId xmlns:a16="http://schemas.microsoft.com/office/drawing/2014/main" id="{207C2C90-6061-41ED-8962-335EA49691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614" y="6207019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3" name="Line 733">
              <a:extLst>
                <a:ext uri="{FF2B5EF4-FFF2-40B4-BE49-F238E27FC236}">
                  <a16:creationId xmlns:a16="http://schemas.microsoft.com/office/drawing/2014/main" id="{71024713-83AA-4EA9-8557-CC2A737366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80789" y="6207019"/>
              <a:ext cx="23812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4" name="Line 734">
              <a:extLst>
                <a:ext uri="{FF2B5EF4-FFF2-40B4-BE49-F238E27FC236}">
                  <a16:creationId xmlns:a16="http://schemas.microsoft.com/office/drawing/2014/main" id="{7F453F09-F1B6-4150-9563-5C44F04C76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09364" y="6207019"/>
              <a:ext cx="2063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5" name="Line 735">
              <a:extLst>
                <a:ext uri="{FF2B5EF4-FFF2-40B4-BE49-F238E27FC236}">
                  <a16:creationId xmlns:a16="http://schemas.microsoft.com/office/drawing/2014/main" id="{C46E6DD8-70A3-4E38-89C4-AD8D88ADA1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12539" y="6207019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6" name="Line 736">
              <a:extLst>
                <a:ext uri="{FF2B5EF4-FFF2-40B4-BE49-F238E27FC236}">
                  <a16:creationId xmlns:a16="http://schemas.microsoft.com/office/drawing/2014/main" id="{47AE231D-1AE4-4BD3-A75D-AB5763E204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7939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7" name="Line 737">
              <a:extLst>
                <a:ext uri="{FF2B5EF4-FFF2-40B4-BE49-F238E27FC236}">
                  <a16:creationId xmlns:a16="http://schemas.microsoft.com/office/drawing/2014/main" id="{537B6178-FB7C-46AA-B627-BA23F8AFE5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42701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8" name="Line 738">
              <a:extLst>
                <a:ext uri="{FF2B5EF4-FFF2-40B4-BE49-F238E27FC236}">
                  <a16:creationId xmlns:a16="http://schemas.microsoft.com/office/drawing/2014/main" id="{465822C0-1198-4925-916B-B27ECEDA1E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69689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9" name="Line 739">
              <a:extLst>
                <a:ext uri="{FF2B5EF4-FFF2-40B4-BE49-F238E27FC236}">
                  <a16:creationId xmlns:a16="http://schemas.microsoft.com/office/drawing/2014/main" id="{67A4F6E6-6B9B-44E9-A7B1-09240B1A63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74451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0" name="Line 740">
              <a:extLst>
                <a:ext uri="{FF2B5EF4-FFF2-40B4-BE49-F238E27FC236}">
                  <a16:creationId xmlns:a16="http://schemas.microsoft.com/office/drawing/2014/main" id="{089A730B-B812-4979-81F4-53474B98E4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8264" y="6207019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1" name="Line 741">
              <a:extLst>
                <a:ext uri="{FF2B5EF4-FFF2-40B4-BE49-F238E27FC236}">
                  <a16:creationId xmlns:a16="http://schemas.microsoft.com/office/drawing/2014/main" id="{E37A9B49-4755-40BA-B0CB-408E58993B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01439" y="6207019"/>
              <a:ext cx="23812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2" name="Line 742">
              <a:extLst>
                <a:ext uri="{FF2B5EF4-FFF2-40B4-BE49-F238E27FC236}">
                  <a16:creationId xmlns:a16="http://schemas.microsoft.com/office/drawing/2014/main" id="{8DB2F85D-E476-4E9E-8CF6-F4E6F1B781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30014" y="6207019"/>
              <a:ext cx="2063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3" name="Line 743">
              <a:extLst>
                <a:ext uri="{FF2B5EF4-FFF2-40B4-BE49-F238E27FC236}">
                  <a16:creationId xmlns:a16="http://schemas.microsoft.com/office/drawing/2014/main" id="{898AE4D3-0DF6-4BEF-BFE1-EBFDD4D7AC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33189" y="6207019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4" name="Line 744">
              <a:extLst>
                <a:ext uri="{FF2B5EF4-FFF2-40B4-BE49-F238E27FC236}">
                  <a16:creationId xmlns:a16="http://schemas.microsoft.com/office/drawing/2014/main" id="{837DF9F5-0FEF-4844-BD0F-3DCBF44F7E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58589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5" name="Line 745">
              <a:extLst>
                <a:ext uri="{FF2B5EF4-FFF2-40B4-BE49-F238E27FC236}">
                  <a16:creationId xmlns:a16="http://schemas.microsoft.com/office/drawing/2014/main" id="{78AE9241-BFED-4491-BCF9-EC31875DAB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63351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6" name="Line 746">
              <a:extLst>
                <a:ext uri="{FF2B5EF4-FFF2-40B4-BE49-F238E27FC236}">
                  <a16:creationId xmlns:a16="http://schemas.microsoft.com/office/drawing/2014/main" id="{79A2BA53-583D-4B6A-B92F-2C89A660B6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87164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7" name="Line 747">
              <a:extLst>
                <a:ext uri="{FF2B5EF4-FFF2-40B4-BE49-F238E27FC236}">
                  <a16:creationId xmlns:a16="http://schemas.microsoft.com/office/drawing/2014/main" id="{C4EACDF7-8A81-4F4A-A5C4-91C75442CD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90339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8" name="Line 748">
              <a:extLst>
                <a:ext uri="{FF2B5EF4-FFF2-40B4-BE49-F238E27FC236}">
                  <a16:creationId xmlns:a16="http://schemas.microsoft.com/office/drawing/2014/main" id="{DB5CEDC1-B5B2-4B46-A40C-FB3A332B24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8914" y="6207019"/>
              <a:ext cx="2540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9" name="Line 749">
              <a:extLst>
                <a:ext uri="{FF2B5EF4-FFF2-40B4-BE49-F238E27FC236}">
                  <a16:creationId xmlns:a16="http://schemas.microsoft.com/office/drawing/2014/main" id="{19FBB2D7-FBE3-4E61-BD85-392976BE70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22089" y="6207019"/>
              <a:ext cx="2540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0" name="Line 750">
              <a:extLst>
                <a:ext uri="{FF2B5EF4-FFF2-40B4-BE49-F238E27FC236}">
                  <a16:creationId xmlns:a16="http://schemas.microsoft.com/office/drawing/2014/main" id="{ECEDDCEF-D3D8-4427-8EF9-7F3BE63C0A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50664" y="6207019"/>
              <a:ext cx="2063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1" name="Line 751">
              <a:extLst>
                <a:ext uri="{FF2B5EF4-FFF2-40B4-BE49-F238E27FC236}">
                  <a16:creationId xmlns:a16="http://schemas.microsoft.com/office/drawing/2014/main" id="{C4FE8BED-3AEC-433F-9C60-0DA8C93365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53839" y="6207019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2" name="Line 752">
              <a:extLst>
                <a:ext uri="{FF2B5EF4-FFF2-40B4-BE49-F238E27FC236}">
                  <a16:creationId xmlns:a16="http://schemas.microsoft.com/office/drawing/2014/main" id="{EB17228E-2D63-4786-B0D2-C6F67C9C7C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79239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3" name="Line 753">
              <a:extLst>
                <a:ext uri="{FF2B5EF4-FFF2-40B4-BE49-F238E27FC236}">
                  <a16:creationId xmlns:a16="http://schemas.microsoft.com/office/drawing/2014/main" id="{AD1A83B3-6B30-40A1-B604-30CFA74C1D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84001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4" name="Line 754">
              <a:extLst>
                <a:ext uri="{FF2B5EF4-FFF2-40B4-BE49-F238E27FC236}">
                  <a16:creationId xmlns:a16="http://schemas.microsoft.com/office/drawing/2014/main" id="{F2F94D39-DEE2-4527-B37A-8BFA91FEF9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07814" y="6207019"/>
              <a:ext cx="2063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5" name="Line 755">
              <a:extLst>
                <a:ext uri="{FF2B5EF4-FFF2-40B4-BE49-F238E27FC236}">
                  <a16:creationId xmlns:a16="http://schemas.microsoft.com/office/drawing/2014/main" id="{A72722C4-7356-41C5-A56E-8909B08106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10989" y="6207019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6" name="Line 756">
              <a:extLst>
                <a:ext uri="{FF2B5EF4-FFF2-40B4-BE49-F238E27FC236}">
                  <a16:creationId xmlns:a16="http://schemas.microsoft.com/office/drawing/2014/main" id="{A2C946AA-34D1-4A65-9686-6DFF2F4864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34801" y="6207019"/>
              <a:ext cx="2540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7" name="Line 757">
              <a:extLst>
                <a:ext uri="{FF2B5EF4-FFF2-40B4-BE49-F238E27FC236}">
                  <a16:creationId xmlns:a16="http://schemas.microsoft.com/office/drawing/2014/main" id="{533468A6-5658-4865-A254-B991B32D73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39564" y="6207019"/>
              <a:ext cx="2540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8" name="Line 758">
              <a:extLst>
                <a:ext uri="{FF2B5EF4-FFF2-40B4-BE49-F238E27FC236}">
                  <a16:creationId xmlns:a16="http://schemas.microsoft.com/office/drawing/2014/main" id="{A4D818E9-E6F6-4A94-83C9-37FACB9508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72901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9" name="Line 759">
              <a:extLst>
                <a:ext uri="{FF2B5EF4-FFF2-40B4-BE49-F238E27FC236}">
                  <a16:creationId xmlns:a16="http://schemas.microsoft.com/office/drawing/2014/main" id="{D5F6E17B-2E80-4786-A62C-E0FC7C2822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77664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0" name="Line 760">
              <a:extLst>
                <a:ext uri="{FF2B5EF4-FFF2-40B4-BE49-F238E27FC236}">
                  <a16:creationId xmlns:a16="http://schemas.microsoft.com/office/drawing/2014/main" id="{46F6460F-8F0D-44D0-AEBF-0ED37664E8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99889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1" name="Line 761">
              <a:extLst>
                <a:ext uri="{FF2B5EF4-FFF2-40B4-BE49-F238E27FC236}">
                  <a16:creationId xmlns:a16="http://schemas.microsoft.com/office/drawing/2014/main" id="{940D0724-87EC-4E48-A74E-01B0669B8D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04651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2" name="Line 762">
              <a:extLst>
                <a:ext uri="{FF2B5EF4-FFF2-40B4-BE49-F238E27FC236}">
                  <a16:creationId xmlns:a16="http://schemas.microsoft.com/office/drawing/2014/main" id="{E9D6DC4E-1B53-4261-9925-1C8FAA5536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28464" y="6207019"/>
              <a:ext cx="2063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3" name="Line 763">
              <a:extLst>
                <a:ext uri="{FF2B5EF4-FFF2-40B4-BE49-F238E27FC236}">
                  <a16:creationId xmlns:a16="http://schemas.microsoft.com/office/drawing/2014/main" id="{5093DBB1-4470-430B-90FF-C0F0BCF9E9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31639" y="6207019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4" name="Line 764">
              <a:extLst>
                <a:ext uri="{FF2B5EF4-FFF2-40B4-BE49-F238E27FC236}">
                  <a16:creationId xmlns:a16="http://schemas.microsoft.com/office/drawing/2014/main" id="{3DDD835A-DA79-4EAA-B9C6-E42061B939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57039" y="6207019"/>
              <a:ext cx="23812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5" name="Line 765">
              <a:extLst>
                <a:ext uri="{FF2B5EF4-FFF2-40B4-BE49-F238E27FC236}">
                  <a16:creationId xmlns:a16="http://schemas.microsoft.com/office/drawing/2014/main" id="{F57999DE-DE02-46CB-B7CB-E4CF90F3B7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61801" y="6207019"/>
              <a:ext cx="23813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6" name="Line 766">
              <a:extLst>
                <a:ext uri="{FF2B5EF4-FFF2-40B4-BE49-F238E27FC236}">
                  <a16:creationId xmlns:a16="http://schemas.microsoft.com/office/drawing/2014/main" id="{8C9862AB-51E7-474F-BA46-483A390468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88789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7" name="Line 767">
              <a:extLst>
                <a:ext uri="{FF2B5EF4-FFF2-40B4-BE49-F238E27FC236}">
                  <a16:creationId xmlns:a16="http://schemas.microsoft.com/office/drawing/2014/main" id="{371D11A9-961C-4D93-AC1C-C6209A7BFB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93551" y="6207019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8" name="Line 768">
              <a:extLst>
                <a:ext uri="{FF2B5EF4-FFF2-40B4-BE49-F238E27FC236}">
                  <a16:creationId xmlns:a16="http://schemas.microsoft.com/office/drawing/2014/main" id="{E86BFA44-C72A-4C3D-8E19-19AAE7B253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0539" y="6207019"/>
              <a:ext cx="17462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9" name="Line 769">
              <a:extLst>
                <a:ext uri="{FF2B5EF4-FFF2-40B4-BE49-F238E27FC236}">
                  <a16:creationId xmlns:a16="http://schemas.microsoft.com/office/drawing/2014/main" id="{90B5C987-7FBF-4E7F-B066-9214092886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23714" y="6210194"/>
              <a:ext cx="14287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610" name="Rectangle 770">
            <a:extLst>
              <a:ext uri="{FF2B5EF4-FFF2-40B4-BE49-F238E27FC236}">
                <a16:creationId xmlns:a16="http://schemas.microsoft.com/office/drawing/2014/main" id="{4105398A-A279-4C9E-965E-3CD669C9C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4321069"/>
            <a:ext cx="44371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Histograms with many events (approx. Poisson)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611" name="TextBox 610">
            <a:extLst>
              <a:ext uri="{FF2B5EF4-FFF2-40B4-BE49-F238E27FC236}">
                <a16:creationId xmlns:a16="http://schemas.microsoft.com/office/drawing/2014/main" id="{087F3A35-2151-4B01-8ADD-5EE77A27B63C}"/>
              </a:ext>
            </a:extLst>
          </p:cNvPr>
          <p:cNvSpPr txBox="1"/>
          <p:nvPr/>
        </p:nvSpPr>
        <p:spPr>
          <a:xfrm>
            <a:off x="8745278" y="4598068"/>
            <a:ext cx="25358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1B5CED"/>
                </a:solidFill>
              </a:rPr>
              <a:t>Assuming Poisson instead of Binomial when p is large leads to over estimation of variance.</a:t>
            </a:r>
          </a:p>
          <a:p>
            <a:r>
              <a:rPr lang="en-US" sz="1400" dirty="0">
                <a:solidFill>
                  <a:srgbClr val="1B5CED"/>
                </a:solidFill>
              </a:rPr>
              <a:t>In semiconductor detectors this is compensated by using the Fano factor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38DE2C-9B8D-4BE4-9B94-BC2DE0DAE1F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184610" y="302353"/>
            <a:ext cx="656851" cy="395732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AA94600-01CD-4359-BB08-F171C478147F}"/>
              </a:ext>
            </a:extLst>
          </p:cNvPr>
          <p:cNvCxnSpPr/>
          <p:nvPr/>
        </p:nvCxnSpPr>
        <p:spPr>
          <a:xfrm>
            <a:off x="10100133" y="213173"/>
            <a:ext cx="833398" cy="605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3" name="Straight Connector 612">
            <a:extLst>
              <a:ext uri="{FF2B5EF4-FFF2-40B4-BE49-F238E27FC236}">
                <a16:creationId xmlns:a16="http://schemas.microsoft.com/office/drawing/2014/main" id="{1D0CB933-6488-4401-BD2C-D11AEC8E9EC0}"/>
              </a:ext>
            </a:extLst>
          </p:cNvPr>
          <p:cNvCxnSpPr/>
          <p:nvPr/>
        </p:nvCxnSpPr>
        <p:spPr>
          <a:xfrm flipH="1">
            <a:off x="10184610" y="213173"/>
            <a:ext cx="748921" cy="484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25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  <p:bldP spid="22" grpId="0"/>
      <p:bldP spid="23" grpId="0"/>
      <p:bldP spid="24" grpId="0"/>
      <p:bldP spid="25" grpId="0"/>
      <p:bldP spid="35" grpId="0"/>
      <p:bldP spid="165" grpId="0"/>
      <p:bldP spid="610" grpId="0"/>
      <p:bldP spid="6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08BC6-E2F9-41CF-8B39-6B3BEB12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789" y="11514"/>
            <a:ext cx="10515600" cy="852623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Two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random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variables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54" name="Text Box 13">
            <a:extLst>
              <a:ext uri="{FF2B5EF4-FFF2-40B4-BE49-F238E27FC236}">
                <a16:creationId xmlns:a16="http://schemas.microsoft.com/office/drawing/2014/main" id="{E92FA3F8-2851-4432-B7ED-4DD1EE912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271" y="881654"/>
            <a:ext cx="10218694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If you consider two random variables simultaneously, you need the combined probability distribution p(</a:t>
            </a:r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x,y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which may or may not be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separable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i.e. p(</a:t>
            </a:r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x,y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)=p(x)p(y)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Separable means that the random variables are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independent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That the value of one does not affect the value of the other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5A23D7-F4C9-4695-AF7A-414864E25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2292" y="1640785"/>
            <a:ext cx="2660631" cy="13772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5CB556-9776-4B04-8595-90DEA2BE4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797" y="1902513"/>
            <a:ext cx="983768" cy="98376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A5EB32F-2E0A-4223-971E-B7AB25F55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204" y="3521445"/>
            <a:ext cx="49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E67F095-5C68-487B-9301-EF1813958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204" y="3899270"/>
            <a:ext cx="49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F0A70C-ED38-4A71-84F7-115805174D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3077" y="4069082"/>
            <a:ext cx="25455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or for continuous variables: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B82458-4CD8-4B0F-BA05-802898CDC6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7517" y="3999283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36AC462-07B7-40F2-B271-13C02DEAF8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204" y="4105645"/>
            <a:ext cx="49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DCF6F-C40C-41B8-A362-CF8E688C2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204" y="4638530"/>
            <a:ext cx="49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22" name="Rectangle 187">
            <a:extLst>
              <a:ext uri="{FF2B5EF4-FFF2-40B4-BE49-F238E27FC236}">
                <a16:creationId xmlns:a16="http://schemas.microsoft.com/office/drawing/2014/main" id="{FB1A2458-A711-4626-B557-2DF835F0FE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2797" y="2781430"/>
            <a:ext cx="555921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If we have two random variables</a:t>
            </a:r>
          </a:p>
          <a:p>
            <a:pPr algn="ctr"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then as x varies around </a:t>
            </a:r>
            <a:r>
              <a:rPr lang="en-US" altLang="sv-SE" sz="1800" dirty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altLang="sv-SE" sz="1800" baseline="-25000" dirty="0">
                <a:solidFill>
                  <a:srgbClr val="0000FF"/>
                </a:solidFill>
                <a:latin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 y will vary around </a:t>
            </a:r>
            <a:r>
              <a:rPr lang="en-US" altLang="sv-SE" sz="1800" dirty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altLang="sv-SE" sz="1800" baseline="-25000" dirty="0">
                <a:solidFill>
                  <a:srgbClr val="0000FF"/>
                </a:solidFill>
                <a:latin typeface="Times" panose="02020603050405020304" pitchFamily="18" charset="0"/>
              </a:rPr>
              <a:t>y</a:t>
            </a:r>
          </a:p>
          <a:p>
            <a:pPr algn="ctr"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The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covariance</a:t>
            </a:r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will tell us if their variations are connected: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graphicFrame>
        <p:nvGraphicFramePr>
          <p:cNvPr id="23" name="Object 4">
            <a:extLst>
              <a:ext uri="{FF2B5EF4-FFF2-40B4-BE49-F238E27FC236}">
                <a16:creationId xmlns:a16="http://schemas.microsoft.com/office/drawing/2014/main" id="{B3FA1CC7-B107-4F4D-AA07-42ED1399E0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07543"/>
              </p:ext>
            </p:extLst>
          </p:nvPr>
        </p:nvGraphicFramePr>
        <p:xfrm>
          <a:off x="2828571" y="3673031"/>
          <a:ext cx="6289593" cy="51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2" name="Equation" r:id="rId5" imgW="2971800" imgH="342900" progId="Equation.DSMT4">
                  <p:embed/>
                </p:oleObj>
              </mc:Choice>
              <mc:Fallback>
                <p:oleObj name="Equation" r:id="rId5" imgW="2971800" imgH="342900" progId="Equation.DSMT4">
                  <p:embed/>
                  <p:pic>
                    <p:nvPicPr>
                      <p:cNvPr id="2236" name="Object 4">
                        <a:extLst>
                          <a:ext uri="{FF2B5EF4-FFF2-40B4-BE49-F238E27FC236}">
                            <a16:creationId xmlns:a16="http://schemas.microsoft.com/office/drawing/2014/main" id="{A367963A-8B3E-436C-862A-D769E3DCB63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8571" y="3673031"/>
                        <a:ext cx="6289593" cy="515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89D52FC-892B-49AB-851B-31236574A0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1301186"/>
              </p:ext>
            </p:extLst>
          </p:nvPr>
        </p:nvGraphicFramePr>
        <p:xfrm>
          <a:off x="1765300" y="4175996"/>
          <a:ext cx="8661400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3" name="Equation" r:id="rId7" imgW="8661166" imgH="679704" progId="Equation.DSMT4">
                  <p:embed/>
                </p:oleObj>
              </mc:Choice>
              <mc:Fallback>
                <p:oleObj name="Equation" r:id="rId7" imgW="8661166" imgH="67970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65300" y="4175996"/>
                        <a:ext cx="8661400" cy="679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187">
            <a:extLst>
              <a:ext uri="{FF2B5EF4-FFF2-40B4-BE49-F238E27FC236}">
                <a16:creationId xmlns:a16="http://schemas.microsoft.com/office/drawing/2014/main" id="{CCDB3CDC-4BFD-485C-B793-54996E86C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9732" y="4886023"/>
            <a:ext cx="15853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cov</a:t>
            </a:r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(</a:t>
            </a:r>
            <a:r>
              <a:rPr lang="en-US" altLang="sv-SE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x,x</a:t>
            </a:r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)=var (x)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26" name="Rectangle 189">
            <a:extLst>
              <a:ext uri="{FF2B5EF4-FFF2-40B4-BE49-F238E27FC236}">
                <a16:creationId xmlns:a16="http://schemas.microsoft.com/office/drawing/2014/main" id="{5E6C6C8F-9F37-4507-8EA7-2DF44C224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8796" y="5505888"/>
            <a:ext cx="34176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The covariance matrix is defined as: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graphicFrame>
        <p:nvGraphicFramePr>
          <p:cNvPr id="27" name="Object 2">
            <a:extLst>
              <a:ext uri="{FF2B5EF4-FFF2-40B4-BE49-F238E27FC236}">
                <a16:creationId xmlns:a16="http://schemas.microsoft.com/office/drawing/2014/main" id="{44C59973-DBE4-4BAA-A109-7118139E2B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135861"/>
              </p:ext>
            </p:extLst>
          </p:nvPr>
        </p:nvGraphicFramePr>
        <p:xfrm>
          <a:off x="6188280" y="5350201"/>
          <a:ext cx="2856952" cy="643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4" name="Equation" r:id="rId9" imgW="1689100" imgH="457200" progId="Equation.3">
                  <p:embed/>
                </p:oleObj>
              </mc:Choice>
              <mc:Fallback>
                <p:oleObj name="Equation" r:id="rId9" imgW="1689100" imgH="457200" progId="Equation.3">
                  <p:embed/>
                  <p:pic>
                    <p:nvPicPr>
                      <p:cNvPr id="51431" name="Object 2">
                        <a:extLst>
                          <a:ext uri="{FF2B5EF4-FFF2-40B4-BE49-F238E27FC236}">
                            <a16:creationId xmlns:a16="http://schemas.microsoft.com/office/drawing/2014/main" id="{1D3FC284-7F09-4EE1-B7DE-ADB43261F3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8280" y="5350201"/>
                        <a:ext cx="2856952" cy="6434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89">
            <a:extLst>
              <a:ext uri="{FF2B5EF4-FFF2-40B4-BE49-F238E27FC236}">
                <a16:creationId xmlns:a16="http://schemas.microsoft.com/office/drawing/2014/main" id="{73E19DD1-12ED-4EB9-BA3B-5A0A2AAD3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5923" y="6125753"/>
            <a:ext cx="34102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cov</a:t>
            </a:r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(</a:t>
            </a:r>
            <a:r>
              <a:rPr lang="en-US" altLang="sv-SE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x,y</a:t>
            </a:r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)=</a:t>
            </a:r>
            <a:r>
              <a:rPr lang="en-US" altLang="sv-SE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cov</a:t>
            </a:r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(</a:t>
            </a:r>
            <a:r>
              <a:rPr lang="en-US" altLang="sv-SE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y,x</a:t>
            </a:r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) </a:t>
            </a:r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  <a:sym typeface="Wingdings" panose="05000000000000000000" pitchFamily="2" charset="2"/>
              </a:rPr>
              <a:t> V is symmetric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87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8" grpId="0"/>
      <p:bldP spid="20" grpId="0"/>
      <p:bldP spid="22" grpId="0"/>
      <p:bldP spid="25" grpId="0"/>
      <p:bldP spid="26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08BC6-E2F9-41CF-8B39-6B3BEB12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789" y="17376"/>
            <a:ext cx="10515600" cy="852623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Two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random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variables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14" name="Rectangle 40">
            <a:extLst>
              <a:ext uri="{FF2B5EF4-FFF2-40B4-BE49-F238E27FC236}">
                <a16:creationId xmlns:a16="http://schemas.microsoft.com/office/drawing/2014/main" id="{C675E86A-DC44-4465-A707-9D19CEE58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2296" y="1820294"/>
            <a:ext cx="70468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If the independent variables x and y have the distributions f(x) and g(y) then</a:t>
            </a:r>
          </a:p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z=</a:t>
            </a:r>
            <a:r>
              <a:rPr lang="en-US" altLang="sv-SE" sz="1800" dirty="0" err="1">
                <a:solidFill>
                  <a:srgbClr val="1930FF"/>
                </a:solidFill>
                <a:latin typeface="Times" panose="02020603050405020304" pitchFamily="18" charset="0"/>
              </a:rPr>
              <a:t>x+y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will have the distribution: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1BAE125-43BD-45FB-9CCB-684E910591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572348"/>
              </p:ext>
            </p:extLst>
          </p:nvPr>
        </p:nvGraphicFramePr>
        <p:xfrm>
          <a:off x="2932112" y="2586457"/>
          <a:ext cx="6327775" cy="594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6" name="Equation" r:id="rId3" imgW="5949804" imgH="558020" progId="Equation.DSMT4">
                  <p:embed/>
                </p:oleObj>
              </mc:Choice>
              <mc:Fallback>
                <p:oleObj name="Equation" r:id="rId3" imgW="5949804" imgH="55802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1BAE125-43BD-45FB-9CCB-684E910591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32112" y="2586457"/>
                        <a:ext cx="6327775" cy="5942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43">
            <a:extLst>
              <a:ext uri="{FF2B5EF4-FFF2-40B4-BE49-F238E27FC236}">
                <a16:creationId xmlns:a16="http://schemas.microsoft.com/office/drawing/2014/main" id="{A99FF677-6A7B-480B-B363-A85E23293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2823" y="3040414"/>
            <a:ext cx="45974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Here we have assumed that x, y and z are discrete</a:t>
            </a:r>
            <a:endParaRPr lang="en-US" altLang="sv-SE" sz="1800" b="1" dirty="0">
              <a:solidFill>
                <a:schemeClr val="hlink"/>
              </a:solidFill>
              <a:latin typeface="Times" panose="02020603050405020304" pitchFamily="18" charset="0"/>
            </a:endParaRPr>
          </a:p>
        </p:txBody>
      </p:sp>
      <p:sp>
        <p:nvSpPr>
          <p:cNvPr id="17" name="Rectangle 37">
            <a:extLst>
              <a:ext uri="{FF2B5EF4-FFF2-40B4-BE49-F238E27FC236}">
                <a16:creationId xmlns:a16="http://schemas.microsoft.com/office/drawing/2014/main" id="{0B33DE2F-0296-4C0B-ABF9-30754B81E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7225" y="3549721"/>
            <a:ext cx="37353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With continuous variables this becomes:</a:t>
            </a:r>
            <a:endParaRPr lang="en-US" altLang="sv-SE" sz="1800" b="1" dirty="0">
              <a:solidFill>
                <a:schemeClr val="hlink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B7B24E0-1DEB-4D95-B877-0CD0FE5CCF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906987"/>
              </p:ext>
            </p:extLst>
          </p:nvPr>
        </p:nvGraphicFramePr>
        <p:xfrm>
          <a:off x="3520091" y="3826720"/>
          <a:ext cx="4702877" cy="770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7" name="Equation" r:id="rId5" imgW="4334363" imgH="708865" progId="Equation.DSMT4">
                  <p:embed/>
                </p:oleObj>
              </mc:Choice>
              <mc:Fallback>
                <p:oleObj name="Equation" r:id="rId5" imgW="4334363" imgH="708865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B7B24E0-1DEB-4D95-B877-0CD0FE5CCF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20091" y="3826720"/>
                        <a:ext cx="4702877" cy="770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33">
            <a:extLst>
              <a:ext uri="{FF2B5EF4-FFF2-40B4-BE49-F238E27FC236}">
                <a16:creationId xmlns:a16="http://schemas.microsoft.com/office/drawing/2014/main" id="{3FF7C44C-A7A3-4786-AB64-CE5140692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4558" y="4623176"/>
            <a:ext cx="35330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This operation is called a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convolution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DCF6F-C40C-41B8-A362-CF8E688C2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7724" y="1592397"/>
            <a:ext cx="49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40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738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08BC6-E2F9-41CF-8B39-6B3BEB12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789" y="17586"/>
            <a:ext cx="10515600" cy="852623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Correlations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78CFBF-551C-4BE6-9B63-F7F229CED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4976" y="1710629"/>
            <a:ext cx="64527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The magnitude of the normalized correlation coefficient is defined as: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241F49F-9B79-48BA-A0EE-72944583AE54}"/>
              </a:ext>
            </a:extLst>
          </p:cNvPr>
          <p:cNvGrpSpPr/>
          <p:nvPr/>
        </p:nvGrpSpPr>
        <p:grpSpPr>
          <a:xfrm>
            <a:off x="7328639" y="3586869"/>
            <a:ext cx="52931" cy="28537"/>
            <a:chOff x="7328639" y="3586869"/>
            <a:chExt cx="52931" cy="28537"/>
          </a:xfrm>
        </p:grpSpPr>
        <p:sp>
          <p:nvSpPr>
            <p:cNvPr id="801" name="Freeform 798">
              <a:extLst>
                <a:ext uri="{FF2B5EF4-FFF2-40B4-BE49-F238E27FC236}">
                  <a16:creationId xmlns:a16="http://schemas.microsoft.com/office/drawing/2014/main" id="{27037A89-DA26-428C-999F-B8167B560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8639" y="3586869"/>
              <a:ext cx="50814" cy="27349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2" name="Line 799">
              <a:extLst>
                <a:ext uri="{FF2B5EF4-FFF2-40B4-BE49-F238E27FC236}">
                  <a16:creationId xmlns:a16="http://schemas.microsoft.com/office/drawing/2014/main" id="{AEE088CF-694E-4EEC-A65E-9AEA6E7A9F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9453" y="3604705"/>
              <a:ext cx="2117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3" name="Line 800">
              <a:extLst>
                <a:ext uri="{FF2B5EF4-FFF2-40B4-BE49-F238E27FC236}">
                  <a16:creationId xmlns:a16="http://schemas.microsoft.com/office/drawing/2014/main" id="{6AB60C19-995C-4641-BFD0-173AF10A41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9453" y="361421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4" name="Line 801">
              <a:extLst>
                <a:ext uri="{FF2B5EF4-FFF2-40B4-BE49-F238E27FC236}">
                  <a16:creationId xmlns:a16="http://schemas.microsoft.com/office/drawing/2014/main" id="{55B21EB4-88A6-4154-AD09-D912E0F2D7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62515" y="3614217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5" name="Line 802">
              <a:extLst>
                <a:ext uri="{FF2B5EF4-FFF2-40B4-BE49-F238E27FC236}">
                  <a16:creationId xmlns:a16="http://schemas.microsoft.com/office/drawing/2014/main" id="{15F919D8-0424-46F7-9638-F22B6B24F6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2515" y="361421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6" name="Line 803">
              <a:extLst>
                <a:ext uri="{FF2B5EF4-FFF2-40B4-BE49-F238E27FC236}">
                  <a16:creationId xmlns:a16="http://schemas.microsoft.com/office/drawing/2014/main" id="{469F2553-8810-4E8F-A12D-6D8874EC4B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2515" y="361421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7" name="Line 804">
              <a:extLst>
                <a:ext uri="{FF2B5EF4-FFF2-40B4-BE49-F238E27FC236}">
                  <a16:creationId xmlns:a16="http://schemas.microsoft.com/office/drawing/2014/main" id="{53AE2E2B-F7F9-4EB8-8F69-FE41ACB03A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2515" y="361421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8" name="Line 805">
              <a:extLst>
                <a:ext uri="{FF2B5EF4-FFF2-40B4-BE49-F238E27FC236}">
                  <a16:creationId xmlns:a16="http://schemas.microsoft.com/office/drawing/2014/main" id="{4F06A896-DCBF-41CB-AC1E-05286A1BCF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28639" y="3614217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9" name="Line 806">
              <a:extLst>
                <a:ext uri="{FF2B5EF4-FFF2-40B4-BE49-F238E27FC236}">
                  <a16:creationId xmlns:a16="http://schemas.microsoft.com/office/drawing/2014/main" id="{8C7DB2D8-61E3-4302-8FA6-164267FB45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8639" y="361421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10" name="Line 807">
              <a:extLst>
                <a:ext uri="{FF2B5EF4-FFF2-40B4-BE49-F238E27FC236}">
                  <a16:creationId xmlns:a16="http://schemas.microsoft.com/office/drawing/2014/main" id="{A4CD2D8B-8C56-47A0-AB1C-D5F070B7CD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28639" y="3604705"/>
              <a:ext cx="2117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11" name="Line 808">
              <a:extLst>
                <a:ext uri="{FF2B5EF4-FFF2-40B4-BE49-F238E27FC236}">
                  <a16:creationId xmlns:a16="http://schemas.microsoft.com/office/drawing/2014/main" id="{BB069879-B8CF-4CA5-8E7E-1A65875F74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8639" y="3604705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12" name="Line 809">
              <a:extLst>
                <a:ext uri="{FF2B5EF4-FFF2-40B4-BE49-F238E27FC236}">
                  <a16:creationId xmlns:a16="http://schemas.microsoft.com/office/drawing/2014/main" id="{B0390335-CF32-45C2-A3F3-6AEDBA96C9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8639" y="3604705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13" name="Line 810">
              <a:extLst>
                <a:ext uri="{FF2B5EF4-FFF2-40B4-BE49-F238E27FC236}">
                  <a16:creationId xmlns:a16="http://schemas.microsoft.com/office/drawing/2014/main" id="{7B24CAF8-49E9-4D95-B9AA-6E118EC35F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8639" y="3604705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14" name="Line 811">
              <a:extLst>
                <a:ext uri="{FF2B5EF4-FFF2-40B4-BE49-F238E27FC236}">
                  <a16:creationId xmlns:a16="http://schemas.microsoft.com/office/drawing/2014/main" id="{8E19D241-C27D-4C00-9A2C-D842D62350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28639" y="3586869"/>
              <a:ext cx="2117" cy="178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15" name="Line 812">
              <a:extLst>
                <a:ext uri="{FF2B5EF4-FFF2-40B4-BE49-F238E27FC236}">
                  <a16:creationId xmlns:a16="http://schemas.microsoft.com/office/drawing/2014/main" id="{8531253D-8801-48C3-BFEB-B81D432216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8639" y="358686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16" name="Line 813">
              <a:extLst>
                <a:ext uri="{FF2B5EF4-FFF2-40B4-BE49-F238E27FC236}">
                  <a16:creationId xmlns:a16="http://schemas.microsoft.com/office/drawing/2014/main" id="{4FDFBD76-AA92-4534-833B-97C6C1ADF6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8639" y="3586869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17" name="Line 814">
              <a:extLst>
                <a:ext uri="{FF2B5EF4-FFF2-40B4-BE49-F238E27FC236}">
                  <a16:creationId xmlns:a16="http://schemas.microsoft.com/office/drawing/2014/main" id="{AE846443-5552-4F92-8E6B-38762BCEC7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2515" y="358686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18" name="Line 815">
              <a:extLst>
                <a:ext uri="{FF2B5EF4-FFF2-40B4-BE49-F238E27FC236}">
                  <a16:creationId xmlns:a16="http://schemas.microsoft.com/office/drawing/2014/main" id="{192A7725-C181-4E11-B37B-E9C62D9402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2515" y="358686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7CF6C5B-8ACA-4985-8178-AD2B05A8B8FB}"/>
              </a:ext>
            </a:extLst>
          </p:cNvPr>
          <p:cNvGrpSpPr/>
          <p:nvPr/>
        </p:nvGrpSpPr>
        <p:grpSpPr>
          <a:xfrm>
            <a:off x="4981762" y="3244950"/>
            <a:ext cx="1384518" cy="1420709"/>
            <a:chOff x="4981762" y="3244950"/>
            <a:chExt cx="1384518" cy="142070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7C2FC48-E771-4475-A77C-93D7EA8C64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21076" y="3373044"/>
              <a:ext cx="457207" cy="369830"/>
              <a:chOff x="1730" y="2083"/>
              <a:chExt cx="216" cy="310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45FCA3EF-31CD-483C-BFAB-ACAA14DDF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0" y="2214"/>
                <a:ext cx="24" cy="23"/>
              </a:xfrm>
              <a:custGeom>
                <a:avLst/>
                <a:gdLst>
                  <a:gd name="T0" fmla="*/ 24 w 24"/>
                  <a:gd name="T1" fmla="*/ 16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6 h 23"/>
                  <a:gd name="T12" fmla="*/ 0 w 24"/>
                  <a:gd name="T13" fmla="*/ 16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5" name="Line 14">
                <a:extLst>
                  <a:ext uri="{FF2B5EF4-FFF2-40B4-BE49-F238E27FC236}">
                    <a16:creationId xmlns:a16="http://schemas.microsoft.com/office/drawing/2014/main" id="{53E28575-D32B-4DA3-A2B1-695DD53CB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230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" name="Line 15">
                <a:extLst>
                  <a:ext uri="{FF2B5EF4-FFF2-40B4-BE49-F238E27FC236}">
                    <a16:creationId xmlns:a16="http://schemas.microsoft.com/office/drawing/2014/main" id="{E8EB81DA-5BD4-43FA-A0EB-B17E636FE3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" name="Line 16">
                <a:extLst>
                  <a:ext uri="{FF2B5EF4-FFF2-40B4-BE49-F238E27FC236}">
                    <a16:creationId xmlns:a16="http://schemas.microsoft.com/office/drawing/2014/main" id="{074305C7-4209-455E-A9EE-1FDB38A3B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26" y="223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" name="Line 17">
                <a:extLst>
                  <a:ext uri="{FF2B5EF4-FFF2-40B4-BE49-F238E27FC236}">
                    <a16:creationId xmlns:a16="http://schemas.microsoft.com/office/drawing/2014/main" id="{86869EF9-3BC2-4BCC-8939-29C1A3680A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9" name="Line 18">
                <a:extLst>
                  <a:ext uri="{FF2B5EF4-FFF2-40B4-BE49-F238E27FC236}">
                    <a16:creationId xmlns:a16="http://schemas.microsoft.com/office/drawing/2014/main" id="{00C5D2B8-9AB4-4AC2-8322-DB949BB8E5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" name="Line 19">
                <a:extLst>
                  <a:ext uri="{FF2B5EF4-FFF2-40B4-BE49-F238E27FC236}">
                    <a16:creationId xmlns:a16="http://schemas.microsoft.com/office/drawing/2014/main" id="{5A893C2B-E48D-41D7-8974-1943CC9DC0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" name="Line 20">
                <a:extLst>
                  <a:ext uri="{FF2B5EF4-FFF2-40B4-BE49-F238E27FC236}">
                    <a16:creationId xmlns:a16="http://schemas.microsoft.com/office/drawing/2014/main" id="{CAC2B859-1394-4201-80A1-F9A7CCF07C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10" y="2237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" name="Line 21">
                <a:extLst>
                  <a:ext uri="{FF2B5EF4-FFF2-40B4-BE49-F238E27FC236}">
                    <a16:creationId xmlns:a16="http://schemas.microsoft.com/office/drawing/2014/main" id="{B39EDEEB-701B-4F23-905A-D15DEC31AF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3" name="Line 22">
                <a:extLst>
                  <a:ext uri="{FF2B5EF4-FFF2-40B4-BE49-F238E27FC236}">
                    <a16:creationId xmlns:a16="http://schemas.microsoft.com/office/drawing/2014/main" id="{80F19455-969C-4B2D-B806-A91B216748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0" y="2230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4" name="Line 23">
                <a:extLst>
                  <a:ext uri="{FF2B5EF4-FFF2-40B4-BE49-F238E27FC236}">
                    <a16:creationId xmlns:a16="http://schemas.microsoft.com/office/drawing/2014/main" id="{D4710F8B-82E4-409B-840A-2B346969FD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5" name="Line 24">
                <a:extLst>
                  <a:ext uri="{FF2B5EF4-FFF2-40B4-BE49-F238E27FC236}">
                    <a16:creationId xmlns:a16="http://schemas.microsoft.com/office/drawing/2014/main" id="{A6B0DA22-4A80-4630-A065-237BFC1B0E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6" name="Line 25">
                <a:extLst>
                  <a:ext uri="{FF2B5EF4-FFF2-40B4-BE49-F238E27FC236}">
                    <a16:creationId xmlns:a16="http://schemas.microsoft.com/office/drawing/2014/main" id="{4CA46B73-A5AB-4D7F-8F31-F2FA973766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7" name="Line 26">
                <a:extLst>
                  <a:ext uri="{FF2B5EF4-FFF2-40B4-BE49-F238E27FC236}">
                    <a16:creationId xmlns:a16="http://schemas.microsoft.com/office/drawing/2014/main" id="{150ADC84-1BDE-41D9-ADB4-C775D2265D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0" y="2214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8" name="Line 27">
                <a:extLst>
                  <a:ext uri="{FF2B5EF4-FFF2-40B4-BE49-F238E27FC236}">
                    <a16:creationId xmlns:a16="http://schemas.microsoft.com/office/drawing/2014/main" id="{40B3FE79-D9E3-4E44-8173-0F699ED309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9" name="Line 28">
                <a:extLst>
                  <a:ext uri="{FF2B5EF4-FFF2-40B4-BE49-F238E27FC236}">
                    <a16:creationId xmlns:a16="http://schemas.microsoft.com/office/drawing/2014/main" id="{0267B3F4-2251-4CC3-BDB8-34ECBB374F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214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0" name="Line 29">
                <a:extLst>
                  <a:ext uri="{FF2B5EF4-FFF2-40B4-BE49-F238E27FC236}">
                    <a16:creationId xmlns:a16="http://schemas.microsoft.com/office/drawing/2014/main" id="{1D2D21DB-2FBC-4BDA-AB62-109C4A67E4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" name="Line 30">
                <a:extLst>
                  <a:ext uri="{FF2B5EF4-FFF2-40B4-BE49-F238E27FC236}">
                    <a16:creationId xmlns:a16="http://schemas.microsoft.com/office/drawing/2014/main" id="{AD88D721-5CE7-45A0-8723-B81D21DAA0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2" name="Line 31">
                <a:extLst>
                  <a:ext uri="{FF2B5EF4-FFF2-40B4-BE49-F238E27FC236}">
                    <a16:creationId xmlns:a16="http://schemas.microsoft.com/office/drawing/2014/main" id="{3B4EF61E-581E-49F6-8DDC-8196B4D678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3" name="Line 32">
                <a:extLst>
                  <a:ext uri="{FF2B5EF4-FFF2-40B4-BE49-F238E27FC236}">
                    <a16:creationId xmlns:a16="http://schemas.microsoft.com/office/drawing/2014/main" id="{9DD659D9-757E-45C6-B949-0FC45787CE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14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" name="Line 33">
                <a:extLst>
                  <a:ext uri="{FF2B5EF4-FFF2-40B4-BE49-F238E27FC236}">
                    <a16:creationId xmlns:a16="http://schemas.microsoft.com/office/drawing/2014/main" id="{CAEC5D3B-5ED9-49DE-80B8-5F424AF65E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" name="Line 34">
                <a:extLst>
                  <a:ext uri="{FF2B5EF4-FFF2-40B4-BE49-F238E27FC236}">
                    <a16:creationId xmlns:a16="http://schemas.microsoft.com/office/drawing/2014/main" id="{7CC1369A-4FF7-45C0-B79E-D684C3B245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214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" name="Line 35">
                <a:extLst>
                  <a:ext uri="{FF2B5EF4-FFF2-40B4-BE49-F238E27FC236}">
                    <a16:creationId xmlns:a16="http://schemas.microsoft.com/office/drawing/2014/main" id="{08066C74-1689-454A-87F3-5BAEAC6526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0D4328B7-9FFC-4CF9-9B7B-A063DDA12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8" y="2137"/>
                <a:ext cx="24" cy="23"/>
              </a:xfrm>
              <a:custGeom>
                <a:avLst/>
                <a:gdLst>
                  <a:gd name="T0" fmla="*/ 24 w 24"/>
                  <a:gd name="T1" fmla="*/ 16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6 h 23"/>
                  <a:gd name="T12" fmla="*/ 0 w 24"/>
                  <a:gd name="T13" fmla="*/ 16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" name="Line 37">
                <a:extLst>
                  <a:ext uri="{FF2B5EF4-FFF2-40B4-BE49-F238E27FC236}">
                    <a16:creationId xmlns:a16="http://schemas.microsoft.com/office/drawing/2014/main" id="{1B481D11-F075-48C7-BBA1-ECE585421A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153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" name="Line 38">
                <a:extLst>
                  <a:ext uri="{FF2B5EF4-FFF2-40B4-BE49-F238E27FC236}">
                    <a16:creationId xmlns:a16="http://schemas.microsoft.com/office/drawing/2014/main" id="{0B962D2C-93CF-4962-AA6A-0FCBA57C66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" name="Line 39">
                <a:extLst>
                  <a:ext uri="{FF2B5EF4-FFF2-40B4-BE49-F238E27FC236}">
                    <a16:creationId xmlns:a16="http://schemas.microsoft.com/office/drawing/2014/main" id="{55A88AE8-9EBA-4126-8884-8B87BDDDDF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74" y="2160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" name="Line 40">
                <a:extLst>
                  <a:ext uri="{FF2B5EF4-FFF2-40B4-BE49-F238E27FC236}">
                    <a16:creationId xmlns:a16="http://schemas.microsoft.com/office/drawing/2014/main" id="{EDA090FA-E089-4B1F-A923-C917FA91C8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" name="Line 41">
                <a:extLst>
                  <a:ext uri="{FF2B5EF4-FFF2-40B4-BE49-F238E27FC236}">
                    <a16:creationId xmlns:a16="http://schemas.microsoft.com/office/drawing/2014/main" id="{744ACF62-F5D6-4CF9-884A-1BBE6B2628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" name="Line 42">
                <a:extLst>
                  <a:ext uri="{FF2B5EF4-FFF2-40B4-BE49-F238E27FC236}">
                    <a16:creationId xmlns:a16="http://schemas.microsoft.com/office/drawing/2014/main" id="{D5F77C4B-C365-4463-81D9-26AB9DCA5E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" name="Line 43">
                <a:extLst>
                  <a:ext uri="{FF2B5EF4-FFF2-40B4-BE49-F238E27FC236}">
                    <a16:creationId xmlns:a16="http://schemas.microsoft.com/office/drawing/2014/main" id="{148D3727-58CC-46EB-BD14-180B79BDED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58" y="2160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" name="Line 44">
                <a:extLst>
                  <a:ext uri="{FF2B5EF4-FFF2-40B4-BE49-F238E27FC236}">
                    <a16:creationId xmlns:a16="http://schemas.microsoft.com/office/drawing/2014/main" id="{758E290E-F927-450B-BED2-02ECE09F06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8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" name="Line 45">
                <a:extLst>
                  <a:ext uri="{FF2B5EF4-FFF2-40B4-BE49-F238E27FC236}">
                    <a16:creationId xmlns:a16="http://schemas.microsoft.com/office/drawing/2014/main" id="{0E7A5606-4EE9-4C32-A3E3-D8E5563EE5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58" y="2153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" name="Line 46">
                <a:extLst>
                  <a:ext uri="{FF2B5EF4-FFF2-40B4-BE49-F238E27FC236}">
                    <a16:creationId xmlns:a16="http://schemas.microsoft.com/office/drawing/2014/main" id="{A02F8DA1-B342-48A8-9543-3EA9FA0DC0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8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" name="Line 47">
                <a:extLst>
                  <a:ext uri="{FF2B5EF4-FFF2-40B4-BE49-F238E27FC236}">
                    <a16:creationId xmlns:a16="http://schemas.microsoft.com/office/drawing/2014/main" id="{DFA462BB-5569-473D-81DF-9190C8B3A8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8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" name="Line 48">
                <a:extLst>
                  <a:ext uri="{FF2B5EF4-FFF2-40B4-BE49-F238E27FC236}">
                    <a16:creationId xmlns:a16="http://schemas.microsoft.com/office/drawing/2014/main" id="{15A1B09A-5D2C-45BC-B674-41A932DE4E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8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" name="Line 49">
                <a:extLst>
                  <a:ext uri="{FF2B5EF4-FFF2-40B4-BE49-F238E27FC236}">
                    <a16:creationId xmlns:a16="http://schemas.microsoft.com/office/drawing/2014/main" id="{2D865566-C63F-4867-A95B-6EA807B5EC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58" y="2137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" name="Line 50">
                <a:extLst>
                  <a:ext uri="{FF2B5EF4-FFF2-40B4-BE49-F238E27FC236}">
                    <a16:creationId xmlns:a16="http://schemas.microsoft.com/office/drawing/2014/main" id="{14E26C07-2E2C-45A8-A1B8-DF73179CB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8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" name="Line 51">
                <a:extLst>
                  <a:ext uri="{FF2B5EF4-FFF2-40B4-BE49-F238E27FC236}">
                    <a16:creationId xmlns:a16="http://schemas.microsoft.com/office/drawing/2014/main" id="{79B29F16-AA15-4F60-A99D-A107D9D3A2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8" y="2137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" name="Line 52">
                <a:extLst>
                  <a:ext uri="{FF2B5EF4-FFF2-40B4-BE49-F238E27FC236}">
                    <a16:creationId xmlns:a16="http://schemas.microsoft.com/office/drawing/2014/main" id="{E3B20D44-C996-4901-834C-829D5BA113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5" name="Line 53">
                <a:extLst>
                  <a:ext uri="{FF2B5EF4-FFF2-40B4-BE49-F238E27FC236}">
                    <a16:creationId xmlns:a16="http://schemas.microsoft.com/office/drawing/2014/main" id="{89817E02-7A95-46A0-8D13-293F40A75D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" name="Line 54">
                <a:extLst>
                  <a:ext uri="{FF2B5EF4-FFF2-40B4-BE49-F238E27FC236}">
                    <a16:creationId xmlns:a16="http://schemas.microsoft.com/office/drawing/2014/main" id="{CB4E42AC-91FE-4C1D-ADF6-4B35C6A162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7" name="Line 55">
                <a:extLst>
                  <a:ext uri="{FF2B5EF4-FFF2-40B4-BE49-F238E27FC236}">
                    <a16:creationId xmlns:a16="http://schemas.microsoft.com/office/drawing/2014/main" id="{4B713FC6-18AD-43A4-BE20-B98CA0EE1E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3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9" name="Line 56">
                <a:extLst>
                  <a:ext uri="{FF2B5EF4-FFF2-40B4-BE49-F238E27FC236}">
                    <a16:creationId xmlns:a16="http://schemas.microsoft.com/office/drawing/2014/main" id="{7E886330-3276-4D7A-94CA-2566AFC996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" name="Line 57">
                <a:extLst>
                  <a:ext uri="{FF2B5EF4-FFF2-40B4-BE49-F238E27FC236}">
                    <a16:creationId xmlns:a16="http://schemas.microsoft.com/office/drawing/2014/main" id="{9D21EC0F-848A-4633-9835-7A61409077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137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1" name="Line 58">
                <a:extLst>
                  <a:ext uri="{FF2B5EF4-FFF2-40B4-BE49-F238E27FC236}">
                    <a16:creationId xmlns:a16="http://schemas.microsoft.com/office/drawing/2014/main" id="{FEDF4CB7-20DA-4B2E-8183-E4053397C3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2" name="Freeform 59">
                <a:extLst>
                  <a:ext uri="{FF2B5EF4-FFF2-40B4-BE49-F238E27FC236}">
                    <a16:creationId xmlns:a16="http://schemas.microsoft.com/office/drawing/2014/main" id="{49A93929-1024-42D2-BFB2-25C580CF4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214"/>
                <a:ext cx="31" cy="23"/>
              </a:xfrm>
              <a:custGeom>
                <a:avLst/>
                <a:gdLst>
                  <a:gd name="T0" fmla="*/ 31 w 31"/>
                  <a:gd name="T1" fmla="*/ 16 h 23"/>
                  <a:gd name="T2" fmla="*/ 23 w 31"/>
                  <a:gd name="T3" fmla="*/ 23 h 23"/>
                  <a:gd name="T4" fmla="*/ 15 w 31"/>
                  <a:gd name="T5" fmla="*/ 23 h 23"/>
                  <a:gd name="T6" fmla="*/ 15 w 31"/>
                  <a:gd name="T7" fmla="*/ 23 h 23"/>
                  <a:gd name="T8" fmla="*/ 8 w 31"/>
                  <a:gd name="T9" fmla="*/ 23 h 23"/>
                  <a:gd name="T10" fmla="*/ 0 w 31"/>
                  <a:gd name="T11" fmla="*/ 16 h 23"/>
                  <a:gd name="T12" fmla="*/ 0 w 31"/>
                  <a:gd name="T13" fmla="*/ 16 h 23"/>
                  <a:gd name="T14" fmla="*/ 8 w 31"/>
                  <a:gd name="T15" fmla="*/ 0 h 23"/>
                  <a:gd name="T16" fmla="*/ 15 w 31"/>
                  <a:gd name="T17" fmla="*/ 0 h 23"/>
                  <a:gd name="T18" fmla="*/ 15 w 31"/>
                  <a:gd name="T19" fmla="*/ 0 h 23"/>
                  <a:gd name="T20" fmla="*/ 23 w 31"/>
                  <a:gd name="T21" fmla="*/ 0 h 23"/>
                  <a:gd name="T22" fmla="*/ 31 w 31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1"/>
                  <a:gd name="T37" fmla="*/ 0 h 23"/>
                  <a:gd name="T38" fmla="*/ 31 w 31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1" h="23">
                    <a:moveTo>
                      <a:pt x="31" y="16"/>
                    </a:moveTo>
                    <a:lnTo>
                      <a:pt x="23" y="23"/>
                    </a:lnTo>
                    <a:lnTo>
                      <a:pt x="15" y="23"/>
                    </a:lnTo>
                    <a:lnTo>
                      <a:pt x="8" y="23"/>
                    </a:lnTo>
                    <a:lnTo>
                      <a:pt x="0" y="16"/>
                    </a:lnTo>
                    <a:lnTo>
                      <a:pt x="8" y="0"/>
                    </a:lnTo>
                    <a:lnTo>
                      <a:pt x="15" y="0"/>
                    </a:lnTo>
                    <a:lnTo>
                      <a:pt x="23" y="0"/>
                    </a:lnTo>
                    <a:lnTo>
                      <a:pt x="31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3" name="Line 60">
                <a:extLst>
                  <a:ext uri="{FF2B5EF4-FFF2-40B4-BE49-F238E27FC236}">
                    <a16:creationId xmlns:a16="http://schemas.microsoft.com/office/drawing/2014/main" id="{AB9892AB-77A4-4AD5-A3C8-07427B26E0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37" y="2230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4" name="Line 61">
                <a:extLst>
                  <a:ext uri="{FF2B5EF4-FFF2-40B4-BE49-F238E27FC236}">
                    <a16:creationId xmlns:a16="http://schemas.microsoft.com/office/drawing/2014/main" id="{0BDE65DF-D389-412C-8144-368F5CC765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7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5" name="Line 62">
                <a:extLst>
                  <a:ext uri="{FF2B5EF4-FFF2-40B4-BE49-F238E27FC236}">
                    <a16:creationId xmlns:a16="http://schemas.microsoft.com/office/drawing/2014/main" id="{410B4F43-AB2D-4145-921A-B5C846F88A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29" y="223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6" name="Line 63">
                <a:extLst>
                  <a:ext uri="{FF2B5EF4-FFF2-40B4-BE49-F238E27FC236}">
                    <a16:creationId xmlns:a16="http://schemas.microsoft.com/office/drawing/2014/main" id="{8614A798-A1F3-472D-B66F-D49C35013D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7" name="Line 64">
                <a:extLst>
                  <a:ext uri="{FF2B5EF4-FFF2-40B4-BE49-F238E27FC236}">
                    <a16:creationId xmlns:a16="http://schemas.microsoft.com/office/drawing/2014/main" id="{A662618E-8937-4C45-9406-76E6B55C27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8" name="Line 65">
                <a:extLst>
                  <a:ext uri="{FF2B5EF4-FFF2-40B4-BE49-F238E27FC236}">
                    <a16:creationId xmlns:a16="http://schemas.microsoft.com/office/drawing/2014/main" id="{7053A9CD-DF8C-4715-A749-1C271C2FDB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9" name="Line 66">
                <a:extLst>
                  <a:ext uri="{FF2B5EF4-FFF2-40B4-BE49-F238E27FC236}">
                    <a16:creationId xmlns:a16="http://schemas.microsoft.com/office/drawing/2014/main" id="{38BBF805-3AE9-4920-A742-2943218908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22" y="2237"/>
                <a:ext cx="7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0" name="Line 67">
                <a:extLst>
                  <a:ext uri="{FF2B5EF4-FFF2-40B4-BE49-F238E27FC236}">
                    <a16:creationId xmlns:a16="http://schemas.microsoft.com/office/drawing/2014/main" id="{A24269A5-1A34-44CE-891E-5E2D417D57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1" name="Line 68">
                <a:extLst>
                  <a:ext uri="{FF2B5EF4-FFF2-40B4-BE49-F238E27FC236}">
                    <a16:creationId xmlns:a16="http://schemas.microsoft.com/office/drawing/2014/main" id="{732941BE-A06B-4699-AA13-DE4F0A6AE0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914" y="2230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2" name="Line 69">
                <a:extLst>
                  <a:ext uri="{FF2B5EF4-FFF2-40B4-BE49-F238E27FC236}">
                    <a16:creationId xmlns:a16="http://schemas.microsoft.com/office/drawing/2014/main" id="{F5CF41A6-92E1-462C-8DAE-3426F2F766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3" name="Line 70">
                <a:extLst>
                  <a:ext uri="{FF2B5EF4-FFF2-40B4-BE49-F238E27FC236}">
                    <a16:creationId xmlns:a16="http://schemas.microsoft.com/office/drawing/2014/main" id="{339065BF-16D8-4B52-9BFD-37126C275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4" name="Line 71">
                <a:extLst>
                  <a:ext uri="{FF2B5EF4-FFF2-40B4-BE49-F238E27FC236}">
                    <a16:creationId xmlns:a16="http://schemas.microsoft.com/office/drawing/2014/main" id="{2A980EC1-87BF-4054-8DD2-107CB07DCA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5" name="Line 72">
                <a:extLst>
                  <a:ext uri="{FF2B5EF4-FFF2-40B4-BE49-F238E27FC236}">
                    <a16:creationId xmlns:a16="http://schemas.microsoft.com/office/drawing/2014/main" id="{C25A8D2B-E21D-4D96-B29F-2D3AFFEC6F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14" y="2214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6" name="Line 73">
                <a:extLst>
                  <a:ext uri="{FF2B5EF4-FFF2-40B4-BE49-F238E27FC236}">
                    <a16:creationId xmlns:a16="http://schemas.microsoft.com/office/drawing/2014/main" id="{11DA783C-84F7-4168-9958-24683C2570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7" name="Line 74">
                <a:extLst>
                  <a:ext uri="{FF2B5EF4-FFF2-40B4-BE49-F238E27FC236}">
                    <a16:creationId xmlns:a16="http://schemas.microsoft.com/office/drawing/2014/main" id="{5FB0F5C5-5871-42B5-B912-8ECA0E216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214"/>
                <a:ext cx="7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8" name="Line 75">
                <a:extLst>
                  <a:ext uri="{FF2B5EF4-FFF2-40B4-BE49-F238E27FC236}">
                    <a16:creationId xmlns:a16="http://schemas.microsoft.com/office/drawing/2014/main" id="{83CDF576-8C77-4F8D-9676-519194C710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79" name="Line 76">
                <a:extLst>
                  <a:ext uri="{FF2B5EF4-FFF2-40B4-BE49-F238E27FC236}">
                    <a16:creationId xmlns:a16="http://schemas.microsoft.com/office/drawing/2014/main" id="{3605411D-5AFF-49DC-8399-234386635F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0" name="Line 77">
                <a:extLst>
                  <a:ext uri="{FF2B5EF4-FFF2-40B4-BE49-F238E27FC236}">
                    <a16:creationId xmlns:a16="http://schemas.microsoft.com/office/drawing/2014/main" id="{A323BB36-66CB-4935-B4C1-8A7EA8B349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1" name="Line 78">
                <a:extLst>
                  <a:ext uri="{FF2B5EF4-FFF2-40B4-BE49-F238E27FC236}">
                    <a16:creationId xmlns:a16="http://schemas.microsoft.com/office/drawing/2014/main" id="{DF9B2C57-0060-41AE-9B67-25CEA988BD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214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2" name="Line 79">
                <a:extLst>
                  <a:ext uri="{FF2B5EF4-FFF2-40B4-BE49-F238E27FC236}">
                    <a16:creationId xmlns:a16="http://schemas.microsoft.com/office/drawing/2014/main" id="{38C033D7-577F-4260-A594-2FFA7CDD9B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7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3" name="Line 80">
                <a:extLst>
                  <a:ext uri="{FF2B5EF4-FFF2-40B4-BE49-F238E27FC236}">
                    <a16:creationId xmlns:a16="http://schemas.microsoft.com/office/drawing/2014/main" id="{6F765493-4E3A-4AB6-9B65-D15EA881F9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7" y="2214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4" name="Line 81">
                <a:extLst>
                  <a:ext uri="{FF2B5EF4-FFF2-40B4-BE49-F238E27FC236}">
                    <a16:creationId xmlns:a16="http://schemas.microsoft.com/office/drawing/2014/main" id="{0F2B2FF9-837F-4063-B3EF-57E7F44DE9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5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" name="Freeform 82">
                <a:extLst>
                  <a:ext uri="{FF2B5EF4-FFF2-40B4-BE49-F238E27FC236}">
                    <a16:creationId xmlns:a16="http://schemas.microsoft.com/office/drawing/2014/main" id="{1F4E20E9-7186-4D85-99A7-A453A6371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276"/>
                <a:ext cx="24" cy="31"/>
              </a:xfrm>
              <a:custGeom>
                <a:avLst/>
                <a:gdLst>
                  <a:gd name="T0" fmla="*/ 24 w 24"/>
                  <a:gd name="T1" fmla="*/ 15 h 31"/>
                  <a:gd name="T2" fmla="*/ 24 w 24"/>
                  <a:gd name="T3" fmla="*/ 23 h 31"/>
                  <a:gd name="T4" fmla="*/ 16 w 24"/>
                  <a:gd name="T5" fmla="*/ 31 h 31"/>
                  <a:gd name="T6" fmla="*/ 16 w 24"/>
                  <a:gd name="T7" fmla="*/ 31 h 31"/>
                  <a:gd name="T8" fmla="*/ 0 w 24"/>
                  <a:gd name="T9" fmla="*/ 23 h 31"/>
                  <a:gd name="T10" fmla="*/ 0 w 24"/>
                  <a:gd name="T11" fmla="*/ 15 h 31"/>
                  <a:gd name="T12" fmla="*/ 0 w 24"/>
                  <a:gd name="T13" fmla="*/ 15 h 31"/>
                  <a:gd name="T14" fmla="*/ 0 w 24"/>
                  <a:gd name="T15" fmla="*/ 8 h 31"/>
                  <a:gd name="T16" fmla="*/ 16 w 24"/>
                  <a:gd name="T17" fmla="*/ 0 h 31"/>
                  <a:gd name="T18" fmla="*/ 16 w 24"/>
                  <a:gd name="T19" fmla="*/ 0 h 31"/>
                  <a:gd name="T20" fmla="*/ 24 w 24"/>
                  <a:gd name="T21" fmla="*/ 8 h 31"/>
                  <a:gd name="T22" fmla="*/ 24 w 24"/>
                  <a:gd name="T23" fmla="*/ 15 h 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31"/>
                  <a:gd name="T38" fmla="*/ 24 w 24"/>
                  <a:gd name="T39" fmla="*/ 31 h 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31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31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" name="Line 83">
                <a:extLst>
                  <a:ext uri="{FF2B5EF4-FFF2-40B4-BE49-F238E27FC236}">
                    <a16:creationId xmlns:a16="http://schemas.microsoft.com/office/drawing/2014/main" id="{18BB9734-5B5C-46C1-A13F-9E1DB60A50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91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" name="Line 84">
                <a:extLst>
                  <a:ext uri="{FF2B5EF4-FFF2-40B4-BE49-F238E27FC236}">
                    <a16:creationId xmlns:a16="http://schemas.microsoft.com/office/drawing/2014/main" id="{1FFACC55-27E6-44C3-A582-9E1108EB93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8" name="Line 85">
                <a:extLst>
                  <a:ext uri="{FF2B5EF4-FFF2-40B4-BE49-F238E27FC236}">
                    <a16:creationId xmlns:a16="http://schemas.microsoft.com/office/drawing/2014/main" id="{521ADE83-EBE6-45CF-A537-7DEDE021B1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94" y="2299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9" name="Line 86">
                <a:extLst>
                  <a:ext uri="{FF2B5EF4-FFF2-40B4-BE49-F238E27FC236}">
                    <a16:creationId xmlns:a16="http://schemas.microsoft.com/office/drawing/2014/main" id="{322FBED2-7E9C-485C-8870-0591B71BBE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0" name="Line 87">
                <a:extLst>
                  <a:ext uri="{FF2B5EF4-FFF2-40B4-BE49-F238E27FC236}">
                    <a16:creationId xmlns:a16="http://schemas.microsoft.com/office/drawing/2014/main" id="{77C902F4-BB4A-4DBD-9921-9B606CEF1F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1" name="Line 88">
                <a:extLst>
                  <a:ext uri="{FF2B5EF4-FFF2-40B4-BE49-F238E27FC236}">
                    <a16:creationId xmlns:a16="http://schemas.microsoft.com/office/drawing/2014/main" id="{8EF9F0F3-22E7-439F-A848-9AF4E52E32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2" name="Line 89">
                <a:extLst>
                  <a:ext uri="{FF2B5EF4-FFF2-40B4-BE49-F238E27FC236}">
                    <a16:creationId xmlns:a16="http://schemas.microsoft.com/office/drawing/2014/main" id="{94D558CF-44DA-45FE-9E04-B83F7C98D9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78" y="2299"/>
                <a:ext cx="1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3" name="Line 90">
                <a:extLst>
                  <a:ext uri="{FF2B5EF4-FFF2-40B4-BE49-F238E27FC236}">
                    <a16:creationId xmlns:a16="http://schemas.microsoft.com/office/drawing/2014/main" id="{0603BFA9-1549-4632-93CE-3447381B0B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8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4" name="Line 91">
                <a:extLst>
                  <a:ext uri="{FF2B5EF4-FFF2-40B4-BE49-F238E27FC236}">
                    <a16:creationId xmlns:a16="http://schemas.microsoft.com/office/drawing/2014/main" id="{43C19E67-5924-41F6-B322-2D4FEBAC4A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78" y="2291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5" name="Line 92">
                <a:extLst>
                  <a:ext uri="{FF2B5EF4-FFF2-40B4-BE49-F238E27FC236}">
                    <a16:creationId xmlns:a16="http://schemas.microsoft.com/office/drawing/2014/main" id="{222F03A3-1F8A-4D01-9EE4-BC94A0F22D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8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6" name="Line 93">
                <a:extLst>
                  <a:ext uri="{FF2B5EF4-FFF2-40B4-BE49-F238E27FC236}">
                    <a16:creationId xmlns:a16="http://schemas.microsoft.com/office/drawing/2014/main" id="{B2458552-1937-4987-8BA3-FF286202F7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8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7" name="Line 94">
                <a:extLst>
                  <a:ext uri="{FF2B5EF4-FFF2-40B4-BE49-F238E27FC236}">
                    <a16:creationId xmlns:a16="http://schemas.microsoft.com/office/drawing/2014/main" id="{93BABC21-41F6-4B2C-A8F5-EBCADAED07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8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8" name="Line 95">
                <a:extLst>
                  <a:ext uri="{FF2B5EF4-FFF2-40B4-BE49-F238E27FC236}">
                    <a16:creationId xmlns:a16="http://schemas.microsoft.com/office/drawing/2014/main" id="{F15EDE34-6FBC-426C-9845-8AC5F21D62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78" y="2284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9" name="Line 96">
                <a:extLst>
                  <a:ext uri="{FF2B5EF4-FFF2-40B4-BE49-F238E27FC236}">
                    <a16:creationId xmlns:a16="http://schemas.microsoft.com/office/drawing/2014/main" id="{E85048D0-62A0-48D2-9ADA-802996563E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8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0" name="Line 97">
                <a:extLst>
                  <a:ext uri="{FF2B5EF4-FFF2-40B4-BE49-F238E27FC236}">
                    <a16:creationId xmlns:a16="http://schemas.microsoft.com/office/drawing/2014/main" id="{279A09F2-B64F-4140-9A78-444335CF1A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78" y="2276"/>
                <a:ext cx="1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1" name="Line 98">
                <a:extLst>
                  <a:ext uri="{FF2B5EF4-FFF2-40B4-BE49-F238E27FC236}">
                    <a16:creationId xmlns:a16="http://schemas.microsoft.com/office/drawing/2014/main" id="{01EAE2DC-575F-4EA5-B198-5BDF836605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2" name="Line 99">
                <a:extLst>
                  <a:ext uri="{FF2B5EF4-FFF2-40B4-BE49-F238E27FC236}">
                    <a16:creationId xmlns:a16="http://schemas.microsoft.com/office/drawing/2014/main" id="{212402CD-4BC2-41EB-856D-7FF38EF2D3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3" name="Line 100">
                <a:extLst>
                  <a:ext uri="{FF2B5EF4-FFF2-40B4-BE49-F238E27FC236}">
                    <a16:creationId xmlns:a16="http://schemas.microsoft.com/office/drawing/2014/main" id="{0BD85DB0-A6B1-477E-B36E-7B15A18837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4" name="Line 101">
                <a:extLst>
                  <a:ext uri="{FF2B5EF4-FFF2-40B4-BE49-F238E27FC236}">
                    <a16:creationId xmlns:a16="http://schemas.microsoft.com/office/drawing/2014/main" id="{0AA91D64-8B96-42F0-846A-C2E1F3147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276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5" name="Line 102">
                <a:extLst>
                  <a:ext uri="{FF2B5EF4-FFF2-40B4-BE49-F238E27FC236}">
                    <a16:creationId xmlns:a16="http://schemas.microsoft.com/office/drawing/2014/main" id="{13EB4B72-DEDE-4823-8091-B65D4A5F8F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6" name="Line 103">
                <a:extLst>
                  <a:ext uri="{FF2B5EF4-FFF2-40B4-BE49-F238E27FC236}">
                    <a16:creationId xmlns:a16="http://schemas.microsoft.com/office/drawing/2014/main" id="{994AD485-AC53-46F8-908D-83E5186E0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84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7" name="Line 104">
                <a:extLst>
                  <a:ext uri="{FF2B5EF4-FFF2-40B4-BE49-F238E27FC236}">
                    <a16:creationId xmlns:a16="http://schemas.microsoft.com/office/drawing/2014/main" id="{135AA1C9-BCBD-416F-B06D-D058847ABB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58DE7544-1344-436A-B652-36BA5A7A6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0" y="2129"/>
                <a:ext cx="24" cy="24"/>
              </a:xfrm>
              <a:custGeom>
                <a:avLst/>
                <a:gdLst>
                  <a:gd name="T0" fmla="*/ 24 w 24"/>
                  <a:gd name="T1" fmla="*/ 16 h 24"/>
                  <a:gd name="T2" fmla="*/ 24 w 24"/>
                  <a:gd name="T3" fmla="*/ 24 h 24"/>
                  <a:gd name="T4" fmla="*/ 16 w 24"/>
                  <a:gd name="T5" fmla="*/ 24 h 24"/>
                  <a:gd name="T6" fmla="*/ 16 w 24"/>
                  <a:gd name="T7" fmla="*/ 24 h 24"/>
                  <a:gd name="T8" fmla="*/ 0 w 24"/>
                  <a:gd name="T9" fmla="*/ 24 h 24"/>
                  <a:gd name="T10" fmla="*/ 0 w 24"/>
                  <a:gd name="T11" fmla="*/ 16 h 24"/>
                  <a:gd name="T12" fmla="*/ 0 w 24"/>
                  <a:gd name="T13" fmla="*/ 16 h 24"/>
                  <a:gd name="T14" fmla="*/ 0 w 24"/>
                  <a:gd name="T15" fmla="*/ 0 h 24"/>
                  <a:gd name="T16" fmla="*/ 16 w 24"/>
                  <a:gd name="T17" fmla="*/ 0 h 24"/>
                  <a:gd name="T18" fmla="*/ 16 w 24"/>
                  <a:gd name="T19" fmla="*/ 0 h 24"/>
                  <a:gd name="T20" fmla="*/ 24 w 24"/>
                  <a:gd name="T21" fmla="*/ 0 h 24"/>
                  <a:gd name="T22" fmla="*/ 24 w 24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4"/>
                  <a:gd name="T38" fmla="*/ 24 w 24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4">
                    <a:moveTo>
                      <a:pt x="24" y="16"/>
                    </a:moveTo>
                    <a:lnTo>
                      <a:pt x="24" y="24"/>
                    </a:lnTo>
                    <a:lnTo>
                      <a:pt x="16" y="24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9" name="Line 106">
                <a:extLst>
                  <a:ext uri="{FF2B5EF4-FFF2-40B4-BE49-F238E27FC236}">
                    <a16:creationId xmlns:a16="http://schemas.microsoft.com/office/drawing/2014/main" id="{91A7A38B-67FE-433E-A4C4-D2A0DBBCDC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145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10" name="Line 107">
                <a:extLst>
                  <a:ext uri="{FF2B5EF4-FFF2-40B4-BE49-F238E27FC236}">
                    <a16:creationId xmlns:a16="http://schemas.microsoft.com/office/drawing/2014/main" id="{40C1FFC2-C4B9-49A9-A048-B18608DBB5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11" name="Line 108">
                <a:extLst>
                  <a:ext uri="{FF2B5EF4-FFF2-40B4-BE49-F238E27FC236}">
                    <a16:creationId xmlns:a16="http://schemas.microsoft.com/office/drawing/2014/main" id="{0AB66809-EBF4-424B-85BB-53BC240AD7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46" y="2153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12" name="Line 109">
                <a:extLst>
                  <a:ext uri="{FF2B5EF4-FFF2-40B4-BE49-F238E27FC236}">
                    <a16:creationId xmlns:a16="http://schemas.microsoft.com/office/drawing/2014/main" id="{C756B1F3-B512-4E22-859D-4CAFE2C3DB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13" name="Line 110">
                <a:extLst>
                  <a:ext uri="{FF2B5EF4-FFF2-40B4-BE49-F238E27FC236}">
                    <a16:creationId xmlns:a16="http://schemas.microsoft.com/office/drawing/2014/main" id="{F29D135D-D437-48A4-8357-FF542E533C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14" name="Line 111">
                <a:extLst>
                  <a:ext uri="{FF2B5EF4-FFF2-40B4-BE49-F238E27FC236}">
                    <a16:creationId xmlns:a16="http://schemas.microsoft.com/office/drawing/2014/main" id="{E1BFAEDE-E0F4-4946-ADFD-71E2A4EC9D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15" name="Line 112">
                <a:extLst>
                  <a:ext uri="{FF2B5EF4-FFF2-40B4-BE49-F238E27FC236}">
                    <a16:creationId xmlns:a16="http://schemas.microsoft.com/office/drawing/2014/main" id="{685825EB-B967-421C-A077-CD052A2BF9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30" y="2153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16" name="Line 113">
                <a:extLst>
                  <a:ext uri="{FF2B5EF4-FFF2-40B4-BE49-F238E27FC236}">
                    <a16:creationId xmlns:a16="http://schemas.microsoft.com/office/drawing/2014/main" id="{C8C15830-9043-49D8-9427-FC19DC1E92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0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17" name="Line 114">
                <a:extLst>
                  <a:ext uri="{FF2B5EF4-FFF2-40B4-BE49-F238E27FC236}">
                    <a16:creationId xmlns:a16="http://schemas.microsoft.com/office/drawing/2014/main" id="{2B13FFCE-4311-42B2-A8C4-5412F8BA5D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30" y="2145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18" name="Line 115">
                <a:extLst>
                  <a:ext uri="{FF2B5EF4-FFF2-40B4-BE49-F238E27FC236}">
                    <a16:creationId xmlns:a16="http://schemas.microsoft.com/office/drawing/2014/main" id="{2D05292B-F9A7-41E8-87D9-1D37437AEF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0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19" name="Line 116">
                <a:extLst>
                  <a:ext uri="{FF2B5EF4-FFF2-40B4-BE49-F238E27FC236}">
                    <a16:creationId xmlns:a16="http://schemas.microsoft.com/office/drawing/2014/main" id="{A36F8234-5CED-4085-ABF5-AE1CB0082D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0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0" name="Line 117">
                <a:extLst>
                  <a:ext uri="{FF2B5EF4-FFF2-40B4-BE49-F238E27FC236}">
                    <a16:creationId xmlns:a16="http://schemas.microsoft.com/office/drawing/2014/main" id="{A2DF4E5C-F2BA-4395-9B56-7C8B564082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0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1" name="Line 118">
                <a:extLst>
                  <a:ext uri="{FF2B5EF4-FFF2-40B4-BE49-F238E27FC236}">
                    <a16:creationId xmlns:a16="http://schemas.microsoft.com/office/drawing/2014/main" id="{6F54EC8D-93C0-4A33-94A1-9E9BC56290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30" y="2129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2" name="Line 119">
                <a:extLst>
                  <a:ext uri="{FF2B5EF4-FFF2-40B4-BE49-F238E27FC236}">
                    <a16:creationId xmlns:a16="http://schemas.microsoft.com/office/drawing/2014/main" id="{74106791-F4A6-4A51-A876-7C90743CA0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0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3" name="Line 120">
                <a:extLst>
                  <a:ext uri="{FF2B5EF4-FFF2-40B4-BE49-F238E27FC236}">
                    <a16:creationId xmlns:a16="http://schemas.microsoft.com/office/drawing/2014/main" id="{FEF65315-99D4-49EA-9FAE-F8C42CA95F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0" y="2129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4" name="Line 121">
                <a:extLst>
                  <a:ext uri="{FF2B5EF4-FFF2-40B4-BE49-F238E27FC236}">
                    <a16:creationId xmlns:a16="http://schemas.microsoft.com/office/drawing/2014/main" id="{0410296E-B67B-404B-8D65-40C162E940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5" name="Line 122">
                <a:extLst>
                  <a:ext uri="{FF2B5EF4-FFF2-40B4-BE49-F238E27FC236}">
                    <a16:creationId xmlns:a16="http://schemas.microsoft.com/office/drawing/2014/main" id="{8E64B2FE-EEB2-4485-ACD5-FDD97D23B7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6" name="Line 123">
                <a:extLst>
                  <a:ext uri="{FF2B5EF4-FFF2-40B4-BE49-F238E27FC236}">
                    <a16:creationId xmlns:a16="http://schemas.microsoft.com/office/drawing/2014/main" id="{31CDB0BA-4BB6-4453-8CB4-01024C94C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7" name="Line 124">
                <a:extLst>
                  <a:ext uri="{FF2B5EF4-FFF2-40B4-BE49-F238E27FC236}">
                    <a16:creationId xmlns:a16="http://schemas.microsoft.com/office/drawing/2014/main" id="{101C7A7E-5A96-4255-8950-5889D46755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12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8" name="Line 125">
                <a:extLst>
                  <a:ext uri="{FF2B5EF4-FFF2-40B4-BE49-F238E27FC236}">
                    <a16:creationId xmlns:a16="http://schemas.microsoft.com/office/drawing/2014/main" id="{DDA42D04-9E35-4E35-893F-84B28BD817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29" name="Line 126">
                <a:extLst>
                  <a:ext uri="{FF2B5EF4-FFF2-40B4-BE49-F238E27FC236}">
                    <a16:creationId xmlns:a16="http://schemas.microsoft.com/office/drawing/2014/main" id="{04E9B3E4-A210-4383-9624-02D1D72AB0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129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30" name="Line 127">
                <a:extLst>
                  <a:ext uri="{FF2B5EF4-FFF2-40B4-BE49-F238E27FC236}">
                    <a16:creationId xmlns:a16="http://schemas.microsoft.com/office/drawing/2014/main" id="{9C79C364-4B05-4556-ABDA-BC83C1F46A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31" name="Freeform 128">
                <a:extLst>
                  <a:ext uri="{FF2B5EF4-FFF2-40B4-BE49-F238E27FC236}">
                    <a16:creationId xmlns:a16="http://schemas.microsoft.com/office/drawing/2014/main" id="{50B3D09D-2795-44CF-BC82-C4A0461FDE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8" y="2222"/>
                <a:ext cx="24" cy="23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32" name="Line 129">
                <a:extLst>
                  <a:ext uri="{FF2B5EF4-FFF2-40B4-BE49-F238E27FC236}">
                    <a16:creationId xmlns:a16="http://schemas.microsoft.com/office/drawing/2014/main" id="{29235BD3-64AA-4A63-934A-F0A8690ACD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2" y="2237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33" name="Line 130">
                <a:extLst>
                  <a:ext uri="{FF2B5EF4-FFF2-40B4-BE49-F238E27FC236}">
                    <a16:creationId xmlns:a16="http://schemas.microsoft.com/office/drawing/2014/main" id="{A655F63D-118B-4D45-8AAE-25B9BDF60D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2" y="22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34" name="Line 131">
                <a:extLst>
                  <a:ext uri="{FF2B5EF4-FFF2-40B4-BE49-F238E27FC236}">
                    <a16:creationId xmlns:a16="http://schemas.microsoft.com/office/drawing/2014/main" id="{A7A07E2D-2943-4501-83A0-92A4EA8F62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54" y="2245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35" name="Line 132">
                <a:extLst>
                  <a:ext uri="{FF2B5EF4-FFF2-40B4-BE49-F238E27FC236}">
                    <a16:creationId xmlns:a16="http://schemas.microsoft.com/office/drawing/2014/main" id="{75645EA1-AD8D-4087-B807-444871031C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2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36" name="Line 133">
                <a:extLst>
                  <a:ext uri="{FF2B5EF4-FFF2-40B4-BE49-F238E27FC236}">
                    <a16:creationId xmlns:a16="http://schemas.microsoft.com/office/drawing/2014/main" id="{A3EDBCDC-5AD5-424E-A872-61F22D084E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2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37" name="Line 134">
                <a:extLst>
                  <a:ext uri="{FF2B5EF4-FFF2-40B4-BE49-F238E27FC236}">
                    <a16:creationId xmlns:a16="http://schemas.microsoft.com/office/drawing/2014/main" id="{7667F9B4-F64F-41E0-AEFA-0BABED29EF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2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38" name="Line 135">
                <a:extLst>
                  <a:ext uri="{FF2B5EF4-FFF2-40B4-BE49-F238E27FC236}">
                    <a16:creationId xmlns:a16="http://schemas.microsoft.com/office/drawing/2014/main" id="{2725BE79-4CBF-4E80-82C4-1610DFFE62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38" y="2245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39" name="Line 136">
                <a:extLst>
                  <a:ext uri="{FF2B5EF4-FFF2-40B4-BE49-F238E27FC236}">
                    <a16:creationId xmlns:a16="http://schemas.microsoft.com/office/drawing/2014/main" id="{82963214-80AE-41F6-8976-6EF386F17F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2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40" name="Line 137">
                <a:extLst>
                  <a:ext uri="{FF2B5EF4-FFF2-40B4-BE49-F238E27FC236}">
                    <a16:creationId xmlns:a16="http://schemas.microsoft.com/office/drawing/2014/main" id="{CB6B9AAF-0762-49C5-B00B-CC6926477D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38" y="2237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41" name="Line 138">
                <a:extLst>
                  <a:ext uri="{FF2B5EF4-FFF2-40B4-BE49-F238E27FC236}">
                    <a16:creationId xmlns:a16="http://schemas.microsoft.com/office/drawing/2014/main" id="{F4FDA603-2B91-459E-AA37-ADB6F70D16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42" name="Line 139">
                <a:extLst>
                  <a:ext uri="{FF2B5EF4-FFF2-40B4-BE49-F238E27FC236}">
                    <a16:creationId xmlns:a16="http://schemas.microsoft.com/office/drawing/2014/main" id="{743CD03F-151C-48E1-8762-6C32B7AE5D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43" name="Line 140">
                <a:extLst>
                  <a:ext uri="{FF2B5EF4-FFF2-40B4-BE49-F238E27FC236}">
                    <a16:creationId xmlns:a16="http://schemas.microsoft.com/office/drawing/2014/main" id="{33FEC692-BD60-43EE-9857-3E633B0FCD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44" name="Line 141">
                <a:extLst>
                  <a:ext uri="{FF2B5EF4-FFF2-40B4-BE49-F238E27FC236}">
                    <a16:creationId xmlns:a16="http://schemas.microsoft.com/office/drawing/2014/main" id="{A49848B7-5DAA-4305-875C-F0799F00D2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38" y="2222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45" name="Line 142">
                <a:extLst>
                  <a:ext uri="{FF2B5EF4-FFF2-40B4-BE49-F238E27FC236}">
                    <a16:creationId xmlns:a16="http://schemas.microsoft.com/office/drawing/2014/main" id="{CD89C8BB-07C7-4D63-9C80-4B95DFA9A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2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46" name="Line 143">
                <a:extLst>
                  <a:ext uri="{FF2B5EF4-FFF2-40B4-BE49-F238E27FC236}">
                    <a16:creationId xmlns:a16="http://schemas.microsoft.com/office/drawing/2014/main" id="{EAEE9FF3-2EA4-4F40-94F3-FD88BDFB0D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222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47" name="Line 144">
                <a:extLst>
                  <a:ext uri="{FF2B5EF4-FFF2-40B4-BE49-F238E27FC236}">
                    <a16:creationId xmlns:a16="http://schemas.microsoft.com/office/drawing/2014/main" id="{7B8F4DE4-BC9E-4F48-A9A8-FEA697C5DA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2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48" name="Line 145">
                <a:extLst>
                  <a:ext uri="{FF2B5EF4-FFF2-40B4-BE49-F238E27FC236}">
                    <a16:creationId xmlns:a16="http://schemas.microsoft.com/office/drawing/2014/main" id="{FB3C8E24-25E1-4277-BFE1-C53BDAE3EB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2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49" name="Line 146">
                <a:extLst>
                  <a:ext uri="{FF2B5EF4-FFF2-40B4-BE49-F238E27FC236}">
                    <a16:creationId xmlns:a16="http://schemas.microsoft.com/office/drawing/2014/main" id="{775E0ADA-B456-49D3-A755-5093A483B5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2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50" name="Line 147">
                <a:extLst>
                  <a:ext uri="{FF2B5EF4-FFF2-40B4-BE49-F238E27FC236}">
                    <a16:creationId xmlns:a16="http://schemas.microsoft.com/office/drawing/2014/main" id="{6621C749-56C4-48A8-8914-DE985CBBD0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222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51" name="Line 148">
                <a:extLst>
                  <a:ext uri="{FF2B5EF4-FFF2-40B4-BE49-F238E27FC236}">
                    <a16:creationId xmlns:a16="http://schemas.microsoft.com/office/drawing/2014/main" id="{8245DF94-0AEE-4247-AEF8-CF7D87A53A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2" y="22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52" name="Line 149">
                <a:extLst>
                  <a:ext uri="{FF2B5EF4-FFF2-40B4-BE49-F238E27FC236}">
                    <a16:creationId xmlns:a16="http://schemas.microsoft.com/office/drawing/2014/main" id="{6D3435DB-F193-407A-A83F-C9F9E27351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2" y="2222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53" name="Line 150">
                <a:extLst>
                  <a:ext uri="{FF2B5EF4-FFF2-40B4-BE49-F238E27FC236}">
                    <a16:creationId xmlns:a16="http://schemas.microsoft.com/office/drawing/2014/main" id="{EB383906-3E5B-409D-BA0C-A6F1C134AD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2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54" name="Freeform 151">
                <a:extLst>
                  <a:ext uri="{FF2B5EF4-FFF2-40B4-BE49-F238E27FC236}">
                    <a16:creationId xmlns:a16="http://schemas.microsoft.com/office/drawing/2014/main" id="{89E6D8BF-2F58-41A9-AE87-353124435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0" y="2369"/>
                <a:ext cx="24" cy="23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55" name="Line 152">
                <a:extLst>
                  <a:ext uri="{FF2B5EF4-FFF2-40B4-BE49-F238E27FC236}">
                    <a16:creationId xmlns:a16="http://schemas.microsoft.com/office/drawing/2014/main" id="{B6A8DD23-6F43-4D8C-BEDF-D5E5BD5B80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384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56" name="Line 153">
                <a:extLst>
                  <a:ext uri="{FF2B5EF4-FFF2-40B4-BE49-F238E27FC236}">
                    <a16:creationId xmlns:a16="http://schemas.microsoft.com/office/drawing/2014/main" id="{9492DB5A-8D12-4B31-8C2D-817F90ABDC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57" name="Line 154">
                <a:extLst>
                  <a:ext uri="{FF2B5EF4-FFF2-40B4-BE49-F238E27FC236}">
                    <a16:creationId xmlns:a16="http://schemas.microsoft.com/office/drawing/2014/main" id="{69D3683E-2BCE-4C58-ABAE-DE0AC70BEB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26" y="2392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58" name="Line 155">
                <a:extLst>
                  <a:ext uri="{FF2B5EF4-FFF2-40B4-BE49-F238E27FC236}">
                    <a16:creationId xmlns:a16="http://schemas.microsoft.com/office/drawing/2014/main" id="{4684F3C1-C0A7-4C7A-A548-FC51310CC5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59" name="Line 156">
                <a:extLst>
                  <a:ext uri="{FF2B5EF4-FFF2-40B4-BE49-F238E27FC236}">
                    <a16:creationId xmlns:a16="http://schemas.microsoft.com/office/drawing/2014/main" id="{BF5F07FA-48A0-42B6-BD3D-2EBB6FDEB3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0" name="Line 157">
                <a:extLst>
                  <a:ext uri="{FF2B5EF4-FFF2-40B4-BE49-F238E27FC236}">
                    <a16:creationId xmlns:a16="http://schemas.microsoft.com/office/drawing/2014/main" id="{9729A707-B1D7-4E5D-BDEA-660507A4C0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1" name="Line 158">
                <a:extLst>
                  <a:ext uri="{FF2B5EF4-FFF2-40B4-BE49-F238E27FC236}">
                    <a16:creationId xmlns:a16="http://schemas.microsoft.com/office/drawing/2014/main" id="{001F8E73-EFF9-4104-AA37-0E0CF793E5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10" y="2392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2" name="Line 159">
                <a:extLst>
                  <a:ext uri="{FF2B5EF4-FFF2-40B4-BE49-F238E27FC236}">
                    <a16:creationId xmlns:a16="http://schemas.microsoft.com/office/drawing/2014/main" id="{79EE9483-1238-459A-AE98-E8B8AD1EC4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3" name="Line 160">
                <a:extLst>
                  <a:ext uri="{FF2B5EF4-FFF2-40B4-BE49-F238E27FC236}">
                    <a16:creationId xmlns:a16="http://schemas.microsoft.com/office/drawing/2014/main" id="{98B5EA75-77A3-4CFD-8B91-310DF591D2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0" y="2384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" name="Line 161">
                <a:extLst>
                  <a:ext uri="{FF2B5EF4-FFF2-40B4-BE49-F238E27FC236}">
                    <a16:creationId xmlns:a16="http://schemas.microsoft.com/office/drawing/2014/main" id="{DCCF7BEF-ADAF-4DB1-8584-7709F59FCE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3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5" name="Line 162">
                <a:extLst>
                  <a:ext uri="{FF2B5EF4-FFF2-40B4-BE49-F238E27FC236}">
                    <a16:creationId xmlns:a16="http://schemas.microsoft.com/office/drawing/2014/main" id="{F1CF218D-AE3C-44DF-8FB3-7A44F3BC5C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3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6" name="Line 163">
                <a:extLst>
                  <a:ext uri="{FF2B5EF4-FFF2-40B4-BE49-F238E27FC236}">
                    <a16:creationId xmlns:a16="http://schemas.microsoft.com/office/drawing/2014/main" id="{9CB5975A-3FCC-4E13-861F-25BAC4ECB3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3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7" name="Line 164">
                <a:extLst>
                  <a:ext uri="{FF2B5EF4-FFF2-40B4-BE49-F238E27FC236}">
                    <a16:creationId xmlns:a16="http://schemas.microsoft.com/office/drawing/2014/main" id="{AF88796D-ACE5-4C0D-8AF9-AB3DDA7A23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0" y="2369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8" name="Line 165">
                <a:extLst>
                  <a:ext uri="{FF2B5EF4-FFF2-40B4-BE49-F238E27FC236}">
                    <a16:creationId xmlns:a16="http://schemas.microsoft.com/office/drawing/2014/main" id="{850B9BF9-CA66-4676-A21C-1D1C196446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36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9" name="Line 166">
                <a:extLst>
                  <a:ext uri="{FF2B5EF4-FFF2-40B4-BE49-F238E27FC236}">
                    <a16:creationId xmlns:a16="http://schemas.microsoft.com/office/drawing/2014/main" id="{1DA9C7A1-9D32-4AB2-BA48-1FE9969E70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369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0" name="Line 167">
                <a:extLst>
                  <a:ext uri="{FF2B5EF4-FFF2-40B4-BE49-F238E27FC236}">
                    <a16:creationId xmlns:a16="http://schemas.microsoft.com/office/drawing/2014/main" id="{662ED2C4-4FD7-4A93-AC8A-92038CBE70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36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1" name="Line 168">
                <a:extLst>
                  <a:ext uri="{FF2B5EF4-FFF2-40B4-BE49-F238E27FC236}">
                    <a16:creationId xmlns:a16="http://schemas.microsoft.com/office/drawing/2014/main" id="{952721FE-F480-4827-81BF-6ABB33D425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36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2" name="Line 169">
                <a:extLst>
                  <a:ext uri="{FF2B5EF4-FFF2-40B4-BE49-F238E27FC236}">
                    <a16:creationId xmlns:a16="http://schemas.microsoft.com/office/drawing/2014/main" id="{B976C8BA-309D-4D8A-97C5-81009F7919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36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3" name="Line 170">
                <a:extLst>
                  <a:ext uri="{FF2B5EF4-FFF2-40B4-BE49-F238E27FC236}">
                    <a16:creationId xmlns:a16="http://schemas.microsoft.com/office/drawing/2014/main" id="{5B45A8B8-8903-4C84-99B8-3FF2897C13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36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4" name="Line 171">
                <a:extLst>
                  <a:ext uri="{FF2B5EF4-FFF2-40B4-BE49-F238E27FC236}">
                    <a16:creationId xmlns:a16="http://schemas.microsoft.com/office/drawing/2014/main" id="{4E1F1600-EE1D-418D-BDFC-F4FC1C784D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36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5" name="Line 172">
                <a:extLst>
                  <a:ext uri="{FF2B5EF4-FFF2-40B4-BE49-F238E27FC236}">
                    <a16:creationId xmlns:a16="http://schemas.microsoft.com/office/drawing/2014/main" id="{33774313-E4DC-4D27-91AF-CE7BCEE22D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369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6" name="Line 173">
                <a:extLst>
                  <a:ext uri="{FF2B5EF4-FFF2-40B4-BE49-F238E27FC236}">
                    <a16:creationId xmlns:a16="http://schemas.microsoft.com/office/drawing/2014/main" id="{03500D0D-A77A-48DD-840B-BC0D3A1C7B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3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7" name="Freeform 174">
                <a:extLst>
                  <a:ext uri="{FF2B5EF4-FFF2-40B4-BE49-F238E27FC236}">
                    <a16:creationId xmlns:a16="http://schemas.microsoft.com/office/drawing/2014/main" id="{CA3ED25C-4079-4911-8A03-778025AB5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2" y="2268"/>
                <a:ext cx="32" cy="23"/>
              </a:xfrm>
              <a:custGeom>
                <a:avLst/>
                <a:gdLst>
                  <a:gd name="T0" fmla="*/ 32 w 32"/>
                  <a:gd name="T1" fmla="*/ 16 h 23"/>
                  <a:gd name="T2" fmla="*/ 24 w 32"/>
                  <a:gd name="T3" fmla="*/ 23 h 23"/>
                  <a:gd name="T4" fmla="*/ 16 w 32"/>
                  <a:gd name="T5" fmla="*/ 23 h 23"/>
                  <a:gd name="T6" fmla="*/ 16 w 32"/>
                  <a:gd name="T7" fmla="*/ 23 h 23"/>
                  <a:gd name="T8" fmla="*/ 8 w 32"/>
                  <a:gd name="T9" fmla="*/ 23 h 23"/>
                  <a:gd name="T10" fmla="*/ 0 w 32"/>
                  <a:gd name="T11" fmla="*/ 16 h 23"/>
                  <a:gd name="T12" fmla="*/ 0 w 32"/>
                  <a:gd name="T13" fmla="*/ 16 h 23"/>
                  <a:gd name="T14" fmla="*/ 8 w 32"/>
                  <a:gd name="T15" fmla="*/ 0 h 23"/>
                  <a:gd name="T16" fmla="*/ 16 w 32"/>
                  <a:gd name="T17" fmla="*/ 0 h 23"/>
                  <a:gd name="T18" fmla="*/ 16 w 32"/>
                  <a:gd name="T19" fmla="*/ 0 h 23"/>
                  <a:gd name="T20" fmla="*/ 24 w 32"/>
                  <a:gd name="T21" fmla="*/ 0 h 23"/>
                  <a:gd name="T22" fmla="*/ 32 w 32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23"/>
                  <a:gd name="T38" fmla="*/ 32 w 32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23">
                    <a:moveTo>
                      <a:pt x="32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8" y="23"/>
                    </a:lnTo>
                    <a:lnTo>
                      <a:pt x="0" y="16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8" name="Line 175">
                <a:extLst>
                  <a:ext uri="{FF2B5EF4-FFF2-40B4-BE49-F238E27FC236}">
                    <a16:creationId xmlns:a16="http://schemas.microsoft.com/office/drawing/2014/main" id="{C5723840-1442-4E39-B0B4-5EF2DF38EE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06" y="2284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" name="Line 176">
                <a:extLst>
                  <a:ext uri="{FF2B5EF4-FFF2-40B4-BE49-F238E27FC236}">
                    <a16:creationId xmlns:a16="http://schemas.microsoft.com/office/drawing/2014/main" id="{66DE182B-D8D7-48EF-9AF3-C435A73880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6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0" name="Line 177">
                <a:extLst>
                  <a:ext uri="{FF2B5EF4-FFF2-40B4-BE49-F238E27FC236}">
                    <a16:creationId xmlns:a16="http://schemas.microsoft.com/office/drawing/2014/main" id="{38B3A3EA-2B4A-4FA1-BF13-6FD15BCB87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98" y="2291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1" name="Line 178">
                <a:extLst>
                  <a:ext uri="{FF2B5EF4-FFF2-40B4-BE49-F238E27FC236}">
                    <a16:creationId xmlns:a16="http://schemas.microsoft.com/office/drawing/2014/main" id="{17F658E4-A432-4901-AFBA-E788B161D7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2" name="Line 179">
                <a:extLst>
                  <a:ext uri="{FF2B5EF4-FFF2-40B4-BE49-F238E27FC236}">
                    <a16:creationId xmlns:a16="http://schemas.microsoft.com/office/drawing/2014/main" id="{9D1683EB-DC22-4E8A-8EE5-F422C84A32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3" name="Line 180">
                <a:extLst>
                  <a:ext uri="{FF2B5EF4-FFF2-40B4-BE49-F238E27FC236}">
                    <a16:creationId xmlns:a16="http://schemas.microsoft.com/office/drawing/2014/main" id="{9ECC7A91-8B22-4A68-916E-8DE9DC0F38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4" name="Line 181">
                <a:extLst>
                  <a:ext uri="{FF2B5EF4-FFF2-40B4-BE49-F238E27FC236}">
                    <a16:creationId xmlns:a16="http://schemas.microsoft.com/office/drawing/2014/main" id="{B676A447-C639-461E-99BE-994AC98A82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90" y="2291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5" name="Line 182">
                <a:extLst>
                  <a:ext uri="{FF2B5EF4-FFF2-40B4-BE49-F238E27FC236}">
                    <a16:creationId xmlns:a16="http://schemas.microsoft.com/office/drawing/2014/main" id="{EE68669A-A48B-4638-9376-86400071B0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6" name="Line 183">
                <a:extLst>
                  <a:ext uri="{FF2B5EF4-FFF2-40B4-BE49-F238E27FC236}">
                    <a16:creationId xmlns:a16="http://schemas.microsoft.com/office/drawing/2014/main" id="{765330F3-9430-4E3F-B77F-61400EE710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882" y="2284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7" name="Line 184">
                <a:extLst>
                  <a:ext uri="{FF2B5EF4-FFF2-40B4-BE49-F238E27FC236}">
                    <a16:creationId xmlns:a16="http://schemas.microsoft.com/office/drawing/2014/main" id="{05BF89F3-F7EA-4B33-A10B-97FB21E59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8" name="Line 185">
                <a:extLst>
                  <a:ext uri="{FF2B5EF4-FFF2-40B4-BE49-F238E27FC236}">
                    <a16:creationId xmlns:a16="http://schemas.microsoft.com/office/drawing/2014/main" id="{1C3F3861-F2B6-4868-8744-9DD9844D2C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9" name="Line 186">
                <a:extLst>
                  <a:ext uri="{FF2B5EF4-FFF2-40B4-BE49-F238E27FC236}">
                    <a16:creationId xmlns:a16="http://schemas.microsoft.com/office/drawing/2014/main" id="{599842FB-9E26-4107-903F-BD7A5595FA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90" name="Line 187">
                <a:extLst>
                  <a:ext uri="{FF2B5EF4-FFF2-40B4-BE49-F238E27FC236}">
                    <a16:creationId xmlns:a16="http://schemas.microsoft.com/office/drawing/2014/main" id="{49445461-855C-40B7-B593-9BFBB29132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82" y="2268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91" name="Line 188">
                <a:extLst>
                  <a:ext uri="{FF2B5EF4-FFF2-40B4-BE49-F238E27FC236}">
                    <a16:creationId xmlns:a16="http://schemas.microsoft.com/office/drawing/2014/main" id="{530B0A73-7B69-4039-8DD7-9F3A8A4361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2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92" name="Line 189">
                <a:extLst>
                  <a:ext uri="{FF2B5EF4-FFF2-40B4-BE49-F238E27FC236}">
                    <a16:creationId xmlns:a16="http://schemas.microsoft.com/office/drawing/2014/main" id="{C9B20C81-B945-4673-B16E-ECD4442D5A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268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93" name="Line 190">
                <a:extLst>
                  <a:ext uri="{FF2B5EF4-FFF2-40B4-BE49-F238E27FC236}">
                    <a16:creationId xmlns:a16="http://schemas.microsoft.com/office/drawing/2014/main" id="{DE7E1533-B452-4BDD-915A-EC8219D196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2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94" name="Line 191">
                <a:extLst>
                  <a:ext uri="{FF2B5EF4-FFF2-40B4-BE49-F238E27FC236}">
                    <a16:creationId xmlns:a16="http://schemas.microsoft.com/office/drawing/2014/main" id="{E0383F01-1AE3-4F26-99E4-AF13BDADA8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2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95" name="Line 192">
                <a:extLst>
                  <a:ext uri="{FF2B5EF4-FFF2-40B4-BE49-F238E27FC236}">
                    <a16:creationId xmlns:a16="http://schemas.microsoft.com/office/drawing/2014/main" id="{D969A6D7-E251-4B7E-93C6-9EBB7A5D42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2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96" name="Line 193">
                <a:extLst>
                  <a:ext uri="{FF2B5EF4-FFF2-40B4-BE49-F238E27FC236}">
                    <a16:creationId xmlns:a16="http://schemas.microsoft.com/office/drawing/2014/main" id="{68188DC9-AA92-4600-B853-BE97F97BDE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268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97" name="Line 194">
                <a:extLst>
                  <a:ext uri="{FF2B5EF4-FFF2-40B4-BE49-F238E27FC236}">
                    <a16:creationId xmlns:a16="http://schemas.microsoft.com/office/drawing/2014/main" id="{CD65E2C0-F908-43EB-BF04-74EB4AEFE3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6" y="22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98" name="Line 195">
                <a:extLst>
                  <a:ext uri="{FF2B5EF4-FFF2-40B4-BE49-F238E27FC236}">
                    <a16:creationId xmlns:a16="http://schemas.microsoft.com/office/drawing/2014/main" id="{632D1974-6E0C-4055-9E3D-4EC0D50237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6" y="2268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99" name="Line 196">
                <a:extLst>
                  <a:ext uri="{FF2B5EF4-FFF2-40B4-BE49-F238E27FC236}">
                    <a16:creationId xmlns:a16="http://schemas.microsoft.com/office/drawing/2014/main" id="{2D9801E5-48BC-4F68-940B-D38E4442AC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0" name="Freeform 197">
                <a:extLst>
                  <a:ext uri="{FF2B5EF4-FFF2-40B4-BE49-F238E27FC236}">
                    <a16:creationId xmlns:a16="http://schemas.microsoft.com/office/drawing/2014/main" id="{82544895-DD36-4A47-B562-BC7BF55F5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083"/>
                <a:ext cx="32" cy="23"/>
              </a:xfrm>
              <a:custGeom>
                <a:avLst/>
                <a:gdLst>
                  <a:gd name="T0" fmla="*/ 32 w 32"/>
                  <a:gd name="T1" fmla="*/ 16 h 23"/>
                  <a:gd name="T2" fmla="*/ 24 w 32"/>
                  <a:gd name="T3" fmla="*/ 23 h 23"/>
                  <a:gd name="T4" fmla="*/ 16 w 32"/>
                  <a:gd name="T5" fmla="*/ 23 h 23"/>
                  <a:gd name="T6" fmla="*/ 16 w 32"/>
                  <a:gd name="T7" fmla="*/ 23 h 23"/>
                  <a:gd name="T8" fmla="*/ 8 w 32"/>
                  <a:gd name="T9" fmla="*/ 23 h 23"/>
                  <a:gd name="T10" fmla="*/ 0 w 32"/>
                  <a:gd name="T11" fmla="*/ 16 h 23"/>
                  <a:gd name="T12" fmla="*/ 0 w 32"/>
                  <a:gd name="T13" fmla="*/ 16 h 23"/>
                  <a:gd name="T14" fmla="*/ 8 w 32"/>
                  <a:gd name="T15" fmla="*/ 0 h 23"/>
                  <a:gd name="T16" fmla="*/ 16 w 32"/>
                  <a:gd name="T17" fmla="*/ 0 h 23"/>
                  <a:gd name="T18" fmla="*/ 16 w 32"/>
                  <a:gd name="T19" fmla="*/ 0 h 23"/>
                  <a:gd name="T20" fmla="*/ 24 w 32"/>
                  <a:gd name="T21" fmla="*/ 0 h 23"/>
                  <a:gd name="T22" fmla="*/ 32 w 32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23"/>
                  <a:gd name="T38" fmla="*/ 32 w 32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23">
                    <a:moveTo>
                      <a:pt x="32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8" y="23"/>
                    </a:lnTo>
                    <a:lnTo>
                      <a:pt x="0" y="16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1" name="Line 198">
                <a:extLst>
                  <a:ext uri="{FF2B5EF4-FFF2-40B4-BE49-F238E27FC236}">
                    <a16:creationId xmlns:a16="http://schemas.microsoft.com/office/drawing/2014/main" id="{2668724C-239E-4136-A2DD-50765690D6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10" y="2099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2" name="Line 199">
                <a:extLst>
                  <a:ext uri="{FF2B5EF4-FFF2-40B4-BE49-F238E27FC236}">
                    <a16:creationId xmlns:a16="http://schemas.microsoft.com/office/drawing/2014/main" id="{80D14E0A-A370-4784-B42B-7B699CAD46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10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3" name="Line 200">
                <a:extLst>
                  <a:ext uri="{FF2B5EF4-FFF2-40B4-BE49-F238E27FC236}">
                    <a16:creationId xmlns:a16="http://schemas.microsoft.com/office/drawing/2014/main" id="{0823B3C2-A86A-4DF7-88DB-28826138C6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02" y="210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4" name="Line 201">
                <a:extLst>
                  <a:ext uri="{FF2B5EF4-FFF2-40B4-BE49-F238E27FC236}">
                    <a16:creationId xmlns:a16="http://schemas.microsoft.com/office/drawing/2014/main" id="{2FD73646-4ADC-4B21-81EE-FFE9C74F15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0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5" name="Line 202">
                <a:extLst>
                  <a:ext uri="{FF2B5EF4-FFF2-40B4-BE49-F238E27FC236}">
                    <a16:creationId xmlns:a16="http://schemas.microsoft.com/office/drawing/2014/main" id="{B60C74FE-5CC4-4BE0-9678-91989BF7EF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0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6" name="Line 203">
                <a:extLst>
                  <a:ext uri="{FF2B5EF4-FFF2-40B4-BE49-F238E27FC236}">
                    <a16:creationId xmlns:a16="http://schemas.microsoft.com/office/drawing/2014/main" id="{5D919F1A-5CCA-4127-959D-F708555A77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0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7" name="Line 204">
                <a:extLst>
                  <a:ext uri="{FF2B5EF4-FFF2-40B4-BE49-F238E27FC236}">
                    <a16:creationId xmlns:a16="http://schemas.microsoft.com/office/drawing/2014/main" id="{BE1CD2E0-3879-4669-9DA7-8D6BF52ED3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94" y="210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8" name="Line 205">
                <a:extLst>
                  <a:ext uri="{FF2B5EF4-FFF2-40B4-BE49-F238E27FC236}">
                    <a16:creationId xmlns:a16="http://schemas.microsoft.com/office/drawing/2014/main" id="{ADB35731-A120-4F36-8F0F-EF6A62DDC2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10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9" name="Line 206">
                <a:extLst>
                  <a:ext uri="{FF2B5EF4-FFF2-40B4-BE49-F238E27FC236}">
                    <a16:creationId xmlns:a16="http://schemas.microsoft.com/office/drawing/2014/main" id="{B4C1BF2C-17FC-4B8F-B6C5-6EB1DA7A0C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86" y="2099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0" name="Line 207">
                <a:extLst>
                  <a:ext uri="{FF2B5EF4-FFF2-40B4-BE49-F238E27FC236}">
                    <a16:creationId xmlns:a16="http://schemas.microsoft.com/office/drawing/2014/main" id="{9A4E977F-8E34-47BA-914B-95AEA9076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6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1" name="Line 208">
                <a:extLst>
                  <a:ext uri="{FF2B5EF4-FFF2-40B4-BE49-F238E27FC236}">
                    <a16:creationId xmlns:a16="http://schemas.microsoft.com/office/drawing/2014/main" id="{3AE8B699-B04F-4923-84DE-B25AB8A0E1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6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2" name="Line 209">
                <a:extLst>
                  <a:ext uri="{FF2B5EF4-FFF2-40B4-BE49-F238E27FC236}">
                    <a16:creationId xmlns:a16="http://schemas.microsoft.com/office/drawing/2014/main" id="{1772D824-8C0E-4747-9660-EB02C5DA13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6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3" name="Line 210">
                <a:extLst>
                  <a:ext uri="{FF2B5EF4-FFF2-40B4-BE49-F238E27FC236}">
                    <a16:creationId xmlns:a16="http://schemas.microsoft.com/office/drawing/2014/main" id="{F4BE930E-6643-4402-8BA9-08CDF1CC07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86" y="2083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4" name="Line 211">
                <a:extLst>
                  <a:ext uri="{FF2B5EF4-FFF2-40B4-BE49-F238E27FC236}">
                    <a16:creationId xmlns:a16="http://schemas.microsoft.com/office/drawing/2014/main" id="{EE422C92-090D-4D43-BC7F-40D02DB2A3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0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5" name="Line 212">
                <a:extLst>
                  <a:ext uri="{FF2B5EF4-FFF2-40B4-BE49-F238E27FC236}">
                    <a16:creationId xmlns:a16="http://schemas.microsoft.com/office/drawing/2014/main" id="{6C7D3313-663B-4F59-8779-CD52CEC1A7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083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</p:grpSp>
        <p:grpSp>
          <p:nvGrpSpPr>
            <p:cNvPr id="216" name="Group 213">
              <a:extLst>
                <a:ext uri="{FF2B5EF4-FFF2-40B4-BE49-F238E27FC236}">
                  <a16:creationId xmlns:a16="http://schemas.microsoft.com/office/drawing/2014/main" id="{6EF55FB3-27DE-4F17-BD47-600FC2A79D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17820" y="3373434"/>
              <a:ext cx="611187" cy="379413"/>
              <a:chOff x="1634" y="2083"/>
              <a:chExt cx="289" cy="317"/>
            </a:xfrm>
          </p:grpSpPr>
          <p:sp>
            <p:nvSpPr>
              <p:cNvPr id="217" name="Line 214">
                <a:extLst>
                  <a:ext uri="{FF2B5EF4-FFF2-40B4-BE49-F238E27FC236}">
                    <a16:creationId xmlns:a16="http://schemas.microsoft.com/office/drawing/2014/main" id="{1D487E7D-44F8-400B-9B47-8D909E6DBB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0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8" name="Line 215">
                <a:extLst>
                  <a:ext uri="{FF2B5EF4-FFF2-40B4-BE49-F238E27FC236}">
                    <a16:creationId xmlns:a16="http://schemas.microsoft.com/office/drawing/2014/main" id="{1EA59E5B-E7A3-4AAB-8761-6FF42080F4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0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9" name="Line 216">
                <a:extLst>
                  <a:ext uri="{FF2B5EF4-FFF2-40B4-BE49-F238E27FC236}">
                    <a16:creationId xmlns:a16="http://schemas.microsoft.com/office/drawing/2014/main" id="{984E08A7-28BF-4A67-AB07-3066F46EA9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0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0" name="Line 217">
                <a:extLst>
                  <a:ext uri="{FF2B5EF4-FFF2-40B4-BE49-F238E27FC236}">
                    <a16:creationId xmlns:a16="http://schemas.microsoft.com/office/drawing/2014/main" id="{76F6D756-EFE0-48A0-A5A5-A9701097C5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083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1" name="Line 218">
                <a:extLst>
                  <a:ext uri="{FF2B5EF4-FFF2-40B4-BE49-F238E27FC236}">
                    <a16:creationId xmlns:a16="http://schemas.microsoft.com/office/drawing/2014/main" id="{7DDEE3CE-5D18-4E1D-9D1D-45EBB0239D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0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2" name="Line 219">
                <a:extLst>
                  <a:ext uri="{FF2B5EF4-FFF2-40B4-BE49-F238E27FC236}">
                    <a16:creationId xmlns:a16="http://schemas.microsoft.com/office/drawing/2014/main" id="{970B393B-6D31-46D2-B621-47EF368AF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083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3" name="Line 220">
                <a:extLst>
                  <a:ext uri="{FF2B5EF4-FFF2-40B4-BE49-F238E27FC236}">
                    <a16:creationId xmlns:a16="http://schemas.microsoft.com/office/drawing/2014/main" id="{E59AC0A5-26F6-46A4-BFC1-D33054A574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8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4" name="Freeform 221">
                <a:extLst>
                  <a:ext uri="{FF2B5EF4-FFF2-40B4-BE49-F238E27FC236}">
                    <a16:creationId xmlns:a16="http://schemas.microsoft.com/office/drawing/2014/main" id="{5C9D52FB-0EF2-4975-8B5D-C072547D3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" y="2315"/>
                <a:ext cx="24" cy="23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5" name="Line 222">
                <a:extLst>
                  <a:ext uri="{FF2B5EF4-FFF2-40B4-BE49-F238E27FC236}">
                    <a16:creationId xmlns:a16="http://schemas.microsoft.com/office/drawing/2014/main" id="{3DF591A7-497D-4E4C-9CB7-50B262D804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330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6" name="Line 223">
                <a:extLst>
                  <a:ext uri="{FF2B5EF4-FFF2-40B4-BE49-F238E27FC236}">
                    <a16:creationId xmlns:a16="http://schemas.microsoft.com/office/drawing/2014/main" id="{50176619-23CC-4BB0-A01D-F236C33D8E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7" name="Line 224">
                <a:extLst>
                  <a:ext uri="{FF2B5EF4-FFF2-40B4-BE49-F238E27FC236}">
                    <a16:creationId xmlns:a16="http://schemas.microsoft.com/office/drawing/2014/main" id="{8614EC99-2751-4DBA-894A-5CC10F8F4E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38" y="2338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8" name="Line 225">
                <a:extLst>
                  <a:ext uri="{FF2B5EF4-FFF2-40B4-BE49-F238E27FC236}">
                    <a16:creationId xmlns:a16="http://schemas.microsoft.com/office/drawing/2014/main" id="{8ADBFE51-A5B9-4414-817A-D295948149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9" name="Line 226">
                <a:extLst>
                  <a:ext uri="{FF2B5EF4-FFF2-40B4-BE49-F238E27FC236}">
                    <a16:creationId xmlns:a16="http://schemas.microsoft.com/office/drawing/2014/main" id="{2277B96B-4770-4A5A-AD20-EB2C91C2F6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30" name="Line 227">
                <a:extLst>
                  <a:ext uri="{FF2B5EF4-FFF2-40B4-BE49-F238E27FC236}">
                    <a16:creationId xmlns:a16="http://schemas.microsoft.com/office/drawing/2014/main" id="{97B32B4D-23F3-4C28-8289-B3087662C3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31" name="Line 228">
                <a:extLst>
                  <a:ext uri="{FF2B5EF4-FFF2-40B4-BE49-F238E27FC236}">
                    <a16:creationId xmlns:a16="http://schemas.microsoft.com/office/drawing/2014/main" id="{16848F28-A626-47BA-B4EC-0C8671FEC1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22" y="2338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32" name="Line 229">
                <a:extLst>
                  <a:ext uri="{FF2B5EF4-FFF2-40B4-BE49-F238E27FC236}">
                    <a16:creationId xmlns:a16="http://schemas.microsoft.com/office/drawing/2014/main" id="{80E78D97-0020-45B0-91FE-1DEF2CB927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2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33" name="Line 230">
                <a:extLst>
                  <a:ext uri="{FF2B5EF4-FFF2-40B4-BE49-F238E27FC236}">
                    <a16:creationId xmlns:a16="http://schemas.microsoft.com/office/drawing/2014/main" id="{CE467769-03E9-4F55-9C38-27831D1ED8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22" y="2330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34" name="Line 231">
                <a:extLst>
                  <a:ext uri="{FF2B5EF4-FFF2-40B4-BE49-F238E27FC236}">
                    <a16:creationId xmlns:a16="http://schemas.microsoft.com/office/drawing/2014/main" id="{C8B30B07-B8A3-45B0-9AD0-2DC567F09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2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35" name="Line 232">
                <a:extLst>
                  <a:ext uri="{FF2B5EF4-FFF2-40B4-BE49-F238E27FC236}">
                    <a16:creationId xmlns:a16="http://schemas.microsoft.com/office/drawing/2014/main" id="{9EABC556-DC55-4BE9-8BAF-262CB73C45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2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36" name="Line 233">
                <a:extLst>
                  <a:ext uri="{FF2B5EF4-FFF2-40B4-BE49-F238E27FC236}">
                    <a16:creationId xmlns:a16="http://schemas.microsoft.com/office/drawing/2014/main" id="{E6FA0960-BEE1-438D-AA92-E7FC2C8530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2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37" name="Line 234">
                <a:extLst>
                  <a:ext uri="{FF2B5EF4-FFF2-40B4-BE49-F238E27FC236}">
                    <a16:creationId xmlns:a16="http://schemas.microsoft.com/office/drawing/2014/main" id="{20B12472-1680-4E2D-90B8-547B703280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22" y="2315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38" name="Line 235">
                <a:extLst>
                  <a:ext uri="{FF2B5EF4-FFF2-40B4-BE49-F238E27FC236}">
                    <a16:creationId xmlns:a16="http://schemas.microsoft.com/office/drawing/2014/main" id="{B3AF0366-97FE-4539-9006-FF0064C712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2" y="231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39" name="Line 236">
                <a:extLst>
                  <a:ext uri="{FF2B5EF4-FFF2-40B4-BE49-F238E27FC236}">
                    <a16:creationId xmlns:a16="http://schemas.microsoft.com/office/drawing/2014/main" id="{D9CBC429-96FB-4E3C-B0F1-ED7348DE6F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2" y="2315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40" name="Line 237">
                <a:extLst>
                  <a:ext uri="{FF2B5EF4-FFF2-40B4-BE49-F238E27FC236}">
                    <a16:creationId xmlns:a16="http://schemas.microsoft.com/office/drawing/2014/main" id="{CCE1683B-57F4-4983-A2D1-93FEE7AFF9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31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41" name="Line 238">
                <a:extLst>
                  <a:ext uri="{FF2B5EF4-FFF2-40B4-BE49-F238E27FC236}">
                    <a16:creationId xmlns:a16="http://schemas.microsoft.com/office/drawing/2014/main" id="{1873A86F-0529-4C6E-896B-35EC2BC7E6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31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42" name="Line 239">
                <a:extLst>
                  <a:ext uri="{FF2B5EF4-FFF2-40B4-BE49-F238E27FC236}">
                    <a16:creationId xmlns:a16="http://schemas.microsoft.com/office/drawing/2014/main" id="{E249993B-D287-4F76-A4D5-7544373DE5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31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43" name="Line 240">
                <a:extLst>
                  <a:ext uri="{FF2B5EF4-FFF2-40B4-BE49-F238E27FC236}">
                    <a16:creationId xmlns:a16="http://schemas.microsoft.com/office/drawing/2014/main" id="{3E0D1D28-EE32-44FD-BB18-F054FA1991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8" y="2315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44" name="Line 241">
                <a:extLst>
                  <a:ext uri="{FF2B5EF4-FFF2-40B4-BE49-F238E27FC236}">
                    <a16:creationId xmlns:a16="http://schemas.microsoft.com/office/drawing/2014/main" id="{3BAB0E07-50A1-434F-9CB7-FCD5FC0F39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31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45" name="Line 242">
                <a:extLst>
                  <a:ext uri="{FF2B5EF4-FFF2-40B4-BE49-F238E27FC236}">
                    <a16:creationId xmlns:a16="http://schemas.microsoft.com/office/drawing/2014/main" id="{6DB1F1D4-824A-46A9-ABFA-44C1158E5A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315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46" name="Line 243">
                <a:extLst>
                  <a:ext uri="{FF2B5EF4-FFF2-40B4-BE49-F238E27FC236}">
                    <a16:creationId xmlns:a16="http://schemas.microsoft.com/office/drawing/2014/main" id="{9F79A91C-485F-4202-B83E-BA1870720A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47" name="Freeform 244">
                <a:extLst>
                  <a:ext uri="{FF2B5EF4-FFF2-40B4-BE49-F238E27FC236}">
                    <a16:creationId xmlns:a16="http://schemas.microsoft.com/office/drawing/2014/main" id="{CF84558A-FFBE-46A5-A189-6C8A11B7E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237"/>
                <a:ext cx="32" cy="24"/>
              </a:xfrm>
              <a:custGeom>
                <a:avLst/>
                <a:gdLst>
                  <a:gd name="T0" fmla="*/ 32 w 32"/>
                  <a:gd name="T1" fmla="*/ 16 h 24"/>
                  <a:gd name="T2" fmla="*/ 24 w 32"/>
                  <a:gd name="T3" fmla="*/ 24 h 24"/>
                  <a:gd name="T4" fmla="*/ 16 w 32"/>
                  <a:gd name="T5" fmla="*/ 24 h 24"/>
                  <a:gd name="T6" fmla="*/ 16 w 32"/>
                  <a:gd name="T7" fmla="*/ 24 h 24"/>
                  <a:gd name="T8" fmla="*/ 8 w 32"/>
                  <a:gd name="T9" fmla="*/ 24 h 24"/>
                  <a:gd name="T10" fmla="*/ 0 w 32"/>
                  <a:gd name="T11" fmla="*/ 16 h 24"/>
                  <a:gd name="T12" fmla="*/ 0 w 32"/>
                  <a:gd name="T13" fmla="*/ 16 h 24"/>
                  <a:gd name="T14" fmla="*/ 8 w 32"/>
                  <a:gd name="T15" fmla="*/ 0 h 24"/>
                  <a:gd name="T16" fmla="*/ 16 w 32"/>
                  <a:gd name="T17" fmla="*/ 0 h 24"/>
                  <a:gd name="T18" fmla="*/ 16 w 32"/>
                  <a:gd name="T19" fmla="*/ 0 h 24"/>
                  <a:gd name="T20" fmla="*/ 24 w 32"/>
                  <a:gd name="T21" fmla="*/ 0 h 24"/>
                  <a:gd name="T22" fmla="*/ 32 w 32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24"/>
                  <a:gd name="T38" fmla="*/ 32 w 32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24">
                    <a:moveTo>
                      <a:pt x="32" y="16"/>
                    </a:moveTo>
                    <a:lnTo>
                      <a:pt x="24" y="24"/>
                    </a:lnTo>
                    <a:lnTo>
                      <a:pt x="16" y="24"/>
                    </a:lnTo>
                    <a:lnTo>
                      <a:pt x="8" y="24"/>
                    </a:lnTo>
                    <a:lnTo>
                      <a:pt x="0" y="16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48" name="Line 245">
                <a:extLst>
                  <a:ext uri="{FF2B5EF4-FFF2-40B4-BE49-F238E27FC236}">
                    <a16:creationId xmlns:a16="http://schemas.microsoft.com/office/drawing/2014/main" id="{7D0CCA35-06E6-4D54-9896-B00B59C2DE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82" y="2253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49" name="Line 246">
                <a:extLst>
                  <a:ext uri="{FF2B5EF4-FFF2-40B4-BE49-F238E27FC236}">
                    <a16:creationId xmlns:a16="http://schemas.microsoft.com/office/drawing/2014/main" id="{FE481948-C972-41F2-8C84-762D26D014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82" y="22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50" name="Line 247">
                <a:extLst>
                  <a:ext uri="{FF2B5EF4-FFF2-40B4-BE49-F238E27FC236}">
                    <a16:creationId xmlns:a16="http://schemas.microsoft.com/office/drawing/2014/main" id="{06A09012-F446-419F-BC4A-81BF193F08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74" y="2261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51" name="Line 248">
                <a:extLst>
                  <a:ext uri="{FF2B5EF4-FFF2-40B4-BE49-F238E27FC236}">
                    <a16:creationId xmlns:a16="http://schemas.microsoft.com/office/drawing/2014/main" id="{66D0FFCB-2F67-4F5F-8825-49008E477B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2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52" name="Line 249">
                <a:extLst>
                  <a:ext uri="{FF2B5EF4-FFF2-40B4-BE49-F238E27FC236}">
                    <a16:creationId xmlns:a16="http://schemas.microsoft.com/office/drawing/2014/main" id="{FC15CFA3-30C9-4655-BFAD-17A87E5E10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2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53" name="Line 250">
                <a:extLst>
                  <a:ext uri="{FF2B5EF4-FFF2-40B4-BE49-F238E27FC236}">
                    <a16:creationId xmlns:a16="http://schemas.microsoft.com/office/drawing/2014/main" id="{04DEBB1E-024A-4E74-A4EF-FF161CA134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2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54" name="Line 251">
                <a:extLst>
                  <a:ext uri="{FF2B5EF4-FFF2-40B4-BE49-F238E27FC236}">
                    <a16:creationId xmlns:a16="http://schemas.microsoft.com/office/drawing/2014/main" id="{CB0ADEA7-E0F1-42CC-A75E-E9E3276EC8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66" y="2261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55" name="Line 252">
                <a:extLst>
                  <a:ext uri="{FF2B5EF4-FFF2-40B4-BE49-F238E27FC236}">
                    <a16:creationId xmlns:a16="http://schemas.microsoft.com/office/drawing/2014/main" id="{CEABF485-AB0D-42A0-B60E-D6A34F63D7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6" y="22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56" name="Line 253">
                <a:extLst>
                  <a:ext uri="{FF2B5EF4-FFF2-40B4-BE49-F238E27FC236}">
                    <a16:creationId xmlns:a16="http://schemas.microsoft.com/office/drawing/2014/main" id="{CB458140-A479-489B-B1B4-10DED31A6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658" y="2253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57" name="Line 254">
                <a:extLst>
                  <a:ext uri="{FF2B5EF4-FFF2-40B4-BE49-F238E27FC236}">
                    <a16:creationId xmlns:a16="http://schemas.microsoft.com/office/drawing/2014/main" id="{B96DBE50-9795-4E07-B9C0-1654ECD31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8" y="22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58" name="Line 255">
                <a:extLst>
                  <a:ext uri="{FF2B5EF4-FFF2-40B4-BE49-F238E27FC236}">
                    <a16:creationId xmlns:a16="http://schemas.microsoft.com/office/drawing/2014/main" id="{F5DA99C5-2EAB-4D97-B92C-4799B2761F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8" y="22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59" name="Line 256">
                <a:extLst>
                  <a:ext uri="{FF2B5EF4-FFF2-40B4-BE49-F238E27FC236}">
                    <a16:creationId xmlns:a16="http://schemas.microsoft.com/office/drawing/2014/main" id="{7B85530E-3A1E-44B9-857F-7B9467621C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8" y="22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60" name="Line 257">
                <a:extLst>
                  <a:ext uri="{FF2B5EF4-FFF2-40B4-BE49-F238E27FC236}">
                    <a16:creationId xmlns:a16="http://schemas.microsoft.com/office/drawing/2014/main" id="{2A9DEB3E-DE43-4992-94FA-1451A1597D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58" y="2237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61" name="Line 258">
                <a:extLst>
                  <a:ext uri="{FF2B5EF4-FFF2-40B4-BE49-F238E27FC236}">
                    <a16:creationId xmlns:a16="http://schemas.microsoft.com/office/drawing/2014/main" id="{0ACB6D12-E5ED-45DD-9B6C-A1D0E60F37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6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62" name="Line 259">
                <a:extLst>
                  <a:ext uri="{FF2B5EF4-FFF2-40B4-BE49-F238E27FC236}">
                    <a16:creationId xmlns:a16="http://schemas.microsoft.com/office/drawing/2014/main" id="{46BAA99E-3182-4903-83AF-4E70190D4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6" y="223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63" name="Line 260">
                <a:extLst>
                  <a:ext uri="{FF2B5EF4-FFF2-40B4-BE49-F238E27FC236}">
                    <a16:creationId xmlns:a16="http://schemas.microsoft.com/office/drawing/2014/main" id="{F863EF1F-B15F-420F-A668-3E74ED4782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64" name="Line 261">
                <a:extLst>
                  <a:ext uri="{FF2B5EF4-FFF2-40B4-BE49-F238E27FC236}">
                    <a16:creationId xmlns:a16="http://schemas.microsoft.com/office/drawing/2014/main" id="{DD7E8722-0248-42BB-9A13-3E06BF6F7D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65" name="Line 262">
                <a:extLst>
                  <a:ext uri="{FF2B5EF4-FFF2-40B4-BE49-F238E27FC236}">
                    <a16:creationId xmlns:a16="http://schemas.microsoft.com/office/drawing/2014/main" id="{E08F1038-682B-4B79-86E6-C4707E5AC0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66" name="Line 263">
                <a:extLst>
                  <a:ext uri="{FF2B5EF4-FFF2-40B4-BE49-F238E27FC236}">
                    <a16:creationId xmlns:a16="http://schemas.microsoft.com/office/drawing/2014/main" id="{CDE77276-9A38-4D98-9A1A-B12AC6D6B6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23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67" name="Line 264">
                <a:extLst>
                  <a:ext uri="{FF2B5EF4-FFF2-40B4-BE49-F238E27FC236}">
                    <a16:creationId xmlns:a16="http://schemas.microsoft.com/office/drawing/2014/main" id="{B5819B61-08B2-4CC8-B4F8-F913545E46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82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68" name="Line 265">
                <a:extLst>
                  <a:ext uri="{FF2B5EF4-FFF2-40B4-BE49-F238E27FC236}">
                    <a16:creationId xmlns:a16="http://schemas.microsoft.com/office/drawing/2014/main" id="{C6F4A17A-0C94-4C48-9EEE-1A9D09F89E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82" y="2237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69" name="Line 266">
                <a:extLst>
                  <a:ext uri="{FF2B5EF4-FFF2-40B4-BE49-F238E27FC236}">
                    <a16:creationId xmlns:a16="http://schemas.microsoft.com/office/drawing/2014/main" id="{8321E185-F85F-4A2F-97F0-029B23B289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0" y="22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70" name="Freeform 267">
                <a:extLst>
                  <a:ext uri="{FF2B5EF4-FFF2-40B4-BE49-F238E27FC236}">
                    <a16:creationId xmlns:a16="http://schemas.microsoft.com/office/drawing/2014/main" id="{7F7DA935-D271-43B4-A825-916264DB3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0" y="2330"/>
                <a:ext cx="32" cy="31"/>
              </a:xfrm>
              <a:custGeom>
                <a:avLst/>
                <a:gdLst>
                  <a:gd name="T0" fmla="*/ 32 w 32"/>
                  <a:gd name="T1" fmla="*/ 15 h 31"/>
                  <a:gd name="T2" fmla="*/ 24 w 32"/>
                  <a:gd name="T3" fmla="*/ 23 h 31"/>
                  <a:gd name="T4" fmla="*/ 16 w 32"/>
                  <a:gd name="T5" fmla="*/ 31 h 31"/>
                  <a:gd name="T6" fmla="*/ 16 w 32"/>
                  <a:gd name="T7" fmla="*/ 31 h 31"/>
                  <a:gd name="T8" fmla="*/ 8 w 32"/>
                  <a:gd name="T9" fmla="*/ 23 h 31"/>
                  <a:gd name="T10" fmla="*/ 0 w 32"/>
                  <a:gd name="T11" fmla="*/ 15 h 31"/>
                  <a:gd name="T12" fmla="*/ 0 w 32"/>
                  <a:gd name="T13" fmla="*/ 15 h 31"/>
                  <a:gd name="T14" fmla="*/ 8 w 32"/>
                  <a:gd name="T15" fmla="*/ 8 h 31"/>
                  <a:gd name="T16" fmla="*/ 16 w 32"/>
                  <a:gd name="T17" fmla="*/ 0 h 31"/>
                  <a:gd name="T18" fmla="*/ 16 w 32"/>
                  <a:gd name="T19" fmla="*/ 0 h 31"/>
                  <a:gd name="T20" fmla="*/ 24 w 32"/>
                  <a:gd name="T21" fmla="*/ 8 h 31"/>
                  <a:gd name="T22" fmla="*/ 32 w 32"/>
                  <a:gd name="T23" fmla="*/ 15 h 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31"/>
                  <a:gd name="T38" fmla="*/ 32 w 32"/>
                  <a:gd name="T39" fmla="*/ 31 h 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31">
                    <a:moveTo>
                      <a:pt x="32" y="15"/>
                    </a:moveTo>
                    <a:lnTo>
                      <a:pt x="24" y="23"/>
                    </a:lnTo>
                    <a:lnTo>
                      <a:pt x="16" y="31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8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32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71" name="Line 268">
                <a:extLst>
                  <a:ext uri="{FF2B5EF4-FFF2-40B4-BE49-F238E27FC236}">
                    <a16:creationId xmlns:a16="http://schemas.microsoft.com/office/drawing/2014/main" id="{BB48E913-ADF7-49A2-B33F-B9126FEB1A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4" y="2345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72" name="Line 269">
                <a:extLst>
                  <a:ext uri="{FF2B5EF4-FFF2-40B4-BE49-F238E27FC236}">
                    <a16:creationId xmlns:a16="http://schemas.microsoft.com/office/drawing/2014/main" id="{1998BA6D-4111-4655-842A-1265D61746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73" name="Line 270">
                <a:extLst>
                  <a:ext uri="{FF2B5EF4-FFF2-40B4-BE49-F238E27FC236}">
                    <a16:creationId xmlns:a16="http://schemas.microsoft.com/office/drawing/2014/main" id="{B049C62B-02EC-451D-A936-C81CD115C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06" y="2353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74" name="Line 271">
                <a:extLst>
                  <a:ext uri="{FF2B5EF4-FFF2-40B4-BE49-F238E27FC236}">
                    <a16:creationId xmlns:a16="http://schemas.microsoft.com/office/drawing/2014/main" id="{E46EAB35-BF10-4672-9F64-9ED5428495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6" y="23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75" name="Line 272">
                <a:extLst>
                  <a:ext uri="{FF2B5EF4-FFF2-40B4-BE49-F238E27FC236}">
                    <a16:creationId xmlns:a16="http://schemas.microsoft.com/office/drawing/2014/main" id="{9F1FB43A-264F-4558-B33A-1E0F00FFB6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6" y="23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76" name="Line 273">
                <a:extLst>
                  <a:ext uri="{FF2B5EF4-FFF2-40B4-BE49-F238E27FC236}">
                    <a16:creationId xmlns:a16="http://schemas.microsoft.com/office/drawing/2014/main" id="{64F17861-3438-4FCF-90F1-AB15F6AD7D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6" y="23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77" name="Line 274">
                <a:extLst>
                  <a:ext uri="{FF2B5EF4-FFF2-40B4-BE49-F238E27FC236}">
                    <a16:creationId xmlns:a16="http://schemas.microsoft.com/office/drawing/2014/main" id="{20268540-4245-48E4-A07A-FA293E91F4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898" y="2353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78" name="Line 275">
                <a:extLst>
                  <a:ext uri="{FF2B5EF4-FFF2-40B4-BE49-F238E27FC236}">
                    <a16:creationId xmlns:a16="http://schemas.microsoft.com/office/drawing/2014/main" id="{2896F5C9-1C4E-47A1-8EDD-17A1BDCD88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79" name="Line 276">
                <a:extLst>
                  <a:ext uri="{FF2B5EF4-FFF2-40B4-BE49-F238E27FC236}">
                    <a16:creationId xmlns:a16="http://schemas.microsoft.com/office/drawing/2014/main" id="{1731CB7C-545E-4657-9C50-572F14BC7B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890" y="2345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80" name="Line 277">
                <a:extLst>
                  <a:ext uri="{FF2B5EF4-FFF2-40B4-BE49-F238E27FC236}">
                    <a16:creationId xmlns:a16="http://schemas.microsoft.com/office/drawing/2014/main" id="{854A0D28-ACF7-4720-97E0-DACC90402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81" name="Line 278">
                <a:extLst>
                  <a:ext uri="{FF2B5EF4-FFF2-40B4-BE49-F238E27FC236}">
                    <a16:creationId xmlns:a16="http://schemas.microsoft.com/office/drawing/2014/main" id="{486C367B-1050-4FFC-8910-03D6347A24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82" name="Line 279">
                <a:extLst>
                  <a:ext uri="{FF2B5EF4-FFF2-40B4-BE49-F238E27FC236}">
                    <a16:creationId xmlns:a16="http://schemas.microsoft.com/office/drawing/2014/main" id="{C89290EF-AE9B-425B-BFE2-F4749E77E9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83" name="Line 280">
                <a:extLst>
                  <a:ext uri="{FF2B5EF4-FFF2-40B4-BE49-F238E27FC236}">
                    <a16:creationId xmlns:a16="http://schemas.microsoft.com/office/drawing/2014/main" id="{3580F365-8998-4178-A16B-9F61C896C6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90" y="2338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84" name="Line 281">
                <a:extLst>
                  <a:ext uri="{FF2B5EF4-FFF2-40B4-BE49-F238E27FC236}">
                    <a16:creationId xmlns:a16="http://schemas.microsoft.com/office/drawing/2014/main" id="{A3C96BF8-4D67-4D1F-8616-5EAB476A40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85" name="Line 282">
                <a:extLst>
                  <a:ext uri="{FF2B5EF4-FFF2-40B4-BE49-F238E27FC236}">
                    <a16:creationId xmlns:a16="http://schemas.microsoft.com/office/drawing/2014/main" id="{4932910C-17E8-4952-B5E5-222720EC76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98" y="2330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86" name="Line 283">
                <a:extLst>
                  <a:ext uri="{FF2B5EF4-FFF2-40B4-BE49-F238E27FC236}">
                    <a16:creationId xmlns:a16="http://schemas.microsoft.com/office/drawing/2014/main" id="{C596488B-5503-4630-9C2C-3F6416F93D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6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87" name="Line 284">
                <a:extLst>
                  <a:ext uri="{FF2B5EF4-FFF2-40B4-BE49-F238E27FC236}">
                    <a16:creationId xmlns:a16="http://schemas.microsoft.com/office/drawing/2014/main" id="{DD3BABF8-59B8-4B1C-9987-82F0AD45D4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6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88" name="Line 285">
                <a:extLst>
                  <a:ext uri="{FF2B5EF4-FFF2-40B4-BE49-F238E27FC236}">
                    <a16:creationId xmlns:a16="http://schemas.microsoft.com/office/drawing/2014/main" id="{A8337AB7-D6D9-4B74-A6A0-0CEC4233E8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6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89" name="Line 286">
                <a:extLst>
                  <a:ext uri="{FF2B5EF4-FFF2-40B4-BE49-F238E27FC236}">
                    <a16:creationId xmlns:a16="http://schemas.microsoft.com/office/drawing/2014/main" id="{129241DF-01D6-4950-B475-1F212A35D6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6" y="2330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90" name="Line 287">
                <a:extLst>
                  <a:ext uri="{FF2B5EF4-FFF2-40B4-BE49-F238E27FC236}">
                    <a16:creationId xmlns:a16="http://schemas.microsoft.com/office/drawing/2014/main" id="{F8E7A4C2-1E65-4F39-81F9-80536268BE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91" name="Line 288">
                <a:extLst>
                  <a:ext uri="{FF2B5EF4-FFF2-40B4-BE49-F238E27FC236}">
                    <a16:creationId xmlns:a16="http://schemas.microsoft.com/office/drawing/2014/main" id="{46152F63-4B2D-414D-AF84-D499D20939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338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92" name="Line 289">
                <a:extLst>
                  <a:ext uri="{FF2B5EF4-FFF2-40B4-BE49-F238E27FC236}">
                    <a16:creationId xmlns:a16="http://schemas.microsoft.com/office/drawing/2014/main" id="{7E4BB6B5-F3D0-4D29-A5CC-DFAA47776F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93" name="Freeform 290">
                <a:extLst>
                  <a:ext uri="{FF2B5EF4-FFF2-40B4-BE49-F238E27FC236}">
                    <a16:creationId xmlns:a16="http://schemas.microsoft.com/office/drawing/2014/main" id="{A1D0DE05-439C-4010-BB49-A6B50227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153"/>
                <a:ext cx="32" cy="30"/>
              </a:xfrm>
              <a:custGeom>
                <a:avLst/>
                <a:gdLst>
                  <a:gd name="T0" fmla="*/ 32 w 32"/>
                  <a:gd name="T1" fmla="*/ 15 h 30"/>
                  <a:gd name="T2" fmla="*/ 24 w 32"/>
                  <a:gd name="T3" fmla="*/ 23 h 30"/>
                  <a:gd name="T4" fmla="*/ 16 w 32"/>
                  <a:gd name="T5" fmla="*/ 30 h 30"/>
                  <a:gd name="T6" fmla="*/ 16 w 32"/>
                  <a:gd name="T7" fmla="*/ 30 h 30"/>
                  <a:gd name="T8" fmla="*/ 8 w 32"/>
                  <a:gd name="T9" fmla="*/ 23 h 30"/>
                  <a:gd name="T10" fmla="*/ 0 w 32"/>
                  <a:gd name="T11" fmla="*/ 15 h 30"/>
                  <a:gd name="T12" fmla="*/ 0 w 32"/>
                  <a:gd name="T13" fmla="*/ 15 h 30"/>
                  <a:gd name="T14" fmla="*/ 8 w 32"/>
                  <a:gd name="T15" fmla="*/ 7 h 30"/>
                  <a:gd name="T16" fmla="*/ 16 w 32"/>
                  <a:gd name="T17" fmla="*/ 0 h 30"/>
                  <a:gd name="T18" fmla="*/ 16 w 32"/>
                  <a:gd name="T19" fmla="*/ 0 h 30"/>
                  <a:gd name="T20" fmla="*/ 24 w 32"/>
                  <a:gd name="T21" fmla="*/ 7 h 30"/>
                  <a:gd name="T22" fmla="*/ 32 w 32"/>
                  <a:gd name="T23" fmla="*/ 15 h 3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30"/>
                  <a:gd name="T38" fmla="*/ 32 w 32"/>
                  <a:gd name="T39" fmla="*/ 30 h 3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30">
                    <a:moveTo>
                      <a:pt x="32" y="15"/>
                    </a:moveTo>
                    <a:lnTo>
                      <a:pt x="24" y="23"/>
                    </a:lnTo>
                    <a:lnTo>
                      <a:pt x="16" y="30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7"/>
                    </a:lnTo>
                    <a:lnTo>
                      <a:pt x="16" y="0"/>
                    </a:lnTo>
                    <a:lnTo>
                      <a:pt x="24" y="7"/>
                    </a:lnTo>
                    <a:lnTo>
                      <a:pt x="32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94" name="Line 291">
                <a:extLst>
                  <a:ext uri="{FF2B5EF4-FFF2-40B4-BE49-F238E27FC236}">
                    <a16:creationId xmlns:a16="http://schemas.microsoft.com/office/drawing/2014/main" id="{91D38590-9A6A-4549-8949-15E9312989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10" y="2168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95" name="Line 292">
                <a:extLst>
                  <a:ext uri="{FF2B5EF4-FFF2-40B4-BE49-F238E27FC236}">
                    <a16:creationId xmlns:a16="http://schemas.microsoft.com/office/drawing/2014/main" id="{18DDB62B-0154-4521-A1CE-7B74E12B7B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1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96" name="Line 293">
                <a:extLst>
                  <a:ext uri="{FF2B5EF4-FFF2-40B4-BE49-F238E27FC236}">
                    <a16:creationId xmlns:a16="http://schemas.microsoft.com/office/drawing/2014/main" id="{E174314C-EF35-4741-8566-B704A6176E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02" y="2176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97" name="Line 294">
                <a:extLst>
                  <a:ext uri="{FF2B5EF4-FFF2-40B4-BE49-F238E27FC236}">
                    <a16:creationId xmlns:a16="http://schemas.microsoft.com/office/drawing/2014/main" id="{1F27CE38-289C-4897-9261-8E44CB2415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98" name="Line 295">
                <a:extLst>
                  <a:ext uri="{FF2B5EF4-FFF2-40B4-BE49-F238E27FC236}">
                    <a16:creationId xmlns:a16="http://schemas.microsoft.com/office/drawing/2014/main" id="{FF263D7C-84BB-4AA9-A515-B7235A92CB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99" name="Line 296">
                <a:extLst>
                  <a:ext uri="{FF2B5EF4-FFF2-40B4-BE49-F238E27FC236}">
                    <a16:creationId xmlns:a16="http://schemas.microsoft.com/office/drawing/2014/main" id="{684DBB85-45DB-4270-BC0B-A73E9AFAC4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00" name="Line 297">
                <a:extLst>
                  <a:ext uri="{FF2B5EF4-FFF2-40B4-BE49-F238E27FC236}">
                    <a16:creationId xmlns:a16="http://schemas.microsoft.com/office/drawing/2014/main" id="{0E872DBA-DB3D-44D9-A9CC-B0DE2BDD77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94" y="2176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01" name="Line 298">
                <a:extLst>
                  <a:ext uri="{FF2B5EF4-FFF2-40B4-BE49-F238E27FC236}">
                    <a16:creationId xmlns:a16="http://schemas.microsoft.com/office/drawing/2014/main" id="{62DE4F66-7BC6-4EDC-9AB9-4855989FF6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1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02" name="Line 299">
                <a:extLst>
                  <a:ext uri="{FF2B5EF4-FFF2-40B4-BE49-F238E27FC236}">
                    <a16:creationId xmlns:a16="http://schemas.microsoft.com/office/drawing/2014/main" id="{59FE6634-E216-4C2C-8F70-D23D185D1E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86" y="2168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03" name="Line 300">
                <a:extLst>
                  <a:ext uri="{FF2B5EF4-FFF2-40B4-BE49-F238E27FC236}">
                    <a16:creationId xmlns:a16="http://schemas.microsoft.com/office/drawing/2014/main" id="{423E389C-6DB5-4F70-9DC1-A815936161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6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04" name="Line 301">
                <a:extLst>
                  <a:ext uri="{FF2B5EF4-FFF2-40B4-BE49-F238E27FC236}">
                    <a16:creationId xmlns:a16="http://schemas.microsoft.com/office/drawing/2014/main" id="{20304B36-3333-43FB-A509-1F0FE38AE2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6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05" name="Line 302">
                <a:extLst>
                  <a:ext uri="{FF2B5EF4-FFF2-40B4-BE49-F238E27FC236}">
                    <a16:creationId xmlns:a16="http://schemas.microsoft.com/office/drawing/2014/main" id="{F4190A62-1984-4A5D-812C-B3D4083140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6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06" name="Line 303">
                <a:extLst>
                  <a:ext uri="{FF2B5EF4-FFF2-40B4-BE49-F238E27FC236}">
                    <a16:creationId xmlns:a16="http://schemas.microsoft.com/office/drawing/2014/main" id="{E604EEAD-4DB9-45FE-A39B-ED12358340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86" y="2160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07" name="Line 304">
                <a:extLst>
                  <a:ext uri="{FF2B5EF4-FFF2-40B4-BE49-F238E27FC236}">
                    <a16:creationId xmlns:a16="http://schemas.microsoft.com/office/drawing/2014/main" id="{09B97C52-0340-4786-A3E7-815B91515F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08" name="Line 305">
                <a:extLst>
                  <a:ext uri="{FF2B5EF4-FFF2-40B4-BE49-F238E27FC236}">
                    <a16:creationId xmlns:a16="http://schemas.microsoft.com/office/drawing/2014/main" id="{B8B970D0-D556-4A8E-A411-A59D8D6AEB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94" y="2153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09" name="Line 306">
                <a:extLst>
                  <a:ext uri="{FF2B5EF4-FFF2-40B4-BE49-F238E27FC236}">
                    <a16:creationId xmlns:a16="http://schemas.microsoft.com/office/drawing/2014/main" id="{358A3A54-D667-43E6-A819-A8AA35264D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0" name="Line 307">
                <a:extLst>
                  <a:ext uri="{FF2B5EF4-FFF2-40B4-BE49-F238E27FC236}">
                    <a16:creationId xmlns:a16="http://schemas.microsoft.com/office/drawing/2014/main" id="{4CFC21E9-03E2-4220-B210-B9020FD924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1" name="Line 308">
                <a:extLst>
                  <a:ext uri="{FF2B5EF4-FFF2-40B4-BE49-F238E27FC236}">
                    <a16:creationId xmlns:a16="http://schemas.microsoft.com/office/drawing/2014/main" id="{750607C8-BBD7-4944-A867-CC4FCF7C76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2" name="Line 309">
                <a:extLst>
                  <a:ext uri="{FF2B5EF4-FFF2-40B4-BE49-F238E27FC236}">
                    <a16:creationId xmlns:a16="http://schemas.microsoft.com/office/drawing/2014/main" id="{7D1070CF-6727-427E-AB50-BA0F883808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53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3" name="Line 310">
                <a:extLst>
                  <a:ext uri="{FF2B5EF4-FFF2-40B4-BE49-F238E27FC236}">
                    <a16:creationId xmlns:a16="http://schemas.microsoft.com/office/drawing/2014/main" id="{BB39A360-755A-4881-9052-4471FE722B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4" name="Line 311">
                <a:extLst>
                  <a:ext uri="{FF2B5EF4-FFF2-40B4-BE49-F238E27FC236}">
                    <a16:creationId xmlns:a16="http://schemas.microsoft.com/office/drawing/2014/main" id="{B7A62067-6DC6-4F95-8308-7FDECA6A2B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160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5" name="Line 312">
                <a:extLst>
                  <a:ext uri="{FF2B5EF4-FFF2-40B4-BE49-F238E27FC236}">
                    <a16:creationId xmlns:a16="http://schemas.microsoft.com/office/drawing/2014/main" id="{6B7AAB15-537F-4332-AC69-3739B91910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8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6" name="Freeform 313">
                <a:extLst>
                  <a:ext uri="{FF2B5EF4-FFF2-40B4-BE49-F238E27FC236}">
                    <a16:creationId xmlns:a16="http://schemas.microsoft.com/office/drawing/2014/main" id="{9EF5C2BB-B09F-4A78-A28F-55967E73D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0" y="2153"/>
                <a:ext cx="24" cy="30"/>
              </a:xfrm>
              <a:custGeom>
                <a:avLst/>
                <a:gdLst>
                  <a:gd name="T0" fmla="*/ 24 w 24"/>
                  <a:gd name="T1" fmla="*/ 15 h 30"/>
                  <a:gd name="T2" fmla="*/ 24 w 24"/>
                  <a:gd name="T3" fmla="*/ 23 h 30"/>
                  <a:gd name="T4" fmla="*/ 16 w 24"/>
                  <a:gd name="T5" fmla="*/ 30 h 30"/>
                  <a:gd name="T6" fmla="*/ 16 w 24"/>
                  <a:gd name="T7" fmla="*/ 30 h 30"/>
                  <a:gd name="T8" fmla="*/ 0 w 24"/>
                  <a:gd name="T9" fmla="*/ 23 h 30"/>
                  <a:gd name="T10" fmla="*/ 0 w 24"/>
                  <a:gd name="T11" fmla="*/ 15 h 30"/>
                  <a:gd name="T12" fmla="*/ 0 w 24"/>
                  <a:gd name="T13" fmla="*/ 15 h 30"/>
                  <a:gd name="T14" fmla="*/ 0 w 24"/>
                  <a:gd name="T15" fmla="*/ 7 h 30"/>
                  <a:gd name="T16" fmla="*/ 16 w 24"/>
                  <a:gd name="T17" fmla="*/ 0 h 30"/>
                  <a:gd name="T18" fmla="*/ 16 w 24"/>
                  <a:gd name="T19" fmla="*/ 0 h 30"/>
                  <a:gd name="T20" fmla="*/ 24 w 24"/>
                  <a:gd name="T21" fmla="*/ 7 h 30"/>
                  <a:gd name="T22" fmla="*/ 24 w 24"/>
                  <a:gd name="T23" fmla="*/ 15 h 3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30"/>
                  <a:gd name="T38" fmla="*/ 24 w 24"/>
                  <a:gd name="T39" fmla="*/ 30 h 3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30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30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4" y="7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7" name="Line 314">
                <a:extLst>
                  <a:ext uri="{FF2B5EF4-FFF2-40B4-BE49-F238E27FC236}">
                    <a16:creationId xmlns:a16="http://schemas.microsoft.com/office/drawing/2014/main" id="{DE8D8972-B0F3-47EE-901D-90DAF72A95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168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8" name="Line 315">
                <a:extLst>
                  <a:ext uri="{FF2B5EF4-FFF2-40B4-BE49-F238E27FC236}">
                    <a16:creationId xmlns:a16="http://schemas.microsoft.com/office/drawing/2014/main" id="{BC28A9DA-6400-48BE-9D27-C11B3D73F1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1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19" name="Line 316">
                <a:extLst>
                  <a:ext uri="{FF2B5EF4-FFF2-40B4-BE49-F238E27FC236}">
                    <a16:creationId xmlns:a16="http://schemas.microsoft.com/office/drawing/2014/main" id="{4A6ADECF-AA93-4E93-8559-D46F102642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66" y="2176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20" name="Line 317">
                <a:extLst>
                  <a:ext uri="{FF2B5EF4-FFF2-40B4-BE49-F238E27FC236}">
                    <a16:creationId xmlns:a16="http://schemas.microsoft.com/office/drawing/2014/main" id="{BA8FC259-5567-42B8-9CE2-6002895B72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6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21" name="Line 318">
                <a:extLst>
                  <a:ext uri="{FF2B5EF4-FFF2-40B4-BE49-F238E27FC236}">
                    <a16:creationId xmlns:a16="http://schemas.microsoft.com/office/drawing/2014/main" id="{93776137-3E76-42CC-B55F-6557DCB1DC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6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22" name="Line 319">
                <a:extLst>
                  <a:ext uri="{FF2B5EF4-FFF2-40B4-BE49-F238E27FC236}">
                    <a16:creationId xmlns:a16="http://schemas.microsoft.com/office/drawing/2014/main" id="{BD5776A8-EC62-438D-A43F-C945639984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6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23" name="Line 320">
                <a:extLst>
                  <a:ext uri="{FF2B5EF4-FFF2-40B4-BE49-F238E27FC236}">
                    <a16:creationId xmlns:a16="http://schemas.microsoft.com/office/drawing/2014/main" id="{337335D1-07FC-4EEF-8F5B-AF98AE8B50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650" y="2176"/>
                <a:ext cx="16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24" name="Line 321">
                <a:extLst>
                  <a:ext uri="{FF2B5EF4-FFF2-40B4-BE49-F238E27FC236}">
                    <a16:creationId xmlns:a16="http://schemas.microsoft.com/office/drawing/2014/main" id="{C4CDCDCC-1319-4635-B645-0DDA800B22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1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25" name="Line 322">
                <a:extLst>
                  <a:ext uri="{FF2B5EF4-FFF2-40B4-BE49-F238E27FC236}">
                    <a16:creationId xmlns:a16="http://schemas.microsoft.com/office/drawing/2014/main" id="{6711AD93-96FF-4914-84FB-74E0A0C579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50" y="2168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26" name="Line 323">
                <a:extLst>
                  <a:ext uri="{FF2B5EF4-FFF2-40B4-BE49-F238E27FC236}">
                    <a16:creationId xmlns:a16="http://schemas.microsoft.com/office/drawing/2014/main" id="{F09BBFB6-9F5D-42E3-993A-517731AF26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27" name="Line 324">
                <a:extLst>
                  <a:ext uri="{FF2B5EF4-FFF2-40B4-BE49-F238E27FC236}">
                    <a16:creationId xmlns:a16="http://schemas.microsoft.com/office/drawing/2014/main" id="{7BC0DD03-E0D8-47A5-A9D0-598B30BD15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28" name="Line 325">
                <a:extLst>
                  <a:ext uri="{FF2B5EF4-FFF2-40B4-BE49-F238E27FC236}">
                    <a16:creationId xmlns:a16="http://schemas.microsoft.com/office/drawing/2014/main" id="{5D9D32A3-DEEE-440E-8A76-107081636E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29" name="Line 326">
                <a:extLst>
                  <a:ext uri="{FF2B5EF4-FFF2-40B4-BE49-F238E27FC236}">
                    <a16:creationId xmlns:a16="http://schemas.microsoft.com/office/drawing/2014/main" id="{7C6920E0-C4D0-4292-8419-B0E38B1F2C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50" y="2160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30" name="Line 327">
                <a:extLst>
                  <a:ext uri="{FF2B5EF4-FFF2-40B4-BE49-F238E27FC236}">
                    <a16:creationId xmlns:a16="http://schemas.microsoft.com/office/drawing/2014/main" id="{01C06EED-E2F3-47E9-955D-B9E9953E04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31" name="Line 328">
                <a:extLst>
                  <a:ext uri="{FF2B5EF4-FFF2-40B4-BE49-F238E27FC236}">
                    <a16:creationId xmlns:a16="http://schemas.microsoft.com/office/drawing/2014/main" id="{47B2643A-D6B5-4E6F-BA3E-62ED471F91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50" y="2153"/>
                <a:ext cx="16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32" name="Line 329">
                <a:extLst>
                  <a:ext uri="{FF2B5EF4-FFF2-40B4-BE49-F238E27FC236}">
                    <a16:creationId xmlns:a16="http://schemas.microsoft.com/office/drawing/2014/main" id="{39FA1CAA-C211-4705-99C9-35E3FA2D38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6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33" name="Line 330">
                <a:extLst>
                  <a:ext uri="{FF2B5EF4-FFF2-40B4-BE49-F238E27FC236}">
                    <a16:creationId xmlns:a16="http://schemas.microsoft.com/office/drawing/2014/main" id="{20C9B0B1-51DF-4351-90F8-F86FF2D0E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6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34" name="Line 331">
                <a:extLst>
                  <a:ext uri="{FF2B5EF4-FFF2-40B4-BE49-F238E27FC236}">
                    <a16:creationId xmlns:a16="http://schemas.microsoft.com/office/drawing/2014/main" id="{18C07A7F-A292-4937-A1F1-41F9FDAC4D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6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35" name="Line 332">
                <a:extLst>
                  <a:ext uri="{FF2B5EF4-FFF2-40B4-BE49-F238E27FC236}">
                    <a16:creationId xmlns:a16="http://schemas.microsoft.com/office/drawing/2014/main" id="{425B6FB4-FC2C-47B2-A9FB-5EF2AF71FF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6" y="2153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36" name="Line 333">
                <a:extLst>
                  <a:ext uri="{FF2B5EF4-FFF2-40B4-BE49-F238E27FC236}">
                    <a16:creationId xmlns:a16="http://schemas.microsoft.com/office/drawing/2014/main" id="{C365C659-085B-4E97-B4D7-B58925AE57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37" name="Line 334">
                <a:extLst>
                  <a:ext uri="{FF2B5EF4-FFF2-40B4-BE49-F238E27FC236}">
                    <a16:creationId xmlns:a16="http://schemas.microsoft.com/office/drawing/2014/main" id="{16B3C320-22AC-417C-9E30-F006C383B0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160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38" name="Line 335">
                <a:extLst>
                  <a:ext uri="{FF2B5EF4-FFF2-40B4-BE49-F238E27FC236}">
                    <a16:creationId xmlns:a16="http://schemas.microsoft.com/office/drawing/2014/main" id="{D3F138BC-FD0C-4211-A4AC-FEEA35139F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4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39" name="Freeform 336">
                <a:extLst>
                  <a:ext uri="{FF2B5EF4-FFF2-40B4-BE49-F238E27FC236}">
                    <a16:creationId xmlns:a16="http://schemas.microsoft.com/office/drawing/2014/main" id="{E070D0D6-513E-4AF1-9876-DC62DCE40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8" y="2145"/>
                <a:ext cx="24" cy="23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0" name="Line 337">
                <a:extLst>
                  <a:ext uri="{FF2B5EF4-FFF2-40B4-BE49-F238E27FC236}">
                    <a16:creationId xmlns:a16="http://schemas.microsoft.com/office/drawing/2014/main" id="{20460B5F-B0F9-4FA5-B820-6543FDB070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160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1" name="Line 338">
                <a:extLst>
                  <a:ext uri="{FF2B5EF4-FFF2-40B4-BE49-F238E27FC236}">
                    <a16:creationId xmlns:a16="http://schemas.microsoft.com/office/drawing/2014/main" id="{3E513D69-EFAA-416E-A4BC-638B47A317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2" name="Line 339">
                <a:extLst>
                  <a:ext uri="{FF2B5EF4-FFF2-40B4-BE49-F238E27FC236}">
                    <a16:creationId xmlns:a16="http://schemas.microsoft.com/office/drawing/2014/main" id="{784D28DA-B11B-4A21-8422-2CCF0F0B19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14" y="2168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3" name="Line 340">
                <a:extLst>
                  <a:ext uri="{FF2B5EF4-FFF2-40B4-BE49-F238E27FC236}">
                    <a16:creationId xmlns:a16="http://schemas.microsoft.com/office/drawing/2014/main" id="{F74FFB91-4241-45C8-B845-5C014909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4" name="Line 341">
                <a:extLst>
                  <a:ext uri="{FF2B5EF4-FFF2-40B4-BE49-F238E27FC236}">
                    <a16:creationId xmlns:a16="http://schemas.microsoft.com/office/drawing/2014/main" id="{10B05C7E-EA49-4F20-BB77-E8E07EF51E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5" name="Line 342">
                <a:extLst>
                  <a:ext uri="{FF2B5EF4-FFF2-40B4-BE49-F238E27FC236}">
                    <a16:creationId xmlns:a16="http://schemas.microsoft.com/office/drawing/2014/main" id="{183F44FE-3D10-471C-A50B-0DA9B90476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6" name="Line 343">
                <a:extLst>
                  <a:ext uri="{FF2B5EF4-FFF2-40B4-BE49-F238E27FC236}">
                    <a16:creationId xmlns:a16="http://schemas.microsoft.com/office/drawing/2014/main" id="{E80FC995-2733-4802-A72A-C1D1E70275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98" y="2168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7" name="Line 344">
                <a:extLst>
                  <a:ext uri="{FF2B5EF4-FFF2-40B4-BE49-F238E27FC236}">
                    <a16:creationId xmlns:a16="http://schemas.microsoft.com/office/drawing/2014/main" id="{2BBE4CA6-A66C-4D13-8480-62EB3F4696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8" name="Line 345">
                <a:extLst>
                  <a:ext uri="{FF2B5EF4-FFF2-40B4-BE49-F238E27FC236}">
                    <a16:creationId xmlns:a16="http://schemas.microsoft.com/office/drawing/2014/main" id="{29EC1946-8B37-4E64-9101-9E227D5C17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98" y="2160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49" name="Line 346">
                <a:extLst>
                  <a:ext uri="{FF2B5EF4-FFF2-40B4-BE49-F238E27FC236}">
                    <a16:creationId xmlns:a16="http://schemas.microsoft.com/office/drawing/2014/main" id="{4739A36F-DAD5-42AB-8F7D-385B56C3E1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0" name="Line 347">
                <a:extLst>
                  <a:ext uri="{FF2B5EF4-FFF2-40B4-BE49-F238E27FC236}">
                    <a16:creationId xmlns:a16="http://schemas.microsoft.com/office/drawing/2014/main" id="{F4E1EF53-D601-47C9-8F65-ADECF84C27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1" name="Line 348">
                <a:extLst>
                  <a:ext uri="{FF2B5EF4-FFF2-40B4-BE49-F238E27FC236}">
                    <a16:creationId xmlns:a16="http://schemas.microsoft.com/office/drawing/2014/main" id="{2A8B7DB1-DB6C-473C-92B9-B2EB6231C8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2" name="Line 349">
                <a:extLst>
                  <a:ext uri="{FF2B5EF4-FFF2-40B4-BE49-F238E27FC236}">
                    <a16:creationId xmlns:a16="http://schemas.microsoft.com/office/drawing/2014/main" id="{A5C25E53-6CB7-4464-BD27-C1D120BA34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98" y="2145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3" name="Line 350">
                <a:extLst>
                  <a:ext uri="{FF2B5EF4-FFF2-40B4-BE49-F238E27FC236}">
                    <a16:creationId xmlns:a16="http://schemas.microsoft.com/office/drawing/2014/main" id="{4FD4E060-30DC-45F1-B694-9D7FCE7D00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4" name="Line 351">
                <a:extLst>
                  <a:ext uri="{FF2B5EF4-FFF2-40B4-BE49-F238E27FC236}">
                    <a16:creationId xmlns:a16="http://schemas.microsoft.com/office/drawing/2014/main" id="{19B95F17-8AD6-46FC-B4CD-0B44CFABED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145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5" name="Line 352">
                <a:extLst>
                  <a:ext uri="{FF2B5EF4-FFF2-40B4-BE49-F238E27FC236}">
                    <a16:creationId xmlns:a16="http://schemas.microsoft.com/office/drawing/2014/main" id="{7630022B-79B8-4A39-8189-2E41BDADCB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6" name="Line 353">
                <a:extLst>
                  <a:ext uri="{FF2B5EF4-FFF2-40B4-BE49-F238E27FC236}">
                    <a16:creationId xmlns:a16="http://schemas.microsoft.com/office/drawing/2014/main" id="{BE2D04C3-E630-4DB6-B09B-8C18846300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7" name="Line 354">
                <a:extLst>
                  <a:ext uri="{FF2B5EF4-FFF2-40B4-BE49-F238E27FC236}">
                    <a16:creationId xmlns:a16="http://schemas.microsoft.com/office/drawing/2014/main" id="{C16D8A4F-EF4D-49A6-98AC-2CEE0112BE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8" name="Line 355">
                <a:extLst>
                  <a:ext uri="{FF2B5EF4-FFF2-40B4-BE49-F238E27FC236}">
                    <a16:creationId xmlns:a16="http://schemas.microsoft.com/office/drawing/2014/main" id="{9AA3C1F7-DB43-4803-8BCE-EA4815F6A2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145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59" name="Line 356">
                <a:extLst>
                  <a:ext uri="{FF2B5EF4-FFF2-40B4-BE49-F238E27FC236}">
                    <a16:creationId xmlns:a16="http://schemas.microsoft.com/office/drawing/2014/main" id="{BA3486BC-BF6B-4CC7-BB30-37CA14C62D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0" name="Line 357">
                <a:extLst>
                  <a:ext uri="{FF2B5EF4-FFF2-40B4-BE49-F238E27FC236}">
                    <a16:creationId xmlns:a16="http://schemas.microsoft.com/office/drawing/2014/main" id="{B741098D-F7A3-4F5A-ADBD-40183FCD94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145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1" name="Line 358">
                <a:extLst>
                  <a:ext uri="{FF2B5EF4-FFF2-40B4-BE49-F238E27FC236}">
                    <a16:creationId xmlns:a16="http://schemas.microsoft.com/office/drawing/2014/main" id="{8940FBC2-2854-4D85-B398-096A2A536D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2" name="Freeform 359">
                <a:extLst>
                  <a:ext uri="{FF2B5EF4-FFF2-40B4-BE49-F238E27FC236}">
                    <a16:creationId xmlns:a16="http://schemas.microsoft.com/office/drawing/2014/main" id="{BFB7A4A9-D94E-4E08-BB7F-4B7880434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4" y="2376"/>
                <a:ext cx="32" cy="23"/>
              </a:xfrm>
              <a:custGeom>
                <a:avLst/>
                <a:gdLst>
                  <a:gd name="T0" fmla="*/ 32 w 32"/>
                  <a:gd name="T1" fmla="*/ 16 h 23"/>
                  <a:gd name="T2" fmla="*/ 24 w 32"/>
                  <a:gd name="T3" fmla="*/ 23 h 23"/>
                  <a:gd name="T4" fmla="*/ 16 w 32"/>
                  <a:gd name="T5" fmla="*/ 23 h 23"/>
                  <a:gd name="T6" fmla="*/ 16 w 32"/>
                  <a:gd name="T7" fmla="*/ 23 h 23"/>
                  <a:gd name="T8" fmla="*/ 8 w 32"/>
                  <a:gd name="T9" fmla="*/ 23 h 23"/>
                  <a:gd name="T10" fmla="*/ 0 w 32"/>
                  <a:gd name="T11" fmla="*/ 16 h 23"/>
                  <a:gd name="T12" fmla="*/ 0 w 32"/>
                  <a:gd name="T13" fmla="*/ 16 h 23"/>
                  <a:gd name="T14" fmla="*/ 8 w 32"/>
                  <a:gd name="T15" fmla="*/ 0 h 23"/>
                  <a:gd name="T16" fmla="*/ 16 w 32"/>
                  <a:gd name="T17" fmla="*/ 0 h 23"/>
                  <a:gd name="T18" fmla="*/ 16 w 32"/>
                  <a:gd name="T19" fmla="*/ 0 h 23"/>
                  <a:gd name="T20" fmla="*/ 24 w 32"/>
                  <a:gd name="T21" fmla="*/ 0 h 23"/>
                  <a:gd name="T22" fmla="*/ 32 w 32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23"/>
                  <a:gd name="T38" fmla="*/ 32 w 32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23">
                    <a:moveTo>
                      <a:pt x="32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8" y="23"/>
                    </a:lnTo>
                    <a:lnTo>
                      <a:pt x="0" y="16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3" name="Line 360">
                <a:extLst>
                  <a:ext uri="{FF2B5EF4-FFF2-40B4-BE49-F238E27FC236}">
                    <a16:creationId xmlns:a16="http://schemas.microsoft.com/office/drawing/2014/main" id="{8DEFA2BF-F67B-42DF-A077-3390BA73DB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78" y="2392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4" name="Line 361">
                <a:extLst>
                  <a:ext uri="{FF2B5EF4-FFF2-40B4-BE49-F238E27FC236}">
                    <a16:creationId xmlns:a16="http://schemas.microsoft.com/office/drawing/2014/main" id="{029F3402-AD1B-410A-8E5B-A45D1FB039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8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5" name="Line 362">
                <a:extLst>
                  <a:ext uri="{FF2B5EF4-FFF2-40B4-BE49-F238E27FC236}">
                    <a16:creationId xmlns:a16="http://schemas.microsoft.com/office/drawing/2014/main" id="{05CC80CB-51F5-44A2-BAFB-CD742DE1A3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70" y="23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6" name="Line 363">
                <a:extLst>
                  <a:ext uri="{FF2B5EF4-FFF2-40B4-BE49-F238E27FC236}">
                    <a16:creationId xmlns:a16="http://schemas.microsoft.com/office/drawing/2014/main" id="{E29A7487-72A0-43B0-8C76-7835848D5E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0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7" name="Line 364">
                <a:extLst>
                  <a:ext uri="{FF2B5EF4-FFF2-40B4-BE49-F238E27FC236}">
                    <a16:creationId xmlns:a16="http://schemas.microsoft.com/office/drawing/2014/main" id="{5E1DABB9-8A14-4525-9D89-B1C4152A0A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0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8" name="Line 365">
                <a:extLst>
                  <a:ext uri="{FF2B5EF4-FFF2-40B4-BE49-F238E27FC236}">
                    <a16:creationId xmlns:a16="http://schemas.microsoft.com/office/drawing/2014/main" id="{DBE09342-CF03-4BA9-B0CD-E40DBD524C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0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69" name="Line 366">
                <a:extLst>
                  <a:ext uri="{FF2B5EF4-FFF2-40B4-BE49-F238E27FC236}">
                    <a16:creationId xmlns:a16="http://schemas.microsoft.com/office/drawing/2014/main" id="{6217ACFF-F417-4C2D-BDB1-A142CD7C69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62" y="23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0" name="Line 367">
                <a:extLst>
                  <a:ext uri="{FF2B5EF4-FFF2-40B4-BE49-F238E27FC236}">
                    <a16:creationId xmlns:a16="http://schemas.microsoft.com/office/drawing/2014/main" id="{24CB0422-5B12-4B2E-A828-0EE87EB294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2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1" name="Line 368">
                <a:extLst>
                  <a:ext uri="{FF2B5EF4-FFF2-40B4-BE49-F238E27FC236}">
                    <a16:creationId xmlns:a16="http://schemas.microsoft.com/office/drawing/2014/main" id="{EDEBE770-9E2D-4100-934F-FBC83B67AF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54" y="2392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2" name="Line 369">
                <a:extLst>
                  <a:ext uri="{FF2B5EF4-FFF2-40B4-BE49-F238E27FC236}">
                    <a16:creationId xmlns:a16="http://schemas.microsoft.com/office/drawing/2014/main" id="{0E6A0D75-E0A7-4F27-9F61-F17DDA2921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3" name="Line 370">
                <a:extLst>
                  <a:ext uri="{FF2B5EF4-FFF2-40B4-BE49-F238E27FC236}">
                    <a16:creationId xmlns:a16="http://schemas.microsoft.com/office/drawing/2014/main" id="{7D8F8EA3-2A30-49A2-BE84-3D4E70F475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4" name="Line 371">
                <a:extLst>
                  <a:ext uri="{FF2B5EF4-FFF2-40B4-BE49-F238E27FC236}">
                    <a16:creationId xmlns:a16="http://schemas.microsoft.com/office/drawing/2014/main" id="{288BF83E-AF10-4E33-BB4D-D86732262E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5" name="Line 372">
                <a:extLst>
                  <a:ext uri="{FF2B5EF4-FFF2-40B4-BE49-F238E27FC236}">
                    <a16:creationId xmlns:a16="http://schemas.microsoft.com/office/drawing/2014/main" id="{22BF38AE-ADEB-4754-8071-AD35BF25B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54" y="2376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6" name="Line 373">
                <a:extLst>
                  <a:ext uri="{FF2B5EF4-FFF2-40B4-BE49-F238E27FC236}">
                    <a16:creationId xmlns:a16="http://schemas.microsoft.com/office/drawing/2014/main" id="{CB5C5673-43DA-499E-8294-B6D8250A2A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2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7" name="Line 374">
                <a:extLst>
                  <a:ext uri="{FF2B5EF4-FFF2-40B4-BE49-F238E27FC236}">
                    <a16:creationId xmlns:a16="http://schemas.microsoft.com/office/drawing/2014/main" id="{8B43E895-EDD9-4188-BBCE-ECB3F9F78A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2" y="237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8" name="Line 375">
                <a:extLst>
                  <a:ext uri="{FF2B5EF4-FFF2-40B4-BE49-F238E27FC236}">
                    <a16:creationId xmlns:a16="http://schemas.microsoft.com/office/drawing/2014/main" id="{C70E8E1D-B3D4-4272-8DBA-C6EDC20603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0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79" name="Line 376">
                <a:extLst>
                  <a:ext uri="{FF2B5EF4-FFF2-40B4-BE49-F238E27FC236}">
                    <a16:creationId xmlns:a16="http://schemas.microsoft.com/office/drawing/2014/main" id="{17A38F79-CE38-4C12-A3A4-F99FA3EFA3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0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0" name="Line 377">
                <a:extLst>
                  <a:ext uri="{FF2B5EF4-FFF2-40B4-BE49-F238E27FC236}">
                    <a16:creationId xmlns:a16="http://schemas.microsoft.com/office/drawing/2014/main" id="{39FF999C-2517-4058-9439-AEFC01383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0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1" name="Line 378">
                <a:extLst>
                  <a:ext uri="{FF2B5EF4-FFF2-40B4-BE49-F238E27FC236}">
                    <a16:creationId xmlns:a16="http://schemas.microsoft.com/office/drawing/2014/main" id="{41FEAD71-B0EE-4796-B679-E78CDE7369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0" y="237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2" name="Line 379">
                <a:extLst>
                  <a:ext uri="{FF2B5EF4-FFF2-40B4-BE49-F238E27FC236}">
                    <a16:creationId xmlns:a16="http://schemas.microsoft.com/office/drawing/2014/main" id="{2344842D-0E91-41B9-887E-9790964D9B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8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3" name="Line 380">
                <a:extLst>
                  <a:ext uri="{FF2B5EF4-FFF2-40B4-BE49-F238E27FC236}">
                    <a16:creationId xmlns:a16="http://schemas.microsoft.com/office/drawing/2014/main" id="{F5C31863-5CFE-4321-B716-65BC7864C9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8" y="2376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4" name="Line 381">
                <a:extLst>
                  <a:ext uri="{FF2B5EF4-FFF2-40B4-BE49-F238E27FC236}">
                    <a16:creationId xmlns:a16="http://schemas.microsoft.com/office/drawing/2014/main" id="{D11098DD-C006-47B3-AF2C-FA1D028EB8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6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5" name="Freeform 382">
                <a:extLst>
                  <a:ext uri="{FF2B5EF4-FFF2-40B4-BE49-F238E27FC236}">
                    <a16:creationId xmlns:a16="http://schemas.microsoft.com/office/drawing/2014/main" id="{C67F7777-7F86-405D-94BC-578A04467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4" y="2284"/>
                <a:ext cx="24" cy="23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6" name="Line 383">
                <a:extLst>
                  <a:ext uri="{FF2B5EF4-FFF2-40B4-BE49-F238E27FC236}">
                    <a16:creationId xmlns:a16="http://schemas.microsoft.com/office/drawing/2014/main" id="{610B7FD9-7712-48D5-845E-7ACC8011C9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8" y="2299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7" name="Line 384">
                <a:extLst>
                  <a:ext uri="{FF2B5EF4-FFF2-40B4-BE49-F238E27FC236}">
                    <a16:creationId xmlns:a16="http://schemas.microsoft.com/office/drawing/2014/main" id="{9612C638-90D2-4DF9-877B-3582E1913B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8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8" name="Line 385">
                <a:extLst>
                  <a:ext uri="{FF2B5EF4-FFF2-40B4-BE49-F238E27FC236}">
                    <a16:creationId xmlns:a16="http://schemas.microsoft.com/office/drawing/2014/main" id="{51D6502B-09F9-4806-B61C-A56CA54F58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50" y="230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89" name="Line 386">
                <a:extLst>
                  <a:ext uri="{FF2B5EF4-FFF2-40B4-BE49-F238E27FC236}">
                    <a16:creationId xmlns:a16="http://schemas.microsoft.com/office/drawing/2014/main" id="{EDBD4153-5B47-4B71-853B-ADA70DB848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0" name="Line 387">
                <a:extLst>
                  <a:ext uri="{FF2B5EF4-FFF2-40B4-BE49-F238E27FC236}">
                    <a16:creationId xmlns:a16="http://schemas.microsoft.com/office/drawing/2014/main" id="{D81BB974-9083-4C04-89D8-BF9EBC2907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1" name="Line 388">
                <a:extLst>
                  <a:ext uri="{FF2B5EF4-FFF2-40B4-BE49-F238E27FC236}">
                    <a16:creationId xmlns:a16="http://schemas.microsoft.com/office/drawing/2014/main" id="{50D9C934-5B49-4506-BACA-E392983410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2" name="Line 389">
                <a:extLst>
                  <a:ext uri="{FF2B5EF4-FFF2-40B4-BE49-F238E27FC236}">
                    <a16:creationId xmlns:a16="http://schemas.microsoft.com/office/drawing/2014/main" id="{676A5378-3CD4-43BB-BCD1-6FC4D3349A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34" y="2307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3" name="Line 390">
                <a:extLst>
                  <a:ext uri="{FF2B5EF4-FFF2-40B4-BE49-F238E27FC236}">
                    <a16:creationId xmlns:a16="http://schemas.microsoft.com/office/drawing/2014/main" id="{18819EE5-9AE9-4EBC-8528-AA6A4F206C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4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4" name="Line 391">
                <a:extLst>
                  <a:ext uri="{FF2B5EF4-FFF2-40B4-BE49-F238E27FC236}">
                    <a16:creationId xmlns:a16="http://schemas.microsoft.com/office/drawing/2014/main" id="{185155BC-B536-4D96-846D-67E38CDF6D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34" y="2299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5" name="Line 392">
                <a:extLst>
                  <a:ext uri="{FF2B5EF4-FFF2-40B4-BE49-F238E27FC236}">
                    <a16:creationId xmlns:a16="http://schemas.microsoft.com/office/drawing/2014/main" id="{A3229466-7738-481C-8B20-3D35146073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4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6" name="Line 393">
                <a:extLst>
                  <a:ext uri="{FF2B5EF4-FFF2-40B4-BE49-F238E27FC236}">
                    <a16:creationId xmlns:a16="http://schemas.microsoft.com/office/drawing/2014/main" id="{A2AB0C34-E5AF-4A0E-82E0-9570C89B6C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4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7" name="Line 394">
                <a:extLst>
                  <a:ext uri="{FF2B5EF4-FFF2-40B4-BE49-F238E27FC236}">
                    <a16:creationId xmlns:a16="http://schemas.microsoft.com/office/drawing/2014/main" id="{40209A6D-0516-4492-B7E8-B788F3C977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4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8" name="Line 395">
                <a:extLst>
                  <a:ext uri="{FF2B5EF4-FFF2-40B4-BE49-F238E27FC236}">
                    <a16:creationId xmlns:a16="http://schemas.microsoft.com/office/drawing/2014/main" id="{0617CA72-6FF9-41DE-A245-58591E79D5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34" y="2284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399" name="Line 396">
                <a:extLst>
                  <a:ext uri="{FF2B5EF4-FFF2-40B4-BE49-F238E27FC236}">
                    <a16:creationId xmlns:a16="http://schemas.microsoft.com/office/drawing/2014/main" id="{0F773793-32CD-4872-9EB8-B526B8037D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4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0" name="Line 397">
                <a:extLst>
                  <a:ext uri="{FF2B5EF4-FFF2-40B4-BE49-F238E27FC236}">
                    <a16:creationId xmlns:a16="http://schemas.microsoft.com/office/drawing/2014/main" id="{29F2A021-685B-4FAF-AE9B-7EFCEEB2AE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4" y="2284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1" name="Line 398">
                <a:extLst>
                  <a:ext uri="{FF2B5EF4-FFF2-40B4-BE49-F238E27FC236}">
                    <a16:creationId xmlns:a16="http://schemas.microsoft.com/office/drawing/2014/main" id="{3B1A8CE4-D8A2-4A0C-891D-093DFD9AC6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2" name="Line 399">
                <a:extLst>
                  <a:ext uri="{FF2B5EF4-FFF2-40B4-BE49-F238E27FC236}">
                    <a16:creationId xmlns:a16="http://schemas.microsoft.com/office/drawing/2014/main" id="{4B1DDDB3-EA5B-444A-BC9C-6A1E05E043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3" name="Line 400">
                <a:extLst>
                  <a:ext uri="{FF2B5EF4-FFF2-40B4-BE49-F238E27FC236}">
                    <a16:creationId xmlns:a16="http://schemas.microsoft.com/office/drawing/2014/main" id="{E78F72E5-545A-433D-A9EA-AEC7FB9D50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4" name="Line 401">
                <a:extLst>
                  <a:ext uri="{FF2B5EF4-FFF2-40B4-BE49-F238E27FC236}">
                    <a16:creationId xmlns:a16="http://schemas.microsoft.com/office/drawing/2014/main" id="{A2A5D6FF-9D9C-4A08-B311-E69A49A57F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0" y="2284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5" name="Line 402">
                <a:extLst>
                  <a:ext uri="{FF2B5EF4-FFF2-40B4-BE49-F238E27FC236}">
                    <a16:creationId xmlns:a16="http://schemas.microsoft.com/office/drawing/2014/main" id="{722BB36E-E780-4DEE-923A-EC0BF82B95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8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6" name="Line 403">
                <a:extLst>
                  <a:ext uri="{FF2B5EF4-FFF2-40B4-BE49-F238E27FC236}">
                    <a16:creationId xmlns:a16="http://schemas.microsoft.com/office/drawing/2014/main" id="{B11A8879-B008-43A2-9EB1-132EE2FD2B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8" y="2284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7" name="Line 404">
                <a:extLst>
                  <a:ext uri="{FF2B5EF4-FFF2-40B4-BE49-F238E27FC236}">
                    <a16:creationId xmlns:a16="http://schemas.microsoft.com/office/drawing/2014/main" id="{326B323B-7ECA-4230-89A0-D69DC74C0A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8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8" name="Freeform 405">
                <a:extLst>
                  <a:ext uri="{FF2B5EF4-FFF2-40B4-BE49-F238E27FC236}">
                    <a16:creationId xmlns:a16="http://schemas.microsoft.com/office/drawing/2014/main" id="{A236EAD1-17F8-4937-B8F5-C6A4BC599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6" y="2276"/>
                <a:ext cx="24" cy="23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09" name="Line 406">
                <a:extLst>
                  <a:ext uri="{FF2B5EF4-FFF2-40B4-BE49-F238E27FC236}">
                    <a16:creationId xmlns:a16="http://schemas.microsoft.com/office/drawing/2014/main" id="{74921F9F-FCE9-408F-B660-00154130B3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291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0" name="Line 407">
                <a:extLst>
                  <a:ext uri="{FF2B5EF4-FFF2-40B4-BE49-F238E27FC236}">
                    <a16:creationId xmlns:a16="http://schemas.microsoft.com/office/drawing/2014/main" id="{BA5DD319-D6E6-4B48-8E21-FD75538BD6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1" name="Line 408">
                <a:extLst>
                  <a:ext uri="{FF2B5EF4-FFF2-40B4-BE49-F238E27FC236}">
                    <a16:creationId xmlns:a16="http://schemas.microsoft.com/office/drawing/2014/main" id="{D6C5CAE9-53B4-4196-8A58-1640C3E735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82" y="22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2" name="Line 409">
                <a:extLst>
                  <a:ext uri="{FF2B5EF4-FFF2-40B4-BE49-F238E27FC236}">
                    <a16:creationId xmlns:a16="http://schemas.microsoft.com/office/drawing/2014/main" id="{40DFB7A7-762C-49B9-B8F0-D8B2ECD350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3" name="Line 410">
                <a:extLst>
                  <a:ext uri="{FF2B5EF4-FFF2-40B4-BE49-F238E27FC236}">
                    <a16:creationId xmlns:a16="http://schemas.microsoft.com/office/drawing/2014/main" id="{C2034CA9-0CDB-4850-878F-33EF9EAA75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4" name="Line 411">
                <a:extLst>
                  <a:ext uri="{FF2B5EF4-FFF2-40B4-BE49-F238E27FC236}">
                    <a16:creationId xmlns:a16="http://schemas.microsoft.com/office/drawing/2014/main" id="{F41C2DE8-2879-4BB5-9451-A4BA3AC2D2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5" name="Line 412">
                <a:extLst>
                  <a:ext uri="{FF2B5EF4-FFF2-40B4-BE49-F238E27FC236}">
                    <a16:creationId xmlns:a16="http://schemas.microsoft.com/office/drawing/2014/main" id="{2E3451BA-989D-4AF4-AE4F-FE550AE9B8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66" y="2299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6" name="Line 413">
                <a:extLst>
                  <a:ext uri="{FF2B5EF4-FFF2-40B4-BE49-F238E27FC236}">
                    <a16:creationId xmlns:a16="http://schemas.microsoft.com/office/drawing/2014/main" id="{F7B22931-AA52-4AC2-A213-ED6F94EB1B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</p:grpSp>
        <p:grpSp>
          <p:nvGrpSpPr>
            <p:cNvPr id="417" name="Group 414">
              <a:extLst>
                <a:ext uri="{FF2B5EF4-FFF2-40B4-BE49-F238E27FC236}">
                  <a16:creationId xmlns:a16="http://schemas.microsoft.com/office/drawing/2014/main" id="{C3FF46B2-1FB9-41A6-B3E4-27259A8377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2620" y="3438522"/>
              <a:ext cx="473075" cy="377825"/>
              <a:chOff x="1778" y="2137"/>
              <a:chExt cx="224" cy="317"/>
            </a:xfrm>
          </p:grpSpPr>
          <p:sp>
            <p:nvSpPr>
              <p:cNvPr id="418" name="Line 415">
                <a:extLst>
                  <a:ext uri="{FF2B5EF4-FFF2-40B4-BE49-F238E27FC236}">
                    <a16:creationId xmlns:a16="http://schemas.microsoft.com/office/drawing/2014/main" id="{63979673-8ACD-4D7E-840D-9505C81AD9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66" y="2291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19" name="Line 416">
                <a:extLst>
                  <a:ext uri="{FF2B5EF4-FFF2-40B4-BE49-F238E27FC236}">
                    <a16:creationId xmlns:a16="http://schemas.microsoft.com/office/drawing/2014/main" id="{C47B33A2-5459-469F-969A-A8C8B8CBD5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0" name="Line 417">
                <a:extLst>
                  <a:ext uri="{FF2B5EF4-FFF2-40B4-BE49-F238E27FC236}">
                    <a16:creationId xmlns:a16="http://schemas.microsoft.com/office/drawing/2014/main" id="{F6DFA04B-E4C0-4146-A17A-2A147D8685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1" name="Line 418">
                <a:extLst>
                  <a:ext uri="{FF2B5EF4-FFF2-40B4-BE49-F238E27FC236}">
                    <a16:creationId xmlns:a16="http://schemas.microsoft.com/office/drawing/2014/main" id="{C73F1F58-BDF5-460F-A209-7511DABB1F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2" name="Line 419">
                <a:extLst>
                  <a:ext uri="{FF2B5EF4-FFF2-40B4-BE49-F238E27FC236}">
                    <a16:creationId xmlns:a16="http://schemas.microsoft.com/office/drawing/2014/main" id="{D75583B8-BA3F-49F0-8FD8-9302EDB652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66" y="2276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3" name="Line 420">
                <a:extLst>
                  <a:ext uri="{FF2B5EF4-FFF2-40B4-BE49-F238E27FC236}">
                    <a16:creationId xmlns:a16="http://schemas.microsoft.com/office/drawing/2014/main" id="{37817ECF-5BBF-45E0-AFA3-626FB149F9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4" name="Line 421">
                <a:extLst>
                  <a:ext uri="{FF2B5EF4-FFF2-40B4-BE49-F238E27FC236}">
                    <a16:creationId xmlns:a16="http://schemas.microsoft.com/office/drawing/2014/main" id="{BA49EF69-C9FD-442C-A35F-61066C5897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276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5" name="Line 422">
                <a:extLst>
                  <a:ext uri="{FF2B5EF4-FFF2-40B4-BE49-F238E27FC236}">
                    <a16:creationId xmlns:a16="http://schemas.microsoft.com/office/drawing/2014/main" id="{81623112-63BA-4CD7-850F-36CAE77883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6" name="Line 423">
                <a:extLst>
                  <a:ext uri="{FF2B5EF4-FFF2-40B4-BE49-F238E27FC236}">
                    <a16:creationId xmlns:a16="http://schemas.microsoft.com/office/drawing/2014/main" id="{EC8E45C2-72BC-4604-8A10-96E5B99027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7" name="Line 424">
                <a:extLst>
                  <a:ext uri="{FF2B5EF4-FFF2-40B4-BE49-F238E27FC236}">
                    <a16:creationId xmlns:a16="http://schemas.microsoft.com/office/drawing/2014/main" id="{334CB277-764E-4616-8DA9-D91AFB8E42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8" name="Line 425">
                <a:extLst>
                  <a:ext uri="{FF2B5EF4-FFF2-40B4-BE49-F238E27FC236}">
                    <a16:creationId xmlns:a16="http://schemas.microsoft.com/office/drawing/2014/main" id="{55FAED1D-6E31-401D-B1CD-D4E8032770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27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29" name="Line 426">
                <a:extLst>
                  <a:ext uri="{FF2B5EF4-FFF2-40B4-BE49-F238E27FC236}">
                    <a16:creationId xmlns:a16="http://schemas.microsoft.com/office/drawing/2014/main" id="{5B849211-9698-4761-BEAE-278EF6A592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0" name="Line 427">
                <a:extLst>
                  <a:ext uri="{FF2B5EF4-FFF2-40B4-BE49-F238E27FC236}">
                    <a16:creationId xmlns:a16="http://schemas.microsoft.com/office/drawing/2014/main" id="{785C6BA1-EA61-4390-8B5C-C6D1BA0DBA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276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1" name="Line 428">
                <a:extLst>
                  <a:ext uri="{FF2B5EF4-FFF2-40B4-BE49-F238E27FC236}">
                    <a16:creationId xmlns:a16="http://schemas.microsoft.com/office/drawing/2014/main" id="{9C16A90C-7C3D-441C-A095-983DC32E86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2" name="Freeform 429">
                <a:extLst>
                  <a:ext uri="{FF2B5EF4-FFF2-40B4-BE49-F238E27FC236}">
                    <a16:creationId xmlns:a16="http://schemas.microsoft.com/office/drawing/2014/main" id="{2A3CE7EA-2DD6-4C7E-8D63-5D59BD50B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199"/>
                <a:ext cx="31" cy="23"/>
              </a:xfrm>
              <a:custGeom>
                <a:avLst/>
                <a:gdLst>
                  <a:gd name="T0" fmla="*/ 31 w 31"/>
                  <a:gd name="T1" fmla="*/ 15 h 23"/>
                  <a:gd name="T2" fmla="*/ 23 w 31"/>
                  <a:gd name="T3" fmla="*/ 23 h 23"/>
                  <a:gd name="T4" fmla="*/ 15 w 31"/>
                  <a:gd name="T5" fmla="*/ 23 h 23"/>
                  <a:gd name="T6" fmla="*/ 15 w 31"/>
                  <a:gd name="T7" fmla="*/ 23 h 23"/>
                  <a:gd name="T8" fmla="*/ 8 w 31"/>
                  <a:gd name="T9" fmla="*/ 23 h 23"/>
                  <a:gd name="T10" fmla="*/ 0 w 31"/>
                  <a:gd name="T11" fmla="*/ 15 h 23"/>
                  <a:gd name="T12" fmla="*/ 0 w 31"/>
                  <a:gd name="T13" fmla="*/ 15 h 23"/>
                  <a:gd name="T14" fmla="*/ 8 w 31"/>
                  <a:gd name="T15" fmla="*/ 0 h 23"/>
                  <a:gd name="T16" fmla="*/ 15 w 31"/>
                  <a:gd name="T17" fmla="*/ 0 h 23"/>
                  <a:gd name="T18" fmla="*/ 15 w 31"/>
                  <a:gd name="T19" fmla="*/ 0 h 23"/>
                  <a:gd name="T20" fmla="*/ 23 w 31"/>
                  <a:gd name="T21" fmla="*/ 0 h 23"/>
                  <a:gd name="T22" fmla="*/ 31 w 31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1"/>
                  <a:gd name="T37" fmla="*/ 0 h 23"/>
                  <a:gd name="T38" fmla="*/ 31 w 31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1" h="23">
                    <a:moveTo>
                      <a:pt x="31" y="15"/>
                    </a:moveTo>
                    <a:lnTo>
                      <a:pt x="23" y="23"/>
                    </a:lnTo>
                    <a:lnTo>
                      <a:pt x="15" y="23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15" y="0"/>
                    </a:lnTo>
                    <a:lnTo>
                      <a:pt x="23" y="0"/>
                    </a:lnTo>
                    <a:lnTo>
                      <a:pt x="31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3" name="Line 430">
                <a:extLst>
                  <a:ext uri="{FF2B5EF4-FFF2-40B4-BE49-F238E27FC236}">
                    <a16:creationId xmlns:a16="http://schemas.microsoft.com/office/drawing/2014/main" id="{13416196-27AC-41F7-A0C8-EAF491191A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37" y="2214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4" name="Line 431">
                <a:extLst>
                  <a:ext uri="{FF2B5EF4-FFF2-40B4-BE49-F238E27FC236}">
                    <a16:creationId xmlns:a16="http://schemas.microsoft.com/office/drawing/2014/main" id="{9302528F-A158-461F-BBC3-61095C7DD2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7" y="22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5" name="Line 432">
                <a:extLst>
                  <a:ext uri="{FF2B5EF4-FFF2-40B4-BE49-F238E27FC236}">
                    <a16:creationId xmlns:a16="http://schemas.microsoft.com/office/drawing/2014/main" id="{762B9342-D642-4CEF-BE81-FC225564C1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29" y="2222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6" name="Line 433">
                <a:extLst>
                  <a:ext uri="{FF2B5EF4-FFF2-40B4-BE49-F238E27FC236}">
                    <a16:creationId xmlns:a16="http://schemas.microsoft.com/office/drawing/2014/main" id="{50203A3A-3C68-46FC-A771-C80AABE0C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2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7" name="Line 434">
                <a:extLst>
                  <a:ext uri="{FF2B5EF4-FFF2-40B4-BE49-F238E27FC236}">
                    <a16:creationId xmlns:a16="http://schemas.microsoft.com/office/drawing/2014/main" id="{1EEEDA39-0C3F-4E5A-A9D6-85A8FAFAD5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2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8" name="Line 435">
                <a:extLst>
                  <a:ext uri="{FF2B5EF4-FFF2-40B4-BE49-F238E27FC236}">
                    <a16:creationId xmlns:a16="http://schemas.microsoft.com/office/drawing/2014/main" id="{20A7AEE7-397F-45E9-B80D-5289356670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2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39" name="Line 436">
                <a:extLst>
                  <a:ext uri="{FF2B5EF4-FFF2-40B4-BE49-F238E27FC236}">
                    <a16:creationId xmlns:a16="http://schemas.microsoft.com/office/drawing/2014/main" id="{1D0186AB-8832-4B34-8B7D-36F8127F7D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22" y="2222"/>
                <a:ext cx="7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0" name="Line 437">
                <a:extLst>
                  <a:ext uri="{FF2B5EF4-FFF2-40B4-BE49-F238E27FC236}">
                    <a16:creationId xmlns:a16="http://schemas.microsoft.com/office/drawing/2014/main" id="{42396906-4783-40CB-9A70-BFB3EA28A8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2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1" name="Line 438">
                <a:extLst>
                  <a:ext uri="{FF2B5EF4-FFF2-40B4-BE49-F238E27FC236}">
                    <a16:creationId xmlns:a16="http://schemas.microsoft.com/office/drawing/2014/main" id="{93BF9FE0-F7C1-4D53-ACCF-C127EB0F04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914" y="2214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2" name="Line 439">
                <a:extLst>
                  <a:ext uri="{FF2B5EF4-FFF2-40B4-BE49-F238E27FC236}">
                    <a16:creationId xmlns:a16="http://schemas.microsoft.com/office/drawing/2014/main" id="{82312EEC-1CF0-40E7-8365-0B8922B2FA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3" name="Line 440">
                <a:extLst>
                  <a:ext uri="{FF2B5EF4-FFF2-40B4-BE49-F238E27FC236}">
                    <a16:creationId xmlns:a16="http://schemas.microsoft.com/office/drawing/2014/main" id="{3D915764-3E01-4794-9557-E564897F0F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4" name="Line 441">
                <a:extLst>
                  <a:ext uri="{FF2B5EF4-FFF2-40B4-BE49-F238E27FC236}">
                    <a16:creationId xmlns:a16="http://schemas.microsoft.com/office/drawing/2014/main" id="{CC2D8957-623C-4E1A-95E6-E953AE2EED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4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5" name="Line 442">
                <a:extLst>
                  <a:ext uri="{FF2B5EF4-FFF2-40B4-BE49-F238E27FC236}">
                    <a16:creationId xmlns:a16="http://schemas.microsoft.com/office/drawing/2014/main" id="{5BFE0FF3-E646-4CDE-98E8-DBBC45F869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14" y="2199"/>
                <a:ext cx="8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6" name="Line 443">
                <a:extLst>
                  <a:ext uri="{FF2B5EF4-FFF2-40B4-BE49-F238E27FC236}">
                    <a16:creationId xmlns:a16="http://schemas.microsoft.com/office/drawing/2014/main" id="{AB13F27E-BECD-49FB-B3E4-CAEDB982E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7" name="Line 444">
                <a:extLst>
                  <a:ext uri="{FF2B5EF4-FFF2-40B4-BE49-F238E27FC236}">
                    <a16:creationId xmlns:a16="http://schemas.microsoft.com/office/drawing/2014/main" id="{04CEFE53-11DE-49CC-9115-A001A98C78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2" y="2199"/>
                <a:ext cx="7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8" name="Line 445">
                <a:extLst>
                  <a:ext uri="{FF2B5EF4-FFF2-40B4-BE49-F238E27FC236}">
                    <a16:creationId xmlns:a16="http://schemas.microsoft.com/office/drawing/2014/main" id="{B732A7B2-AFE5-414B-945F-2F162A88F2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49" name="Line 446">
                <a:extLst>
                  <a:ext uri="{FF2B5EF4-FFF2-40B4-BE49-F238E27FC236}">
                    <a16:creationId xmlns:a16="http://schemas.microsoft.com/office/drawing/2014/main" id="{B881DEC5-6593-4DEA-90D8-579E2DDCE1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0" name="Line 447">
                <a:extLst>
                  <a:ext uri="{FF2B5EF4-FFF2-40B4-BE49-F238E27FC236}">
                    <a16:creationId xmlns:a16="http://schemas.microsoft.com/office/drawing/2014/main" id="{27FBF0AD-5FAA-423A-BA5F-65469CEFBB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1" name="Line 448">
                <a:extLst>
                  <a:ext uri="{FF2B5EF4-FFF2-40B4-BE49-F238E27FC236}">
                    <a16:creationId xmlns:a16="http://schemas.microsoft.com/office/drawing/2014/main" id="{1431EB6C-34AD-44E1-A23C-DB892C7514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9" y="21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2" name="Line 449">
                <a:extLst>
                  <a:ext uri="{FF2B5EF4-FFF2-40B4-BE49-F238E27FC236}">
                    <a16:creationId xmlns:a16="http://schemas.microsoft.com/office/drawing/2014/main" id="{AEAF07AC-7E59-479B-8CE3-F2BE355541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7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3" name="Line 450">
                <a:extLst>
                  <a:ext uri="{FF2B5EF4-FFF2-40B4-BE49-F238E27FC236}">
                    <a16:creationId xmlns:a16="http://schemas.microsoft.com/office/drawing/2014/main" id="{7058764F-DB03-4625-BE94-0AD5D393FA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7" y="2199"/>
                <a:ext cx="8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4" name="Line 451">
                <a:extLst>
                  <a:ext uri="{FF2B5EF4-FFF2-40B4-BE49-F238E27FC236}">
                    <a16:creationId xmlns:a16="http://schemas.microsoft.com/office/drawing/2014/main" id="{FB492BC9-D078-4DD7-83B4-FBB0DE41C1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5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5" name="Freeform 452">
                <a:extLst>
                  <a:ext uri="{FF2B5EF4-FFF2-40B4-BE49-F238E27FC236}">
                    <a16:creationId xmlns:a16="http://schemas.microsoft.com/office/drawing/2014/main" id="{E113EBE1-062F-41D2-A67B-3B5B6EBA0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7" y="2276"/>
                <a:ext cx="24" cy="23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6" name="Line 453">
                <a:extLst>
                  <a:ext uri="{FF2B5EF4-FFF2-40B4-BE49-F238E27FC236}">
                    <a16:creationId xmlns:a16="http://schemas.microsoft.com/office/drawing/2014/main" id="{DD28BEC7-4255-438A-A5DD-FA811C56CF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01" y="2291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7" name="Line 454">
                <a:extLst>
                  <a:ext uri="{FF2B5EF4-FFF2-40B4-BE49-F238E27FC236}">
                    <a16:creationId xmlns:a16="http://schemas.microsoft.com/office/drawing/2014/main" id="{6D4CA939-1821-44DD-AA21-A7809321E1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01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8" name="Line 455">
                <a:extLst>
                  <a:ext uri="{FF2B5EF4-FFF2-40B4-BE49-F238E27FC236}">
                    <a16:creationId xmlns:a16="http://schemas.microsoft.com/office/drawing/2014/main" id="{FCB91E25-FE2E-4AFF-A20A-F8E41E854D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93" y="22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59" name="Line 456">
                <a:extLst>
                  <a:ext uri="{FF2B5EF4-FFF2-40B4-BE49-F238E27FC236}">
                    <a16:creationId xmlns:a16="http://schemas.microsoft.com/office/drawing/2014/main" id="{23838133-616C-4A78-B074-5E80B32ABF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3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0" name="Line 457">
                <a:extLst>
                  <a:ext uri="{FF2B5EF4-FFF2-40B4-BE49-F238E27FC236}">
                    <a16:creationId xmlns:a16="http://schemas.microsoft.com/office/drawing/2014/main" id="{8B503E5B-5980-451C-A77A-FB87D9159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3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1" name="Line 458">
                <a:extLst>
                  <a:ext uri="{FF2B5EF4-FFF2-40B4-BE49-F238E27FC236}">
                    <a16:creationId xmlns:a16="http://schemas.microsoft.com/office/drawing/2014/main" id="{283FF371-DF68-49A4-9020-3A77577754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3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2" name="Line 459">
                <a:extLst>
                  <a:ext uri="{FF2B5EF4-FFF2-40B4-BE49-F238E27FC236}">
                    <a16:creationId xmlns:a16="http://schemas.microsoft.com/office/drawing/2014/main" id="{0AA30AC9-D266-4968-B5CE-5C411968E6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77" y="2299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3" name="Line 460">
                <a:extLst>
                  <a:ext uri="{FF2B5EF4-FFF2-40B4-BE49-F238E27FC236}">
                    <a16:creationId xmlns:a16="http://schemas.microsoft.com/office/drawing/2014/main" id="{BA2058B0-D04A-4B37-B670-6CF9D85F4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7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4" name="Line 461">
                <a:extLst>
                  <a:ext uri="{FF2B5EF4-FFF2-40B4-BE49-F238E27FC236}">
                    <a16:creationId xmlns:a16="http://schemas.microsoft.com/office/drawing/2014/main" id="{266162A7-F673-4B04-809B-ED087ADFA1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77" y="2291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5" name="Line 462">
                <a:extLst>
                  <a:ext uri="{FF2B5EF4-FFF2-40B4-BE49-F238E27FC236}">
                    <a16:creationId xmlns:a16="http://schemas.microsoft.com/office/drawing/2014/main" id="{FEECF7E2-2D4E-4070-92ED-F609D9A781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7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6" name="Line 463">
                <a:extLst>
                  <a:ext uri="{FF2B5EF4-FFF2-40B4-BE49-F238E27FC236}">
                    <a16:creationId xmlns:a16="http://schemas.microsoft.com/office/drawing/2014/main" id="{2479DB54-4035-4CD7-B9A3-D21CF24C6D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7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7" name="Line 464">
                <a:extLst>
                  <a:ext uri="{FF2B5EF4-FFF2-40B4-BE49-F238E27FC236}">
                    <a16:creationId xmlns:a16="http://schemas.microsoft.com/office/drawing/2014/main" id="{CEF665A4-AA9A-4E90-A93C-C4B06891AE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7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8" name="Line 465">
                <a:extLst>
                  <a:ext uri="{FF2B5EF4-FFF2-40B4-BE49-F238E27FC236}">
                    <a16:creationId xmlns:a16="http://schemas.microsoft.com/office/drawing/2014/main" id="{6359926F-A52A-41F6-B1B2-573680191F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77" y="2276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69" name="Line 466">
                <a:extLst>
                  <a:ext uri="{FF2B5EF4-FFF2-40B4-BE49-F238E27FC236}">
                    <a16:creationId xmlns:a16="http://schemas.microsoft.com/office/drawing/2014/main" id="{750D270E-3B5D-4946-A2CC-41B63B8542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7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0" name="Line 467">
                <a:extLst>
                  <a:ext uri="{FF2B5EF4-FFF2-40B4-BE49-F238E27FC236}">
                    <a16:creationId xmlns:a16="http://schemas.microsoft.com/office/drawing/2014/main" id="{461A3C2A-DCC7-4E95-BD3A-2F67EF4AF2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7" y="2276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1" name="Line 468">
                <a:extLst>
                  <a:ext uri="{FF2B5EF4-FFF2-40B4-BE49-F238E27FC236}">
                    <a16:creationId xmlns:a16="http://schemas.microsoft.com/office/drawing/2014/main" id="{E54A8297-1120-41CD-B92B-8EADBDA01C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3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2" name="Line 469">
                <a:extLst>
                  <a:ext uri="{FF2B5EF4-FFF2-40B4-BE49-F238E27FC236}">
                    <a16:creationId xmlns:a16="http://schemas.microsoft.com/office/drawing/2014/main" id="{34431A6B-9CD4-4229-8481-E2CF564DBF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3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3" name="Line 470">
                <a:extLst>
                  <a:ext uri="{FF2B5EF4-FFF2-40B4-BE49-F238E27FC236}">
                    <a16:creationId xmlns:a16="http://schemas.microsoft.com/office/drawing/2014/main" id="{3C07C8F1-10AF-4F8E-B2D4-1A73F85085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3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4" name="Line 471">
                <a:extLst>
                  <a:ext uri="{FF2B5EF4-FFF2-40B4-BE49-F238E27FC236}">
                    <a16:creationId xmlns:a16="http://schemas.microsoft.com/office/drawing/2014/main" id="{01AADB88-DF39-4E95-BB3E-CC3507CCC1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3" y="227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5" name="Line 472">
                <a:extLst>
                  <a:ext uri="{FF2B5EF4-FFF2-40B4-BE49-F238E27FC236}">
                    <a16:creationId xmlns:a16="http://schemas.microsoft.com/office/drawing/2014/main" id="{C12317F5-BB9D-47FF-BD31-88463F4288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01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6" name="Line 473">
                <a:extLst>
                  <a:ext uri="{FF2B5EF4-FFF2-40B4-BE49-F238E27FC236}">
                    <a16:creationId xmlns:a16="http://schemas.microsoft.com/office/drawing/2014/main" id="{213B8772-65F0-4015-81FF-19E0D58250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01" y="2276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7" name="Line 474">
                <a:extLst>
                  <a:ext uri="{FF2B5EF4-FFF2-40B4-BE49-F238E27FC236}">
                    <a16:creationId xmlns:a16="http://schemas.microsoft.com/office/drawing/2014/main" id="{8682633C-38F5-49A5-8EE9-65CF7B9714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01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8" name="Freeform 475">
                <a:extLst>
                  <a:ext uri="{FF2B5EF4-FFF2-40B4-BE49-F238E27FC236}">
                    <a16:creationId xmlns:a16="http://schemas.microsoft.com/office/drawing/2014/main" id="{E0DD91B3-78F3-43B4-A166-10C4F1D4E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4" y="2338"/>
                <a:ext cx="32" cy="23"/>
              </a:xfrm>
              <a:custGeom>
                <a:avLst/>
                <a:gdLst>
                  <a:gd name="T0" fmla="*/ 32 w 32"/>
                  <a:gd name="T1" fmla="*/ 15 h 23"/>
                  <a:gd name="T2" fmla="*/ 24 w 32"/>
                  <a:gd name="T3" fmla="*/ 23 h 23"/>
                  <a:gd name="T4" fmla="*/ 16 w 32"/>
                  <a:gd name="T5" fmla="*/ 23 h 23"/>
                  <a:gd name="T6" fmla="*/ 16 w 32"/>
                  <a:gd name="T7" fmla="*/ 23 h 23"/>
                  <a:gd name="T8" fmla="*/ 8 w 32"/>
                  <a:gd name="T9" fmla="*/ 23 h 23"/>
                  <a:gd name="T10" fmla="*/ 0 w 32"/>
                  <a:gd name="T11" fmla="*/ 15 h 23"/>
                  <a:gd name="T12" fmla="*/ 0 w 32"/>
                  <a:gd name="T13" fmla="*/ 15 h 23"/>
                  <a:gd name="T14" fmla="*/ 8 w 32"/>
                  <a:gd name="T15" fmla="*/ 0 h 23"/>
                  <a:gd name="T16" fmla="*/ 16 w 32"/>
                  <a:gd name="T17" fmla="*/ 0 h 23"/>
                  <a:gd name="T18" fmla="*/ 16 w 32"/>
                  <a:gd name="T19" fmla="*/ 0 h 23"/>
                  <a:gd name="T20" fmla="*/ 24 w 32"/>
                  <a:gd name="T21" fmla="*/ 0 h 23"/>
                  <a:gd name="T22" fmla="*/ 32 w 32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23"/>
                  <a:gd name="T38" fmla="*/ 32 w 32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23">
                    <a:moveTo>
                      <a:pt x="32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79" name="Line 476">
                <a:extLst>
                  <a:ext uri="{FF2B5EF4-FFF2-40B4-BE49-F238E27FC236}">
                    <a16:creationId xmlns:a16="http://schemas.microsoft.com/office/drawing/2014/main" id="{C22FBB78-E623-41D7-8481-AC0F761DBC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58" y="2353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0" name="Line 477">
                <a:extLst>
                  <a:ext uri="{FF2B5EF4-FFF2-40B4-BE49-F238E27FC236}">
                    <a16:creationId xmlns:a16="http://schemas.microsoft.com/office/drawing/2014/main" id="{F92AD93C-0CAB-4761-A5A2-40293C2699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8" y="23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1" name="Line 478">
                <a:extLst>
                  <a:ext uri="{FF2B5EF4-FFF2-40B4-BE49-F238E27FC236}">
                    <a16:creationId xmlns:a16="http://schemas.microsoft.com/office/drawing/2014/main" id="{448656AA-B50A-4BDD-AE27-09FE0C410D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50" y="2361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2" name="Line 479">
                <a:extLst>
                  <a:ext uri="{FF2B5EF4-FFF2-40B4-BE49-F238E27FC236}">
                    <a16:creationId xmlns:a16="http://schemas.microsoft.com/office/drawing/2014/main" id="{A075E9DB-1783-46BC-81CE-E4F4D7A2C0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3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3" name="Line 480">
                <a:extLst>
                  <a:ext uri="{FF2B5EF4-FFF2-40B4-BE49-F238E27FC236}">
                    <a16:creationId xmlns:a16="http://schemas.microsoft.com/office/drawing/2014/main" id="{E6A8C39C-72CC-42F7-B6B4-3116E5830B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3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4" name="Line 481">
                <a:extLst>
                  <a:ext uri="{FF2B5EF4-FFF2-40B4-BE49-F238E27FC236}">
                    <a16:creationId xmlns:a16="http://schemas.microsoft.com/office/drawing/2014/main" id="{F3616BCF-DCA5-4A51-81C8-B220B17F63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3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5" name="Line 482">
                <a:extLst>
                  <a:ext uri="{FF2B5EF4-FFF2-40B4-BE49-F238E27FC236}">
                    <a16:creationId xmlns:a16="http://schemas.microsoft.com/office/drawing/2014/main" id="{D6C17164-B21A-467B-A8F3-F42D0BF997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42" y="2361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6" name="Line 483">
                <a:extLst>
                  <a:ext uri="{FF2B5EF4-FFF2-40B4-BE49-F238E27FC236}">
                    <a16:creationId xmlns:a16="http://schemas.microsoft.com/office/drawing/2014/main" id="{DCE53221-6A0F-4444-8193-A8CD78C891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42" y="23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7" name="Line 484">
                <a:extLst>
                  <a:ext uri="{FF2B5EF4-FFF2-40B4-BE49-F238E27FC236}">
                    <a16:creationId xmlns:a16="http://schemas.microsoft.com/office/drawing/2014/main" id="{5896A2DA-8273-4324-B05D-1211686146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834" y="2353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8" name="Line 485">
                <a:extLst>
                  <a:ext uri="{FF2B5EF4-FFF2-40B4-BE49-F238E27FC236}">
                    <a16:creationId xmlns:a16="http://schemas.microsoft.com/office/drawing/2014/main" id="{F0D5BAE6-79EF-4188-AC24-538C4F04FB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89" name="Line 486">
                <a:extLst>
                  <a:ext uri="{FF2B5EF4-FFF2-40B4-BE49-F238E27FC236}">
                    <a16:creationId xmlns:a16="http://schemas.microsoft.com/office/drawing/2014/main" id="{3FC40C35-82CC-4C54-B4BC-75A24C90F5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0" name="Line 487">
                <a:extLst>
                  <a:ext uri="{FF2B5EF4-FFF2-40B4-BE49-F238E27FC236}">
                    <a16:creationId xmlns:a16="http://schemas.microsoft.com/office/drawing/2014/main" id="{3FBD832D-58AF-4727-B2DB-5A6DC4738F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4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1" name="Line 488">
                <a:extLst>
                  <a:ext uri="{FF2B5EF4-FFF2-40B4-BE49-F238E27FC236}">
                    <a16:creationId xmlns:a16="http://schemas.microsoft.com/office/drawing/2014/main" id="{C3A011C1-A9A6-45A1-A0AD-881AC7A555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34" y="2338"/>
                <a:ext cx="8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2" name="Line 489">
                <a:extLst>
                  <a:ext uri="{FF2B5EF4-FFF2-40B4-BE49-F238E27FC236}">
                    <a16:creationId xmlns:a16="http://schemas.microsoft.com/office/drawing/2014/main" id="{BE07C226-7D18-42A0-9E99-CF39FEE30D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42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3" name="Line 490">
                <a:extLst>
                  <a:ext uri="{FF2B5EF4-FFF2-40B4-BE49-F238E27FC236}">
                    <a16:creationId xmlns:a16="http://schemas.microsoft.com/office/drawing/2014/main" id="{D2B9B45F-431E-47AA-A00B-11AADE72F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42" y="2338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4" name="Line 491">
                <a:extLst>
                  <a:ext uri="{FF2B5EF4-FFF2-40B4-BE49-F238E27FC236}">
                    <a16:creationId xmlns:a16="http://schemas.microsoft.com/office/drawing/2014/main" id="{5F545635-0B6A-47C7-8E9F-F94AD2D19A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5" name="Line 492">
                <a:extLst>
                  <a:ext uri="{FF2B5EF4-FFF2-40B4-BE49-F238E27FC236}">
                    <a16:creationId xmlns:a16="http://schemas.microsoft.com/office/drawing/2014/main" id="{0E5E268A-002B-4ACC-A261-5BF5B4D23C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6" name="Line 493">
                <a:extLst>
                  <a:ext uri="{FF2B5EF4-FFF2-40B4-BE49-F238E27FC236}">
                    <a16:creationId xmlns:a16="http://schemas.microsoft.com/office/drawing/2014/main" id="{874EC004-6E1E-443D-81D0-ABA6024625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7" name="Line 494">
                <a:extLst>
                  <a:ext uri="{FF2B5EF4-FFF2-40B4-BE49-F238E27FC236}">
                    <a16:creationId xmlns:a16="http://schemas.microsoft.com/office/drawing/2014/main" id="{044C890E-6457-4FD6-970E-6C63D44992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338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8" name="Line 495">
                <a:extLst>
                  <a:ext uri="{FF2B5EF4-FFF2-40B4-BE49-F238E27FC236}">
                    <a16:creationId xmlns:a16="http://schemas.microsoft.com/office/drawing/2014/main" id="{A60D603F-3226-4329-AECF-2EF2E1AA6B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8" y="23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499" name="Line 496">
                <a:extLst>
                  <a:ext uri="{FF2B5EF4-FFF2-40B4-BE49-F238E27FC236}">
                    <a16:creationId xmlns:a16="http://schemas.microsoft.com/office/drawing/2014/main" id="{DC67609F-5E40-4F91-B0FD-64FF5A67D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8" y="2338"/>
                <a:ext cx="8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0" name="Line 497">
                <a:extLst>
                  <a:ext uri="{FF2B5EF4-FFF2-40B4-BE49-F238E27FC236}">
                    <a16:creationId xmlns:a16="http://schemas.microsoft.com/office/drawing/2014/main" id="{07C08225-28F6-455E-B7E4-27F331CA58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1" name="Freeform 498">
                <a:extLst>
                  <a:ext uri="{FF2B5EF4-FFF2-40B4-BE49-F238E27FC236}">
                    <a16:creationId xmlns:a16="http://schemas.microsoft.com/office/drawing/2014/main" id="{B9EF62F8-2913-41E1-AE31-11FC3043D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183"/>
                <a:ext cx="32" cy="31"/>
              </a:xfrm>
              <a:custGeom>
                <a:avLst/>
                <a:gdLst>
                  <a:gd name="T0" fmla="*/ 32 w 32"/>
                  <a:gd name="T1" fmla="*/ 16 h 31"/>
                  <a:gd name="T2" fmla="*/ 24 w 32"/>
                  <a:gd name="T3" fmla="*/ 24 h 31"/>
                  <a:gd name="T4" fmla="*/ 16 w 32"/>
                  <a:gd name="T5" fmla="*/ 31 h 31"/>
                  <a:gd name="T6" fmla="*/ 16 w 32"/>
                  <a:gd name="T7" fmla="*/ 31 h 31"/>
                  <a:gd name="T8" fmla="*/ 8 w 32"/>
                  <a:gd name="T9" fmla="*/ 24 h 31"/>
                  <a:gd name="T10" fmla="*/ 0 w 32"/>
                  <a:gd name="T11" fmla="*/ 16 h 31"/>
                  <a:gd name="T12" fmla="*/ 0 w 32"/>
                  <a:gd name="T13" fmla="*/ 16 h 31"/>
                  <a:gd name="T14" fmla="*/ 8 w 32"/>
                  <a:gd name="T15" fmla="*/ 8 h 31"/>
                  <a:gd name="T16" fmla="*/ 16 w 32"/>
                  <a:gd name="T17" fmla="*/ 0 h 31"/>
                  <a:gd name="T18" fmla="*/ 16 w 32"/>
                  <a:gd name="T19" fmla="*/ 0 h 31"/>
                  <a:gd name="T20" fmla="*/ 24 w 32"/>
                  <a:gd name="T21" fmla="*/ 8 h 31"/>
                  <a:gd name="T22" fmla="*/ 32 w 32"/>
                  <a:gd name="T23" fmla="*/ 16 h 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31"/>
                  <a:gd name="T38" fmla="*/ 32 w 32"/>
                  <a:gd name="T39" fmla="*/ 31 h 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31">
                    <a:moveTo>
                      <a:pt x="32" y="16"/>
                    </a:moveTo>
                    <a:lnTo>
                      <a:pt x="24" y="24"/>
                    </a:lnTo>
                    <a:lnTo>
                      <a:pt x="16" y="31"/>
                    </a:lnTo>
                    <a:lnTo>
                      <a:pt x="8" y="24"/>
                    </a:lnTo>
                    <a:lnTo>
                      <a:pt x="0" y="16"/>
                    </a:lnTo>
                    <a:lnTo>
                      <a:pt x="8" y="8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3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2" name="Line 499">
                <a:extLst>
                  <a:ext uri="{FF2B5EF4-FFF2-40B4-BE49-F238E27FC236}">
                    <a16:creationId xmlns:a16="http://schemas.microsoft.com/office/drawing/2014/main" id="{2A01D989-CE0B-466F-812B-B7F3CA4B57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10" y="2199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3" name="Line 500">
                <a:extLst>
                  <a:ext uri="{FF2B5EF4-FFF2-40B4-BE49-F238E27FC236}">
                    <a16:creationId xmlns:a16="http://schemas.microsoft.com/office/drawing/2014/main" id="{CEF0B840-7FEA-45E3-B563-9517B6FF71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2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4" name="Line 501">
                <a:extLst>
                  <a:ext uri="{FF2B5EF4-FFF2-40B4-BE49-F238E27FC236}">
                    <a16:creationId xmlns:a16="http://schemas.microsoft.com/office/drawing/2014/main" id="{6D2CC49D-7C21-46E5-AE75-552FBA75E6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02" y="2207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5" name="Line 502">
                <a:extLst>
                  <a:ext uri="{FF2B5EF4-FFF2-40B4-BE49-F238E27FC236}">
                    <a16:creationId xmlns:a16="http://schemas.microsoft.com/office/drawing/2014/main" id="{C2777E6B-E26A-4E92-8AD7-B20315E42A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6" name="Line 503">
                <a:extLst>
                  <a:ext uri="{FF2B5EF4-FFF2-40B4-BE49-F238E27FC236}">
                    <a16:creationId xmlns:a16="http://schemas.microsoft.com/office/drawing/2014/main" id="{7DA4FCAA-0A79-4A98-A120-6491808FDA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7" name="Line 504">
                <a:extLst>
                  <a:ext uri="{FF2B5EF4-FFF2-40B4-BE49-F238E27FC236}">
                    <a16:creationId xmlns:a16="http://schemas.microsoft.com/office/drawing/2014/main" id="{3EE22537-D056-47B0-9641-A1B013E430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8" name="Line 505">
                <a:extLst>
                  <a:ext uri="{FF2B5EF4-FFF2-40B4-BE49-F238E27FC236}">
                    <a16:creationId xmlns:a16="http://schemas.microsoft.com/office/drawing/2014/main" id="{E5346DDE-EE52-4AB8-891E-344A19967A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94" y="2207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09" name="Line 506">
                <a:extLst>
                  <a:ext uri="{FF2B5EF4-FFF2-40B4-BE49-F238E27FC236}">
                    <a16:creationId xmlns:a16="http://schemas.microsoft.com/office/drawing/2014/main" id="{57466E81-DB68-424D-B691-C1A3E431AD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2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0" name="Line 507">
                <a:extLst>
                  <a:ext uri="{FF2B5EF4-FFF2-40B4-BE49-F238E27FC236}">
                    <a16:creationId xmlns:a16="http://schemas.microsoft.com/office/drawing/2014/main" id="{8F6FC9A1-919E-4C61-A66B-E356E97E42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86" y="2199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1" name="Line 508">
                <a:extLst>
                  <a:ext uri="{FF2B5EF4-FFF2-40B4-BE49-F238E27FC236}">
                    <a16:creationId xmlns:a16="http://schemas.microsoft.com/office/drawing/2014/main" id="{CCEEEAA8-55ED-49CA-97BC-16CF1F72A2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6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2" name="Line 509">
                <a:extLst>
                  <a:ext uri="{FF2B5EF4-FFF2-40B4-BE49-F238E27FC236}">
                    <a16:creationId xmlns:a16="http://schemas.microsoft.com/office/drawing/2014/main" id="{DD6AA4EC-794D-4C0A-B3FA-34DE6413C1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6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3" name="Line 510">
                <a:extLst>
                  <a:ext uri="{FF2B5EF4-FFF2-40B4-BE49-F238E27FC236}">
                    <a16:creationId xmlns:a16="http://schemas.microsoft.com/office/drawing/2014/main" id="{26051DC1-43AC-4D83-9BC8-613E5681B9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6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4" name="Line 511">
                <a:extLst>
                  <a:ext uri="{FF2B5EF4-FFF2-40B4-BE49-F238E27FC236}">
                    <a16:creationId xmlns:a16="http://schemas.microsoft.com/office/drawing/2014/main" id="{9232B69C-6294-48ED-902E-561FDA3203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86" y="2191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5" name="Line 512">
                <a:extLst>
                  <a:ext uri="{FF2B5EF4-FFF2-40B4-BE49-F238E27FC236}">
                    <a16:creationId xmlns:a16="http://schemas.microsoft.com/office/drawing/2014/main" id="{859AC51D-DCE2-44D4-8879-579340112D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4" y="21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6" name="Line 513">
                <a:extLst>
                  <a:ext uri="{FF2B5EF4-FFF2-40B4-BE49-F238E27FC236}">
                    <a16:creationId xmlns:a16="http://schemas.microsoft.com/office/drawing/2014/main" id="{7E1B6CF4-4A15-4427-AF9C-D24470DE7A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94" y="2183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7" name="Line 514">
                <a:extLst>
                  <a:ext uri="{FF2B5EF4-FFF2-40B4-BE49-F238E27FC236}">
                    <a16:creationId xmlns:a16="http://schemas.microsoft.com/office/drawing/2014/main" id="{0A1E9641-EBD4-46DD-B679-3D90DA91C7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8" name="Line 515">
                <a:extLst>
                  <a:ext uri="{FF2B5EF4-FFF2-40B4-BE49-F238E27FC236}">
                    <a16:creationId xmlns:a16="http://schemas.microsoft.com/office/drawing/2014/main" id="{B7FE8365-2ECC-4551-A332-F4F225D43A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19" name="Line 516">
                <a:extLst>
                  <a:ext uri="{FF2B5EF4-FFF2-40B4-BE49-F238E27FC236}">
                    <a16:creationId xmlns:a16="http://schemas.microsoft.com/office/drawing/2014/main" id="{A54AC6C1-8E9F-45A9-A9D0-1FD010B720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0" name="Line 517">
                <a:extLst>
                  <a:ext uri="{FF2B5EF4-FFF2-40B4-BE49-F238E27FC236}">
                    <a16:creationId xmlns:a16="http://schemas.microsoft.com/office/drawing/2014/main" id="{EF29E3D9-4042-46B4-876C-F31D21B45C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183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1" name="Line 518">
                <a:extLst>
                  <a:ext uri="{FF2B5EF4-FFF2-40B4-BE49-F238E27FC236}">
                    <a16:creationId xmlns:a16="http://schemas.microsoft.com/office/drawing/2014/main" id="{6F066298-8CDA-45A0-814C-DBA604CEB8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1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2" name="Line 519">
                <a:extLst>
                  <a:ext uri="{FF2B5EF4-FFF2-40B4-BE49-F238E27FC236}">
                    <a16:creationId xmlns:a16="http://schemas.microsoft.com/office/drawing/2014/main" id="{0E4AC5B7-E557-43B2-9FC3-A89E59FD81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2191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3" name="Line 520">
                <a:extLst>
                  <a:ext uri="{FF2B5EF4-FFF2-40B4-BE49-F238E27FC236}">
                    <a16:creationId xmlns:a16="http://schemas.microsoft.com/office/drawing/2014/main" id="{81A6850D-6432-49CA-A389-0DE26C6864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8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4" name="Freeform 521">
                <a:extLst>
                  <a:ext uri="{FF2B5EF4-FFF2-40B4-BE49-F238E27FC236}">
                    <a16:creationId xmlns:a16="http://schemas.microsoft.com/office/drawing/2014/main" id="{E1C542E3-44EA-48C0-A631-0F978C963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" y="2276"/>
                <a:ext cx="24" cy="31"/>
              </a:xfrm>
              <a:custGeom>
                <a:avLst/>
                <a:gdLst>
                  <a:gd name="T0" fmla="*/ 24 w 24"/>
                  <a:gd name="T1" fmla="*/ 15 h 31"/>
                  <a:gd name="T2" fmla="*/ 24 w 24"/>
                  <a:gd name="T3" fmla="*/ 23 h 31"/>
                  <a:gd name="T4" fmla="*/ 16 w 24"/>
                  <a:gd name="T5" fmla="*/ 31 h 31"/>
                  <a:gd name="T6" fmla="*/ 16 w 24"/>
                  <a:gd name="T7" fmla="*/ 31 h 31"/>
                  <a:gd name="T8" fmla="*/ 0 w 24"/>
                  <a:gd name="T9" fmla="*/ 23 h 31"/>
                  <a:gd name="T10" fmla="*/ 0 w 24"/>
                  <a:gd name="T11" fmla="*/ 15 h 31"/>
                  <a:gd name="T12" fmla="*/ 0 w 24"/>
                  <a:gd name="T13" fmla="*/ 15 h 31"/>
                  <a:gd name="T14" fmla="*/ 0 w 24"/>
                  <a:gd name="T15" fmla="*/ 8 h 31"/>
                  <a:gd name="T16" fmla="*/ 16 w 24"/>
                  <a:gd name="T17" fmla="*/ 0 h 31"/>
                  <a:gd name="T18" fmla="*/ 16 w 24"/>
                  <a:gd name="T19" fmla="*/ 0 h 31"/>
                  <a:gd name="T20" fmla="*/ 24 w 24"/>
                  <a:gd name="T21" fmla="*/ 8 h 31"/>
                  <a:gd name="T22" fmla="*/ 24 w 24"/>
                  <a:gd name="T23" fmla="*/ 15 h 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31"/>
                  <a:gd name="T38" fmla="*/ 24 w 24"/>
                  <a:gd name="T39" fmla="*/ 31 h 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31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31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5" name="Line 522">
                <a:extLst>
                  <a:ext uri="{FF2B5EF4-FFF2-40B4-BE49-F238E27FC236}">
                    <a16:creationId xmlns:a16="http://schemas.microsoft.com/office/drawing/2014/main" id="{AC0CC12E-6F8E-49A6-B23C-8B6A8177AB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91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6" name="Line 523">
                <a:extLst>
                  <a:ext uri="{FF2B5EF4-FFF2-40B4-BE49-F238E27FC236}">
                    <a16:creationId xmlns:a16="http://schemas.microsoft.com/office/drawing/2014/main" id="{50F6F909-40AA-4B1C-B11E-BEEC28FA86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7" name="Line 524">
                <a:extLst>
                  <a:ext uri="{FF2B5EF4-FFF2-40B4-BE49-F238E27FC236}">
                    <a16:creationId xmlns:a16="http://schemas.microsoft.com/office/drawing/2014/main" id="{A5CADC0F-0F7D-445E-88E5-AE6F3A10A8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18" y="2299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8" name="Line 525">
                <a:extLst>
                  <a:ext uri="{FF2B5EF4-FFF2-40B4-BE49-F238E27FC236}">
                    <a16:creationId xmlns:a16="http://schemas.microsoft.com/office/drawing/2014/main" id="{0E8C4534-FDA6-4EDE-B8AE-36BE95F5B9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8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29" name="Line 526">
                <a:extLst>
                  <a:ext uri="{FF2B5EF4-FFF2-40B4-BE49-F238E27FC236}">
                    <a16:creationId xmlns:a16="http://schemas.microsoft.com/office/drawing/2014/main" id="{7FC68785-170B-44D8-91D1-CD8541C44B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8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0" name="Line 527">
                <a:extLst>
                  <a:ext uri="{FF2B5EF4-FFF2-40B4-BE49-F238E27FC236}">
                    <a16:creationId xmlns:a16="http://schemas.microsoft.com/office/drawing/2014/main" id="{0A9A78C0-CACE-48AF-9F6D-5B761795ED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8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1" name="Line 528">
                <a:extLst>
                  <a:ext uri="{FF2B5EF4-FFF2-40B4-BE49-F238E27FC236}">
                    <a16:creationId xmlns:a16="http://schemas.microsoft.com/office/drawing/2014/main" id="{40854203-853B-4CC2-887C-EF008C20BE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802" y="2299"/>
                <a:ext cx="1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2" name="Line 529">
                <a:extLst>
                  <a:ext uri="{FF2B5EF4-FFF2-40B4-BE49-F238E27FC236}">
                    <a16:creationId xmlns:a16="http://schemas.microsoft.com/office/drawing/2014/main" id="{580AB84E-369A-493F-84EB-18A25D8A1A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3" name="Line 530">
                <a:extLst>
                  <a:ext uri="{FF2B5EF4-FFF2-40B4-BE49-F238E27FC236}">
                    <a16:creationId xmlns:a16="http://schemas.microsoft.com/office/drawing/2014/main" id="{C67EAAD8-E170-4C55-88E6-5DAC263588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02" y="2291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4" name="Line 531">
                <a:extLst>
                  <a:ext uri="{FF2B5EF4-FFF2-40B4-BE49-F238E27FC236}">
                    <a16:creationId xmlns:a16="http://schemas.microsoft.com/office/drawing/2014/main" id="{202CC4D3-DEE7-465B-BAE9-5A1473EE26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5" name="Line 532">
                <a:extLst>
                  <a:ext uri="{FF2B5EF4-FFF2-40B4-BE49-F238E27FC236}">
                    <a16:creationId xmlns:a16="http://schemas.microsoft.com/office/drawing/2014/main" id="{164E312D-B0A1-4C01-A576-21D0CC22DE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6" name="Line 533">
                <a:extLst>
                  <a:ext uri="{FF2B5EF4-FFF2-40B4-BE49-F238E27FC236}">
                    <a16:creationId xmlns:a16="http://schemas.microsoft.com/office/drawing/2014/main" id="{9ABC83FD-1DBC-49FB-A027-DE2FA3BF1A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7" name="Line 534">
                <a:extLst>
                  <a:ext uri="{FF2B5EF4-FFF2-40B4-BE49-F238E27FC236}">
                    <a16:creationId xmlns:a16="http://schemas.microsoft.com/office/drawing/2014/main" id="{73150D9A-D5A8-47FF-983F-5DCB636CE8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02" y="2284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8" name="Line 535">
                <a:extLst>
                  <a:ext uri="{FF2B5EF4-FFF2-40B4-BE49-F238E27FC236}">
                    <a16:creationId xmlns:a16="http://schemas.microsoft.com/office/drawing/2014/main" id="{6447635C-9674-439F-B655-66E1045DF0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2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39" name="Line 536">
                <a:extLst>
                  <a:ext uri="{FF2B5EF4-FFF2-40B4-BE49-F238E27FC236}">
                    <a16:creationId xmlns:a16="http://schemas.microsoft.com/office/drawing/2014/main" id="{0019B92C-9703-40E4-84F8-7BB9E83EAC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02" y="2276"/>
                <a:ext cx="1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0" name="Line 537">
                <a:extLst>
                  <a:ext uri="{FF2B5EF4-FFF2-40B4-BE49-F238E27FC236}">
                    <a16:creationId xmlns:a16="http://schemas.microsoft.com/office/drawing/2014/main" id="{FBD1562D-F358-4DA1-9987-AE2EC049E3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8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1" name="Line 538">
                <a:extLst>
                  <a:ext uri="{FF2B5EF4-FFF2-40B4-BE49-F238E27FC236}">
                    <a16:creationId xmlns:a16="http://schemas.microsoft.com/office/drawing/2014/main" id="{AE5D697B-473D-4893-AF7E-FCC05257A4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8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2" name="Line 539">
                <a:extLst>
                  <a:ext uri="{FF2B5EF4-FFF2-40B4-BE49-F238E27FC236}">
                    <a16:creationId xmlns:a16="http://schemas.microsoft.com/office/drawing/2014/main" id="{C42886EF-C2C1-4781-BC1F-2A2A64492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8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3" name="Line 540">
                <a:extLst>
                  <a:ext uri="{FF2B5EF4-FFF2-40B4-BE49-F238E27FC236}">
                    <a16:creationId xmlns:a16="http://schemas.microsoft.com/office/drawing/2014/main" id="{EA2A5E4E-52FD-4B7F-881D-31647B10A4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8" y="2276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4" name="Line 541">
                <a:extLst>
                  <a:ext uri="{FF2B5EF4-FFF2-40B4-BE49-F238E27FC236}">
                    <a16:creationId xmlns:a16="http://schemas.microsoft.com/office/drawing/2014/main" id="{C5B483EE-0C6A-4E74-A2D7-57D62F01C1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8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5" name="Line 542">
                <a:extLst>
                  <a:ext uri="{FF2B5EF4-FFF2-40B4-BE49-F238E27FC236}">
                    <a16:creationId xmlns:a16="http://schemas.microsoft.com/office/drawing/2014/main" id="{5233C3AC-ADD2-4497-AF38-8AFB4C088E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84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6" name="Line 543">
                <a:extLst>
                  <a:ext uri="{FF2B5EF4-FFF2-40B4-BE49-F238E27FC236}">
                    <a16:creationId xmlns:a16="http://schemas.microsoft.com/office/drawing/2014/main" id="{EEC517A1-B980-456B-BC08-B20DB790BD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6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7" name="Freeform 544">
                <a:extLst>
                  <a:ext uri="{FF2B5EF4-FFF2-40B4-BE49-F238E27FC236}">
                    <a16:creationId xmlns:a16="http://schemas.microsoft.com/office/drawing/2014/main" id="{31709096-0D60-415B-BC26-657F42102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6" y="2423"/>
                <a:ext cx="24" cy="30"/>
              </a:xfrm>
              <a:custGeom>
                <a:avLst/>
                <a:gdLst>
                  <a:gd name="T0" fmla="*/ 24 w 24"/>
                  <a:gd name="T1" fmla="*/ 15 h 30"/>
                  <a:gd name="T2" fmla="*/ 24 w 24"/>
                  <a:gd name="T3" fmla="*/ 23 h 30"/>
                  <a:gd name="T4" fmla="*/ 16 w 24"/>
                  <a:gd name="T5" fmla="*/ 30 h 30"/>
                  <a:gd name="T6" fmla="*/ 16 w 24"/>
                  <a:gd name="T7" fmla="*/ 30 h 30"/>
                  <a:gd name="T8" fmla="*/ 0 w 24"/>
                  <a:gd name="T9" fmla="*/ 23 h 30"/>
                  <a:gd name="T10" fmla="*/ 0 w 24"/>
                  <a:gd name="T11" fmla="*/ 15 h 30"/>
                  <a:gd name="T12" fmla="*/ 0 w 24"/>
                  <a:gd name="T13" fmla="*/ 15 h 30"/>
                  <a:gd name="T14" fmla="*/ 0 w 24"/>
                  <a:gd name="T15" fmla="*/ 7 h 30"/>
                  <a:gd name="T16" fmla="*/ 16 w 24"/>
                  <a:gd name="T17" fmla="*/ 0 h 30"/>
                  <a:gd name="T18" fmla="*/ 16 w 24"/>
                  <a:gd name="T19" fmla="*/ 0 h 30"/>
                  <a:gd name="T20" fmla="*/ 24 w 24"/>
                  <a:gd name="T21" fmla="*/ 7 h 30"/>
                  <a:gd name="T22" fmla="*/ 24 w 24"/>
                  <a:gd name="T23" fmla="*/ 15 h 3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30"/>
                  <a:gd name="T38" fmla="*/ 24 w 24"/>
                  <a:gd name="T39" fmla="*/ 30 h 3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30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30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7"/>
                    </a:lnTo>
                    <a:lnTo>
                      <a:pt x="16" y="0"/>
                    </a:lnTo>
                    <a:lnTo>
                      <a:pt x="24" y="7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8" name="Line 545">
                <a:extLst>
                  <a:ext uri="{FF2B5EF4-FFF2-40B4-BE49-F238E27FC236}">
                    <a16:creationId xmlns:a16="http://schemas.microsoft.com/office/drawing/2014/main" id="{BFE768EE-A236-42F1-B98D-34F2F00CD4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438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49" name="Line 546">
                <a:extLst>
                  <a:ext uri="{FF2B5EF4-FFF2-40B4-BE49-F238E27FC236}">
                    <a16:creationId xmlns:a16="http://schemas.microsoft.com/office/drawing/2014/main" id="{7CB33391-1C89-4D04-93E7-B2AE0408C6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44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50" name="Line 547">
                <a:extLst>
                  <a:ext uri="{FF2B5EF4-FFF2-40B4-BE49-F238E27FC236}">
                    <a16:creationId xmlns:a16="http://schemas.microsoft.com/office/drawing/2014/main" id="{7ADA4BF1-2C13-4A82-BB9D-0F615B8551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82" y="2446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51" name="Line 548">
                <a:extLst>
                  <a:ext uri="{FF2B5EF4-FFF2-40B4-BE49-F238E27FC236}">
                    <a16:creationId xmlns:a16="http://schemas.microsoft.com/office/drawing/2014/main" id="{B686250C-4547-436C-9F44-2887CA5327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4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52" name="Line 549">
                <a:extLst>
                  <a:ext uri="{FF2B5EF4-FFF2-40B4-BE49-F238E27FC236}">
                    <a16:creationId xmlns:a16="http://schemas.microsoft.com/office/drawing/2014/main" id="{810E2561-A666-4416-BD89-AAB91A22EA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4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53" name="Line 550">
                <a:extLst>
                  <a:ext uri="{FF2B5EF4-FFF2-40B4-BE49-F238E27FC236}">
                    <a16:creationId xmlns:a16="http://schemas.microsoft.com/office/drawing/2014/main" id="{FB574A9C-406F-453C-A130-D4476B5FFE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4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54" name="Line 551">
                <a:extLst>
                  <a:ext uri="{FF2B5EF4-FFF2-40B4-BE49-F238E27FC236}">
                    <a16:creationId xmlns:a16="http://schemas.microsoft.com/office/drawing/2014/main" id="{F507E80B-8676-41AF-A967-9B9D0E1C69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866" y="2446"/>
                <a:ext cx="16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55" name="Line 552">
                <a:extLst>
                  <a:ext uri="{FF2B5EF4-FFF2-40B4-BE49-F238E27FC236}">
                    <a16:creationId xmlns:a16="http://schemas.microsoft.com/office/drawing/2014/main" id="{51B36980-D469-47AD-B305-C63E81EFB3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44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56" name="Line 553">
                <a:extLst>
                  <a:ext uri="{FF2B5EF4-FFF2-40B4-BE49-F238E27FC236}">
                    <a16:creationId xmlns:a16="http://schemas.microsoft.com/office/drawing/2014/main" id="{CBC38566-9B3E-4E83-B578-A2D5A3280C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66" y="2438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57" name="Line 554">
                <a:extLst>
                  <a:ext uri="{FF2B5EF4-FFF2-40B4-BE49-F238E27FC236}">
                    <a16:creationId xmlns:a16="http://schemas.microsoft.com/office/drawing/2014/main" id="{919AA3AA-5561-474B-9B67-FADA3A51CA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58" name="Line 555">
                <a:extLst>
                  <a:ext uri="{FF2B5EF4-FFF2-40B4-BE49-F238E27FC236}">
                    <a16:creationId xmlns:a16="http://schemas.microsoft.com/office/drawing/2014/main" id="{6B6F2FC5-89D6-40E9-B25D-3BEF68EE25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59" name="Line 556">
                <a:extLst>
                  <a:ext uri="{FF2B5EF4-FFF2-40B4-BE49-F238E27FC236}">
                    <a16:creationId xmlns:a16="http://schemas.microsoft.com/office/drawing/2014/main" id="{E44401D5-DDEC-4FD0-8438-0CECD0BCEC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0" name="Line 557">
                <a:extLst>
                  <a:ext uri="{FF2B5EF4-FFF2-40B4-BE49-F238E27FC236}">
                    <a16:creationId xmlns:a16="http://schemas.microsoft.com/office/drawing/2014/main" id="{7D5715D8-FEED-4570-BB09-C719EE9A51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66" y="2430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1" name="Line 558">
                <a:extLst>
                  <a:ext uri="{FF2B5EF4-FFF2-40B4-BE49-F238E27FC236}">
                    <a16:creationId xmlns:a16="http://schemas.microsoft.com/office/drawing/2014/main" id="{4E938933-B84A-47DF-9FF8-93D73E61E9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4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2" name="Line 559">
                <a:extLst>
                  <a:ext uri="{FF2B5EF4-FFF2-40B4-BE49-F238E27FC236}">
                    <a16:creationId xmlns:a16="http://schemas.microsoft.com/office/drawing/2014/main" id="{981C5117-E645-45F4-AAFA-C49C1D1365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66" y="2423"/>
                <a:ext cx="16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3" name="Line 560">
                <a:extLst>
                  <a:ext uri="{FF2B5EF4-FFF2-40B4-BE49-F238E27FC236}">
                    <a16:creationId xmlns:a16="http://schemas.microsoft.com/office/drawing/2014/main" id="{F9B2C0AF-8AE5-49B9-AABC-0279A655F5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42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4" name="Line 561">
                <a:extLst>
                  <a:ext uri="{FF2B5EF4-FFF2-40B4-BE49-F238E27FC236}">
                    <a16:creationId xmlns:a16="http://schemas.microsoft.com/office/drawing/2014/main" id="{B2D475E8-BA06-48EA-BD46-EE70AB7557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42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5" name="Line 562">
                <a:extLst>
                  <a:ext uri="{FF2B5EF4-FFF2-40B4-BE49-F238E27FC236}">
                    <a16:creationId xmlns:a16="http://schemas.microsoft.com/office/drawing/2014/main" id="{4F736FB5-39CF-47CF-AA3B-FDA94744CA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42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6" name="Line 563">
                <a:extLst>
                  <a:ext uri="{FF2B5EF4-FFF2-40B4-BE49-F238E27FC236}">
                    <a16:creationId xmlns:a16="http://schemas.microsoft.com/office/drawing/2014/main" id="{B108B3E2-1CDA-4E39-AF6B-232EBB7385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2423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7" name="Line 564">
                <a:extLst>
                  <a:ext uri="{FF2B5EF4-FFF2-40B4-BE49-F238E27FC236}">
                    <a16:creationId xmlns:a16="http://schemas.microsoft.com/office/drawing/2014/main" id="{FFEAAC6D-5A3B-455B-9F6A-17FC732ECF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4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8" name="Line 565">
                <a:extLst>
                  <a:ext uri="{FF2B5EF4-FFF2-40B4-BE49-F238E27FC236}">
                    <a16:creationId xmlns:a16="http://schemas.microsoft.com/office/drawing/2014/main" id="{A591B400-DA49-4FB9-9D14-DB2907D5EC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430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9" name="Line 566">
                <a:extLst>
                  <a:ext uri="{FF2B5EF4-FFF2-40B4-BE49-F238E27FC236}">
                    <a16:creationId xmlns:a16="http://schemas.microsoft.com/office/drawing/2014/main" id="{268B7B82-D6A8-4BBB-9CCC-44259F696B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0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70" name="Freeform 567">
                <a:extLst>
                  <a:ext uri="{FF2B5EF4-FFF2-40B4-BE49-F238E27FC236}">
                    <a16:creationId xmlns:a16="http://schemas.microsoft.com/office/drawing/2014/main" id="{1C9E7CF3-9082-410C-B806-0D14F7106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5" y="2330"/>
                <a:ext cx="24" cy="23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71" name="Line 568">
                <a:extLst>
                  <a:ext uri="{FF2B5EF4-FFF2-40B4-BE49-F238E27FC236}">
                    <a16:creationId xmlns:a16="http://schemas.microsoft.com/office/drawing/2014/main" id="{AC5A40C8-6F6B-444E-92DA-9B0061964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9" y="2345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72" name="Line 569">
                <a:extLst>
                  <a:ext uri="{FF2B5EF4-FFF2-40B4-BE49-F238E27FC236}">
                    <a16:creationId xmlns:a16="http://schemas.microsoft.com/office/drawing/2014/main" id="{E68F1086-F4F3-4837-8CC9-143300B19B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9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73" name="Line 570">
                <a:extLst>
                  <a:ext uri="{FF2B5EF4-FFF2-40B4-BE49-F238E27FC236}">
                    <a16:creationId xmlns:a16="http://schemas.microsoft.com/office/drawing/2014/main" id="{4DF825E8-DD6C-4171-B9E3-BF659AB955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61" y="2353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74" name="Line 571">
                <a:extLst>
                  <a:ext uri="{FF2B5EF4-FFF2-40B4-BE49-F238E27FC236}">
                    <a16:creationId xmlns:a16="http://schemas.microsoft.com/office/drawing/2014/main" id="{9EBDD1ED-29C5-4B43-8AF8-AFD8A1AFC0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1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75" name="Line 572">
                <a:extLst>
                  <a:ext uri="{FF2B5EF4-FFF2-40B4-BE49-F238E27FC236}">
                    <a16:creationId xmlns:a16="http://schemas.microsoft.com/office/drawing/2014/main" id="{EB1406C0-250B-4C77-97FD-1250A36F4D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1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76" name="Line 573">
                <a:extLst>
                  <a:ext uri="{FF2B5EF4-FFF2-40B4-BE49-F238E27FC236}">
                    <a16:creationId xmlns:a16="http://schemas.microsoft.com/office/drawing/2014/main" id="{C723378B-0DCB-44A7-8EDA-5531F3E1C1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1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77" name="Line 574">
                <a:extLst>
                  <a:ext uri="{FF2B5EF4-FFF2-40B4-BE49-F238E27FC236}">
                    <a16:creationId xmlns:a16="http://schemas.microsoft.com/office/drawing/2014/main" id="{0C70B7BE-F3C8-44AC-9212-C2B0C92BEF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45" y="2353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78" name="Line 575">
                <a:extLst>
                  <a:ext uri="{FF2B5EF4-FFF2-40B4-BE49-F238E27FC236}">
                    <a16:creationId xmlns:a16="http://schemas.microsoft.com/office/drawing/2014/main" id="{34E22D17-5A5A-4694-946C-EA1B3A5F66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5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79" name="Line 576">
                <a:extLst>
                  <a:ext uri="{FF2B5EF4-FFF2-40B4-BE49-F238E27FC236}">
                    <a16:creationId xmlns:a16="http://schemas.microsoft.com/office/drawing/2014/main" id="{52210128-9E95-4E80-91D0-0440CF773A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45" y="2345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80" name="Line 577">
                <a:extLst>
                  <a:ext uri="{FF2B5EF4-FFF2-40B4-BE49-F238E27FC236}">
                    <a16:creationId xmlns:a16="http://schemas.microsoft.com/office/drawing/2014/main" id="{C826166D-8AEC-4FC3-A137-536B164C3D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5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81" name="Line 578">
                <a:extLst>
                  <a:ext uri="{FF2B5EF4-FFF2-40B4-BE49-F238E27FC236}">
                    <a16:creationId xmlns:a16="http://schemas.microsoft.com/office/drawing/2014/main" id="{592A26F2-7E0E-47F5-BF58-B24F77C8B3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5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82" name="Line 579">
                <a:extLst>
                  <a:ext uri="{FF2B5EF4-FFF2-40B4-BE49-F238E27FC236}">
                    <a16:creationId xmlns:a16="http://schemas.microsoft.com/office/drawing/2014/main" id="{5A5D9112-E333-4C22-ADB0-9F10051343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5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83" name="Line 580">
                <a:extLst>
                  <a:ext uri="{FF2B5EF4-FFF2-40B4-BE49-F238E27FC236}">
                    <a16:creationId xmlns:a16="http://schemas.microsoft.com/office/drawing/2014/main" id="{B127EC57-19FC-4443-84EF-BBF2FE2723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45" y="2330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84" name="Line 581">
                <a:extLst>
                  <a:ext uri="{FF2B5EF4-FFF2-40B4-BE49-F238E27FC236}">
                    <a16:creationId xmlns:a16="http://schemas.microsoft.com/office/drawing/2014/main" id="{4C6B764C-31B4-4E9F-9DF1-499338F2B1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5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85" name="Line 582">
                <a:extLst>
                  <a:ext uri="{FF2B5EF4-FFF2-40B4-BE49-F238E27FC236}">
                    <a16:creationId xmlns:a16="http://schemas.microsoft.com/office/drawing/2014/main" id="{1088ED41-A0BC-4DB7-8851-299F487C18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5" y="2330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86" name="Line 583">
                <a:extLst>
                  <a:ext uri="{FF2B5EF4-FFF2-40B4-BE49-F238E27FC236}">
                    <a16:creationId xmlns:a16="http://schemas.microsoft.com/office/drawing/2014/main" id="{F6421897-EEBE-4593-AFFF-76809460E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1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87" name="Line 584">
                <a:extLst>
                  <a:ext uri="{FF2B5EF4-FFF2-40B4-BE49-F238E27FC236}">
                    <a16:creationId xmlns:a16="http://schemas.microsoft.com/office/drawing/2014/main" id="{1E5EA445-9708-470E-84BD-FAB1DEE0D7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1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88" name="Line 585">
                <a:extLst>
                  <a:ext uri="{FF2B5EF4-FFF2-40B4-BE49-F238E27FC236}">
                    <a16:creationId xmlns:a16="http://schemas.microsoft.com/office/drawing/2014/main" id="{6E01F7D8-87CE-401D-AE82-E4F65E3922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1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89" name="Line 586">
                <a:extLst>
                  <a:ext uri="{FF2B5EF4-FFF2-40B4-BE49-F238E27FC236}">
                    <a16:creationId xmlns:a16="http://schemas.microsoft.com/office/drawing/2014/main" id="{87771B76-6F9B-4692-8C65-62A469DCB2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1" y="2330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90" name="Line 587">
                <a:extLst>
                  <a:ext uri="{FF2B5EF4-FFF2-40B4-BE49-F238E27FC236}">
                    <a16:creationId xmlns:a16="http://schemas.microsoft.com/office/drawing/2014/main" id="{CA936615-66C2-4638-8F78-CD3777B29D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9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91" name="Line 588">
                <a:extLst>
                  <a:ext uri="{FF2B5EF4-FFF2-40B4-BE49-F238E27FC236}">
                    <a16:creationId xmlns:a16="http://schemas.microsoft.com/office/drawing/2014/main" id="{1B7C4FDF-C2A0-492B-A536-E9DFAF4E81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9" y="2330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92" name="Line 589">
                <a:extLst>
                  <a:ext uri="{FF2B5EF4-FFF2-40B4-BE49-F238E27FC236}">
                    <a16:creationId xmlns:a16="http://schemas.microsoft.com/office/drawing/2014/main" id="{50643E63-9156-4975-8A20-22A61BA25B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9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93" name="Freeform 590">
                <a:extLst>
                  <a:ext uri="{FF2B5EF4-FFF2-40B4-BE49-F238E27FC236}">
                    <a16:creationId xmlns:a16="http://schemas.microsoft.com/office/drawing/2014/main" id="{F588841B-BA0A-4CD1-95FA-323D12999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0" y="2137"/>
                <a:ext cx="24" cy="23"/>
              </a:xfrm>
              <a:custGeom>
                <a:avLst/>
                <a:gdLst>
                  <a:gd name="T0" fmla="*/ 24 w 24"/>
                  <a:gd name="T1" fmla="*/ 16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6 h 23"/>
                  <a:gd name="T12" fmla="*/ 0 w 24"/>
                  <a:gd name="T13" fmla="*/ 16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94" name="Line 591">
                <a:extLst>
                  <a:ext uri="{FF2B5EF4-FFF2-40B4-BE49-F238E27FC236}">
                    <a16:creationId xmlns:a16="http://schemas.microsoft.com/office/drawing/2014/main" id="{4D0B1582-7768-4F55-8CCF-DD3CE68EBE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53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95" name="Line 592">
                <a:extLst>
                  <a:ext uri="{FF2B5EF4-FFF2-40B4-BE49-F238E27FC236}">
                    <a16:creationId xmlns:a16="http://schemas.microsoft.com/office/drawing/2014/main" id="{D3B0FDD4-F0C8-4FD7-89A4-7BA228994D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96" name="Line 593">
                <a:extLst>
                  <a:ext uri="{FF2B5EF4-FFF2-40B4-BE49-F238E27FC236}">
                    <a16:creationId xmlns:a16="http://schemas.microsoft.com/office/drawing/2014/main" id="{69E64A5E-87E4-49F8-889B-9AC1DC8318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66" y="2160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97" name="Line 594">
                <a:extLst>
                  <a:ext uri="{FF2B5EF4-FFF2-40B4-BE49-F238E27FC236}">
                    <a16:creationId xmlns:a16="http://schemas.microsoft.com/office/drawing/2014/main" id="{1AFA31D8-F699-4D04-9DB5-D2C4234546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98" name="Line 595">
                <a:extLst>
                  <a:ext uri="{FF2B5EF4-FFF2-40B4-BE49-F238E27FC236}">
                    <a16:creationId xmlns:a16="http://schemas.microsoft.com/office/drawing/2014/main" id="{8405AECC-EB71-4331-ACFB-3AEC36740C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99" name="Line 596">
                <a:extLst>
                  <a:ext uri="{FF2B5EF4-FFF2-40B4-BE49-F238E27FC236}">
                    <a16:creationId xmlns:a16="http://schemas.microsoft.com/office/drawing/2014/main" id="{A099134C-9979-4BF0-A31C-D2DE7B84B2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0" name="Line 597">
                <a:extLst>
                  <a:ext uri="{FF2B5EF4-FFF2-40B4-BE49-F238E27FC236}">
                    <a16:creationId xmlns:a16="http://schemas.microsoft.com/office/drawing/2014/main" id="{E18C94BD-21E4-403C-87B2-B746C66FDA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50" y="2160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1" name="Line 598">
                <a:extLst>
                  <a:ext uri="{FF2B5EF4-FFF2-40B4-BE49-F238E27FC236}">
                    <a16:creationId xmlns:a16="http://schemas.microsoft.com/office/drawing/2014/main" id="{208F1F49-CD56-41AE-AD7E-E17389C64A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2" name="Line 599">
                <a:extLst>
                  <a:ext uri="{FF2B5EF4-FFF2-40B4-BE49-F238E27FC236}">
                    <a16:creationId xmlns:a16="http://schemas.microsoft.com/office/drawing/2014/main" id="{1654BC2F-2AC1-4F0D-A354-50F8E80AD2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50" y="2153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3" name="Line 600">
                <a:extLst>
                  <a:ext uri="{FF2B5EF4-FFF2-40B4-BE49-F238E27FC236}">
                    <a16:creationId xmlns:a16="http://schemas.microsoft.com/office/drawing/2014/main" id="{7344C98C-F22B-41C8-96A2-67877DBE6D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4" name="Line 601">
                <a:extLst>
                  <a:ext uri="{FF2B5EF4-FFF2-40B4-BE49-F238E27FC236}">
                    <a16:creationId xmlns:a16="http://schemas.microsoft.com/office/drawing/2014/main" id="{15A0C067-EFBF-4FDE-B273-AD34005B3E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5" name="Line 602">
                <a:extLst>
                  <a:ext uri="{FF2B5EF4-FFF2-40B4-BE49-F238E27FC236}">
                    <a16:creationId xmlns:a16="http://schemas.microsoft.com/office/drawing/2014/main" id="{C12BB6AD-FE66-49DF-9FFC-0ABA0D3EB6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6" name="Line 603">
                <a:extLst>
                  <a:ext uri="{FF2B5EF4-FFF2-40B4-BE49-F238E27FC236}">
                    <a16:creationId xmlns:a16="http://schemas.microsoft.com/office/drawing/2014/main" id="{5655E810-F023-4F2C-AA4F-651D218EFA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50" y="2137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7" name="Line 604">
                <a:extLst>
                  <a:ext uri="{FF2B5EF4-FFF2-40B4-BE49-F238E27FC236}">
                    <a16:creationId xmlns:a16="http://schemas.microsoft.com/office/drawing/2014/main" id="{D827D058-A4EC-4669-AEB0-711F013674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8" name="Line 605">
                <a:extLst>
                  <a:ext uri="{FF2B5EF4-FFF2-40B4-BE49-F238E27FC236}">
                    <a16:creationId xmlns:a16="http://schemas.microsoft.com/office/drawing/2014/main" id="{93264623-1B24-4E69-84DE-81D6743A2B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0" y="2137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9" name="Line 606">
                <a:extLst>
                  <a:ext uri="{FF2B5EF4-FFF2-40B4-BE49-F238E27FC236}">
                    <a16:creationId xmlns:a16="http://schemas.microsoft.com/office/drawing/2014/main" id="{B88A2479-E16F-4B1F-BA06-9DE219C7A3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10" name="Line 607">
                <a:extLst>
                  <a:ext uri="{FF2B5EF4-FFF2-40B4-BE49-F238E27FC236}">
                    <a16:creationId xmlns:a16="http://schemas.microsoft.com/office/drawing/2014/main" id="{8D2BEEF0-115B-4CC6-9731-BAA0029DC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11" name="Line 608">
                <a:extLst>
                  <a:ext uri="{FF2B5EF4-FFF2-40B4-BE49-F238E27FC236}">
                    <a16:creationId xmlns:a16="http://schemas.microsoft.com/office/drawing/2014/main" id="{96C47BC5-9A58-4616-B543-3F0748E43C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12" name="Line 609">
                <a:extLst>
                  <a:ext uri="{FF2B5EF4-FFF2-40B4-BE49-F238E27FC236}">
                    <a16:creationId xmlns:a16="http://schemas.microsoft.com/office/drawing/2014/main" id="{116CA5A0-E9DC-4161-8682-B7253D09C1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" y="213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13" name="Line 610">
                <a:extLst>
                  <a:ext uri="{FF2B5EF4-FFF2-40B4-BE49-F238E27FC236}">
                    <a16:creationId xmlns:a16="http://schemas.microsoft.com/office/drawing/2014/main" id="{B1B25B42-95C5-4DBE-94A0-223F6F1671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14" name="Line 611">
                <a:extLst>
                  <a:ext uri="{FF2B5EF4-FFF2-40B4-BE49-F238E27FC236}">
                    <a16:creationId xmlns:a16="http://schemas.microsoft.com/office/drawing/2014/main" id="{0DF534A2-5455-4DA9-83E8-1E6E2B215D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37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15" name="Line 612">
                <a:extLst>
                  <a:ext uri="{FF2B5EF4-FFF2-40B4-BE49-F238E27FC236}">
                    <a16:creationId xmlns:a16="http://schemas.microsoft.com/office/drawing/2014/main" id="{0E3D31ED-95DF-486C-80E0-98FBC6158E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4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16" name="Freeform 613">
                <a:extLst>
                  <a:ext uri="{FF2B5EF4-FFF2-40B4-BE49-F238E27FC236}">
                    <a16:creationId xmlns:a16="http://schemas.microsoft.com/office/drawing/2014/main" id="{3F185D3B-7EE6-4CFC-B8C0-C69C293F3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376"/>
                <a:ext cx="32" cy="23"/>
              </a:xfrm>
              <a:custGeom>
                <a:avLst/>
                <a:gdLst>
                  <a:gd name="T0" fmla="*/ 32 w 32"/>
                  <a:gd name="T1" fmla="*/ 16 h 23"/>
                  <a:gd name="T2" fmla="*/ 24 w 32"/>
                  <a:gd name="T3" fmla="*/ 23 h 23"/>
                  <a:gd name="T4" fmla="*/ 16 w 32"/>
                  <a:gd name="T5" fmla="*/ 23 h 23"/>
                  <a:gd name="T6" fmla="*/ 16 w 32"/>
                  <a:gd name="T7" fmla="*/ 23 h 23"/>
                  <a:gd name="T8" fmla="*/ 8 w 32"/>
                  <a:gd name="T9" fmla="*/ 23 h 23"/>
                  <a:gd name="T10" fmla="*/ 0 w 32"/>
                  <a:gd name="T11" fmla="*/ 16 h 23"/>
                  <a:gd name="T12" fmla="*/ 0 w 32"/>
                  <a:gd name="T13" fmla="*/ 16 h 23"/>
                  <a:gd name="T14" fmla="*/ 8 w 32"/>
                  <a:gd name="T15" fmla="*/ 0 h 23"/>
                  <a:gd name="T16" fmla="*/ 16 w 32"/>
                  <a:gd name="T17" fmla="*/ 0 h 23"/>
                  <a:gd name="T18" fmla="*/ 16 w 32"/>
                  <a:gd name="T19" fmla="*/ 0 h 23"/>
                  <a:gd name="T20" fmla="*/ 24 w 32"/>
                  <a:gd name="T21" fmla="*/ 0 h 23"/>
                  <a:gd name="T22" fmla="*/ 32 w 32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23"/>
                  <a:gd name="T38" fmla="*/ 32 w 32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23">
                    <a:moveTo>
                      <a:pt x="32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8" y="23"/>
                    </a:lnTo>
                    <a:lnTo>
                      <a:pt x="0" y="16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17" name="Line 614">
                <a:extLst>
                  <a:ext uri="{FF2B5EF4-FFF2-40B4-BE49-F238E27FC236}">
                    <a16:creationId xmlns:a16="http://schemas.microsoft.com/office/drawing/2014/main" id="{7B4F11C4-E417-44E4-A49F-9C302E696C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02" y="2392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</p:grpSp>
        <p:sp>
          <p:nvSpPr>
            <p:cNvPr id="619" name="Line 616">
              <a:extLst>
                <a:ext uri="{FF2B5EF4-FFF2-40B4-BE49-F238E27FC236}">
                  <a16:creationId xmlns:a16="http://schemas.microsoft.com/office/drawing/2014/main" id="{CD5956C6-58C4-4E06-BCB8-3ED63B2C6F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951" y="375096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0" name="Line 617">
              <a:extLst>
                <a:ext uri="{FF2B5EF4-FFF2-40B4-BE49-F238E27FC236}">
                  <a16:creationId xmlns:a16="http://schemas.microsoft.com/office/drawing/2014/main" id="{7978D1BE-F3A9-45D8-B2B5-7C4C7388CC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56013" y="3750961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1" name="Line 618">
              <a:extLst>
                <a:ext uri="{FF2B5EF4-FFF2-40B4-BE49-F238E27FC236}">
                  <a16:creationId xmlns:a16="http://schemas.microsoft.com/office/drawing/2014/main" id="{6DE75CC0-69B3-480B-83C5-EF076EB076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6013" y="375096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2" name="Line 619">
              <a:extLst>
                <a:ext uri="{FF2B5EF4-FFF2-40B4-BE49-F238E27FC236}">
                  <a16:creationId xmlns:a16="http://schemas.microsoft.com/office/drawing/2014/main" id="{ADB80B56-C358-4A36-A879-D6DE6B8D7C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6013" y="375096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3" name="Line 620">
              <a:extLst>
                <a:ext uri="{FF2B5EF4-FFF2-40B4-BE49-F238E27FC236}">
                  <a16:creationId xmlns:a16="http://schemas.microsoft.com/office/drawing/2014/main" id="{28D5BCE2-0EC7-492A-8B76-6FC9054123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6013" y="375096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4" name="Line 621">
              <a:extLst>
                <a:ext uri="{FF2B5EF4-FFF2-40B4-BE49-F238E27FC236}">
                  <a16:creationId xmlns:a16="http://schemas.microsoft.com/office/drawing/2014/main" id="{1D3F5E8B-C652-4DD1-BD36-5C155AEAF1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39075" y="3750961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5" name="Line 622">
              <a:extLst>
                <a:ext uri="{FF2B5EF4-FFF2-40B4-BE49-F238E27FC236}">
                  <a16:creationId xmlns:a16="http://schemas.microsoft.com/office/drawing/2014/main" id="{075E4975-5CAC-4D56-8CD9-F6CC09AEFA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9075" y="375096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6" name="Line 623">
              <a:extLst>
                <a:ext uri="{FF2B5EF4-FFF2-40B4-BE49-F238E27FC236}">
                  <a16:creationId xmlns:a16="http://schemas.microsoft.com/office/drawing/2014/main" id="{E30F5612-90C4-41EC-A77A-736C428136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622137" y="3742637"/>
              <a:ext cx="16938" cy="83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7" name="Line 624">
              <a:extLst>
                <a:ext uri="{FF2B5EF4-FFF2-40B4-BE49-F238E27FC236}">
                  <a16:creationId xmlns:a16="http://schemas.microsoft.com/office/drawing/2014/main" id="{32B77DCB-721A-41D0-A6C9-D50010A713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2137" y="374263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8" name="Line 625">
              <a:extLst>
                <a:ext uri="{FF2B5EF4-FFF2-40B4-BE49-F238E27FC236}">
                  <a16:creationId xmlns:a16="http://schemas.microsoft.com/office/drawing/2014/main" id="{87341ADC-4442-48FD-B21C-A51036568B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2137" y="374263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9" name="Line 626">
              <a:extLst>
                <a:ext uri="{FF2B5EF4-FFF2-40B4-BE49-F238E27FC236}">
                  <a16:creationId xmlns:a16="http://schemas.microsoft.com/office/drawing/2014/main" id="{0A3ECF48-8DC6-4128-B11D-1516D2BA2F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2137" y="374263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0" name="Line 627">
              <a:extLst>
                <a:ext uri="{FF2B5EF4-FFF2-40B4-BE49-F238E27FC236}">
                  <a16:creationId xmlns:a16="http://schemas.microsoft.com/office/drawing/2014/main" id="{9D9C172A-9BF9-413E-B68F-1F525AE531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22137" y="3723612"/>
              <a:ext cx="16938" cy="19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1" name="Line 628">
              <a:extLst>
                <a:ext uri="{FF2B5EF4-FFF2-40B4-BE49-F238E27FC236}">
                  <a16:creationId xmlns:a16="http://schemas.microsoft.com/office/drawing/2014/main" id="{3273BE7A-5E26-4C9D-B74A-1D57C47AD4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9075" y="372361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2" name="Line 629">
              <a:extLst>
                <a:ext uri="{FF2B5EF4-FFF2-40B4-BE49-F238E27FC236}">
                  <a16:creationId xmlns:a16="http://schemas.microsoft.com/office/drawing/2014/main" id="{E1E040DB-78D8-4FC0-9175-D18B4A00BB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9075" y="3723612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3" name="Line 630">
              <a:extLst>
                <a:ext uri="{FF2B5EF4-FFF2-40B4-BE49-F238E27FC236}">
                  <a16:creationId xmlns:a16="http://schemas.microsoft.com/office/drawing/2014/main" id="{F0137FEE-F782-425E-A53D-BAB582474D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6013" y="372361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4" name="Line 631">
              <a:extLst>
                <a:ext uri="{FF2B5EF4-FFF2-40B4-BE49-F238E27FC236}">
                  <a16:creationId xmlns:a16="http://schemas.microsoft.com/office/drawing/2014/main" id="{324BFE2D-B915-4B2D-A3CB-D19F08291B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6013" y="372361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5" name="Line 632">
              <a:extLst>
                <a:ext uri="{FF2B5EF4-FFF2-40B4-BE49-F238E27FC236}">
                  <a16:creationId xmlns:a16="http://schemas.microsoft.com/office/drawing/2014/main" id="{CC6A5478-08F7-464E-902D-F134E37BF4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6013" y="372361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6" name="Line 633">
              <a:extLst>
                <a:ext uri="{FF2B5EF4-FFF2-40B4-BE49-F238E27FC236}">
                  <a16:creationId xmlns:a16="http://schemas.microsoft.com/office/drawing/2014/main" id="{160476AF-8566-4195-8F61-09077EE7CD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6013" y="3723612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7" name="Line 634">
              <a:extLst>
                <a:ext uri="{FF2B5EF4-FFF2-40B4-BE49-F238E27FC236}">
                  <a16:creationId xmlns:a16="http://schemas.microsoft.com/office/drawing/2014/main" id="{80636E41-A296-4EAA-827B-91964B52D4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951" y="372361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8" name="Line 635">
              <a:extLst>
                <a:ext uri="{FF2B5EF4-FFF2-40B4-BE49-F238E27FC236}">
                  <a16:creationId xmlns:a16="http://schemas.microsoft.com/office/drawing/2014/main" id="{0FA218FC-C623-4B7E-8ABD-743C2B8F72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951" y="3723612"/>
              <a:ext cx="16938" cy="19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9" name="Line 636">
              <a:extLst>
                <a:ext uri="{FF2B5EF4-FFF2-40B4-BE49-F238E27FC236}">
                  <a16:creationId xmlns:a16="http://schemas.microsoft.com/office/drawing/2014/main" id="{B037D6D7-6A29-4CAB-B464-F5F155D211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9889" y="374263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0" name="Freeform 637">
              <a:extLst>
                <a:ext uri="{FF2B5EF4-FFF2-40B4-BE49-F238E27FC236}">
                  <a16:creationId xmlns:a16="http://schemas.microsoft.com/office/drawing/2014/main" id="{0819BB3F-B99E-44F0-A272-E1BD76BC5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3571" y="3632053"/>
              <a:ext cx="50814" cy="27349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1" name="Line 638">
              <a:extLst>
                <a:ext uri="{FF2B5EF4-FFF2-40B4-BE49-F238E27FC236}">
                  <a16:creationId xmlns:a16="http://schemas.microsoft.com/office/drawing/2014/main" id="{1E370575-4496-464C-8DD0-492FA94E1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54385" y="3651079"/>
              <a:ext cx="2117" cy="83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2" name="Line 639">
              <a:extLst>
                <a:ext uri="{FF2B5EF4-FFF2-40B4-BE49-F238E27FC236}">
                  <a16:creationId xmlns:a16="http://schemas.microsoft.com/office/drawing/2014/main" id="{54769EB6-5327-4E61-AE95-7D7C3C2E7A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54385" y="365940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3" name="Line 640">
              <a:extLst>
                <a:ext uri="{FF2B5EF4-FFF2-40B4-BE49-F238E27FC236}">
                  <a16:creationId xmlns:a16="http://schemas.microsoft.com/office/drawing/2014/main" id="{7AF36828-D3F1-40EF-849C-3E1521E789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37447" y="3659402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4" name="Line 641">
              <a:extLst>
                <a:ext uri="{FF2B5EF4-FFF2-40B4-BE49-F238E27FC236}">
                  <a16:creationId xmlns:a16="http://schemas.microsoft.com/office/drawing/2014/main" id="{27A17CF3-C018-43AD-801A-0F59DBE6F4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7447" y="365940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5" name="Line 642">
              <a:extLst>
                <a:ext uri="{FF2B5EF4-FFF2-40B4-BE49-F238E27FC236}">
                  <a16:creationId xmlns:a16="http://schemas.microsoft.com/office/drawing/2014/main" id="{4F9759F5-E54A-482D-8C2D-E87F49990E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7447" y="365940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6" name="Line 643">
              <a:extLst>
                <a:ext uri="{FF2B5EF4-FFF2-40B4-BE49-F238E27FC236}">
                  <a16:creationId xmlns:a16="http://schemas.microsoft.com/office/drawing/2014/main" id="{2FAD80DA-9EE9-4AE9-991D-670611DE70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7447" y="365940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7" name="Line 644">
              <a:extLst>
                <a:ext uri="{FF2B5EF4-FFF2-40B4-BE49-F238E27FC236}">
                  <a16:creationId xmlns:a16="http://schemas.microsoft.com/office/drawing/2014/main" id="{3C891671-D745-4E7F-8F38-14F8BA0877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03571" y="3659402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8" name="Line 645">
              <a:extLst>
                <a:ext uri="{FF2B5EF4-FFF2-40B4-BE49-F238E27FC236}">
                  <a16:creationId xmlns:a16="http://schemas.microsoft.com/office/drawing/2014/main" id="{3EEAD51C-6EA4-4977-9E62-103BFF14F0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65940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9" name="Line 646">
              <a:extLst>
                <a:ext uri="{FF2B5EF4-FFF2-40B4-BE49-F238E27FC236}">
                  <a16:creationId xmlns:a16="http://schemas.microsoft.com/office/drawing/2014/main" id="{1E31D3F8-8D5E-4D98-A2E1-47EE6B348C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03571" y="3651079"/>
              <a:ext cx="2117" cy="83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0" name="Line 647">
              <a:extLst>
                <a:ext uri="{FF2B5EF4-FFF2-40B4-BE49-F238E27FC236}">
                  <a16:creationId xmlns:a16="http://schemas.microsoft.com/office/drawing/2014/main" id="{F42E9671-6430-49EA-ADE9-F156BF6999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65107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1" name="Line 648">
              <a:extLst>
                <a:ext uri="{FF2B5EF4-FFF2-40B4-BE49-F238E27FC236}">
                  <a16:creationId xmlns:a16="http://schemas.microsoft.com/office/drawing/2014/main" id="{CD1FB5EA-2543-449E-8E93-FF20972133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65107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2" name="Line 649">
              <a:extLst>
                <a:ext uri="{FF2B5EF4-FFF2-40B4-BE49-F238E27FC236}">
                  <a16:creationId xmlns:a16="http://schemas.microsoft.com/office/drawing/2014/main" id="{7FB35585-8AD3-4F01-B2FE-CD64CEE974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65107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3" name="Line 650">
              <a:extLst>
                <a:ext uri="{FF2B5EF4-FFF2-40B4-BE49-F238E27FC236}">
                  <a16:creationId xmlns:a16="http://schemas.microsoft.com/office/drawing/2014/main" id="{EC93A535-384A-42F1-AD41-563ECA76E8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03571" y="3632053"/>
              <a:ext cx="2117" cy="19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4" name="Line 651">
              <a:extLst>
                <a:ext uri="{FF2B5EF4-FFF2-40B4-BE49-F238E27FC236}">
                  <a16:creationId xmlns:a16="http://schemas.microsoft.com/office/drawing/2014/main" id="{18F9FAC9-DA12-4CF7-8C5C-6AF50CFB25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63205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5" name="Line 652">
              <a:extLst>
                <a:ext uri="{FF2B5EF4-FFF2-40B4-BE49-F238E27FC236}">
                  <a16:creationId xmlns:a16="http://schemas.microsoft.com/office/drawing/2014/main" id="{F65DC90E-526C-4FDB-911C-4B2562CBAF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632053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6" name="Line 653">
              <a:extLst>
                <a:ext uri="{FF2B5EF4-FFF2-40B4-BE49-F238E27FC236}">
                  <a16:creationId xmlns:a16="http://schemas.microsoft.com/office/drawing/2014/main" id="{74A49997-8080-4869-97BF-C41B70A39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7447" y="363205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7" name="Line 654">
              <a:extLst>
                <a:ext uri="{FF2B5EF4-FFF2-40B4-BE49-F238E27FC236}">
                  <a16:creationId xmlns:a16="http://schemas.microsoft.com/office/drawing/2014/main" id="{EBAEBD69-C715-43E6-80D5-8A6F0F4AAA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7447" y="363205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8" name="Line 655">
              <a:extLst>
                <a:ext uri="{FF2B5EF4-FFF2-40B4-BE49-F238E27FC236}">
                  <a16:creationId xmlns:a16="http://schemas.microsoft.com/office/drawing/2014/main" id="{B7ED887D-6F90-4362-95D8-A4C5B9B44E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7447" y="363205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9" name="Line 656">
              <a:extLst>
                <a:ext uri="{FF2B5EF4-FFF2-40B4-BE49-F238E27FC236}">
                  <a16:creationId xmlns:a16="http://schemas.microsoft.com/office/drawing/2014/main" id="{13D98EEB-D97D-4769-B276-243C018D57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7447" y="3632053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0" name="Line 657">
              <a:extLst>
                <a:ext uri="{FF2B5EF4-FFF2-40B4-BE49-F238E27FC236}">
                  <a16:creationId xmlns:a16="http://schemas.microsoft.com/office/drawing/2014/main" id="{1E4AF6F9-D17F-46DB-AE85-9565CF1E9E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54385" y="363205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1" name="Line 658">
              <a:extLst>
                <a:ext uri="{FF2B5EF4-FFF2-40B4-BE49-F238E27FC236}">
                  <a16:creationId xmlns:a16="http://schemas.microsoft.com/office/drawing/2014/main" id="{498EAC53-528F-48BC-9B9D-F89D2F9FD2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54385" y="3632053"/>
              <a:ext cx="2117" cy="19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2" name="Line 659">
              <a:extLst>
                <a:ext uri="{FF2B5EF4-FFF2-40B4-BE49-F238E27FC236}">
                  <a16:creationId xmlns:a16="http://schemas.microsoft.com/office/drawing/2014/main" id="{FB4DFBBC-CFE0-4F66-9617-D13DA04C38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54385" y="365107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3" name="Freeform 660">
              <a:extLst>
                <a:ext uri="{FF2B5EF4-FFF2-40B4-BE49-F238E27FC236}">
                  <a16:creationId xmlns:a16="http://schemas.microsoft.com/office/drawing/2014/main" id="{A5B9E8D7-8A61-4F01-9638-FC9FDA5DC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655" y="3742637"/>
              <a:ext cx="50814" cy="27349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4" name="Line 661">
              <a:extLst>
                <a:ext uri="{FF2B5EF4-FFF2-40B4-BE49-F238E27FC236}">
                  <a16:creationId xmlns:a16="http://schemas.microsoft.com/office/drawing/2014/main" id="{614A3089-EAE0-4412-9431-CEC4999A80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760473"/>
              <a:ext cx="2117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5" name="Line 662">
              <a:extLst>
                <a:ext uri="{FF2B5EF4-FFF2-40B4-BE49-F238E27FC236}">
                  <a16:creationId xmlns:a16="http://schemas.microsoft.com/office/drawing/2014/main" id="{7347D447-7938-46B4-A3F9-E8AF3ED907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769986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6" name="Line 663">
              <a:extLst>
                <a:ext uri="{FF2B5EF4-FFF2-40B4-BE49-F238E27FC236}">
                  <a16:creationId xmlns:a16="http://schemas.microsoft.com/office/drawing/2014/main" id="{9945EB79-4BD4-4087-95D1-48AFE92224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026531" y="3769986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7" name="Line 664">
              <a:extLst>
                <a:ext uri="{FF2B5EF4-FFF2-40B4-BE49-F238E27FC236}">
                  <a16:creationId xmlns:a16="http://schemas.microsoft.com/office/drawing/2014/main" id="{20D6B0F1-7BE1-49B3-95D5-398852D9A1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6531" y="3769986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8" name="Line 665">
              <a:extLst>
                <a:ext uri="{FF2B5EF4-FFF2-40B4-BE49-F238E27FC236}">
                  <a16:creationId xmlns:a16="http://schemas.microsoft.com/office/drawing/2014/main" id="{56C6C4B7-0B44-4788-8FE3-5FD45EB585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6531" y="3769986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9" name="Line 666">
              <a:extLst>
                <a:ext uri="{FF2B5EF4-FFF2-40B4-BE49-F238E27FC236}">
                  <a16:creationId xmlns:a16="http://schemas.microsoft.com/office/drawing/2014/main" id="{C775C7FB-E6DA-4E50-BE6F-169EBBF9F9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6531" y="3769986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0" name="Line 667">
              <a:extLst>
                <a:ext uri="{FF2B5EF4-FFF2-40B4-BE49-F238E27FC236}">
                  <a16:creationId xmlns:a16="http://schemas.microsoft.com/office/drawing/2014/main" id="{A1630547-9F66-40EF-B3B7-D5B12C63C0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92655" y="3769986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1" name="Line 668">
              <a:extLst>
                <a:ext uri="{FF2B5EF4-FFF2-40B4-BE49-F238E27FC236}">
                  <a16:creationId xmlns:a16="http://schemas.microsoft.com/office/drawing/2014/main" id="{966DFD6F-0245-44FA-818E-F6E1B729EA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92655" y="3769986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2" name="Line 669">
              <a:extLst>
                <a:ext uri="{FF2B5EF4-FFF2-40B4-BE49-F238E27FC236}">
                  <a16:creationId xmlns:a16="http://schemas.microsoft.com/office/drawing/2014/main" id="{650CAFEA-C9D4-4B5A-950F-700D142CDF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92655" y="3760473"/>
              <a:ext cx="2117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3" name="Line 670">
              <a:extLst>
                <a:ext uri="{FF2B5EF4-FFF2-40B4-BE49-F238E27FC236}">
                  <a16:creationId xmlns:a16="http://schemas.microsoft.com/office/drawing/2014/main" id="{191F781C-A510-4956-B802-7A4D8F3531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92655" y="376047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4" name="Line 671">
              <a:extLst>
                <a:ext uri="{FF2B5EF4-FFF2-40B4-BE49-F238E27FC236}">
                  <a16:creationId xmlns:a16="http://schemas.microsoft.com/office/drawing/2014/main" id="{E6B34D4D-5329-44D9-960A-A540FE9103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92655" y="376047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5" name="Line 672">
              <a:extLst>
                <a:ext uri="{FF2B5EF4-FFF2-40B4-BE49-F238E27FC236}">
                  <a16:creationId xmlns:a16="http://schemas.microsoft.com/office/drawing/2014/main" id="{EF44358D-108D-4CF5-A3B5-79D0F39BEB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92655" y="376047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6" name="Line 673">
              <a:extLst>
                <a:ext uri="{FF2B5EF4-FFF2-40B4-BE49-F238E27FC236}">
                  <a16:creationId xmlns:a16="http://schemas.microsoft.com/office/drawing/2014/main" id="{1CCDE7CB-985E-4606-9CDA-7E253BD00F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92655" y="3742637"/>
              <a:ext cx="2117" cy="178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7" name="Line 674">
              <a:extLst>
                <a:ext uri="{FF2B5EF4-FFF2-40B4-BE49-F238E27FC236}">
                  <a16:creationId xmlns:a16="http://schemas.microsoft.com/office/drawing/2014/main" id="{AD745821-F2B4-4B05-87DC-073370289E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92655" y="374263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8" name="Line 675">
              <a:extLst>
                <a:ext uri="{FF2B5EF4-FFF2-40B4-BE49-F238E27FC236}">
                  <a16:creationId xmlns:a16="http://schemas.microsoft.com/office/drawing/2014/main" id="{2F0DE07A-5545-4E50-864E-C6F7925804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92655" y="3742637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9" name="Line 676">
              <a:extLst>
                <a:ext uri="{FF2B5EF4-FFF2-40B4-BE49-F238E27FC236}">
                  <a16:creationId xmlns:a16="http://schemas.microsoft.com/office/drawing/2014/main" id="{2BA69277-8783-4E5D-A93E-CBAEE295A9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6531" y="374263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0" name="Line 677">
              <a:extLst>
                <a:ext uri="{FF2B5EF4-FFF2-40B4-BE49-F238E27FC236}">
                  <a16:creationId xmlns:a16="http://schemas.microsoft.com/office/drawing/2014/main" id="{C5E98ADA-4746-43B2-B57D-06B3C7AB75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6531" y="374263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1" name="Line 678">
              <a:extLst>
                <a:ext uri="{FF2B5EF4-FFF2-40B4-BE49-F238E27FC236}">
                  <a16:creationId xmlns:a16="http://schemas.microsoft.com/office/drawing/2014/main" id="{317BC39B-4A5C-419F-B488-D2FE69A5C4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6531" y="374263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2" name="Line 679">
              <a:extLst>
                <a:ext uri="{FF2B5EF4-FFF2-40B4-BE49-F238E27FC236}">
                  <a16:creationId xmlns:a16="http://schemas.microsoft.com/office/drawing/2014/main" id="{64E136AF-B546-4B1F-8ABC-2F57146B65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6531" y="3742637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3" name="Line 680">
              <a:extLst>
                <a:ext uri="{FF2B5EF4-FFF2-40B4-BE49-F238E27FC236}">
                  <a16:creationId xmlns:a16="http://schemas.microsoft.com/office/drawing/2014/main" id="{80B088F2-8266-408E-B5B9-8EE7E27BD7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74263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4" name="Line 681">
              <a:extLst>
                <a:ext uri="{FF2B5EF4-FFF2-40B4-BE49-F238E27FC236}">
                  <a16:creationId xmlns:a16="http://schemas.microsoft.com/office/drawing/2014/main" id="{83BF5B25-6D20-4B94-9B26-9BA084C3E4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742637"/>
              <a:ext cx="2117" cy="178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5" name="Line 682">
              <a:extLst>
                <a:ext uri="{FF2B5EF4-FFF2-40B4-BE49-F238E27FC236}">
                  <a16:creationId xmlns:a16="http://schemas.microsoft.com/office/drawing/2014/main" id="{B0559A02-6D4F-4D35-BC21-C145A4599E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76047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6" name="Freeform 683">
              <a:extLst>
                <a:ext uri="{FF2B5EF4-FFF2-40B4-BE49-F238E27FC236}">
                  <a16:creationId xmlns:a16="http://schemas.microsoft.com/office/drawing/2014/main" id="{18327102-BFD7-441A-90B3-D2BA49856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4579" y="3530982"/>
              <a:ext cx="50814" cy="27349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7" name="Line 684">
              <a:extLst>
                <a:ext uri="{FF2B5EF4-FFF2-40B4-BE49-F238E27FC236}">
                  <a16:creationId xmlns:a16="http://schemas.microsoft.com/office/drawing/2014/main" id="{E7B87123-B509-4821-B245-6E5656E03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25393" y="3550008"/>
              <a:ext cx="2117" cy="83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8" name="Line 685">
              <a:extLst>
                <a:ext uri="{FF2B5EF4-FFF2-40B4-BE49-F238E27FC236}">
                  <a16:creationId xmlns:a16="http://schemas.microsoft.com/office/drawing/2014/main" id="{0E2D57A2-014E-4152-8A90-B18780C8F9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25393" y="355833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9" name="Line 686">
              <a:extLst>
                <a:ext uri="{FF2B5EF4-FFF2-40B4-BE49-F238E27FC236}">
                  <a16:creationId xmlns:a16="http://schemas.microsoft.com/office/drawing/2014/main" id="{BC7C90DC-95F7-49B1-AB65-AD646AEF01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08455" y="3558331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0" name="Line 687">
              <a:extLst>
                <a:ext uri="{FF2B5EF4-FFF2-40B4-BE49-F238E27FC236}">
                  <a16:creationId xmlns:a16="http://schemas.microsoft.com/office/drawing/2014/main" id="{251CE580-A150-4552-ABAE-C350E1788A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8455" y="355833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1" name="Line 688">
              <a:extLst>
                <a:ext uri="{FF2B5EF4-FFF2-40B4-BE49-F238E27FC236}">
                  <a16:creationId xmlns:a16="http://schemas.microsoft.com/office/drawing/2014/main" id="{23DAC31C-91F6-49B4-801F-8633E5C625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8455" y="355833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2" name="Line 689">
              <a:extLst>
                <a:ext uri="{FF2B5EF4-FFF2-40B4-BE49-F238E27FC236}">
                  <a16:creationId xmlns:a16="http://schemas.microsoft.com/office/drawing/2014/main" id="{3D8542A3-10F3-4D1D-94DF-C9A23217F2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8455" y="355833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3" name="Line 690">
              <a:extLst>
                <a:ext uri="{FF2B5EF4-FFF2-40B4-BE49-F238E27FC236}">
                  <a16:creationId xmlns:a16="http://schemas.microsoft.com/office/drawing/2014/main" id="{150D93D4-8F2E-4425-8E50-4CD29386EA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74579" y="3558331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4" name="Line 691">
              <a:extLst>
                <a:ext uri="{FF2B5EF4-FFF2-40B4-BE49-F238E27FC236}">
                  <a16:creationId xmlns:a16="http://schemas.microsoft.com/office/drawing/2014/main" id="{6FE3501D-F3E4-4E54-91E9-1C08D45F4B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4579" y="355833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5" name="Line 692">
              <a:extLst>
                <a:ext uri="{FF2B5EF4-FFF2-40B4-BE49-F238E27FC236}">
                  <a16:creationId xmlns:a16="http://schemas.microsoft.com/office/drawing/2014/main" id="{371B45BE-6C7A-4462-B845-62FE018ED2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74579" y="3550008"/>
              <a:ext cx="2117" cy="83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6" name="Line 693">
              <a:extLst>
                <a:ext uri="{FF2B5EF4-FFF2-40B4-BE49-F238E27FC236}">
                  <a16:creationId xmlns:a16="http://schemas.microsoft.com/office/drawing/2014/main" id="{A09566F9-BC7A-4033-9FDD-7D9DBEAF1C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4579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7" name="Line 694">
              <a:extLst>
                <a:ext uri="{FF2B5EF4-FFF2-40B4-BE49-F238E27FC236}">
                  <a16:creationId xmlns:a16="http://schemas.microsoft.com/office/drawing/2014/main" id="{EE9D1823-4BB5-4835-B30C-29D33D8C79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4579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8" name="Line 695">
              <a:extLst>
                <a:ext uri="{FF2B5EF4-FFF2-40B4-BE49-F238E27FC236}">
                  <a16:creationId xmlns:a16="http://schemas.microsoft.com/office/drawing/2014/main" id="{49FB3B86-C066-4845-856B-92A414C98F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4579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9" name="Line 696">
              <a:extLst>
                <a:ext uri="{FF2B5EF4-FFF2-40B4-BE49-F238E27FC236}">
                  <a16:creationId xmlns:a16="http://schemas.microsoft.com/office/drawing/2014/main" id="{5CFE901C-024B-4664-B75C-3579CA2635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74579" y="3530982"/>
              <a:ext cx="2117" cy="19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0" name="Line 697">
              <a:extLst>
                <a:ext uri="{FF2B5EF4-FFF2-40B4-BE49-F238E27FC236}">
                  <a16:creationId xmlns:a16="http://schemas.microsoft.com/office/drawing/2014/main" id="{93D3A918-89F9-4E20-BA0D-AD3DC3420C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4579" y="353098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1" name="Line 698">
              <a:extLst>
                <a:ext uri="{FF2B5EF4-FFF2-40B4-BE49-F238E27FC236}">
                  <a16:creationId xmlns:a16="http://schemas.microsoft.com/office/drawing/2014/main" id="{E1D823F3-3508-4EB8-B079-8E250EE822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4579" y="3530982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2" name="Line 699">
              <a:extLst>
                <a:ext uri="{FF2B5EF4-FFF2-40B4-BE49-F238E27FC236}">
                  <a16:creationId xmlns:a16="http://schemas.microsoft.com/office/drawing/2014/main" id="{9B3AF14E-6026-43E6-926C-E6B515025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8455" y="353098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3" name="Line 700">
              <a:extLst>
                <a:ext uri="{FF2B5EF4-FFF2-40B4-BE49-F238E27FC236}">
                  <a16:creationId xmlns:a16="http://schemas.microsoft.com/office/drawing/2014/main" id="{EC1B1592-3C4A-441D-81DF-F4EB05E26B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8455" y="353098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4" name="Line 701">
              <a:extLst>
                <a:ext uri="{FF2B5EF4-FFF2-40B4-BE49-F238E27FC236}">
                  <a16:creationId xmlns:a16="http://schemas.microsoft.com/office/drawing/2014/main" id="{F9D39E89-7D4C-4B0A-B93A-123F543A60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8455" y="353098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5" name="Line 702">
              <a:extLst>
                <a:ext uri="{FF2B5EF4-FFF2-40B4-BE49-F238E27FC236}">
                  <a16:creationId xmlns:a16="http://schemas.microsoft.com/office/drawing/2014/main" id="{4405D5DF-17B2-49B4-9A5B-6F1566649E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8455" y="3530982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6" name="Line 703">
              <a:extLst>
                <a:ext uri="{FF2B5EF4-FFF2-40B4-BE49-F238E27FC236}">
                  <a16:creationId xmlns:a16="http://schemas.microsoft.com/office/drawing/2014/main" id="{3C80788F-8536-44F8-8700-D29257FB07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25393" y="353098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7" name="Line 704">
              <a:extLst>
                <a:ext uri="{FF2B5EF4-FFF2-40B4-BE49-F238E27FC236}">
                  <a16:creationId xmlns:a16="http://schemas.microsoft.com/office/drawing/2014/main" id="{6195A7C1-EF2F-48A5-8840-9E8E5BC07E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25393" y="3530982"/>
              <a:ext cx="2117" cy="19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8" name="Line 705">
              <a:extLst>
                <a:ext uri="{FF2B5EF4-FFF2-40B4-BE49-F238E27FC236}">
                  <a16:creationId xmlns:a16="http://schemas.microsoft.com/office/drawing/2014/main" id="{7EF9C175-BA6C-441B-916D-DBC380269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25393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9" name="Freeform 706">
              <a:extLst>
                <a:ext uri="{FF2B5EF4-FFF2-40B4-BE49-F238E27FC236}">
                  <a16:creationId xmlns:a16="http://schemas.microsoft.com/office/drawing/2014/main" id="{00A3C99F-39F3-44D5-9B58-AA01C4FA9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695" y="3530982"/>
              <a:ext cx="67752" cy="27349"/>
            </a:xfrm>
            <a:custGeom>
              <a:avLst/>
              <a:gdLst>
                <a:gd name="T0" fmla="*/ 32 w 32"/>
                <a:gd name="T1" fmla="*/ 16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6 h 23"/>
                <a:gd name="T12" fmla="*/ 0 w 32"/>
                <a:gd name="T13" fmla="*/ 16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0" name="Line 707">
              <a:extLst>
                <a:ext uri="{FF2B5EF4-FFF2-40B4-BE49-F238E27FC236}">
                  <a16:creationId xmlns:a16="http://schemas.microsoft.com/office/drawing/2014/main" id="{48A3CA48-EE4F-411A-86FD-992F8C2E29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20509" y="3550008"/>
              <a:ext cx="16938" cy="83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1" name="Line 708">
              <a:extLst>
                <a:ext uri="{FF2B5EF4-FFF2-40B4-BE49-F238E27FC236}">
                  <a16:creationId xmlns:a16="http://schemas.microsoft.com/office/drawing/2014/main" id="{B2992770-BAFD-4BA1-BF41-E54246F9E6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20509" y="355833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2" name="Line 709">
              <a:extLst>
                <a:ext uri="{FF2B5EF4-FFF2-40B4-BE49-F238E27FC236}">
                  <a16:creationId xmlns:a16="http://schemas.microsoft.com/office/drawing/2014/main" id="{25EA7CBB-C08C-40C3-B89D-5F65D6C70B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03571" y="3558331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3" name="Line 710">
              <a:extLst>
                <a:ext uri="{FF2B5EF4-FFF2-40B4-BE49-F238E27FC236}">
                  <a16:creationId xmlns:a16="http://schemas.microsoft.com/office/drawing/2014/main" id="{5935588B-726E-4FEF-AF23-EB79DBCA3D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55833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4" name="Line 711">
              <a:extLst>
                <a:ext uri="{FF2B5EF4-FFF2-40B4-BE49-F238E27FC236}">
                  <a16:creationId xmlns:a16="http://schemas.microsoft.com/office/drawing/2014/main" id="{F576951D-4C2D-403A-BBC8-9E6A199AD2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55833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5" name="Line 712">
              <a:extLst>
                <a:ext uri="{FF2B5EF4-FFF2-40B4-BE49-F238E27FC236}">
                  <a16:creationId xmlns:a16="http://schemas.microsoft.com/office/drawing/2014/main" id="{7673F59F-0B17-4A7E-9E7B-AD5A073255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55833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6" name="Line 713">
              <a:extLst>
                <a:ext uri="{FF2B5EF4-FFF2-40B4-BE49-F238E27FC236}">
                  <a16:creationId xmlns:a16="http://schemas.microsoft.com/office/drawing/2014/main" id="{95AFD123-F051-4C18-974B-19AB8B1F47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86633" y="3558331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7" name="Line 714">
              <a:extLst>
                <a:ext uri="{FF2B5EF4-FFF2-40B4-BE49-F238E27FC236}">
                  <a16:creationId xmlns:a16="http://schemas.microsoft.com/office/drawing/2014/main" id="{69828BE1-EF7E-4D26-AB7C-7FADAC4192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633" y="355833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8" name="Line 715">
              <a:extLst>
                <a:ext uri="{FF2B5EF4-FFF2-40B4-BE49-F238E27FC236}">
                  <a16:creationId xmlns:a16="http://schemas.microsoft.com/office/drawing/2014/main" id="{ADDD9B4B-1898-43D1-9144-D8182F15E8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469695" y="3550008"/>
              <a:ext cx="16938" cy="83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9" name="Line 716">
              <a:extLst>
                <a:ext uri="{FF2B5EF4-FFF2-40B4-BE49-F238E27FC236}">
                  <a16:creationId xmlns:a16="http://schemas.microsoft.com/office/drawing/2014/main" id="{AA9B7BDE-4D92-484F-B055-1E98936915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69695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0" name="Line 717">
              <a:extLst>
                <a:ext uri="{FF2B5EF4-FFF2-40B4-BE49-F238E27FC236}">
                  <a16:creationId xmlns:a16="http://schemas.microsoft.com/office/drawing/2014/main" id="{F35E83CC-A3DB-4BE8-A914-363B7E116A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69695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1" name="Line 718">
              <a:extLst>
                <a:ext uri="{FF2B5EF4-FFF2-40B4-BE49-F238E27FC236}">
                  <a16:creationId xmlns:a16="http://schemas.microsoft.com/office/drawing/2014/main" id="{CD431778-C17A-4C1D-8711-08549CB332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69695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2" name="Line 719">
              <a:extLst>
                <a:ext uri="{FF2B5EF4-FFF2-40B4-BE49-F238E27FC236}">
                  <a16:creationId xmlns:a16="http://schemas.microsoft.com/office/drawing/2014/main" id="{3ADFBE6F-58FA-4272-A49D-D655CF51E8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69695" y="3530982"/>
              <a:ext cx="16938" cy="19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3" name="Line 720">
              <a:extLst>
                <a:ext uri="{FF2B5EF4-FFF2-40B4-BE49-F238E27FC236}">
                  <a16:creationId xmlns:a16="http://schemas.microsoft.com/office/drawing/2014/main" id="{F979FE13-E3DC-43BC-8EA0-FFAAA11F9F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633" y="353098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4" name="Line 721">
              <a:extLst>
                <a:ext uri="{FF2B5EF4-FFF2-40B4-BE49-F238E27FC236}">
                  <a16:creationId xmlns:a16="http://schemas.microsoft.com/office/drawing/2014/main" id="{8473A138-FA08-4C99-B14A-B8BEE98ADE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633" y="3530982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5" name="Line 722">
              <a:extLst>
                <a:ext uri="{FF2B5EF4-FFF2-40B4-BE49-F238E27FC236}">
                  <a16:creationId xmlns:a16="http://schemas.microsoft.com/office/drawing/2014/main" id="{3550BB4F-0FF8-4137-8D5A-5CB8C506E3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53098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6" name="Line 723">
              <a:extLst>
                <a:ext uri="{FF2B5EF4-FFF2-40B4-BE49-F238E27FC236}">
                  <a16:creationId xmlns:a16="http://schemas.microsoft.com/office/drawing/2014/main" id="{EA0D3219-24F7-42B4-9443-0A125D772C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53098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7" name="Line 724">
              <a:extLst>
                <a:ext uri="{FF2B5EF4-FFF2-40B4-BE49-F238E27FC236}">
                  <a16:creationId xmlns:a16="http://schemas.microsoft.com/office/drawing/2014/main" id="{B2A5660B-3169-4A97-AE6C-55F7D6A0CB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53098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8" name="Line 725">
              <a:extLst>
                <a:ext uri="{FF2B5EF4-FFF2-40B4-BE49-F238E27FC236}">
                  <a16:creationId xmlns:a16="http://schemas.microsoft.com/office/drawing/2014/main" id="{C7B839F5-E46A-438B-9819-B016616F6B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530982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9" name="Line 726">
              <a:extLst>
                <a:ext uri="{FF2B5EF4-FFF2-40B4-BE49-F238E27FC236}">
                  <a16:creationId xmlns:a16="http://schemas.microsoft.com/office/drawing/2014/main" id="{6CC03C77-5270-4256-B224-9D474388F6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20509" y="353098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0" name="Line 727">
              <a:extLst>
                <a:ext uri="{FF2B5EF4-FFF2-40B4-BE49-F238E27FC236}">
                  <a16:creationId xmlns:a16="http://schemas.microsoft.com/office/drawing/2014/main" id="{4045F3D5-4937-4FF5-8B32-F39006E452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20509" y="3530982"/>
              <a:ext cx="16938" cy="19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1" name="Line 728">
              <a:extLst>
                <a:ext uri="{FF2B5EF4-FFF2-40B4-BE49-F238E27FC236}">
                  <a16:creationId xmlns:a16="http://schemas.microsoft.com/office/drawing/2014/main" id="{6642F74A-CCD9-4BE4-980A-5389E33C8B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7447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2" name="Freeform 729">
              <a:extLst>
                <a:ext uri="{FF2B5EF4-FFF2-40B4-BE49-F238E27FC236}">
                  <a16:creationId xmlns:a16="http://schemas.microsoft.com/office/drawing/2014/main" id="{BA477576-D155-49D8-BBCF-EEBBBE35B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593" y="3522659"/>
              <a:ext cx="50814" cy="27349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3" name="Line 730">
              <a:extLst>
                <a:ext uri="{FF2B5EF4-FFF2-40B4-BE49-F238E27FC236}">
                  <a16:creationId xmlns:a16="http://schemas.microsoft.com/office/drawing/2014/main" id="{8D06F9F6-8768-41EE-AAF6-4D5436DDA8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0407" y="3540495"/>
              <a:ext cx="2117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4" name="Line 731">
              <a:extLst>
                <a:ext uri="{FF2B5EF4-FFF2-40B4-BE49-F238E27FC236}">
                  <a16:creationId xmlns:a16="http://schemas.microsoft.com/office/drawing/2014/main" id="{6EC1AE15-348F-4ABF-8D8E-D33E90B79E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0407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5" name="Line 732">
              <a:extLst>
                <a:ext uri="{FF2B5EF4-FFF2-40B4-BE49-F238E27FC236}">
                  <a16:creationId xmlns:a16="http://schemas.microsoft.com/office/drawing/2014/main" id="{896B6391-B50B-4D43-B4F7-C95BA7A109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043469" y="3550008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6" name="Line 733">
              <a:extLst>
                <a:ext uri="{FF2B5EF4-FFF2-40B4-BE49-F238E27FC236}">
                  <a16:creationId xmlns:a16="http://schemas.microsoft.com/office/drawing/2014/main" id="{587F866F-5D13-4BC2-8F47-EC6F45A46B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7" name="Line 734">
              <a:extLst>
                <a:ext uri="{FF2B5EF4-FFF2-40B4-BE49-F238E27FC236}">
                  <a16:creationId xmlns:a16="http://schemas.microsoft.com/office/drawing/2014/main" id="{3A9F9A53-1C27-49C3-8AB1-13339CF791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8" name="Line 735">
              <a:extLst>
                <a:ext uri="{FF2B5EF4-FFF2-40B4-BE49-F238E27FC236}">
                  <a16:creationId xmlns:a16="http://schemas.microsoft.com/office/drawing/2014/main" id="{27BA1464-AC0D-4920-A013-9DE4B8C46F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9" name="Line 736">
              <a:extLst>
                <a:ext uri="{FF2B5EF4-FFF2-40B4-BE49-F238E27FC236}">
                  <a16:creationId xmlns:a16="http://schemas.microsoft.com/office/drawing/2014/main" id="{33A2BD09-0243-481A-949E-DC64C723F5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009593" y="3550008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0" name="Line 737">
              <a:extLst>
                <a:ext uri="{FF2B5EF4-FFF2-40B4-BE49-F238E27FC236}">
                  <a16:creationId xmlns:a16="http://schemas.microsoft.com/office/drawing/2014/main" id="{A38054C1-1960-48F5-8778-FBDF1F6D06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9593" y="355000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1" name="Line 738">
              <a:extLst>
                <a:ext uri="{FF2B5EF4-FFF2-40B4-BE49-F238E27FC236}">
                  <a16:creationId xmlns:a16="http://schemas.microsoft.com/office/drawing/2014/main" id="{5C59113F-F1DC-4DC7-A661-D146F069FF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09593" y="3540495"/>
              <a:ext cx="2117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2" name="Line 739">
              <a:extLst>
                <a:ext uri="{FF2B5EF4-FFF2-40B4-BE49-F238E27FC236}">
                  <a16:creationId xmlns:a16="http://schemas.microsoft.com/office/drawing/2014/main" id="{2A16015E-3D90-4B08-8127-3EB1AF4191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9593" y="3540495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3" name="Line 740">
              <a:extLst>
                <a:ext uri="{FF2B5EF4-FFF2-40B4-BE49-F238E27FC236}">
                  <a16:creationId xmlns:a16="http://schemas.microsoft.com/office/drawing/2014/main" id="{1CE9F0D5-A9F2-4846-83C9-E0F9CDD98F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9593" y="3540495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4" name="Line 741">
              <a:extLst>
                <a:ext uri="{FF2B5EF4-FFF2-40B4-BE49-F238E27FC236}">
                  <a16:creationId xmlns:a16="http://schemas.microsoft.com/office/drawing/2014/main" id="{B7A8AF25-EDF2-495D-85D1-6A28FB0535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9593" y="3540495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5" name="Line 742">
              <a:extLst>
                <a:ext uri="{FF2B5EF4-FFF2-40B4-BE49-F238E27FC236}">
                  <a16:creationId xmlns:a16="http://schemas.microsoft.com/office/drawing/2014/main" id="{BB3BFA58-EFC8-4F63-B300-72576C7219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09593" y="3522659"/>
              <a:ext cx="2117" cy="178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6" name="Line 743">
              <a:extLst>
                <a:ext uri="{FF2B5EF4-FFF2-40B4-BE49-F238E27FC236}">
                  <a16:creationId xmlns:a16="http://schemas.microsoft.com/office/drawing/2014/main" id="{D088596A-8F55-47BF-9170-8091CA7FC4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9593" y="352265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7" name="Line 744">
              <a:extLst>
                <a:ext uri="{FF2B5EF4-FFF2-40B4-BE49-F238E27FC236}">
                  <a16:creationId xmlns:a16="http://schemas.microsoft.com/office/drawing/2014/main" id="{C890944C-FE7C-4682-8DBD-D0FE73B432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9593" y="3522659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8" name="Line 745">
              <a:extLst>
                <a:ext uri="{FF2B5EF4-FFF2-40B4-BE49-F238E27FC236}">
                  <a16:creationId xmlns:a16="http://schemas.microsoft.com/office/drawing/2014/main" id="{6B94ECD3-D8A0-4B00-A57E-681CCCD787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52265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9" name="Line 746">
              <a:extLst>
                <a:ext uri="{FF2B5EF4-FFF2-40B4-BE49-F238E27FC236}">
                  <a16:creationId xmlns:a16="http://schemas.microsoft.com/office/drawing/2014/main" id="{C036A2D0-3A6A-4303-A237-2E8C756ADD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52265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0" name="Line 747">
              <a:extLst>
                <a:ext uri="{FF2B5EF4-FFF2-40B4-BE49-F238E27FC236}">
                  <a16:creationId xmlns:a16="http://schemas.microsoft.com/office/drawing/2014/main" id="{C6CA3DE0-C5B1-42B4-B17F-93C3397745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52265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1" name="Line 748">
              <a:extLst>
                <a:ext uri="{FF2B5EF4-FFF2-40B4-BE49-F238E27FC236}">
                  <a16:creationId xmlns:a16="http://schemas.microsoft.com/office/drawing/2014/main" id="{4EF4DA54-D1D7-4770-B371-68EB2B5F3D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3469" y="3522659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2" name="Line 749">
              <a:extLst>
                <a:ext uri="{FF2B5EF4-FFF2-40B4-BE49-F238E27FC236}">
                  <a16:creationId xmlns:a16="http://schemas.microsoft.com/office/drawing/2014/main" id="{E8159E90-54FF-4C3A-BA39-7A8E71FA74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0407" y="3522659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3" name="Line 750">
              <a:extLst>
                <a:ext uri="{FF2B5EF4-FFF2-40B4-BE49-F238E27FC236}">
                  <a16:creationId xmlns:a16="http://schemas.microsoft.com/office/drawing/2014/main" id="{D75043D2-929D-4E69-A473-3E5FD232F6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0407" y="3522659"/>
              <a:ext cx="2117" cy="178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4" name="Line 751">
              <a:extLst>
                <a:ext uri="{FF2B5EF4-FFF2-40B4-BE49-F238E27FC236}">
                  <a16:creationId xmlns:a16="http://schemas.microsoft.com/office/drawing/2014/main" id="{B91E8316-C327-404B-AC92-7396A80EF2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0407" y="3540495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5" name="Freeform 752">
              <a:extLst>
                <a:ext uri="{FF2B5EF4-FFF2-40B4-BE49-F238E27FC236}">
                  <a16:creationId xmlns:a16="http://schemas.microsoft.com/office/drawing/2014/main" id="{94175AD0-9FC9-4D1E-BE4C-E3DEA52E5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6827" y="3787822"/>
              <a:ext cx="50814" cy="36861"/>
            </a:xfrm>
            <a:custGeom>
              <a:avLst/>
              <a:gdLst>
                <a:gd name="T0" fmla="*/ 24 w 24"/>
                <a:gd name="T1" fmla="*/ 16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6 h 31"/>
                <a:gd name="T12" fmla="*/ 0 w 24"/>
                <a:gd name="T13" fmla="*/ 16 h 31"/>
                <a:gd name="T14" fmla="*/ 0 w 24"/>
                <a:gd name="T15" fmla="*/ 8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8 h 31"/>
                <a:gd name="T22" fmla="*/ 24 w 24"/>
                <a:gd name="T23" fmla="*/ 16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6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6" name="Line 753">
              <a:extLst>
                <a:ext uri="{FF2B5EF4-FFF2-40B4-BE49-F238E27FC236}">
                  <a16:creationId xmlns:a16="http://schemas.microsoft.com/office/drawing/2014/main" id="{2EA00494-0D33-4219-BB1C-0CB19A2C2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7641" y="3806847"/>
              <a:ext cx="2117" cy="83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7" name="Line 754">
              <a:extLst>
                <a:ext uri="{FF2B5EF4-FFF2-40B4-BE49-F238E27FC236}">
                  <a16:creationId xmlns:a16="http://schemas.microsoft.com/office/drawing/2014/main" id="{8FBCA8BA-548D-451D-859A-E2859DEBDF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7641" y="3815170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8" name="Line 755">
              <a:extLst>
                <a:ext uri="{FF2B5EF4-FFF2-40B4-BE49-F238E27FC236}">
                  <a16:creationId xmlns:a16="http://schemas.microsoft.com/office/drawing/2014/main" id="{2C87D657-F571-4847-9FD0-992B1D8876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0703" y="3815170"/>
              <a:ext cx="16938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9" name="Line 756">
              <a:extLst>
                <a:ext uri="{FF2B5EF4-FFF2-40B4-BE49-F238E27FC236}">
                  <a16:creationId xmlns:a16="http://schemas.microsoft.com/office/drawing/2014/main" id="{2B359708-FF33-4AE6-A4AE-78573E07B7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40703" y="382468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0" name="Line 757">
              <a:extLst>
                <a:ext uri="{FF2B5EF4-FFF2-40B4-BE49-F238E27FC236}">
                  <a16:creationId xmlns:a16="http://schemas.microsoft.com/office/drawing/2014/main" id="{225D39BF-93A1-4A07-9EC3-18F655105B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40703" y="382468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1" name="Line 758">
              <a:extLst>
                <a:ext uri="{FF2B5EF4-FFF2-40B4-BE49-F238E27FC236}">
                  <a16:creationId xmlns:a16="http://schemas.microsoft.com/office/drawing/2014/main" id="{06249F43-FC76-438B-A126-127EA5DC9A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40703" y="3824683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2" name="Line 759">
              <a:extLst>
                <a:ext uri="{FF2B5EF4-FFF2-40B4-BE49-F238E27FC236}">
                  <a16:creationId xmlns:a16="http://schemas.microsoft.com/office/drawing/2014/main" id="{64355377-C923-4B8D-A73A-9F69BD4C2C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06827" y="3815170"/>
              <a:ext cx="33876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3" name="Line 760">
              <a:extLst>
                <a:ext uri="{FF2B5EF4-FFF2-40B4-BE49-F238E27FC236}">
                  <a16:creationId xmlns:a16="http://schemas.microsoft.com/office/drawing/2014/main" id="{BD5A8AA7-DBBA-4AEE-81AB-D113568168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6827" y="3815170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4" name="Line 761">
              <a:extLst>
                <a:ext uri="{FF2B5EF4-FFF2-40B4-BE49-F238E27FC236}">
                  <a16:creationId xmlns:a16="http://schemas.microsoft.com/office/drawing/2014/main" id="{F6D53CF7-085A-42DB-8441-4281FDB7D3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06827" y="3806847"/>
              <a:ext cx="2117" cy="83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5" name="Line 762">
              <a:extLst>
                <a:ext uri="{FF2B5EF4-FFF2-40B4-BE49-F238E27FC236}">
                  <a16:creationId xmlns:a16="http://schemas.microsoft.com/office/drawing/2014/main" id="{16CCAEC5-8101-47A6-802E-6890A289EF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6827" y="380684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6" name="Line 763">
              <a:extLst>
                <a:ext uri="{FF2B5EF4-FFF2-40B4-BE49-F238E27FC236}">
                  <a16:creationId xmlns:a16="http://schemas.microsoft.com/office/drawing/2014/main" id="{E8322E66-222F-47E3-9317-F044C77652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6827" y="380684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7" name="Line 764">
              <a:extLst>
                <a:ext uri="{FF2B5EF4-FFF2-40B4-BE49-F238E27FC236}">
                  <a16:creationId xmlns:a16="http://schemas.microsoft.com/office/drawing/2014/main" id="{1BA57336-4CFB-4F8C-BF96-C514B80A20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6827" y="380684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8" name="Line 765">
              <a:extLst>
                <a:ext uri="{FF2B5EF4-FFF2-40B4-BE49-F238E27FC236}">
                  <a16:creationId xmlns:a16="http://schemas.microsoft.com/office/drawing/2014/main" id="{9FCDEC46-B507-4784-88FA-32F09DA525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06827" y="3797334"/>
              <a:ext cx="2117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9" name="Line 766">
              <a:extLst>
                <a:ext uri="{FF2B5EF4-FFF2-40B4-BE49-F238E27FC236}">
                  <a16:creationId xmlns:a16="http://schemas.microsoft.com/office/drawing/2014/main" id="{654D7A35-97F2-48C1-B05B-0CA88F0F58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6827" y="3797334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0" name="Line 767">
              <a:extLst>
                <a:ext uri="{FF2B5EF4-FFF2-40B4-BE49-F238E27FC236}">
                  <a16:creationId xmlns:a16="http://schemas.microsoft.com/office/drawing/2014/main" id="{1C872104-20E8-4BF0-AC37-867F56D4C5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06827" y="3787822"/>
              <a:ext cx="33876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1" name="Line 768">
              <a:extLst>
                <a:ext uri="{FF2B5EF4-FFF2-40B4-BE49-F238E27FC236}">
                  <a16:creationId xmlns:a16="http://schemas.microsoft.com/office/drawing/2014/main" id="{6C44FF9A-CCC5-482E-A378-7EEAE91A71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40703" y="378782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2" name="Line 769">
              <a:extLst>
                <a:ext uri="{FF2B5EF4-FFF2-40B4-BE49-F238E27FC236}">
                  <a16:creationId xmlns:a16="http://schemas.microsoft.com/office/drawing/2014/main" id="{FEE894A7-2D9B-4B3B-BA49-D9175CDD4F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40703" y="378782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3" name="Line 770">
              <a:extLst>
                <a:ext uri="{FF2B5EF4-FFF2-40B4-BE49-F238E27FC236}">
                  <a16:creationId xmlns:a16="http://schemas.microsoft.com/office/drawing/2014/main" id="{1A08EF53-0BDF-457D-BE61-F60E3B323D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40703" y="3787822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4" name="Line 771">
              <a:extLst>
                <a:ext uri="{FF2B5EF4-FFF2-40B4-BE49-F238E27FC236}">
                  <a16:creationId xmlns:a16="http://schemas.microsoft.com/office/drawing/2014/main" id="{58027D69-7123-40CE-8F98-355A30E3A6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40703" y="3787822"/>
              <a:ext cx="16938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5" name="Line 772">
              <a:extLst>
                <a:ext uri="{FF2B5EF4-FFF2-40B4-BE49-F238E27FC236}">
                  <a16:creationId xmlns:a16="http://schemas.microsoft.com/office/drawing/2014/main" id="{362D18C6-D2C4-47A5-9E08-3F7EE8626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7641" y="3797334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6" name="Line 773">
              <a:extLst>
                <a:ext uri="{FF2B5EF4-FFF2-40B4-BE49-F238E27FC236}">
                  <a16:creationId xmlns:a16="http://schemas.microsoft.com/office/drawing/2014/main" id="{2FDFFCF1-838E-46E3-98A9-DD9D378EB4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7641" y="3797334"/>
              <a:ext cx="2117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7" name="Line 774">
              <a:extLst>
                <a:ext uri="{FF2B5EF4-FFF2-40B4-BE49-F238E27FC236}">
                  <a16:creationId xmlns:a16="http://schemas.microsoft.com/office/drawing/2014/main" id="{BE96AF01-323F-42F0-BC78-E2E86A9EB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7641" y="3806847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8" name="Freeform 775">
              <a:extLst>
                <a:ext uri="{FF2B5EF4-FFF2-40B4-BE49-F238E27FC236}">
                  <a16:creationId xmlns:a16="http://schemas.microsoft.com/office/drawing/2014/main" id="{12B785D5-CCF6-4087-BE96-C25F7EA3F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757" y="3686751"/>
              <a:ext cx="50814" cy="28538"/>
            </a:xfrm>
            <a:custGeom>
              <a:avLst/>
              <a:gdLst>
                <a:gd name="T0" fmla="*/ 24 w 24"/>
                <a:gd name="T1" fmla="*/ 16 h 24"/>
                <a:gd name="T2" fmla="*/ 24 w 24"/>
                <a:gd name="T3" fmla="*/ 24 h 24"/>
                <a:gd name="T4" fmla="*/ 16 w 24"/>
                <a:gd name="T5" fmla="*/ 24 h 24"/>
                <a:gd name="T6" fmla="*/ 16 w 24"/>
                <a:gd name="T7" fmla="*/ 24 h 24"/>
                <a:gd name="T8" fmla="*/ 0 w 24"/>
                <a:gd name="T9" fmla="*/ 24 h 24"/>
                <a:gd name="T10" fmla="*/ 0 w 24"/>
                <a:gd name="T11" fmla="*/ 16 h 24"/>
                <a:gd name="T12" fmla="*/ 0 w 24"/>
                <a:gd name="T13" fmla="*/ 16 h 24"/>
                <a:gd name="T14" fmla="*/ 0 w 24"/>
                <a:gd name="T15" fmla="*/ 0 h 24"/>
                <a:gd name="T16" fmla="*/ 16 w 24"/>
                <a:gd name="T17" fmla="*/ 0 h 24"/>
                <a:gd name="T18" fmla="*/ 16 w 24"/>
                <a:gd name="T19" fmla="*/ 0 h 24"/>
                <a:gd name="T20" fmla="*/ 24 w 24"/>
                <a:gd name="T21" fmla="*/ 0 h 24"/>
                <a:gd name="T22" fmla="*/ 24 w 24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4"/>
                <a:gd name="T38" fmla="*/ 24 w 24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4">
                  <a:moveTo>
                    <a:pt x="24" y="16"/>
                  </a:moveTo>
                  <a:lnTo>
                    <a:pt x="24" y="24"/>
                  </a:lnTo>
                  <a:lnTo>
                    <a:pt x="16" y="24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9" name="Line 776">
              <a:extLst>
                <a:ext uri="{FF2B5EF4-FFF2-40B4-BE49-F238E27FC236}">
                  <a16:creationId xmlns:a16="http://schemas.microsoft.com/office/drawing/2014/main" id="{66E14C40-AF63-422C-AF25-B8A58057C6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705776"/>
              <a:ext cx="2117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0" name="Line 777">
              <a:extLst>
                <a:ext uri="{FF2B5EF4-FFF2-40B4-BE49-F238E27FC236}">
                  <a16:creationId xmlns:a16="http://schemas.microsoft.com/office/drawing/2014/main" id="{E659B065-4950-492D-8D7E-C0DAC40057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71528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1" name="Line 778">
              <a:extLst>
                <a:ext uri="{FF2B5EF4-FFF2-40B4-BE49-F238E27FC236}">
                  <a16:creationId xmlns:a16="http://schemas.microsoft.com/office/drawing/2014/main" id="{9F5280B1-0B5D-4AB3-8BC0-BB3D7CBA8B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86633" y="3715288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2" name="Line 779">
              <a:extLst>
                <a:ext uri="{FF2B5EF4-FFF2-40B4-BE49-F238E27FC236}">
                  <a16:creationId xmlns:a16="http://schemas.microsoft.com/office/drawing/2014/main" id="{DA7880E2-0A13-40BD-945D-193832FC12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633" y="371528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3" name="Line 780">
              <a:extLst>
                <a:ext uri="{FF2B5EF4-FFF2-40B4-BE49-F238E27FC236}">
                  <a16:creationId xmlns:a16="http://schemas.microsoft.com/office/drawing/2014/main" id="{732250C1-89FB-4C14-9E78-6A00F2BF1B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633" y="371528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4" name="Line 781">
              <a:extLst>
                <a:ext uri="{FF2B5EF4-FFF2-40B4-BE49-F238E27FC236}">
                  <a16:creationId xmlns:a16="http://schemas.microsoft.com/office/drawing/2014/main" id="{F15A267B-93AA-4DB7-98A1-C39A05DEE9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633" y="371528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5" name="Line 782">
              <a:extLst>
                <a:ext uri="{FF2B5EF4-FFF2-40B4-BE49-F238E27FC236}">
                  <a16:creationId xmlns:a16="http://schemas.microsoft.com/office/drawing/2014/main" id="{D46F2543-2DD4-4918-8F64-14F54CC3E3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2757" y="3715288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6" name="Line 783">
              <a:extLst>
                <a:ext uri="{FF2B5EF4-FFF2-40B4-BE49-F238E27FC236}">
                  <a16:creationId xmlns:a16="http://schemas.microsoft.com/office/drawing/2014/main" id="{68D95159-21E9-4C80-B975-91EED32A1F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2757" y="3715288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7" name="Line 784">
              <a:extLst>
                <a:ext uri="{FF2B5EF4-FFF2-40B4-BE49-F238E27FC236}">
                  <a16:creationId xmlns:a16="http://schemas.microsoft.com/office/drawing/2014/main" id="{E19420C5-A95F-4692-BE8F-C1B0383563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52757" y="3705776"/>
              <a:ext cx="2117" cy="95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8" name="Line 785">
              <a:extLst>
                <a:ext uri="{FF2B5EF4-FFF2-40B4-BE49-F238E27FC236}">
                  <a16:creationId xmlns:a16="http://schemas.microsoft.com/office/drawing/2014/main" id="{E6A431F6-D5BF-409F-8A59-409F512721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2757" y="3705776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9" name="Line 786">
              <a:extLst>
                <a:ext uri="{FF2B5EF4-FFF2-40B4-BE49-F238E27FC236}">
                  <a16:creationId xmlns:a16="http://schemas.microsoft.com/office/drawing/2014/main" id="{DEC92CF5-CE76-45B3-875B-13ADB5DDC6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2757" y="3705776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0" name="Line 787">
              <a:extLst>
                <a:ext uri="{FF2B5EF4-FFF2-40B4-BE49-F238E27FC236}">
                  <a16:creationId xmlns:a16="http://schemas.microsoft.com/office/drawing/2014/main" id="{2D82EA39-B0A7-4647-9D5B-655E3D0527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2757" y="3705776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1" name="Line 788">
              <a:extLst>
                <a:ext uri="{FF2B5EF4-FFF2-40B4-BE49-F238E27FC236}">
                  <a16:creationId xmlns:a16="http://schemas.microsoft.com/office/drawing/2014/main" id="{A411E1AE-C79B-407F-B1FF-2E22E02876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52757" y="3686751"/>
              <a:ext cx="2117" cy="19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2" name="Line 789">
              <a:extLst>
                <a:ext uri="{FF2B5EF4-FFF2-40B4-BE49-F238E27FC236}">
                  <a16:creationId xmlns:a16="http://schemas.microsoft.com/office/drawing/2014/main" id="{78E832C0-4D6D-4474-87EA-02819EDB88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2757" y="368675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3" name="Line 790">
              <a:extLst>
                <a:ext uri="{FF2B5EF4-FFF2-40B4-BE49-F238E27FC236}">
                  <a16:creationId xmlns:a16="http://schemas.microsoft.com/office/drawing/2014/main" id="{2530B41B-03BF-423E-82EB-3C935D9078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2757" y="3686751"/>
              <a:ext cx="33876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4" name="Line 791">
              <a:extLst>
                <a:ext uri="{FF2B5EF4-FFF2-40B4-BE49-F238E27FC236}">
                  <a16:creationId xmlns:a16="http://schemas.microsoft.com/office/drawing/2014/main" id="{E00C71E2-35DF-4651-8888-90F15515A1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633" y="368675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5" name="Line 792">
              <a:extLst>
                <a:ext uri="{FF2B5EF4-FFF2-40B4-BE49-F238E27FC236}">
                  <a16:creationId xmlns:a16="http://schemas.microsoft.com/office/drawing/2014/main" id="{D61E5DAA-77F9-493A-B381-62935ED9D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633" y="368675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6" name="Line 793">
              <a:extLst>
                <a:ext uri="{FF2B5EF4-FFF2-40B4-BE49-F238E27FC236}">
                  <a16:creationId xmlns:a16="http://schemas.microsoft.com/office/drawing/2014/main" id="{59EDCD42-96E1-4816-8C32-37B8593A2E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633" y="368675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7" name="Line 794">
              <a:extLst>
                <a:ext uri="{FF2B5EF4-FFF2-40B4-BE49-F238E27FC236}">
                  <a16:creationId xmlns:a16="http://schemas.microsoft.com/office/drawing/2014/main" id="{A9AE57EC-6E31-4C8B-94C5-275203B354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633" y="3686751"/>
              <a:ext cx="16938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8" name="Line 795">
              <a:extLst>
                <a:ext uri="{FF2B5EF4-FFF2-40B4-BE49-F238E27FC236}">
                  <a16:creationId xmlns:a16="http://schemas.microsoft.com/office/drawing/2014/main" id="{50F8C54D-50BB-4F19-8D92-EEA9E87578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686751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9" name="Line 796">
              <a:extLst>
                <a:ext uri="{FF2B5EF4-FFF2-40B4-BE49-F238E27FC236}">
                  <a16:creationId xmlns:a16="http://schemas.microsoft.com/office/drawing/2014/main" id="{25DD1CD9-108F-4781-8B15-0CEC2C9CC4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686751"/>
              <a:ext cx="2117" cy="19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0" name="Line 797">
              <a:extLst>
                <a:ext uri="{FF2B5EF4-FFF2-40B4-BE49-F238E27FC236}">
                  <a16:creationId xmlns:a16="http://schemas.microsoft.com/office/drawing/2014/main" id="{FC369116-A8EB-4A59-B990-EB8CA641E6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571" y="3705776"/>
              <a:ext cx="2117" cy="11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25" name="Freeform 822">
              <a:extLst>
                <a:ext uri="{FF2B5EF4-FFF2-40B4-BE49-F238E27FC236}">
                  <a16:creationId xmlns:a16="http://schemas.microsoft.com/office/drawing/2014/main" id="{41F591CE-A651-4933-8631-FE511D9CB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1122" y="3244950"/>
              <a:ext cx="133371" cy="110733"/>
            </a:xfrm>
            <a:custGeom>
              <a:avLst/>
              <a:gdLst>
                <a:gd name="T0" fmla="*/ 63 w 63"/>
                <a:gd name="T1" fmla="*/ 85 h 93"/>
                <a:gd name="T2" fmla="*/ 31 w 63"/>
                <a:gd name="T3" fmla="*/ 93 h 93"/>
                <a:gd name="T4" fmla="*/ 0 w 63"/>
                <a:gd name="T5" fmla="*/ 85 h 93"/>
                <a:gd name="T6" fmla="*/ 0 w 63"/>
                <a:gd name="T7" fmla="*/ 85 h 93"/>
                <a:gd name="T8" fmla="*/ 31 w 63"/>
                <a:gd name="T9" fmla="*/ 0 h 93"/>
                <a:gd name="T10" fmla="*/ 31 w 63"/>
                <a:gd name="T11" fmla="*/ 0 h 93"/>
                <a:gd name="T12" fmla="*/ 63 w 63"/>
                <a:gd name="T13" fmla="*/ 85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93"/>
                <a:gd name="T23" fmla="*/ 63 w 63"/>
                <a:gd name="T24" fmla="*/ 93 h 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93">
                  <a:moveTo>
                    <a:pt x="63" y="85"/>
                  </a:moveTo>
                  <a:lnTo>
                    <a:pt x="31" y="93"/>
                  </a:lnTo>
                  <a:lnTo>
                    <a:pt x="0" y="85"/>
                  </a:lnTo>
                  <a:lnTo>
                    <a:pt x="31" y="0"/>
                  </a:lnTo>
                  <a:lnTo>
                    <a:pt x="63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26" name="Line 823">
              <a:extLst>
                <a:ext uri="{FF2B5EF4-FFF2-40B4-BE49-F238E27FC236}">
                  <a16:creationId xmlns:a16="http://schemas.microsoft.com/office/drawing/2014/main" id="{4D926841-8FC6-40AC-989A-47CA5E15F4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16749" y="3346158"/>
              <a:ext cx="2117" cy="5334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27" name="Freeform 824">
              <a:extLst>
                <a:ext uri="{FF2B5EF4-FFF2-40B4-BE49-F238E27FC236}">
                  <a16:creationId xmlns:a16="http://schemas.microsoft.com/office/drawing/2014/main" id="{06F07191-ADEE-45CA-AADD-2BEAAD81F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048" y="3851004"/>
              <a:ext cx="203232" cy="73822"/>
            </a:xfrm>
            <a:custGeom>
              <a:avLst/>
              <a:gdLst>
                <a:gd name="T0" fmla="*/ 8 w 96"/>
                <a:gd name="T1" fmla="*/ 62 h 62"/>
                <a:gd name="T2" fmla="*/ 0 w 96"/>
                <a:gd name="T3" fmla="*/ 31 h 62"/>
                <a:gd name="T4" fmla="*/ 8 w 96"/>
                <a:gd name="T5" fmla="*/ 0 h 62"/>
                <a:gd name="T6" fmla="*/ 8 w 96"/>
                <a:gd name="T7" fmla="*/ 0 h 62"/>
                <a:gd name="T8" fmla="*/ 96 w 96"/>
                <a:gd name="T9" fmla="*/ 31 h 62"/>
                <a:gd name="T10" fmla="*/ 96 w 96"/>
                <a:gd name="T11" fmla="*/ 31 h 62"/>
                <a:gd name="T12" fmla="*/ 8 w 96"/>
                <a:gd name="T13" fmla="*/ 62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2"/>
                <a:gd name="T23" fmla="*/ 96 w 96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2">
                  <a:moveTo>
                    <a:pt x="8" y="62"/>
                  </a:moveTo>
                  <a:lnTo>
                    <a:pt x="0" y="31"/>
                  </a:lnTo>
                  <a:lnTo>
                    <a:pt x="8" y="0"/>
                  </a:lnTo>
                  <a:lnTo>
                    <a:pt x="96" y="31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28" name="Rectangle 825">
              <a:extLst>
                <a:ext uri="{FF2B5EF4-FFF2-40B4-BE49-F238E27FC236}">
                  <a16:creationId xmlns:a16="http://schemas.microsoft.com/office/drawing/2014/main" id="{BAC06361-2DC1-45D9-B484-7C8692DB8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762" y="3447365"/>
              <a:ext cx="88914" cy="21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 dirty="0">
                  <a:solidFill>
                    <a:srgbClr val="6600FF"/>
                  </a:solidFill>
                  <a:latin typeface="Times" panose="02020603050405020304" pitchFamily="18" charset="0"/>
                </a:rPr>
                <a:t>y</a:t>
              </a:r>
            </a:p>
          </p:txBody>
        </p:sp>
        <p:sp>
          <p:nvSpPr>
            <p:cNvPr id="829" name="Rectangle 826">
              <a:extLst>
                <a:ext uri="{FF2B5EF4-FFF2-40B4-BE49-F238E27FC236}">
                  <a16:creationId xmlns:a16="http://schemas.microsoft.com/office/drawing/2014/main" id="{E417A216-85AC-42B3-9F8B-5CCE2BDC0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7250" y="3502136"/>
              <a:ext cx="0" cy="21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sv-SE" sz="1400" dirty="0">
                <a:solidFill>
                  <a:srgbClr val="6600FF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830" name="Rectangle 827">
              <a:extLst>
                <a:ext uri="{FF2B5EF4-FFF2-40B4-BE49-F238E27FC236}">
                  <a16:creationId xmlns:a16="http://schemas.microsoft.com/office/drawing/2014/main" id="{069B79BC-61F5-4588-AFF9-C7969B66E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5637" y="3897441"/>
              <a:ext cx="88914" cy="21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>
                  <a:solidFill>
                    <a:srgbClr val="6600FF"/>
                  </a:solidFill>
                  <a:latin typeface="Times" panose="02020603050405020304" pitchFamily="18" charset="0"/>
                </a:rPr>
                <a:t>x</a:t>
              </a:r>
            </a:p>
          </p:txBody>
        </p:sp>
        <p:sp>
          <p:nvSpPr>
            <p:cNvPr id="831" name="Rectangle 828">
              <a:extLst>
                <a:ext uri="{FF2B5EF4-FFF2-40B4-BE49-F238E27FC236}">
                  <a16:creationId xmlns:a16="http://schemas.microsoft.com/office/drawing/2014/main" id="{B6410BA7-FE2C-459D-90D2-D34B1FB09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125" y="3953403"/>
              <a:ext cx="0" cy="21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sv-SE" sz="1400" dirty="0">
                <a:solidFill>
                  <a:srgbClr val="6600FF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832" name="Line 829">
              <a:extLst>
                <a:ext uri="{FF2B5EF4-FFF2-40B4-BE49-F238E27FC236}">
                  <a16:creationId xmlns:a16="http://schemas.microsoft.com/office/drawing/2014/main" id="{52529CF9-92FD-40E9-8C8F-076A6E7058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16749" y="3887915"/>
              <a:ext cx="963235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11" name="Rectangle 884">
              <a:extLst>
                <a:ext uri="{FF2B5EF4-FFF2-40B4-BE49-F238E27FC236}">
                  <a16:creationId xmlns:a16="http://schemas.microsoft.com/office/drawing/2014/main" id="{50133C2E-7E02-4CC9-B654-3376DA5FE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7557" y="4168772"/>
              <a:ext cx="10001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>
                  <a:solidFill>
                    <a:srgbClr val="6600FF"/>
                  </a:solidFill>
                  <a:latin typeface="Times" panose="02020603050405020304" pitchFamily="18" charset="0"/>
                </a:rPr>
                <a:t>0</a:t>
              </a:r>
            </a:p>
          </p:txBody>
        </p:sp>
        <p:sp>
          <p:nvSpPr>
            <p:cNvPr id="2227" name="Rectangle 178">
              <a:extLst>
                <a:ext uri="{FF2B5EF4-FFF2-40B4-BE49-F238E27FC236}">
                  <a16:creationId xmlns:a16="http://schemas.microsoft.com/office/drawing/2014/main" id="{438251A2-CB40-4050-BD25-8C50CD70A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0045" y="4449759"/>
              <a:ext cx="7064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>
                  <a:solidFill>
                    <a:srgbClr val="6600FF"/>
                  </a:solidFill>
                  <a:latin typeface="Times" panose="02020603050405020304" pitchFamily="18" charset="0"/>
                </a:rPr>
                <a:t>Diagonal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65A1637-60BF-4FF5-9369-0A3F1DCAEF85}"/>
              </a:ext>
            </a:extLst>
          </p:cNvPr>
          <p:cNvGrpSpPr/>
          <p:nvPr/>
        </p:nvGrpSpPr>
        <p:grpSpPr>
          <a:xfrm>
            <a:off x="6575312" y="3247481"/>
            <a:ext cx="1384518" cy="1420709"/>
            <a:chOff x="6575312" y="4789307"/>
            <a:chExt cx="1384518" cy="1420709"/>
          </a:xfrm>
        </p:grpSpPr>
        <p:sp>
          <p:nvSpPr>
            <p:cNvPr id="1423" name="Line 396">
              <a:extLst>
                <a:ext uri="{FF2B5EF4-FFF2-40B4-BE49-F238E27FC236}">
                  <a16:creationId xmlns:a16="http://schemas.microsoft.com/office/drawing/2014/main" id="{BC0E0426-2420-4BD6-9908-CB59402A23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36380" y="4973354"/>
              <a:ext cx="1692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24" name="Line 397">
              <a:extLst>
                <a:ext uri="{FF2B5EF4-FFF2-40B4-BE49-F238E27FC236}">
                  <a16:creationId xmlns:a16="http://schemas.microsoft.com/office/drawing/2014/main" id="{A7A1AE7C-FC4C-416D-9E1E-0C5771D193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3307" y="4982879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25" name="Line 398">
              <a:extLst>
                <a:ext uri="{FF2B5EF4-FFF2-40B4-BE49-F238E27FC236}">
                  <a16:creationId xmlns:a16="http://schemas.microsoft.com/office/drawing/2014/main" id="{91193B26-270F-4989-90C3-D376B70906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3307" y="4982879"/>
              <a:ext cx="1692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26" name="Line 399">
              <a:extLst>
                <a:ext uri="{FF2B5EF4-FFF2-40B4-BE49-F238E27FC236}">
                  <a16:creationId xmlns:a16="http://schemas.microsoft.com/office/drawing/2014/main" id="{41DEFE7D-ECA2-4F74-BE24-4C347B7413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70234" y="4992404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27" name="Freeform 400">
              <a:extLst>
                <a:ext uri="{FF2B5EF4-FFF2-40B4-BE49-F238E27FC236}">
                  <a16:creationId xmlns:a16="http://schemas.microsoft.com/office/drawing/2014/main" id="{2EF8DB8A-CF25-4DA6-A850-D718FA284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120" y="5286488"/>
              <a:ext cx="50781" cy="36909"/>
            </a:xfrm>
            <a:custGeom>
              <a:avLst/>
              <a:gdLst>
                <a:gd name="T0" fmla="*/ 24 w 24"/>
                <a:gd name="T1" fmla="*/ 15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5 h 31"/>
                <a:gd name="T12" fmla="*/ 0 w 24"/>
                <a:gd name="T13" fmla="*/ 15 h 31"/>
                <a:gd name="T14" fmla="*/ 0 w 24"/>
                <a:gd name="T15" fmla="*/ 7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7 h 31"/>
                <a:gd name="T22" fmla="*/ 24 w 24"/>
                <a:gd name="T23" fmla="*/ 15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5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6" y="0"/>
                  </a:lnTo>
                  <a:lnTo>
                    <a:pt x="24" y="7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28" name="Line 401">
              <a:extLst>
                <a:ext uri="{FF2B5EF4-FFF2-40B4-BE49-F238E27FC236}">
                  <a16:creationId xmlns:a16="http://schemas.microsoft.com/office/drawing/2014/main" id="{495DBA53-745C-41B7-9809-38C0C1F9D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304347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29" name="Line 402">
              <a:extLst>
                <a:ext uri="{FF2B5EF4-FFF2-40B4-BE49-F238E27FC236}">
                  <a16:creationId xmlns:a16="http://schemas.microsoft.com/office/drawing/2014/main" id="{E2F4ACC3-E203-49FA-B6DA-1BD8CFD08B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31387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0" name="Line 403">
              <a:extLst>
                <a:ext uri="{FF2B5EF4-FFF2-40B4-BE49-F238E27FC236}">
                  <a16:creationId xmlns:a16="http://schemas.microsoft.com/office/drawing/2014/main" id="{A4854A3E-61DD-4CED-A9D9-D75171C6F0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2974" y="5313872"/>
              <a:ext cx="1692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1" name="Line 404">
              <a:extLst>
                <a:ext uri="{FF2B5EF4-FFF2-40B4-BE49-F238E27FC236}">
                  <a16:creationId xmlns:a16="http://schemas.microsoft.com/office/drawing/2014/main" id="{30D679A9-3739-4AAE-A849-00E447893B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32339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2" name="Line 405">
              <a:extLst>
                <a:ext uri="{FF2B5EF4-FFF2-40B4-BE49-F238E27FC236}">
                  <a16:creationId xmlns:a16="http://schemas.microsoft.com/office/drawing/2014/main" id="{97B76F67-EB7F-41A0-9DF5-C73B02DCA5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32339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3" name="Line 406">
              <a:extLst>
                <a:ext uri="{FF2B5EF4-FFF2-40B4-BE49-F238E27FC236}">
                  <a16:creationId xmlns:a16="http://schemas.microsoft.com/office/drawing/2014/main" id="{1F6A2202-B69C-4ADB-A594-D11E41D34B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32339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4" name="Line 407">
              <a:extLst>
                <a:ext uri="{FF2B5EF4-FFF2-40B4-BE49-F238E27FC236}">
                  <a16:creationId xmlns:a16="http://schemas.microsoft.com/office/drawing/2014/main" id="{D5AF26D6-B5B6-4168-B43C-284B57631F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029120" y="5313872"/>
              <a:ext cx="33854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5" name="Line 408">
              <a:extLst>
                <a:ext uri="{FF2B5EF4-FFF2-40B4-BE49-F238E27FC236}">
                  <a16:creationId xmlns:a16="http://schemas.microsoft.com/office/drawing/2014/main" id="{4C91CEF0-9D63-45E4-97A4-5058B29053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9120" y="531387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6" name="Line 409">
              <a:extLst>
                <a:ext uri="{FF2B5EF4-FFF2-40B4-BE49-F238E27FC236}">
                  <a16:creationId xmlns:a16="http://schemas.microsoft.com/office/drawing/2014/main" id="{9E8F2ED2-16B9-43C8-88C6-E6FDE244AA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29120" y="5304347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7" name="Line 410">
              <a:extLst>
                <a:ext uri="{FF2B5EF4-FFF2-40B4-BE49-F238E27FC236}">
                  <a16:creationId xmlns:a16="http://schemas.microsoft.com/office/drawing/2014/main" id="{31999663-1F2D-461B-8BF6-AD3526531F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9120" y="530434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8" name="Line 411">
              <a:extLst>
                <a:ext uri="{FF2B5EF4-FFF2-40B4-BE49-F238E27FC236}">
                  <a16:creationId xmlns:a16="http://schemas.microsoft.com/office/drawing/2014/main" id="{ED321767-3B94-4C91-A1F9-A72A4C665E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9120" y="530434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9" name="Line 412">
              <a:extLst>
                <a:ext uri="{FF2B5EF4-FFF2-40B4-BE49-F238E27FC236}">
                  <a16:creationId xmlns:a16="http://schemas.microsoft.com/office/drawing/2014/main" id="{AECF07E2-F166-40C3-B3CF-1381775DF1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9120" y="530434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0" name="Line 413">
              <a:extLst>
                <a:ext uri="{FF2B5EF4-FFF2-40B4-BE49-F238E27FC236}">
                  <a16:creationId xmlns:a16="http://schemas.microsoft.com/office/drawing/2014/main" id="{B40D0753-75D5-47CB-A79A-D3B044D128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29120" y="5294822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1" name="Line 414">
              <a:extLst>
                <a:ext uri="{FF2B5EF4-FFF2-40B4-BE49-F238E27FC236}">
                  <a16:creationId xmlns:a16="http://schemas.microsoft.com/office/drawing/2014/main" id="{6D76BB0D-5FF7-425D-AE6E-239DF0ED97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9120" y="529482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2" name="Line 415">
              <a:extLst>
                <a:ext uri="{FF2B5EF4-FFF2-40B4-BE49-F238E27FC236}">
                  <a16:creationId xmlns:a16="http://schemas.microsoft.com/office/drawing/2014/main" id="{6BE3F096-78B1-4D10-A18A-C8C96AF5A9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29120" y="5286488"/>
              <a:ext cx="33854" cy="83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3" name="Line 416">
              <a:extLst>
                <a:ext uri="{FF2B5EF4-FFF2-40B4-BE49-F238E27FC236}">
                  <a16:creationId xmlns:a16="http://schemas.microsoft.com/office/drawing/2014/main" id="{7F28B163-67CF-4054-AD73-64A1A70BD2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28648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4" name="Line 417">
              <a:extLst>
                <a:ext uri="{FF2B5EF4-FFF2-40B4-BE49-F238E27FC236}">
                  <a16:creationId xmlns:a16="http://schemas.microsoft.com/office/drawing/2014/main" id="{B2A5B5C6-7AF5-4BE0-89DB-365C44E93E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28648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5" name="Line 418">
              <a:extLst>
                <a:ext uri="{FF2B5EF4-FFF2-40B4-BE49-F238E27FC236}">
                  <a16:creationId xmlns:a16="http://schemas.microsoft.com/office/drawing/2014/main" id="{006CDB57-EBC9-4279-905B-10F2385BB5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28648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6" name="Line 419">
              <a:extLst>
                <a:ext uri="{FF2B5EF4-FFF2-40B4-BE49-F238E27FC236}">
                  <a16:creationId xmlns:a16="http://schemas.microsoft.com/office/drawing/2014/main" id="{4A5C9AC9-BB94-46F0-92E5-B1F8E621AC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286488"/>
              <a:ext cx="16927" cy="83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7" name="Line 420">
              <a:extLst>
                <a:ext uri="{FF2B5EF4-FFF2-40B4-BE49-F238E27FC236}">
                  <a16:creationId xmlns:a16="http://schemas.microsoft.com/office/drawing/2014/main" id="{BCF97E7A-D05D-4629-B5CF-542C56B8F5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29482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8" name="Line 421">
              <a:extLst>
                <a:ext uri="{FF2B5EF4-FFF2-40B4-BE49-F238E27FC236}">
                  <a16:creationId xmlns:a16="http://schemas.microsoft.com/office/drawing/2014/main" id="{BAF9C84D-5C39-4A92-BAF3-DBF234CAA9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294822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9" name="Line 422">
              <a:extLst>
                <a:ext uri="{FF2B5EF4-FFF2-40B4-BE49-F238E27FC236}">
                  <a16:creationId xmlns:a16="http://schemas.microsoft.com/office/drawing/2014/main" id="{7D713053-7720-4FCB-9065-9090C2F592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30434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0" name="Freeform 423">
              <a:extLst>
                <a:ext uri="{FF2B5EF4-FFF2-40B4-BE49-F238E27FC236}">
                  <a16:creationId xmlns:a16="http://schemas.microsoft.com/office/drawing/2014/main" id="{C5F2343D-5B9A-4934-9EFF-2A72A681E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2193" y="5249579"/>
              <a:ext cx="50781" cy="27384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1" name="Line 424">
              <a:extLst>
                <a:ext uri="{FF2B5EF4-FFF2-40B4-BE49-F238E27FC236}">
                  <a16:creationId xmlns:a16="http://schemas.microsoft.com/office/drawing/2014/main" id="{3A292C31-DB90-4682-AB64-F84081FC06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267438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2" name="Line 425">
              <a:extLst>
                <a:ext uri="{FF2B5EF4-FFF2-40B4-BE49-F238E27FC236}">
                  <a16:creationId xmlns:a16="http://schemas.microsoft.com/office/drawing/2014/main" id="{8EC7BFCC-740F-4EEC-9E55-A90306C93B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276963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3" name="Line 426">
              <a:extLst>
                <a:ext uri="{FF2B5EF4-FFF2-40B4-BE49-F238E27FC236}">
                  <a16:creationId xmlns:a16="http://schemas.microsoft.com/office/drawing/2014/main" id="{44D27E7B-BD85-44A9-B904-00C0C93123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46047" y="5276963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4" name="Line 427">
              <a:extLst>
                <a:ext uri="{FF2B5EF4-FFF2-40B4-BE49-F238E27FC236}">
                  <a16:creationId xmlns:a16="http://schemas.microsoft.com/office/drawing/2014/main" id="{17290609-50FC-4C22-B1CD-1E84AAC4B5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6047" y="5276963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5" name="Line 428">
              <a:extLst>
                <a:ext uri="{FF2B5EF4-FFF2-40B4-BE49-F238E27FC236}">
                  <a16:creationId xmlns:a16="http://schemas.microsoft.com/office/drawing/2014/main" id="{AF568CAA-8D51-444C-A6DD-AF63A57FCC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6047" y="5276963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6" name="Line 429">
              <a:extLst>
                <a:ext uri="{FF2B5EF4-FFF2-40B4-BE49-F238E27FC236}">
                  <a16:creationId xmlns:a16="http://schemas.microsoft.com/office/drawing/2014/main" id="{D5C1752A-64C5-4A8F-8D2C-7E1AACC79B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6047" y="5276963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7" name="Line 430">
              <a:extLst>
                <a:ext uri="{FF2B5EF4-FFF2-40B4-BE49-F238E27FC236}">
                  <a16:creationId xmlns:a16="http://schemas.microsoft.com/office/drawing/2014/main" id="{E79C78F0-FBEC-4791-8966-6743DD2D99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2193" y="5276963"/>
              <a:ext cx="33854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8" name="Line 431">
              <a:extLst>
                <a:ext uri="{FF2B5EF4-FFF2-40B4-BE49-F238E27FC236}">
                  <a16:creationId xmlns:a16="http://schemas.microsoft.com/office/drawing/2014/main" id="{171EFFC1-77BA-4329-8830-2FFF4F71ED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2193" y="5276963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9" name="Line 432">
              <a:extLst>
                <a:ext uri="{FF2B5EF4-FFF2-40B4-BE49-F238E27FC236}">
                  <a16:creationId xmlns:a16="http://schemas.microsoft.com/office/drawing/2014/main" id="{EFED4E52-42ED-4EDE-8E1A-E006FD0495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12193" y="5267438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60" name="Line 433">
              <a:extLst>
                <a:ext uri="{FF2B5EF4-FFF2-40B4-BE49-F238E27FC236}">
                  <a16:creationId xmlns:a16="http://schemas.microsoft.com/office/drawing/2014/main" id="{7EC77321-8BCB-4AC9-97B6-02FE0DD7FC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2193" y="526743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61" name="Line 434">
              <a:extLst>
                <a:ext uri="{FF2B5EF4-FFF2-40B4-BE49-F238E27FC236}">
                  <a16:creationId xmlns:a16="http://schemas.microsoft.com/office/drawing/2014/main" id="{90BAC0A8-77DB-4464-A3B7-EB7F00ABA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2193" y="526743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62" name="Line 435">
              <a:extLst>
                <a:ext uri="{FF2B5EF4-FFF2-40B4-BE49-F238E27FC236}">
                  <a16:creationId xmlns:a16="http://schemas.microsoft.com/office/drawing/2014/main" id="{9DAA6B49-7B3E-4A96-B1D5-82C6402580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2193" y="526743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63" name="Line 436">
              <a:extLst>
                <a:ext uri="{FF2B5EF4-FFF2-40B4-BE49-F238E27FC236}">
                  <a16:creationId xmlns:a16="http://schemas.microsoft.com/office/drawing/2014/main" id="{BFEC865E-ED17-40DB-9872-26C97A9764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12193" y="5249579"/>
              <a:ext cx="2116" cy="178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64" name="Line 437">
              <a:extLst>
                <a:ext uri="{FF2B5EF4-FFF2-40B4-BE49-F238E27FC236}">
                  <a16:creationId xmlns:a16="http://schemas.microsoft.com/office/drawing/2014/main" id="{5CBB1671-45BB-4411-A4E1-C1FC0A26C6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2193" y="5249579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65" name="Line 438">
              <a:extLst>
                <a:ext uri="{FF2B5EF4-FFF2-40B4-BE49-F238E27FC236}">
                  <a16:creationId xmlns:a16="http://schemas.microsoft.com/office/drawing/2014/main" id="{7D0D6D4D-AC6A-4BE8-BDE9-CE2D77586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2193" y="5249579"/>
              <a:ext cx="33854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66" name="Line 439">
              <a:extLst>
                <a:ext uri="{FF2B5EF4-FFF2-40B4-BE49-F238E27FC236}">
                  <a16:creationId xmlns:a16="http://schemas.microsoft.com/office/drawing/2014/main" id="{C3BCCD9E-101E-4410-B905-7175227F87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6047" y="5249579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67" name="Line 440">
              <a:extLst>
                <a:ext uri="{FF2B5EF4-FFF2-40B4-BE49-F238E27FC236}">
                  <a16:creationId xmlns:a16="http://schemas.microsoft.com/office/drawing/2014/main" id="{201C6F45-CF5B-44B8-B0CA-A9C489BEFE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6047" y="5249579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68" name="Line 441">
              <a:extLst>
                <a:ext uri="{FF2B5EF4-FFF2-40B4-BE49-F238E27FC236}">
                  <a16:creationId xmlns:a16="http://schemas.microsoft.com/office/drawing/2014/main" id="{86840F13-8874-4335-BBF1-EB6B53A4CF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6047" y="5249579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69" name="Line 442">
              <a:extLst>
                <a:ext uri="{FF2B5EF4-FFF2-40B4-BE49-F238E27FC236}">
                  <a16:creationId xmlns:a16="http://schemas.microsoft.com/office/drawing/2014/main" id="{15AF3F37-8B17-413B-8DC1-6D6AF33B09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6047" y="5249579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0" name="Line 443">
              <a:extLst>
                <a:ext uri="{FF2B5EF4-FFF2-40B4-BE49-F238E27FC236}">
                  <a16:creationId xmlns:a16="http://schemas.microsoft.com/office/drawing/2014/main" id="{B0D38E69-F6A8-4847-AEE1-F5E2F2189F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249579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1" name="Line 444">
              <a:extLst>
                <a:ext uri="{FF2B5EF4-FFF2-40B4-BE49-F238E27FC236}">
                  <a16:creationId xmlns:a16="http://schemas.microsoft.com/office/drawing/2014/main" id="{821E3767-9CD4-46A6-85D3-C680FB280D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249579"/>
              <a:ext cx="2116" cy="178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2" name="Line 445">
              <a:extLst>
                <a:ext uri="{FF2B5EF4-FFF2-40B4-BE49-F238E27FC236}">
                  <a16:creationId xmlns:a16="http://schemas.microsoft.com/office/drawing/2014/main" id="{393452A1-AF36-4068-96C4-9F4C4CAAC3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26743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3" name="Freeform 446">
              <a:extLst>
                <a:ext uri="{FF2B5EF4-FFF2-40B4-BE49-F238E27FC236}">
                  <a16:creationId xmlns:a16="http://schemas.microsoft.com/office/drawing/2014/main" id="{E7141438-E228-4257-B73C-A32748AAD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5318" y="5286488"/>
              <a:ext cx="50781" cy="27384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4" name="Line 447">
              <a:extLst>
                <a:ext uri="{FF2B5EF4-FFF2-40B4-BE49-F238E27FC236}">
                  <a16:creationId xmlns:a16="http://schemas.microsoft.com/office/drawing/2014/main" id="{79D4AEB0-3DBD-4B76-8130-C98292CF9B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66100" y="5304347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5" name="Line 448">
              <a:extLst>
                <a:ext uri="{FF2B5EF4-FFF2-40B4-BE49-F238E27FC236}">
                  <a16:creationId xmlns:a16="http://schemas.microsoft.com/office/drawing/2014/main" id="{A3456682-B966-4F5D-9C52-F7FE00D3B5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66100" y="531387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6" name="Line 449">
              <a:extLst>
                <a:ext uri="{FF2B5EF4-FFF2-40B4-BE49-F238E27FC236}">
                  <a16:creationId xmlns:a16="http://schemas.microsoft.com/office/drawing/2014/main" id="{B43935B3-CBD5-498E-B7E5-F74B285911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49172" y="5313872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7" name="Line 450">
              <a:extLst>
                <a:ext uri="{FF2B5EF4-FFF2-40B4-BE49-F238E27FC236}">
                  <a16:creationId xmlns:a16="http://schemas.microsoft.com/office/drawing/2014/main" id="{1CC1E391-1DB6-4038-AD29-E1FE26508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9172" y="531387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8" name="Line 451">
              <a:extLst>
                <a:ext uri="{FF2B5EF4-FFF2-40B4-BE49-F238E27FC236}">
                  <a16:creationId xmlns:a16="http://schemas.microsoft.com/office/drawing/2014/main" id="{4F170783-90AF-4E9E-BD48-840F103490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9172" y="531387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9" name="Line 452">
              <a:extLst>
                <a:ext uri="{FF2B5EF4-FFF2-40B4-BE49-F238E27FC236}">
                  <a16:creationId xmlns:a16="http://schemas.microsoft.com/office/drawing/2014/main" id="{45133EE1-C5F2-4D60-A94C-3C27CCD936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9172" y="531387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80" name="Line 453">
              <a:extLst>
                <a:ext uri="{FF2B5EF4-FFF2-40B4-BE49-F238E27FC236}">
                  <a16:creationId xmlns:a16="http://schemas.microsoft.com/office/drawing/2014/main" id="{04DDC961-C70E-4FDF-AA02-04F83064C5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15318" y="5313872"/>
              <a:ext cx="33854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81" name="Line 454">
              <a:extLst>
                <a:ext uri="{FF2B5EF4-FFF2-40B4-BE49-F238E27FC236}">
                  <a16:creationId xmlns:a16="http://schemas.microsoft.com/office/drawing/2014/main" id="{71A4E4A8-A5B4-4B99-852D-162ACBC460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5318" y="531387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82" name="Line 455">
              <a:extLst>
                <a:ext uri="{FF2B5EF4-FFF2-40B4-BE49-F238E27FC236}">
                  <a16:creationId xmlns:a16="http://schemas.microsoft.com/office/drawing/2014/main" id="{F03141FB-3957-4121-B3CD-6228ADE556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15318" y="5304347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83" name="Line 456">
              <a:extLst>
                <a:ext uri="{FF2B5EF4-FFF2-40B4-BE49-F238E27FC236}">
                  <a16:creationId xmlns:a16="http://schemas.microsoft.com/office/drawing/2014/main" id="{5BBF0BAF-AF71-4CCA-883A-C99A946D05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5318" y="530434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84" name="Line 457">
              <a:extLst>
                <a:ext uri="{FF2B5EF4-FFF2-40B4-BE49-F238E27FC236}">
                  <a16:creationId xmlns:a16="http://schemas.microsoft.com/office/drawing/2014/main" id="{5CBB2EED-D34E-46CC-87B2-4FE0AFE3E0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5318" y="530434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85" name="Line 458">
              <a:extLst>
                <a:ext uri="{FF2B5EF4-FFF2-40B4-BE49-F238E27FC236}">
                  <a16:creationId xmlns:a16="http://schemas.microsoft.com/office/drawing/2014/main" id="{7BF3698E-FE6C-4674-9CEE-D23112FD52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5318" y="530434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86" name="Line 459">
              <a:extLst>
                <a:ext uri="{FF2B5EF4-FFF2-40B4-BE49-F238E27FC236}">
                  <a16:creationId xmlns:a16="http://schemas.microsoft.com/office/drawing/2014/main" id="{8549E875-7AAC-4252-AC7C-223EC94D91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15318" y="5286488"/>
              <a:ext cx="2116" cy="178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87" name="Line 460">
              <a:extLst>
                <a:ext uri="{FF2B5EF4-FFF2-40B4-BE49-F238E27FC236}">
                  <a16:creationId xmlns:a16="http://schemas.microsoft.com/office/drawing/2014/main" id="{71587BA3-10BA-4B2E-BFCF-521D6CAE57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5318" y="528648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88" name="Line 461">
              <a:extLst>
                <a:ext uri="{FF2B5EF4-FFF2-40B4-BE49-F238E27FC236}">
                  <a16:creationId xmlns:a16="http://schemas.microsoft.com/office/drawing/2014/main" id="{2B45E1F1-A739-480F-BD14-B287F9A516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5318" y="5286488"/>
              <a:ext cx="33854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89" name="Line 462">
              <a:extLst>
                <a:ext uri="{FF2B5EF4-FFF2-40B4-BE49-F238E27FC236}">
                  <a16:creationId xmlns:a16="http://schemas.microsoft.com/office/drawing/2014/main" id="{5D576A84-CDAE-4735-933F-313540F4CD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9172" y="528648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0" name="Line 463">
              <a:extLst>
                <a:ext uri="{FF2B5EF4-FFF2-40B4-BE49-F238E27FC236}">
                  <a16:creationId xmlns:a16="http://schemas.microsoft.com/office/drawing/2014/main" id="{4E9D4215-CCDC-4C6F-9774-9E3574886A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9172" y="528648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1" name="Line 464">
              <a:extLst>
                <a:ext uri="{FF2B5EF4-FFF2-40B4-BE49-F238E27FC236}">
                  <a16:creationId xmlns:a16="http://schemas.microsoft.com/office/drawing/2014/main" id="{17442508-0613-487E-AC0C-51C8E2E65C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9172" y="528648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2" name="Line 465">
              <a:extLst>
                <a:ext uri="{FF2B5EF4-FFF2-40B4-BE49-F238E27FC236}">
                  <a16:creationId xmlns:a16="http://schemas.microsoft.com/office/drawing/2014/main" id="{3A60CF34-2F8B-46C3-9D9C-E45365A8BD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9172" y="5286488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3" name="Line 466">
              <a:extLst>
                <a:ext uri="{FF2B5EF4-FFF2-40B4-BE49-F238E27FC236}">
                  <a16:creationId xmlns:a16="http://schemas.microsoft.com/office/drawing/2014/main" id="{643A0D22-227E-4DCE-BAD1-9144D5430B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66100" y="5286488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4" name="Line 467">
              <a:extLst>
                <a:ext uri="{FF2B5EF4-FFF2-40B4-BE49-F238E27FC236}">
                  <a16:creationId xmlns:a16="http://schemas.microsoft.com/office/drawing/2014/main" id="{C2BBA2CE-6615-4ED8-ABB5-C486557B4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66100" y="5286488"/>
              <a:ext cx="2116" cy="178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5" name="Line 468">
              <a:extLst>
                <a:ext uri="{FF2B5EF4-FFF2-40B4-BE49-F238E27FC236}">
                  <a16:creationId xmlns:a16="http://schemas.microsoft.com/office/drawing/2014/main" id="{9C3C2611-9B45-4A09-857D-7CE66182C9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66100" y="530434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6" name="Freeform 469">
              <a:extLst>
                <a:ext uri="{FF2B5EF4-FFF2-40B4-BE49-F238E27FC236}">
                  <a16:creationId xmlns:a16="http://schemas.microsoft.com/office/drawing/2014/main" id="{52E469D5-7DA1-485C-83DA-FA1F00910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9954" y="5101941"/>
              <a:ext cx="67708" cy="28575"/>
            </a:xfrm>
            <a:custGeom>
              <a:avLst/>
              <a:gdLst>
                <a:gd name="T0" fmla="*/ 32 w 32"/>
                <a:gd name="T1" fmla="*/ 16 h 24"/>
                <a:gd name="T2" fmla="*/ 24 w 32"/>
                <a:gd name="T3" fmla="*/ 24 h 24"/>
                <a:gd name="T4" fmla="*/ 16 w 32"/>
                <a:gd name="T5" fmla="*/ 24 h 24"/>
                <a:gd name="T6" fmla="*/ 16 w 32"/>
                <a:gd name="T7" fmla="*/ 24 h 24"/>
                <a:gd name="T8" fmla="*/ 8 w 32"/>
                <a:gd name="T9" fmla="*/ 24 h 24"/>
                <a:gd name="T10" fmla="*/ 0 w 32"/>
                <a:gd name="T11" fmla="*/ 16 h 24"/>
                <a:gd name="T12" fmla="*/ 0 w 32"/>
                <a:gd name="T13" fmla="*/ 16 h 24"/>
                <a:gd name="T14" fmla="*/ 8 w 32"/>
                <a:gd name="T15" fmla="*/ 0 h 24"/>
                <a:gd name="T16" fmla="*/ 16 w 32"/>
                <a:gd name="T17" fmla="*/ 0 h 24"/>
                <a:gd name="T18" fmla="*/ 16 w 32"/>
                <a:gd name="T19" fmla="*/ 0 h 24"/>
                <a:gd name="T20" fmla="*/ 24 w 32"/>
                <a:gd name="T21" fmla="*/ 0 h 24"/>
                <a:gd name="T22" fmla="*/ 32 w 32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4"/>
                <a:gd name="T38" fmla="*/ 32 w 32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4">
                  <a:moveTo>
                    <a:pt x="32" y="16"/>
                  </a:move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7" name="Line 470">
              <a:extLst>
                <a:ext uri="{FF2B5EF4-FFF2-40B4-BE49-F238E27FC236}">
                  <a16:creationId xmlns:a16="http://schemas.microsoft.com/office/drawing/2014/main" id="{3FD4EB6E-4E4F-4BAE-8C4F-C9000EABBA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50735" y="5120991"/>
              <a:ext cx="1692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8" name="Line 471">
              <a:extLst>
                <a:ext uri="{FF2B5EF4-FFF2-40B4-BE49-F238E27FC236}">
                  <a16:creationId xmlns:a16="http://schemas.microsoft.com/office/drawing/2014/main" id="{38823A04-B420-45D4-8413-7DDC560343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50735" y="513051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9" name="Line 472">
              <a:extLst>
                <a:ext uri="{FF2B5EF4-FFF2-40B4-BE49-F238E27FC236}">
                  <a16:creationId xmlns:a16="http://schemas.microsoft.com/office/drawing/2014/main" id="{F156E650-0362-4689-ABAD-77199C50A7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33808" y="5130516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00" name="Line 473">
              <a:extLst>
                <a:ext uri="{FF2B5EF4-FFF2-40B4-BE49-F238E27FC236}">
                  <a16:creationId xmlns:a16="http://schemas.microsoft.com/office/drawing/2014/main" id="{253A04F6-B819-4974-8612-40C82B44EB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3808" y="513051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01" name="Line 474">
              <a:extLst>
                <a:ext uri="{FF2B5EF4-FFF2-40B4-BE49-F238E27FC236}">
                  <a16:creationId xmlns:a16="http://schemas.microsoft.com/office/drawing/2014/main" id="{AA5EBD31-EBC7-4B70-9130-CB1A42D3D7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3808" y="513051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02" name="Line 475">
              <a:extLst>
                <a:ext uri="{FF2B5EF4-FFF2-40B4-BE49-F238E27FC236}">
                  <a16:creationId xmlns:a16="http://schemas.microsoft.com/office/drawing/2014/main" id="{73359674-E0DE-4B6D-A0A6-0198FC8A13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3808" y="513051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03" name="Line 476">
              <a:extLst>
                <a:ext uri="{FF2B5EF4-FFF2-40B4-BE49-F238E27FC236}">
                  <a16:creationId xmlns:a16="http://schemas.microsoft.com/office/drawing/2014/main" id="{EB3840BD-DD18-4483-862B-7823034EDB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16881" y="5130516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04" name="Line 477">
              <a:extLst>
                <a:ext uri="{FF2B5EF4-FFF2-40B4-BE49-F238E27FC236}">
                  <a16:creationId xmlns:a16="http://schemas.microsoft.com/office/drawing/2014/main" id="{0732C2CF-121C-4331-BCC5-03183C6C79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6881" y="513051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05" name="Line 478">
              <a:extLst>
                <a:ext uri="{FF2B5EF4-FFF2-40B4-BE49-F238E27FC236}">
                  <a16:creationId xmlns:a16="http://schemas.microsoft.com/office/drawing/2014/main" id="{79E78D5B-2636-415E-AAAB-850624DC6F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299954" y="5120991"/>
              <a:ext cx="1692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06" name="Line 479">
              <a:extLst>
                <a:ext uri="{FF2B5EF4-FFF2-40B4-BE49-F238E27FC236}">
                  <a16:creationId xmlns:a16="http://schemas.microsoft.com/office/drawing/2014/main" id="{76119955-65EB-4257-A2F4-3788B059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9954" y="512099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07" name="Line 480">
              <a:extLst>
                <a:ext uri="{FF2B5EF4-FFF2-40B4-BE49-F238E27FC236}">
                  <a16:creationId xmlns:a16="http://schemas.microsoft.com/office/drawing/2014/main" id="{F0DAE168-ACCC-4752-A8ED-0E483B5213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9954" y="512099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08" name="Line 481">
              <a:extLst>
                <a:ext uri="{FF2B5EF4-FFF2-40B4-BE49-F238E27FC236}">
                  <a16:creationId xmlns:a16="http://schemas.microsoft.com/office/drawing/2014/main" id="{78EEA61E-4C50-494D-B276-46077752A9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9954" y="512099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09" name="Line 482">
              <a:extLst>
                <a:ext uri="{FF2B5EF4-FFF2-40B4-BE49-F238E27FC236}">
                  <a16:creationId xmlns:a16="http://schemas.microsoft.com/office/drawing/2014/main" id="{08809252-3B7F-4816-9B11-FFC9683F97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99954" y="5101941"/>
              <a:ext cx="16927" cy="190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0" name="Line 483">
              <a:extLst>
                <a:ext uri="{FF2B5EF4-FFF2-40B4-BE49-F238E27FC236}">
                  <a16:creationId xmlns:a16="http://schemas.microsoft.com/office/drawing/2014/main" id="{4C5F49FF-1F15-4CF4-B92D-94FECF085B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6881" y="51019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1" name="Line 484">
              <a:extLst>
                <a:ext uri="{FF2B5EF4-FFF2-40B4-BE49-F238E27FC236}">
                  <a16:creationId xmlns:a16="http://schemas.microsoft.com/office/drawing/2014/main" id="{D86B3E27-A769-4C4B-A16E-E631EBE793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6881" y="5101941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2" name="Line 485">
              <a:extLst>
                <a:ext uri="{FF2B5EF4-FFF2-40B4-BE49-F238E27FC236}">
                  <a16:creationId xmlns:a16="http://schemas.microsoft.com/office/drawing/2014/main" id="{B256D6CE-D1BC-4884-A704-30D358DE1E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3808" y="51019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3" name="Line 486">
              <a:extLst>
                <a:ext uri="{FF2B5EF4-FFF2-40B4-BE49-F238E27FC236}">
                  <a16:creationId xmlns:a16="http://schemas.microsoft.com/office/drawing/2014/main" id="{01033F2D-AC43-45D6-B80F-DCBEB8E2FF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3808" y="51019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4" name="Line 487">
              <a:extLst>
                <a:ext uri="{FF2B5EF4-FFF2-40B4-BE49-F238E27FC236}">
                  <a16:creationId xmlns:a16="http://schemas.microsoft.com/office/drawing/2014/main" id="{325F69C2-58D3-47E7-9643-E909C4D440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3808" y="51019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5" name="Line 488">
              <a:extLst>
                <a:ext uri="{FF2B5EF4-FFF2-40B4-BE49-F238E27FC236}">
                  <a16:creationId xmlns:a16="http://schemas.microsoft.com/office/drawing/2014/main" id="{D9E895E6-62F3-46AA-815A-F7AC39A40E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3808" y="5101941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6" name="Line 489">
              <a:extLst>
                <a:ext uri="{FF2B5EF4-FFF2-40B4-BE49-F238E27FC236}">
                  <a16:creationId xmlns:a16="http://schemas.microsoft.com/office/drawing/2014/main" id="{48582BF2-8CE5-4BAB-908A-9AEEF6507B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50735" y="51019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7" name="Line 490">
              <a:extLst>
                <a:ext uri="{FF2B5EF4-FFF2-40B4-BE49-F238E27FC236}">
                  <a16:creationId xmlns:a16="http://schemas.microsoft.com/office/drawing/2014/main" id="{24EDFFF1-E1EF-43C5-8FC5-89384FA83C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50735" y="5101941"/>
              <a:ext cx="16927" cy="190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8" name="Line 491">
              <a:extLst>
                <a:ext uri="{FF2B5EF4-FFF2-40B4-BE49-F238E27FC236}">
                  <a16:creationId xmlns:a16="http://schemas.microsoft.com/office/drawing/2014/main" id="{B45560AD-1D71-41F6-88E8-AE517D6868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7662" y="512099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9" name="Freeform 492">
              <a:extLst>
                <a:ext uri="{FF2B5EF4-FFF2-40B4-BE49-F238E27FC236}">
                  <a16:creationId xmlns:a16="http://schemas.microsoft.com/office/drawing/2014/main" id="{6B4D860F-15D9-43A3-BF23-0D2BE7D61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6047" y="5378166"/>
              <a:ext cx="67708" cy="27384"/>
            </a:xfrm>
            <a:custGeom>
              <a:avLst/>
              <a:gdLst>
                <a:gd name="T0" fmla="*/ 32 w 32"/>
                <a:gd name="T1" fmla="*/ 15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5 h 23"/>
                <a:gd name="T12" fmla="*/ 0 w 32"/>
                <a:gd name="T13" fmla="*/ 15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5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20" name="Line 493">
              <a:extLst>
                <a:ext uri="{FF2B5EF4-FFF2-40B4-BE49-F238E27FC236}">
                  <a16:creationId xmlns:a16="http://schemas.microsoft.com/office/drawing/2014/main" id="{A6B2FFAF-77D3-4548-852B-86D96C7381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96829" y="5396025"/>
              <a:ext cx="1692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21" name="Line 494">
              <a:extLst>
                <a:ext uri="{FF2B5EF4-FFF2-40B4-BE49-F238E27FC236}">
                  <a16:creationId xmlns:a16="http://schemas.microsoft.com/office/drawing/2014/main" id="{539DA12A-EBB0-4F45-86BD-BAD7E42FCD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6829" y="5405550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22" name="Line 495">
              <a:extLst>
                <a:ext uri="{FF2B5EF4-FFF2-40B4-BE49-F238E27FC236}">
                  <a16:creationId xmlns:a16="http://schemas.microsoft.com/office/drawing/2014/main" id="{076528D4-FE7E-4807-9538-279644035A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9901" y="5405550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23" name="Line 496">
              <a:extLst>
                <a:ext uri="{FF2B5EF4-FFF2-40B4-BE49-F238E27FC236}">
                  <a16:creationId xmlns:a16="http://schemas.microsoft.com/office/drawing/2014/main" id="{AA3F2DD6-13DB-4347-B334-BCEA523AAC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405550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24" name="Line 497">
              <a:extLst>
                <a:ext uri="{FF2B5EF4-FFF2-40B4-BE49-F238E27FC236}">
                  <a16:creationId xmlns:a16="http://schemas.microsoft.com/office/drawing/2014/main" id="{073D5FA0-AFF1-4B18-9139-DDF15AEC7D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405550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25" name="Line 498">
              <a:extLst>
                <a:ext uri="{FF2B5EF4-FFF2-40B4-BE49-F238E27FC236}">
                  <a16:creationId xmlns:a16="http://schemas.microsoft.com/office/drawing/2014/main" id="{EED17945-5292-4B53-B9CA-4502CE43B6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405550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26" name="Line 499">
              <a:extLst>
                <a:ext uri="{FF2B5EF4-FFF2-40B4-BE49-F238E27FC236}">
                  <a16:creationId xmlns:a16="http://schemas.microsoft.com/office/drawing/2014/main" id="{654A873A-C4A9-4B7A-92F1-493C97A63D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2974" y="5405550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27" name="Line 500">
              <a:extLst>
                <a:ext uri="{FF2B5EF4-FFF2-40B4-BE49-F238E27FC236}">
                  <a16:creationId xmlns:a16="http://schemas.microsoft.com/office/drawing/2014/main" id="{D5EB05E4-AF99-4984-8C50-7842CA352D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405550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28" name="Line 501">
              <a:extLst>
                <a:ext uri="{FF2B5EF4-FFF2-40B4-BE49-F238E27FC236}">
                  <a16:creationId xmlns:a16="http://schemas.microsoft.com/office/drawing/2014/main" id="{A6095340-E2C9-46FA-B71F-20E1D54987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046047" y="5396025"/>
              <a:ext cx="1692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29" name="Line 502">
              <a:extLst>
                <a:ext uri="{FF2B5EF4-FFF2-40B4-BE49-F238E27FC236}">
                  <a16:creationId xmlns:a16="http://schemas.microsoft.com/office/drawing/2014/main" id="{00DA1BBC-DA13-4116-8531-86C235743E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6047" y="5396025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0" name="Line 503">
              <a:extLst>
                <a:ext uri="{FF2B5EF4-FFF2-40B4-BE49-F238E27FC236}">
                  <a16:creationId xmlns:a16="http://schemas.microsoft.com/office/drawing/2014/main" id="{7E15D8DF-E0EE-4F97-8E6E-464A38217D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6047" y="5396025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1" name="Line 504">
              <a:extLst>
                <a:ext uri="{FF2B5EF4-FFF2-40B4-BE49-F238E27FC236}">
                  <a16:creationId xmlns:a16="http://schemas.microsoft.com/office/drawing/2014/main" id="{50E2ED87-E977-4F51-8D08-894883CB10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6047" y="5396025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2" name="Line 505">
              <a:extLst>
                <a:ext uri="{FF2B5EF4-FFF2-40B4-BE49-F238E27FC236}">
                  <a16:creationId xmlns:a16="http://schemas.microsoft.com/office/drawing/2014/main" id="{91E91B22-B8CE-469E-8EED-71FDCD0567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46047" y="5378166"/>
              <a:ext cx="16927" cy="178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3" name="Line 506">
              <a:extLst>
                <a:ext uri="{FF2B5EF4-FFF2-40B4-BE49-F238E27FC236}">
                  <a16:creationId xmlns:a16="http://schemas.microsoft.com/office/drawing/2014/main" id="{7BA2A1F0-ECB1-47D3-B420-DF57494724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3781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4" name="Line 507">
              <a:extLst>
                <a:ext uri="{FF2B5EF4-FFF2-40B4-BE49-F238E27FC236}">
                  <a16:creationId xmlns:a16="http://schemas.microsoft.com/office/drawing/2014/main" id="{B30AE752-E2C9-45A2-B207-A825192B16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2974" y="5378166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5" name="Line 508">
              <a:extLst>
                <a:ext uri="{FF2B5EF4-FFF2-40B4-BE49-F238E27FC236}">
                  <a16:creationId xmlns:a16="http://schemas.microsoft.com/office/drawing/2014/main" id="{05AF8ED0-ED83-4605-976C-07C98326EB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3781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6" name="Line 509">
              <a:extLst>
                <a:ext uri="{FF2B5EF4-FFF2-40B4-BE49-F238E27FC236}">
                  <a16:creationId xmlns:a16="http://schemas.microsoft.com/office/drawing/2014/main" id="{ABBDFF4E-4D06-4768-BEF0-8F5ED96205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3781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7" name="Line 510">
              <a:extLst>
                <a:ext uri="{FF2B5EF4-FFF2-40B4-BE49-F238E27FC236}">
                  <a16:creationId xmlns:a16="http://schemas.microsoft.com/office/drawing/2014/main" id="{CE4775BB-F651-4CAA-94FD-8EAE3AB26F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3781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8" name="Line 511">
              <a:extLst>
                <a:ext uri="{FF2B5EF4-FFF2-40B4-BE49-F238E27FC236}">
                  <a16:creationId xmlns:a16="http://schemas.microsoft.com/office/drawing/2014/main" id="{6716D346-964E-478F-9301-209545FE4A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9901" y="5378166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9" name="Line 512">
              <a:extLst>
                <a:ext uri="{FF2B5EF4-FFF2-40B4-BE49-F238E27FC236}">
                  <a16:creationId xmlns:a16="http://schemas.microsoft.com/office/drawing/2014/main" id="{D6F0C3C1-FA84-49A2-B383-D1EBD944C3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6829" y="53781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40" name="Line 513">
              <a:extLst>
                <a:ext uri="{FF2B5EF4-FFF2-40B4-BE49-F238E27FC236}">
                  <a16:creationId xmlns:a16="http://schemas.microsoft.com/office/drawing/2014/main" id="{7542B48F-14EC-476B-8A9F-EEE32C0291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6829" y="5378166"/>
              <a:ext cx="16927" cy="178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41" name="Line 514">
              <a:extLst>
                <a:ext uri="{FF2B5EF4-FFF2-40B4-BE49-F238E27FC236}">
                  <a16:creationId xmlns:a16="http://schemas.microsoft.com/office/drawing/2014/main" id="{B94D4F10-57F6-4715-AF16-D7BA4521F6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3756" y="5396025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42" name="Freeform 515">
              <a:extLst>
                <a:ext uri="{FF2B5EF4-FFF2-40B4-BE49-F238E27FC236}">
                  <a16:creationId xmlns:a16="http://schemas.microsoft.com/office/drawing/2014/main" id="{389A8AC2-AF82-44EA-83E4-8BF19D4B0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7890" y="5084082"/>
              <a:ext cx="50781" cy="27384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43" name="Line 516">
              <a:extLst>
                <a:ext uri="{FF2B5EF4-FFF2-40B4-BE49-F238E27FC236}">
                  <a16:creationId xmlns:a16="http://schemas.microsoft.com/office/drawing/2014/main" id="{DA1E0B40-C247-4E0B-BBB6-B87EA4BC35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8672" y="5101941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44" name="Line 517">
              <a:extLst>
                <a:ext uri="{FF2B5EF4-FFF2-40B4-BE49-F238E27FC236}">
                  <a16:creationId xmlns:a16="http://schemas.microsoft.com/office/drawing/2014/main" id="{14DC8843-E6BF-4C24-B405-0F0BED7388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8672" y="51114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45" name="Line 518">
              <a:extLst>
                <a:ext uri="{FF2B5EF4-FFF2-40B4-BE49-F238E27FC236}">
                  <a16:creationId xmlns:a16="http://schemas.microsoft.com/office/drawing/2014/main" id="{B6C1A4E7-D2CC-4608-922C-8370156819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51744" y="5111466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46" name="Line 519">
              <a:extLst>
                <a:ext uri="{FF2B5EF4-FFF2-40B4-BE49-F238E27FC236}">
                  <a16:creationId xmlns:a16="http://schemas.microsoft.com/office/drawing/2014/main" id="{B211DAF2-61F8-4C3C-9450-CBE1B95499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1744" y="51114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47" name="Line 520">
              <a:extLst>
                <a:ext uri="{FF2B5EF4-FFF2-40B4-BE49-F238E27FC236}">
                  <a16:creationId xmlns:a16="http://schemas.microsoft.com/office/drawing/2014/main" id="{B0D023C8-B0E9-41D4-9946-CFF5A33F5D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1744" y="51114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48" name="Line 521">
              <a:extLst>
                <a:ext uri="{FF2B5EF4-FFF2-40B4-BE49-F238E27FC236}">
                  <a16:creationId xmlns:a16="http://schemas.microsoft.com/office/drawing/2014/main" id="{1C4CB13F-0E91-4B76-B73F-0D880737E4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1744" y="51114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49" name="Line 522">
              <a:extLst>
                <a:ext uri="{FF2B5EF4-FFF2-40B4-BE49-F238E27FC236}">
                  <a16:creationId xmlns:a16="http://schemas.microsoft.com/office/drawing/2014/main" id="{99C9A544-3E9A-4F7B-B6CA-022F580587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17890" y="5111466"/>
              <a:ext cx="33854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0" name="Line 523">
              <a:extLst>
                <a:ext uri="{FF2B5EF4-FFF2-40B4-BE49-F238E27FC236}">
                  <a16:creationId xmlns:a16="http://schemas.microsoft.com/office/drawing/2014/main" id="{83FB6182-615F-48DD-8EDC-DF465591A2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7890" y="51114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1" name="Line 524">
              <a:extLst>
                <a:ext uri="{FF2B5EF4-FFF2-40B4-BE49-F238E27FC236}">
                  <a16:creationId xmlns:a16="http://schemas.microsoft.com/office/drawing/2014/main" id="{353D8104-5E1D-46D9-880C-D9203290AC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17890" y="5101941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2" name="Line 525">
              <a:extLst>
                <a:ext uri="{FF2B5EF4-FFF2-40B4-BE49-F238E27FC236}">
                  <a16:creationId xmlns:a16="http://schemas.microsoft.com/office/drawing/2014/main" id="{6E9DE8E3-76B0-4C8E-BDB5-755833CC63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7890" y="51019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3" name="Line 526">
              <a:extLst>
                <a:ext uri="{FF2B5EF4-FFF2-40B4-BE49-F238E27FC236}">
                  <a16:creationId xmlns:a16="http://schemas.microsoft.com/office/drawing/2014/main" id="{2AA9724A-E848-49FC-AA05-C2A996D96A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7890" y="51019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4" name="Line 527">
              <a:extLst>
                <a:ext uri="{FF2B5EF4-FFF2-40B4-BE49-F238E27FC236}">
                  <a16:creationId xmlns:a16="http://schemas.microsoft.com/office/drawing/2014/main" id="{147F340B-DE29-4A04-AE03-D1DDDD5EA3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7890" y="51019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5" name="Line 528">
              <a:extLst>
                <a:ext uri="{FF2B5EF4-FFF2-40B4-BE49-F238E27FC236}">
                  <a16:creationId xmlns:a16="http://schemas.microsoft.com/office/drawing/2014/main" id="{E60DC5C0-73F8-4988-8648-D0ECE1D9C7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17890" y="5084082"/>
              <a:ext cx="2116" cy="178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6" name="Line 529">
              <a:extLst>
                <a:ext uri="{FF2B5EF4-FFF2-40B4-BE49-F238E27FC236}">
                  <a16:creationId xmlns:a16="http://schemas.microsoft.com/office/drawing/2014/main" id="{373C9F92-D06C-434B-B07D-E2D20A26A0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7890" y="508408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7" name="Line 530">
              <a:extLst>
                <a:ext uri="{FF2B5EF4-FFF2-40B4-BE49-F238E27FC236}">
                  <a16:creationId xmlns:a16="http://schemas.microsoft.com/office/drawing/2014/main" id="{0F1D8FE7-C6C7-47ED-A39A-5741113201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7890" y="5084082"/>
              <a:ext cx="33854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8" name="Line 531">
              <a:extLst>
                <a:ext uri="{FF2B5EF4-FFF2-40B4-BE49-F238E27FC236}">
                  <a16:creationId xmlns:a16="http://schemas.microsoft.com/office/drawing/2014/main" id="{FA1F9ECB-CE41-4CA6-96ED-3C4CB9B88C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1744" y="508408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9" name="Line 532">
              <a:extLst>
                <a:ext uri="{FF2B5EF4-FFF2-40B4-BE49-F238E27FC236}">
                  <a16:creationId xmlns:a16="http://schemas.microsoft.com/office/drawing/2014/main" id="{B6652680-F3E0-4A14-9972-BF775AED03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1744" y="508408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60" name="Line 533">
              <a:extLst>
                <a:ext uri="{FF2B5EF4-FFF2-40B4-BE49-F238E27FC236}">
                  <a16:creationId xmlns:a16="http://schemas.microsoft.com/office/drawing/2014/main" id="{A4DF6254-6911-446F-B92B-5A15B5231F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1744" y="508408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61" name="Line 534">
              <a:extLst>
                <a:ext uri="{FF2B5EF4-FFF2-40B4-BE49-F238E27FC236}">
                  <a16:creationId xmlns:a16="http://schemas.microsoft.com/office/drawing/2014/main" id="{03539BD6-A7FA-4B61-B8D4-57D1DC4EAA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1744" y="5084082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62" name="Line 535">
              <a:extLst>
                <a:ext uri="{FF2B5EF4-FFF2-40B4-BE49-F238E27FC236}">
                  <a16:creationId xmlns:a16="http://schemas.microsoft.com/office/drawing/2014/main" id="{3DFA0345-9A4E-482D-8447-AAEE3D30BF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8672" y="508408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63" name="Line 536">
              <a:extLst>
                <a:ext uri="{FF2B5EF4-FFF2-40B4-BE49-F238E27FC236}">
                  <a16:creationId xmlns:a16="http://schemas.microsoft.com/office/drawing/2014/main" id="{C68D5FF6-F288-4FA5-9420-E26553774E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8672" y="5084082"/>
              <a:ext cx="2116" cy="178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64" name="Line 537">
              <a:extLst>
                <a:ext uri="{FF2B5EF4-FFF2-40B4-BE49-F238E27FC236}">
                  <a16:creationId xmlns:a16="http://schemas.microsoft.com/office/drawing/2014/main" id="{7A652A25-1990-4D75-A61E-850F1676BA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8672" y="51019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65" name="Freeform 538">
              <a:extLst>
                <a:ext uri="{FF2B5EF4-FFF2-40B4-BE49-F238E27FC236}">
                  <a16:creationId xmlns:a16="http://schemas.microsoft.com/office/drawing/2014/main" id="{159BA861-FC35-4FBF-AF92-AE82248AA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3756" y="5341257"/>
              <a:ext cx="50781" cy="36909"/>
            </a:xfrm>
            <a:custGeom>
              <a:avLst/>
              <a:gdLst>
                <a:gd name="T0" fmla="*/ 24 w 24"/>
                <a:gd name="T1" fmla="*/ 15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5 h 31"/>
                <a:gd name="T12" fmla="*/ 0 w 24"/>
                <a:gd name="T13" fmla="*/ 15 h 31"/>
                <a:gd name="T14" fmla="*/ 0 w 24"/>
                <a:gd name="T15" fmla="*/ 8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8 h 31"/>
                <a:gd name="T22" fmla="*/ 24 w 24"/>
                <a:gd name="T23" fmla="*/ 15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5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66" name="Line 539">
              <a:extLst>
                <a:ext uri="{FF2B5EF4-FFF2-40B4-BE49-F238E27FC236}">
                  <a16:creationId xmlns:a16="http://schemas.microsoft.com/office/drawing/2014/main" id="{40B4D64D-1F27-48CB-9919-AB7EB28499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4537" y="5359116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67" name="Line 540">
              <a:extLst>
                <a:ext uri="{FF2B5EF4-FFF2-40B4-BE49-F238E27FC236}">
                  <a16:creationId xmlns:a16="http://schemas.microsoft.com/office/drawing/2014/main" id="{1224EEBE-F3EC-4F67-B61D-F42E1DAA52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4537" y="53686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68" name="Line 541">
              <a:extLst>
                <a:ext uri="{FF2B5EF4-FFF2-40B4-BE49-F238E27FC236}">
                  <a16:creationId xmlns:a16="http://schemas.microsoft.com/office/drawing/2014/main" id="{A4E4662E-8DBD-4E40-8FCF-CA10D8C7F4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47610" y="5368641"/>
              <a:ext cx="1692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69" name="Line 542">
              <a:extLst>
                <a:ext uri="{FF2B5EF4-FFF2-40B4-BE49-F238E27FC236}">
                  <a16:creationId xmlns:a16="http://schemas.microsoft.com/office/drawing/2014/main" id="{9BBEFDE8-510F-43A6-A496-09F509917D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781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0" name="Line 543">
              <a:extLst>
                <a:ext uri="{FF2B5EF4-FFF2-40B4-BE49-F238E27FC236}">
                  <a16:creationId xmlns:a16="http://schemas.microsoft.com/office/drawing/2014/main" id="{153A1BA3-9E9E-4BEB-AC14-22185CFF47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781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1" name="Line 544">
              <a:extLst>
                <a:ext uri="{FF2B5EF4-FFF2-40B4-BE49-F238E27FC236}">
                  <a16:creationId xmlns:a16="http://schemas.microsoft.com/office/drawing/2014/main" id="{126756FF-A21A-4DD0-9D4A-2F7D37D384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7816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2" name="Line 545">
              <a:extLst>
                <a:ext uri="{FF2B5EF4-FFF2-40B4-BE49-F238E27FC236}">
                  <a16:creationId xmlns:a16="http://schemas.microsoft.com/office/drawing/2014/main" id="{23626184-BDB5-4318-8D13-19BAA9F2AB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113756" y="5368641"/>
              <a:ext cx="33854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3" name="Line 546">
              <a:extLst>
                <a:ext uri="{FF2B5EF4-FFF2-40B4-BE49-F238E27FC236}">
                  <a16:creationId xmlns:a16="http://schemas.microsoft.com/office/drawing/2014/main" id="{6D795B9D-3513-4E4E-AB2E-126B882F35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3756" y="53686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4" name="Line 547">
              <a:extLst>
                <a:ext uri="{FF2B5EF4-FFF2-40B4-BE49-F238E27FC236}">
                  <a16:creationId xmlns:a16="http://schemas.microsoft.com/office/drawing/2014/main" id="{862BF6A2-E9A7-4B69-B75C-E66D1A023C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13756" y="5359116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5" name="Line 548">
              <a:extLst>
                <a:ext uri="{FF2B5EF4-FFF2-40B4-BE49-F238E27FC236}">
                  <a16:creationId xmlns:a16="http://schemas.microsoft.com/office/drawing/2014/main" id="{DDECD9A8-2161-43BD-B6A1-7F578D0C63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3756" y="535911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6" name="Line 549">
              <a:extLst>
                <a:ext uri="{FF2B5EF4-FFF2-40B4-BE49-F238E27FC236}">
                  <a16:creationId xmlns:a16="http://schemas.microsoft.com/office/drawing/2014/main" id="{8D0301E7-567F-4A7F-81FD-208CFCABFB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3756" y="535911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7" name="Line 550">
              <a:extLst>
                <a:ext uri="{FF2B5EF4-FFF2-40B4-BE49-F238E27FC236}">
                  <a16:creationId xmlns:a16="http://schemas.microsoft.com/office/drawing/2014/main" id="{1E57EBCD-1B94-41D9-A88A-5BE7885A9A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3756" y="535911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8" name="Line 551">
              <a:extLst>
                <a:ext uri="{FF2B5EF4-FFF2-40B4-BE49-F238E27FC236}">
                  <a16:creationId xmlns:a16="http://schemas.microsoft.com/office/drawing/2014/main" id="{57B51320-4702-4DC9-A23C-371576F59B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13756" y="5350782"/>
              <a:ext cx="2116" cy="83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9" name="Line 552">
              <a:extLst>
                <a:ext uri="{FF2B5EF4-FFF2-40B4-BE49-F238E27FC236}">
                  <a16:creationId xmlns:a16="http://schemas.microsoft.com/office/drawing/2014/main" id="{B61FB8BA-6EB9-4A89-AA33-85012BF135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3756" y="535078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80" name="Line 553">
              <a:extLst>
                <a:ext uri="{FF2B5EF4-FFF2-40B4-BE49-F238E27FC236}">
                  <a16:creationId xmlns:a16="http://schemas.microsoft.com/office/drawing/2014/main" id="{5ACB1A57-1EB0-490A-822A-3C45F5CE19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13756" y="5341257"/>
              <a:ext cx="33854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81" name="Line 554">
              <a:extLst>
                <a:ext uri="{FF2B5EF4-FFF2-40B4-BE49-F238E27FC236}">
                  <a16:creationId xmlns:a16="http://schemas.microsoft.com/office/drawing/2014/main" id="{190FA5D0-B7D9-4A52-A190-B7D5CCD59B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4125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82" name="Line 555">
              <a:extLst>
                <a:ext uri="{FF2B5EF4-FFF2-40B4-BE49-F238E27FC236}">
                  <a16:creationId xmlns:a16="http://schemas.microsoft.com/office/drawing/2014/main" id="{E150ADC6-9A0C-4433-B7EE-5B0193BDA1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4125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83" name="Line 556">
              <a:extLst>
                <a:ext uri="{FF2B5EF4-FFF2-40B4-BE49-F238E27FC236}">
                  <a16:creationId xmlns:a16="http://schemas.microsoft.com/office/drawing/2014/main" id="{1B02D4A3-B45A-44FE-AF81-7806B36E56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4125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84" name="Line 557">
              <a:extLst>
                <a:ext uri="{FF2B5EF4-FFF2-40B4-BE49-F238E27FC236}">
                  <a16:creationId xmlns:a16="http://schemas.microsoft.com/office/drawing/2014/main" id="{C5023FB5-8A6D-4E96-835C-1D672F9020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41257"/>
              <a:ext cx="1692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85" name="Line 558">
              <a:extLst>
                <a:ext uri="{FF2B5EF4-FFF2-40B4-BE49-F238E27FC236}">
                  <a16:creationId xmlns:a16="http://schemas.microsoft.com/office/drawing/2014/main" id="{09F3BA31-2AF1-4806-9CC5-835E9C6227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4537" y="535078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86" name="Line 559">
              <a:extLst>
                <a:ext uri="{FF2B5EF4-FFF2-40B4-BE49-F238E27FC236}">
                  <a16:creationId xmlns:a16="http://schemas.microsoft.com/office/drawing/2014/main" id="{5378DB65-EA6D-422D-B1E2-CE9483D44D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4537" y="5350782"/>
              <a:ext cx="2116" cy="83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87" name="Line 560">
              <a:extLst>
                <a:ext uri="{FF2B5EF4-FFF2-40B4-BE49-F238E27FC236}">
                  <a16:creationId xmlns:a16="http://schemas.microsoft.com/office/drawing/2014/main" id="{A24F8CCB-5CA5-4EEE-8A31-EA09EC5DA2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4537" y="535911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88" name="Freeform 561">
              <a:extLst>
                <a:ext uri="{FF2B5EF4-FFF2-40B4-BE49-F238E27FC236}">
                  <a16:creationId xmlns:a16="http://schemas.microsoft.com/office/drawing/2014/main" id="{04601530-F027-42B6-B41B-5DFA56C92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3756" y="5313872"/>
              <a:ext cx="50781" cy="36909"/>
            </a:xfrm>
            <a:custGeom>
              <a:avLst/>
              <a:gdLst>
                <a:gd name="T0" fmla="*/ 24 w 24"/>
                <a:gd name="T1" fmla="*/ 15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5 h 31"/>
                <a:gd name="T12" fmla="*/ 0 w 24"/>
                <a:gd name="T13" fmla="*/ 15 h 31"/>
                <a:gd name="T14" fmla="*/ 0 w 24"/>
                <a:gd name="T15" fmla="*/ 8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8 h 31"/>
                <a:gd name="T22" fmla="*/ 24 w 24"/>
                <a:gd name="T23" fmla="*/ 15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5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89" name="Line 562">
              <a:extLst>
                <a:ext uri="{FF2B5EF4-FFF2-40B4-BE49-F238E27FC236}">
                  <a16:creationId xmlns:a16="http://schemas.microsoft.com/office/drawing/2014/main" id="{D981550D-D2A7-469C-B9C9-424BC596FB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4537" y="5331732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0" name="Line 563">
              <a:extLst>
                <a:ext uri="{FF2B5EF4-FFF2-40B4-BE49-F238E27FC236}">
                  <a16:creationId xmlns:a16="http://schemas.microsoft.com/office/drawing/2014/main" id="{F1B01A49-09D0-412C-95D3-F52B0CD495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4537" y="534125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1" name="Line 564">
              <a:extLst>
                <a:ext uri="{FF2B5EF4-FFF2-40B4-BE49-F238E27FC236}">
                  <a16:creationId xmlns:a16="http://schemas.microsoft.com/office/drawing/2014/main" id="{D5C706DB-0D9B-4FA2-BA8D-1AEF3D120A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47610" y="5341257"/>
              <a:ext cx="1692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2" name="Line 565">
              <a:extLst>
                <a:ext uri="{FF2B5EF4-FFF2-40B4-BE49-F238E27FC236}">
                  <a16:creationId xmlns:a16="http://schemas.microsoft.com/office/drawing/2014/main" id="{50C35643-DB3A-40B4-B5DD-F18FEE2782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5078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3" name="Line 566">
              <a:extLst>
                <a:ext uri="{FF2B5EF4-FFF2-40B4-BE49-F238E27FC236}">
                  <a16:creationId xmlns:a16="http://schemas.microsoft.com/office/drawing/2014/main" id="{2159DF9F-96D7-4787-853A-34C96BA383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5078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4" name="Line 567">
              <a:extLst>
                <a:ext uri="{FF2B5EF4-FFF2-40B4-BE49-F238E27FC236}">
                  <a16:creationId xmlns:a16="http://schemas.microsoft.com/office/drawing/2014/main" id="{C725BBED-6C92-4F69-9BFC-EB67BD230D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5078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5" name="Line 568">
              <a:extLst>
                <a:ext uri="{FF2B5EF4-FFF2-40B4-BE49-F238E27FC236}">
                  <a16:creationId xmlns:a16="http://schemas.microsoft.com/office/drawing/2014/main" id="{1620DF11-F14D-4529-913B-1DEF5E057B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113756" y="5341257"/>
              <a:ext cx="33854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6" name="Line 569">
              <a:extLst>
                <a:ext uri="{FF2B5EF4-FFF2-40B4-BE49-F238E27FC236}">
                  <a16:creationId xmlns:a16="http://schemas.microsoft.com/office/drawing/2014/main" id="{00FAC7F4-2343-431B-B5D1-4833EA5003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3756" y="534125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7" name="Line 570">
              <a:extLst>
                <a:ext uri="{FF2B5EF4-FFF2-40B4-BE49-F238E27FC236}">
                  <a16:creationId xmlns:a16="http://schemas.microsoft.com/office/drawing/2014/main" id="{E4A5312E-C635-484F-9F37-976409602B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13756" y="5331732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8" name="Line 571">
              <a:extLst>
                <a:ext uri="{FF2B5EF4-FFF2-40B4-BE49-F238E27FC236}">
                  <a16:creationId xmlns:a16="http://schemas.microsoft.com/office/drawing/2014/main" id="{C0E57314-D17B-4FBC-91EE-322B2E6BAE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3756" y="533173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9" name="Line 572">
              <a:extLst>
                <a:ext uri="{FF2B5EF4-FFF2-40B4-BE49-F238E27FC236}">
                  <a16:creationId xmlns:a16="http://schemas.microsoft.com/office/drawing/2014/main" id="{E2D451EE-C839-45FB-A204-A0113245CD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3756" y="533173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00" name="Line 573">
              <a:extLst>
                <a:ext uri="{FF2B5EF4-FFF2-40B4-BE49-F238E27FC236}">
                  <a16:creationId xmlns:a16="http://schemas.microsoft.com/office/drawing/2014/main" id="{8C4475CC-12A0-454A-8417-42592F0669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3756" y="533173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01" name="Line 574">
              <a:extLst>
                <a:ext uri="{FF2B5EF4-FFF2-40B4-BE49-F238E27FC236}">
                  <a16:creationId xmlns:a16="http://schemas.microsoft.com/office/drawing/2014/main" id="{0C079F01-8CDA-4D2A-A589-62A827A6B6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13756" y="5323397"/>
              <a:ext cx="2116" cy="83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02" name="Line 575">
              <a:extLst>
                <a:ext uri="{FF2B5EF4-FFF2-40B4-BE49-F238E27FC236}">
                  <a16:creationId xmlns:a16="http://schemas.microsoft.com/office/drawing/2014/main" id="{A4C72F55-44D5-418E-ADD5-977F424178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3756" y="532339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03" name="Line 576">
              <a:extLst>
                <a:ext uri="{FF2B5EF4-FFF2-40B4-BE49-F238E27FC236}">
                  <a16:creationId xmlns:a16="http://schemas.microsoft.com/office/drawing/2014/main" id="{E3ABB2A6-6F7D-4B8A-AE8A-AF2E0054A5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13756" y="5313872"/>
              <a:ext cx="33854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04" name="Line 577">
              <a:extLst>
                <a:ext uri="{FF2B5EF4-FFF2-40B4-BE49-F238E27FC236}">
                  <a16:creationId xmlns:a16="http://schemas.microsoft.com/office/drawing/2014/main" id="{804402F1-8579-4794-8F18-1DC63CE9A9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1387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05" name="Line 578">
              <a:extLst>
                <a:ext uri="{FF2B5EF4-FFF2-40B4-BE49-F238E27FC236}">
                  <a16:creationId xmlns:a16="http://schemas.microsoft.com/office/drawing/2014/main" id="{6EF3FB7F-EEC6-4130-B894-55D8BA14A7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1387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06" name="Line 579">
              <a:extLst>
                <a:ext uri="{FF2B5EF4-FFF2-40B4-BE49-F238E27FC236}">
                  <a16:creationId xmlns:a16="http://schemas.microsoft.com/office/drawing/2014/main" id="{DB837425-20B3-4ED7-AFEF-542EAEA931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1387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07" name="Line 580">
              <a:extLst>
                <a:ext uri="{FF2B5EF4-FFF2-40B4-BE49-F238E27FC236}">
                  <a16:creationId xmlns:a16="http://schemas.microsoft.com/office/drawing/2014/main" id="{D6A22229-D480-4BBB-A8F2-1BD4BA513B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7610" y="5313872"/>
              <a:ext cx="1692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08" name="Line 581">
              <a:extLst>
                <a:ext uri="{FF2B5EF4-FFF2-40B4-BE49-F238E27FC236}">
                  <a16:creationId xmlns:a16="http://schemas.microsoft.com/office/drawing/2014/main" id="{C6BD09FB-222A-43AE-92CE-133F61559F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4537" y="5323397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09" name="Line 582">
              <a:extLst>
                <a:ext uri="{FF2B5EF4-FFF2-40B4-BE49-F238E27FC236}">
                  <a16:creationId xmlns:a16="http://schemas.microsoft.com/office/drawing/2014/main" id="{26972B54-A772-42C0-A4B5-693CC5F6FA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4537" y="5323397"/>
              <a:ext cx="2116" cy="83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0" name="Line 583">
              <a:extLst>
                <a:ext uri="{FF2B5EF4-FFF2-40B4-BE49-F238E27FC236}">
                  <a16:creationId xmlns:a16="http://schemas.microsoft.com/office/drawing/2014/main" id="{2C4B48BE-8B72-4550-9D2E-FD4031B796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4537" y="5331732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C3FCF8D-EFE9-4613-B092-91598A19DC0D}"/>
                </a:ext>
              </a:extLst>
            </p:cNvPr>
            <p:cNvGrpSpPr/>
            <p:nvPr/>
          </p:nvGrpSpPr>
          <p:grpSpPr>
            <a:xfrm>
              <a:off x="6575312" y="4789307"/>
              <a:ext cx="1384518" cy="1420709"/>
              <a:chOff x="6575312" y="4789307"/>
              <a:chExt cx="1384518" cy="1420709"/>
            </a:xfrm>
          </p:grpSpPr>
          <p:sp>
            <p:nvSpPr>
              <p:cNvPr id="820" name="Line 817">
                <a:extLst>
                  <a:ext uri="{FF2B5EF4-FFF2-40B4-BE49-F238E27FC236}">
                    <a16:creationId xmlns:a16="http://schemas.microsoft.com/office/drawing/2014/main" id="{4F156E03-95D7-4CAB-95C5-2EB158C9E4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86123" y="51298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21" name="Line 818">
                <a:extLst>
                  <a:ext uri="{FF2B5EF4-FFF2-40B4-BE49-F238E27FC236}">
                    <a16:creationId xmlns:a16="http://schemas.microsoft.com/office/drawing/2014/main" id="{8F26D74F-18BE-4E31-95DC-20B9952AD2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86123" y="5129840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22" name="Line 819">
                <a:extLst>
                  <a:ext uri="{FF2B5EF4-FFF2-40B4-BE49-F238E27FC236}">
                    <a16:creationId xmlns:a16="http://schemas.microsoft.com/office/drawing/2014/main" id="{CB2FC142-528A-42E9-B2AF-8D52572630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03059" y="51298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23" name="Line 820">
                <a:extLst>
                  <a:ext uri="{FF2B5EF4-FFF2-40B4-BE49-F238E27FC236}">
                    <a16:creationId xmlns:a16="http://schemas.microsoft.com/office/drawing/2014/main" id="{DE3E8542-C19C-4787-B2D9-14532D68C4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03059" y="5129840"/>
                <a:ext cx="2117" cy="178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24" name="Line 821">
                <a:extLst>
                  <a:ext uri="{FF2B5EF4-FFF2-40B4-BE49-F238E27FC236}">
                    <a16:creationId xmlns:a16="http://schemas.microsoft.com/office/drawing/2014/main" id="{C55F3454-776F-4891-BDA6-8499B8361B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03059" y="5147701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33" name="Freeform 830">
                <a:extLst>
                  <a:ext uri="{FF2B5EF4-FFF2-40B4-BE49-F238E27FC236}">
                    <a16:creationId xmlns:a16="http://schemas.microsoft.com/office/drawing/2014/main" id="{B628EFE1-AB9A-452C-AD53-EE4D16BE8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2555" y="4789307"/>
                <a:ext cx="135488" cy="110733"/>
              </a:xfrm>
              <a:custGeom>
                <a:avLst/>
                <a:gdLst>
                  <a:gd name="T0" fmla="*/ 64 w 64"/>
                  <a:gd name="T1" fmla="*/ 85 h 93"/>
                  <a:gd name="T2" fmla="*/ 32 w 64"/>
                  <a:gd name="T3" fmla="*/ 93 h 93"/>
                  <a:gd name="T4" fmla="*/ 0 w 64"/>
                  <a:gd name="T5" fmla="*/ 85 h 93"/>
                  <a:gd name="T6" fmla="*/ 0 w 64"/>
                  <a:gd name="T7" fmla="*/ 85 h 93"/>
                  <a:gd name="T8" fmla="*/ 32 w 64"/>
                  <a:gd name="T9" fmla="*/ 0 h 93"/>
                  <a:gd name="T10" fmla="*/ 32 w 64"/>
                  <a:gd name="T11" fmla="*/ 0 h 93"/>
                  <a:gd name="T12" fmla="*/ 64 w 64"/>
                  <a:gd name="T13" fmla="*/ 85 h 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93"/>
                  <a:gd name="T23" fmla="*/ 64 w 64"/>
                  <a:gd name="T24" fmla="*/ 93 h 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93">
                    <a:moveTo>
                      <a:pt x="64" y="85"/>
                    </a:moveTo>
                    <a:lnTo>
                      <a:pt x="32" y="93"/>
                    </a:lnTo>
                    <a:lnTo>
                      <a:pt x="0" y="85"/>
                    </a:lnTo>
                    <a:lnTo>
                      <a:pt x="32" y="0"/>
                    </a:lnTo>
                    <a:lnTo>
                      <a:pt x="64" y="8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34" name="Line 831">
                <a:extLst>
                  <a:ext uri="{FF2B5EF4-FFF2-40B4-BE49-F238E27FC236}">
                    <a16:creationId xmlns:a16="http://schemas.microsoft.com/office/drawing/2014/main" id="{7855FC6A-AFC2-4638-8638-527F7A5ACF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10299" y="4890515"/>
                <a:ext cx="2117" cy="53342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35" name="Freeform 832">
                <a:extLst>
                  <a:ext uri="{FF2B5EF4-FFF2-40B4-BE49-F238E27FC236}">
                    <a16:creationId xmlns:a16="http://schemas.microsoft.com/office/drawing/2014/main" id="{430773A5-C50D-4BC5-B371-4E329B7D6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6598" y="5395361"/>
                <a:ext cx="203232" cy="73822"/>
              </a:xfrm>
              <a:custGeom>
                <a:avLst/>
                <a:gdLst>
                  <a:gd name="T0" fmla="*/ 8 w 96"/>
                  <a:gd name="T1" fmla="*/ 62 h 62"/>
                  <a:gd name="T2" fmla="*/ 0 w 96"/>
                  <a:gd name="T3" fmla="*/ 31 h 62"/>
                  <a:gd name="T4" fmla="*/ 8 w 96"/>
                  <a:gd name="T5" fmla="*/ 0 h 62"/>
                  <a:gd name="T6" fmla="*/ 8 w 96"/>
                  <a:gd name="T7" fmla="*/ 0 h 62"/>
                  <a:gd name="T8" fmla="*/ 96 w 96"/>
                  <a:gd name="T9" fmla="*/ 31 h 62"/>
                  <a:gd name="T10" fmla="*/ 96 w 96"/>
                  <a:gd name="T11" fmla="*/ 31 h 62"/>
                  <a:gd name="T12" fmla="*/ 8 w 96"/>
                  <a:gd name="T13" fmla="*/ 62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6"/>
                  <a:gd name="T22" fmla="*/ 0 h 62"/>
                  <a:gd name="T23" fmla="*/ 96 w 96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6" h="62">
                    <a:moveTo>
                      <a:pt x="8" y="62"/>
                    </a:moveTo>
                    <a:lnTo>
                      <a:pt x="0" y="31"/>
                    </a:lnTo>
                    <a:lnTo>
                      <a:pt x="8" y="0"/>
                    </a:lnTo>
                    <a:lnTo>
                      <a:pt x="96" y="31"/>
                    </a:lnTo>
                    <a:lnTo>
                      <a:pt x="8" y="6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36" name="Rectangle 833">
                <a:extLst>
                  <a:ext uri="{FF2B5EF4-FFF2-40B4-BE49-F238E27FC236}">
                    <a16:creationId xmlns:a16="http://schemas.microsoft.com/office/drawing/2014/main" id="{87967355-B6C6-43AC-BD9F-F42774F69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5312" y="4991722"/>
                <a:ext cx="88914" cy="215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altLang="sv-SE" sz="1400" dirty="0">
                    <a:solidFill>
                      <a:srgbClr val="6600FF"/>
                    </a:solidFill>
                    <a:latin typeface="Times" panose="02020603050405020304" pitchFamily="18" charset="0"/>
                  </a:rPr>
                  <a:t>y</a:t>
                </a:r>
              </a:p>
            </p:txBody>
          </p:sp>
          <p:sp>
            <p:nvSpPr>
              <p:cNvPr id="837" name="Rectangle 834">
                <a:extLst>
                  <a:ext uri="{FF2B5EF4-FFF2-40B4-BE49-F238E27FC236}">
                    <a16:creationId xmlns:a16="http://schemas.microsoft.com/office/drawing/2014/main" id="{FB768EB0-68AD-428A-940A-BEDA41CAA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0800" y="5046493"/>
                <a:ext cx="0" cy="215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sv-SE" sz="1400" dirty="0">
                  <a:solidFill>
                    <a:srgbClr val="6600FF"/>
                  </a:solidFill>
                  <a:latin typeface="Times" panose="02020603050405020304" pitchFamily="18" charset="0"/>
                </a:endParaRPr>
              </a:p>
            </p:txBody>
          </p:sp>
          <p:sp>
            <p:nvSpPr>
              <p:cNvPr id="838" name="Rectangle 835">
                <a:extLst>
                  <a:ext uri="{FF2B5EF4-FFF2-40B4-BE49-F238E27FC236}">
                    <a16:creationId xmlns:a16="http://schemas.microsoft.com/office/drawing/2014/main" id="{E8C1600F-4103-4B9F-A9CF-9C218E706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69187" y="5441798"/>
                <a:ext cx="88914" cy="215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altLang="sv-SE" sz="1400">
                    <a:solidFill>
                      <a:srgbClr val="6600FF"/>
                    </a:solidFill>
                    <a:latin typeface="Times" panose="02020603050405020304" pitchFamily="18" charset="0"/>
                  </a:rPr>
                  <a:t>x</a:t>
                </a:r>
              </a:p>
            </p:txBody>
          </p:sp>
          <p:sp>
            <p:nvSpPr>
              <p:cNvPr id="839" name="Rectangle 836">
                <a:extLst>
                  <a:ext uri="{FF2B5EF4-FFF2-40B4-BE49-F238E27FC236}">
                    <a16:creationId xmlns:a16="http://schemas.microsoft.com/office/drawing/2014/main" id="{0709BF98-0825-4EC8-8B4B-D408B62B67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02558" y="5497760"/>
                <a:ext cx="0" cy="215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sv-SE" sz="1400" dirty="0">
                  <a:solidFill>
                    <a:srgbClr val="6600FF"/>
                  </a:solidFill>
                  <a:latin typeface="Times" panose="02020603050405020304" pitchFamily="18" charset="0"/>
                </a:endParaRPr>
              </a:p>
            </p:txBody>
          </p:sp>
          <p:sp>
            <p:nvSpPr>
              <p:cNvPr id="840" name="Line 837">
                <a:extLst>
                  <a:ext uri="{FF2B5EF4-FFF2-40B4-BE49-F238E27FC236}">
                    <a16:creationId xmlns:a16="http://schemas.microsoft.com/office/drawing/2014/main" id="{671185E5-4ADB-4339-8E23-768D3DAF8C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10299" y="5432272"/>
                <a:ext cx="963235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49" name="Freeform 846">
                <a:extLst>
                  <a:ext uri="{FF2B5EF4-FFF2-40B4-BE49-F238E27FC236}">
                    <a16:creationId xmlns:a16="http://schemas.microsoft.com/office/drawing/2014/main" id="{C18579F9-797A-4292-89FD-09DF18AD5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87" y="5046493"/>
                <a:ext cx="50808" cy="27386"/>
              </a:xfrm>
              <a:custGeom>
                <a:avLst/>
                <a:gdLst>
                  <a:gd name="T0" fmla="*/ 24 w 24"/>
                  <a:gd name="T1" fmla="*/ 16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6 h 23"/>
                  <a:gd name="T12" fmla="*/ 0 w 24"/>
                  <a:gd name="T13" fmla="*/ 16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0" name="Line 847">
                <a:extLst>
                  <a:ext uri="{FF2B5EF4-FFF2-40B4-BE49-F238E27FC236}">
                    <a16:creationId xmlns:a16="http://schemas.microsoft.com/office/drawing/2014/main" id="{7CA0E6E4-9C03-4872-A114-B18B0C3619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065544"/>
                <a:ext cx="2117" cy="833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1" name="Line 848">
                <a:extLst>
                  <a:ext uri="{FF2B5EF4-FFF2-40B4-BE49-F238E27FC236}">
                    <a16:creationId xmlns:a16="http://schemas.microsoft.com/office/drawing/2014/main" id="{B46C0DC1-7298-4304-AEBF-537F66FC17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073879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2" name="Line 849">
                <a:extLst>
                  <a:ext uri="{FF2B5EF4-FFF2-40B4-BE49-F238E27FC236}">
                    <a16:creationId xmlns:a16="http://schemas.microsoft.com/office/drawing/2014/main" id="{9A9CD3BF-09C4-452A-A4EF-67C7AD45F4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403059" y="5073879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3" name="Line 850">
                <a:extLst>
                  <a:ext uri="{FF2B5EF4-FFF2-40B4-BE49-F238E27FC236}">
                    <a16:creationId xmlns:a16="http://schemas.microsoft.com/office/drawing/2014/main" id="{CE376FE7-4DBE-4E7B-B690-000C0EFE7B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03059" y="5073879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4" name="Line 851">
                <a:extLst>
                  <a:ext uri="{FF2B5EF4-FFF2-40B4-BE49-F238E27FC236}">
                    <a16:creationId xmlns:a16="http://schemas.microsoft.com/office/drawing/2014/main" id="{06A5F795-627A-4ACE-B275-C72EFCF5B0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03059" y="5073879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5" name="Line 852">
                <a:extLst>
                  <a:ext uri="{FF2B5EF4-FFF2-40B4-BE49-F238E27FC236}">
                    <a16:creationId xmlns:a16="http://schemas.microsoft.com/office/drawing/2014/main" id="{3E2E0B7E-D6BA-4541-BF07-3C3B751B91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03059" y="5073879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6" name="Line 853">
                <a:extLst>
                  <a:ext uri="{FF2B5EF4-FFF2-40B4-BE49-F238E27FC236}">
                    <a16:creationId xmlns:a16="http://schemas.microsoft.com/office/drawing/2014/main" id="{DCBBE104-B1F6-4B13-B465-669C731C37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369187" y="5073879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7" name="Line 854">
                <a:extLst>
                  <a:ext uri="{FF2B5EF4-FFF2-40B4-BE49-F238E27FC236}">
                    <a16:creationId xmlns:a16="http://schemas.microsoft.com/office/drawing/2014/main" id="{F1D99A0A-61E8-4CD1-B20D-9D49206664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9187" y="5073879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8" name="Line 855">
                <a:extLst>
                  <a:ext uri="{FF2B5EF4-FFF2-40B4-BE49-F238E27FC236}">
                    <a16:creationId xmlns:a16="http://schemas.microsoft.com/office/drawing/2014/main" id="{E8DD1325-F46E-4A52-99CD-ED4FBBCE75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69187" y="5065544"/>
                <a:ext cx="2117" cy="833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59" name="Line 856">
                <a:extLst>
                  <a:ext uri="{FF2B5EF4-FFF2-40B4-BE49-F238E27FC236}">
                    <a16:creationId xmlns:a16="http://schemas.microsoft.com/office/drawing/2014/main" id="{381614DB-CCBC-48A8-BFB0-651805D900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9187" y="506554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0" name="Line 857">
                <a:extLst>
                  <a:ext uri="{FF2B5EF4-FFF2-40B4-BE49-F238E27FC236}">
                    <a16:creationId xmlns:a16="http://schemas.microsoft.com/office/drawing/2014/main" id="{0029A715-064A-4FB0-A3CE-58B830A600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9187" y="506554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1" name="Line 858">
                <a:extLst>
                  <a:ext uri="{FF2B5EF4-FFF2-40B4-BE49-F238E27FC236}">
                    <a16:creationId xmlns:a16="http://schemas.microsoft.com/office/drawing/2014/main" id="{EE6E0099-56A4-4CC0-8236-8D73F7412D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9187" y="506554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2" name="Line 859">
                <a:extLst>
                  <a:ext uri="{FF2B5EF4-FFF2-40B4-BE49-F238E27FC236}">
                    <a16:creationId xmlns:a16="http://schemas.microsoft.com/office/drawing/2014/main" id="{52998FDE-A56B-46E6-94E9-7A286EDBBB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69187" y="5046493"/>
                <a:ext cx="2117" cy="190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3" name="Line 860">
                <a:extLst>
                  <a:ext uri="{FF2B5EF4-FFF2-40B4-BE49-F238E27FC236}">
                    <a16:creationId xmlns:a16="http://schemas.microsoft.com/office/drawing/2014/main" id="{3689348C-7971-4C45-945D-33C823E0BD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9187" y="504649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4" name="Line 861">
                <a:extLst>
                  <a:ext uri="{FF2B5EF4-FFF2-40B4-BE49-F238E27FC236}">
                    <a16:creationId xmlns:a16="http://schemas.microsoft.com/office/drawing/2014/main" id="{959E447E-6BF6-42B7-BB4F-A5804C9447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9187" y="5046493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5" name="Line 862">
                <a:extLst>
                  <a:ext uri="{FF2B5EF4-FFF2-40B4-BE49-F238E27FC236}">
                    <a16:creationId xmlns:a16="http://schemas.microsoft.com/office/drawing/2014/main" id="{9FBB7329-679B-45CB-AB5C-26B911BB7F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03059" y="504649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6" name="Line 863">
                <a:extLst>
                  <a:ext uri="{FF2B5EF4-FFF2-40B4-BE49-F238E27FC236}">
                    <a16:creationId xmlns:a16="http://schemas.microsoft.com/office/drawing/2014/main" id="{8FA4B124-4623-481A-AF16-2FBFE94C34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03059" y="504649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7" name="Line 864">
                <a:extLst>
                  <a:ext uri="{FF2B5EF4-FFF2-40B4-BE49-F238E27FC236}">
                    <a16:creationId xmlns:a16="http://schemas.microsoft.com/office/drawing/2014/main" id="{E17BA2B2-8CA6-49FE-94C1-C3C8677C70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03059" y="504649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8" name="Line 865">
                <a:extLst>
                  <a:ext uri="{FF2B5EF4-FFF2-40B4-BE49-F238E27FC236}">
                    <a16:creationId xmlns:a16="http://schemas.microsoft.com/office/drawing/2014/main" id="{88133274-E38C-4384-9B88-CF2A62059A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03059" y="5046493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69" name="Line 866">
                <a:extLst>
                  <a:ext uri="{FF2B5EF4-FFF2-40B4-BE49-F238E27FC236}">
                    <a16:creationId xmlns:a16="http://schemas.microsoft.com/office/drawing/2014/main" id="{ACF4D5B5-4667-44B8-8E23-7BD44ACC7E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04649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0" name="Line 867">
                <a:extLst>
                  <a:ext uri="{FF2B5EF4-FFF2-40B4-BE49-F238E27FC236}">
                    <a16:creationId xmlns:a16="http://schemas.microsoft.com/office/drawing/2014/main" id="{B760CAAB-B7A4-405E-9C8F-9F4189D4A0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046493"/>
                <a:ext cx="2117" cy="190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1" name="Line 868">
                <a:extLst>
                  <a:ext uri="{FF2B5EF4-FFF2-40B4-BE49-F238E27FC236}">
                    <a16:creationId xmlns:a16="http://schemas.microsoft.com/office/drawing/2014/main" id="{C107B168-6F88-4EA5-B99C-CDDF3352CB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06554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2" name="Freeform 869">
                <a:extLst>
                  <a:ext uri="{FF2B5EF4-FFF2-40B4-BE49-F238E27FC236}">
                    <a16:creationId xmlns:a16="http://schemas.microsoft.com/office/drawing/2014/main" id="{7D308027-7272-4319-84E3-E073F133C8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931" y="5101264"/>
                <a:ext cx="48691" cy="28576"/>
              </a:xfrm>
              <a:custGeom>
                <a:avLst/>
                <a:gdLst>
                  <a:gd name="T0" fmla="*/ 23 w 23"/>
                  <a:gd name="T1" fmla="*/ 16 h 24"/>
                  <a:gd name="T2" fmla="*/ 23 w 23"/>
                  <a:gd name="T3" fmla="*/ 24 h 24"/>
                  <a:gd name="T4" fmla="*/ 16 w 23"/>
                  <a:gd name="T5" fmla="*/ 24 h 24"/>
                  <a:gd name="T6" fmla="*/ 16 w 23"/>
                  <a:gd name="T7" fmla="*/ 24 h 24"/>
                  <a:gd name="T8" fmla="*/ 0 w 23"/>
                  <a:gd name="T9" fmla="*/ 24 h 24"/>
                  <a:gd name="T10" fmla="*/ 0 w 23"/>
                  <a:gd name="T11" fmla="*/ 16 h 24"/>
                  <a:gd name="T12" fmla="*/ 0 w 23"/>
                  <a:gd name="T13" fmla="*/ 16 h 24"/>
                  <a:gd name="T14" fmla="*/ 0 w 23"/>
                  <a:gd name="T15" fmla="*/ 0 h 24"/>
                  <a:gd name="T16" fmla="*/ 16 w 23"/>
                  <a:gd name="T17" fmla="*/ 0 h 24"/>
                  <a:gd name="T18" fmla="*/ 16 w 23"/>
                  <a:gd name="T19" fmla="*/ 0 h 24"/>
                  <a:gd name="T20" fmla="*/ 23 w 23"/>
                  <a:gd name="T21" fmla="*/ 0 h 24"/>
                  <a:gd name="T22" fmla="*/ 23 w 23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3"/>
                  <a:gd name="T37" fmla="*/ 0 h 24"/>
                  <a:gd name="T38" fmla="*/ 23 w 23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3" h="24">
                    <a:moveTo>
                      <a:pt x="23" y="16"/>
                    </a:moveTo>
                    <a:lnTo>
                      <a:pt x="23" y="24"/>
                    </a:lnTo>
                    <a:lnTo>
                      <a:pt x="16" y="24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3" y="0"/>
                    </a:lnTo>
                    <a:lnTo>
                      <a:pt x="23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3" name="Line 870">
                <a:extLst>
                  <a:ext uri="{FF2B5EF4-FFF2-40B4-BE49-F238E27FC236}">
                    <a16:creationId xmlns:a16="http://schemas.microsoft.com/office/drawing/2014/main" id="{F5EDC03C-3CDA-4918-AEFE-176042C6FC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85622" y="5120315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4" name="Line 871">
                <a:extLst>
                  <a:ext uri="{FF2B5EF4-FFF2-40B4-BE49-F238E27FC236}">
                    <a16:creationId xmlns:a16="http://schemas.microsoft.com/office/drawing/2014/main" id="{D4F6995A-D450-4C58-96CA-E4C6A4E966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85622" y="51298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5" name="Line 872">
                <a:extLst>
                  <a:ext uri="{FF2B5EF4-FFF2-40B4-BE49-F238E27FC236}">
                    <a16:creationId xmlns:a16="http://schemas.microsoft.com/office/drawing/2014/main" id="{88FBFE7C-139B-4A25-98BC-BBE8A85538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470803" y="5129840"/>
                <a:ext cx="14819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6" name="Line 873">
                <a:extLst>
                  <a:ext uri="{FF2B5EF4-FFF2-40B4-BE49-F238E27FC236}">
                    <a16:creationId xmlns:a16="http://schemas.microsoft.com/office/drawing/2014/main" id="{26BEDDD7-41F6-4E65-9706-01BBD78287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70803" y="51298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7" name="Line 874">
                <a:extLst>
                  <a:ext uri="{FF2B5EF4-FFF2-40B4-BE49-F238E27FC236}">
                    <a16:creationId xmlns:a16="http://schemas.microsoft.com/office/drawing/2014/main" id="{B1E627A6-44A6-45E4-87D7-71FA5EBB5B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70803" y="51298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8" name="Line 875">
                <a:extLst>
                  <a:ext uri="{FF2B5EF4-FFF2-40B4-BE49-F238E27FC236}">
                    <a16:creationId xmlns:a16="http://schemas.microsoft.com/office/drawing/2014/main" id="{010492EA-A653-4108-9380-A1367C635B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70803" y="51298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79" name="Line 876">
                <a:extLst>
                  <a:ext uri="{FF2B5EF4-FFF2-40B4-BE49-F238E27FC236}">
                    <a16:creationId xmlns:a16="http://schemas.microsoft.com/office/drawing/2014/main" id="{D757B95D-FF12-4125-85E3-8B584E8840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436931" y="5129840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80" name="Line 877">
                <a:extLst>
                  <a:ext uri="{FF2B5EF4-FFF2-40B4-BE49-F238E27FC236}">
                    <a16:creationId xmlns:a16="http://schemas.microsoft.com/office/drawing/2014/main" id="{E3E31F1A-AB1E-4501-8F78-35678A0995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36931" y="51298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81" name="Line 878">
                <a:extLst>
                  <a:ext uri="{FF2B5EF4-FFF2-40B4-BE49-F238E27FC236}">
                    <a16:creationId xmlns:a16="http://schemas.microsoft.com/office/drawing/2014/main" id="{AF6D514A-1A6A-4972-9907-8641BF5E13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36931" y="5120315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82" name="Line 879">
                <a:extLst>
                  <a:ext uri="{FF2B5EF4-FFF2-40B4-BE49-F238E27FC236}">
                    <a16:creationId xmlns:a16="http://schemas.microsoft.com/office/drawing/2014/main" id="{FEDFC7A5-86C8-412E-8AA0-CAA5724646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36931" y="5120315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83" name="Line 880">
                <a:extLst>
                  <a:ext uri="{FF2B5EF4-FFF2-40B4-BE49-F238E27FC236}">
                    <a16:creationId xmlns:a16="http://schemas.microsoft.com/office/drawing/2014/main" id="{8D2F13E4-25ED-4AAB-BF8C-3EB73B0710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36931" y="5120315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84" name="Line 881">
                <a:extLst>
                  <a:ext uri="{FF2B5EF4-FFF2-40B4-BE49-F238E27FC236}">
                    <a16:creationId xmlns:a16="http://schemas.microsoft.com/office/drawing/2014/main" id="{B2382A98-7A48-4E1C-B89D-D6AFB30E69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36931" y="5120315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85" name="Line 882">
                <a:extLst>
                  <a:ext uri="{FF2B5EF4-FFF2-40B4-BE49-F238E27FC236}">
                    <a16:creationId xmlns:a16="http://schemas.microsoft.com/office/drawing/2014/main" id="{D6FBC2A4-57B1-431B-ABA8-028D5EE5DB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36931" y="5101264"/>
                <a:ext cx="2117" cy="190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86" name="Line 883">
                <a:extLst>
                  <a:ext uri="{FF2B5EF4-FFF2-40B4-BE49-F238E27FC236}">
                    <a16:creationId xmlns:a16="http://schemas.microsoft.com/office/drawing/2014/main" id="{11AC7351-3B35-40C8-BD3A-5A243AE62D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36931" y="510126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87" name="Line 884">
                <a:extLst>
                  <a:ext uri="{FF2B5EF4-FFF2-40B4-BE49-F238E27FC236}">
                    <a16:creationId xmlns:a16="http://schemas.microsoft.com/office/drawing/2014/main" id="{9A0A8B14-FB66-4843-BB36-E9C5BA2DBB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36931" y="5101264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88" name="Line 885">
                <a:extLst>
                  <a:ext uri="{FF2B5EF4-FFF2-40B4-BE49-F238E27FC236}">
                    <a16:creationId xmlns:a16="http://schemas.microsoft.com/office/drawing/2014/main" id="{B215B5AC-69AE-4BD8-9FF6-C08A43A7DB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70803" y="510126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89" name="Line 886">
                <a:extLst>
                  <a:ext uri="{FF2B5EF4-FFF2-40B4-BE49-F238E27FC236}">
                    <a16:creationId xmlns:a16="http://schemas.microsoft.com/office/drawing/2014/main" id="{1011CA31-1F6D-4A87-8FB7-4389A61E4D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70803" y="510126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90" name="Line 887">
                <a:extLst>
                  <a:ext uri="{FF2B5EF4-FFF2-40B4-BE49-F238E27FC236}">
                    <a16:creationId xmlns:a16="http://schemas.microsoft.com/office/drawing/2014/main" id="{5B5FCD5E-10ED-455F-A70C-2658B44BD9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70803" y="510126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91" name="Line 888">
                <a:extLst>
                  <a:ext uri="{FF2B5EF4-FFF2-40B4-BE49-F238E27FC236}">
                    <a16:creationId xmlns:a16="http://schemas.microsoft.com/office/drawing/2014/main" id="{81DA83CE-3C34-45E3-92B4-AA1CCF650D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70803" y="5101264"/>
                <a:ext cx="14819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92" name="Line 889">
                <a:extLst>
                  <a:ext uri="{FF2B5EF4-FFF2-40B4-BE49-F238E27FC236}">
                    <a16:creationId xmlns:a16="http://schemas.microsoft.com/office/drawing/2014/main" id="{FCA5C089-D226-4B95-B100-DC4E21C8F7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85622" y="510126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93" name="Line 890">
                <a:extLst>
                  <a:ext uri="{FF2B5EF4-FFF2-40B4-BE49-F238E27FC236}">
                    <a16:creationId xmlns:a16="http://schemas.microsoft.com/office/drawing/2014/main" id="{FA186925-BFDF-4B67-BABA-D698E73C3D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85622" y="5101264"/>
                <a:ext cx="2117" cy="190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94" name="Line 891">
                <a:extLst>
                  <a:ext uri="{FF2B5EF4-FFF2-40B4-BE49-F238E27FC236}">
                    <a16:creationId xmlns:a16="http://schemas.microsoft.com/office/drawing/2014/main" id="{747A47D7-FCBE-44F9-B9CD-2FDCFDF0EA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85622" y="5120315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95" name="Freeform 892">
                <a:extLst>
                  <a:ext uri="{FF2B5EF4-FFF2-40B4-BE49-F238E27FC236}">
                    <a16:creationId xmlns:a16="http://schemas.microsoft.com/office/drawing/2014/main" id="{7F44CC1F-0D88-4C5C-812E-F19076372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955" y="5165561"/>
                <a:ext cx="50808" cy="28576"/>
              </a:xfrm>
              <a:custGeom>
                <a:avLst/>
                <a:gdLst>
                  <a:gd name="T0" fmla="*/ 24 w 24"/>
                  <a:gd name="T1" fmla="*/ 16 h 24"/>
                  <a:gd name="T2" fmla="*/ 24 w 24"/>
                  <a:gd name="T3" fmla="*/ 24 h 24"/>
                  <a:gd name="T4" fmla="*/ 16 w 24"/>
                  <a:gd name="T5" fmla="*/ 24 h 24"/>
                  <a:gd name="T6" fmla="*/ 16 w 24"/>
                  <a:gd name="T7" fmla="*/ 24 h 24"/>
                  <a:gd name="T8" fmla="*/ 0 w 24"/>
                  <a:gd name="T9" fmla="*/ 24 h 24"/>
                  <a:gd name="T10" fmla="*/ 0 w 24"/>
                  <a:gd name="T11" fmla="*/ 16 h 24"/>
                  <a:gd name="T12" fmla="*/ 0 w 24"/>
                  <a:gd name="T13" fmla="*/ 16 h 24"/>
                  <a:gd name="T14" fmla="*/ 0 w 24"/>
                  <a:gd name="T15" fmla="*/ 0 h 24"/>
                  <a:gd name="T16" fmla="*/ 16 w 24"/>
                  <a:gd name="T17" fmla="*/ 0 h 24"/>
                  <a:gd name="T18" fmla="*/ 16 w 24"/>
                  <a:gd name="T19" fmla="*/ 0 h 24"/>
                  <a:gd name="T20" fmla="*/ 24 w 24"/>
                  <a:gd name="T21" fmla="*/ 0 h 24"/>
                  <a:gd name="T22" fmla="*/ 24 w 24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4"/>
                  <a:gd name="T38" fmla="*/ 24 w 24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4">
                    <a:moveTo>
                      <a:pt x="24" y="16"/>
                    </a:moveTo>
                    <a:lnTo>
                      <a:pt x="24" y="24"/>
                    </a:lnTo>
                    <a:lnTo>
                      <a:pt x="16" y="24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96" name="Line 893">
                <a:extLst>
                  <a:ext uri="{FF2B5EF4-FFF2-40B4-BE49-F238E27FC236}">
                    <a16:creationId xmlns:a16="http://schemas.microsoft.com/office/drawing/2014/main" id="{E4620141-5996-406B-8141-7A660D51EA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16763" y="5184612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97" name="Line 894">
                <a:extLst>
                  <a:ext uri="{FF2B5EF4-FFF2-40B4-BE49-F238E27FC236}">
                    <a16:creationId xmlns:a16="http://schemas.microsoft.com/office/drawing/2014/main" id="{AA2E8BEE-FA1E-4FBD-A8A9-9E4D629B41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16763" y="519413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98" name="Line 895">
                <a:extLst>
                  <a:ext uri="{FF2B5EF4-FFF2-40B4-BE49-F238E27FC236}">
                    <a16:creationId xmlns:a16="http://schemas.microsoft.com/office/drawing/2014/main" id="{589371F3-769A-40A6-8AA9-E04D05BA32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199827" y="5194137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899" name="Line 896">
                <a:extLst>
                  <a:ext uri="{FF2B5EF4-FFF2-40B4-BE49-F238E27FC236}">
                    <a16:creationId xmlns:a16="http://schemas.microsoft.com/office/drawing/2014/main" id="{4641CBEF-B636-48B6-9FEF-B9150F6819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99827" y="519413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00" name="Line 897">
                <a:extLst>
                  <a:ext uri="{FF2B5EF4-FFF2-40B4-BE49-F238E27FC236}">
                    <a16:creationId xmlns:a16="http://schemas.microsoft.com/office/drawing/2014/main" id="{FF5098D2-0BC8-40C7-9F00-A97401EC3F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99827" y="519413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01" name="Line 898">
                <a:extLst>
                  <a:ext uri="{FF2B5EF4-FFF2-40B4-BE49-F238E27FC236}">
                    <a16:creationId xmlns:a16="http://schemas.microsoft.com/office/drawing/2014/main" id="{80E55115-1196-4F2C-96DC-4F330809DC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99827" y="519413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02" name="Line 899">
                <a:extLst>
                  <a:ext uri="{FF2B5EF4-FFF2-40B4-BE49-F238E27FC236}">
                    <a16:creationId xmlns:a16="http://schemas.microsoft.com/office/drawing/2014/main" id="{7FBCEE05-DAAC-41ED-BE0C-EBD8135143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165955" y="5194137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03" name="Line 900">
                <a:extLst>
                  <a:ext uri="{FF2B5EF4-FFF2-40B4-BE49-F238E27FC236}">
                    <a16:creationId xmlns:a16="http://schemas.microsoft.com/office/drawing/2014/main" id="{41A1A79C-E3AA-4F7C-90A1-3AD0EA6F3D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5955" y="519413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04" name="Line 901">
                <a:extLst>
                  <a:ext uri="{FF2B5EF4-FFF2-40B4-BE49-F238E27FC236}">
                    <a16:creationId xmlns:a16="http://schemas.microsoft.com/office/drawing/2014/main" id="{08655FE7-1736-48E4-B75E-06B985AEB8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65955" y="5184612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05" name="Line 902">
                <a:extLst>
                  <a:ext uri="{FF2B5EF4-FFF2-40B4-BE49-F238E27FC236}">
                    <a16:creationId xmlns:a16="http://schemas.microsoft.com/office/drawing/2014/main" id="{4877617F-C031-4123-BC94-32F0E465D0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5955" y="5184612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06" name="Line 903">
                <a:extLst>
                  <a:ext uri="{FF2B5EF4-FFF2-40B4-BE49-F238E27FC236}">
                    <a16:creationId xmlns:a16="http://schemas.microsoft.com/office/drawing/2014/main" id="{96FB52F4-39B3-4816-A9D4-F706B471F5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5955" y="5184612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07" name="Line 904">
                <a:extLst>
                  <a:ext uri="{FF2B5EF4-FFF2-40B4-BE49-F238E27FC236}">
                    <a16:creationId xmlns:a16="http://schemas.microsoft.com/office/drawing/2014/main" id="{833A0B32-8F1D-472D-8678-E6F641ED65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5955" y="5184612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08" name="Line 905">
                <a:extLst>
                  <a:ext uri="{FF2B5EF4-FFF2-40B4-BE49-F238E27FC236}">
                    <a16:creationId xmlns:a16="http://schemas.microsoft.com/office/drawing/2014/main" id="{CD9B1FA4-A432-4245-A5D2-02B0C1362A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65955" y="5165561"/>
                <a:ext cx="2117" cy="190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09" name="Line 906">
                <a:extLst>
                  <a:ext uri="{FF2B5EF4-FFF2-40B4-BE49-F238E27FC236}">
                    <a16:creationId xmlns:a16="http://schemas.microsoft.com/office/drawing/2014/main" id="{D9A77B10-E21E-4EC0-BF35-D71C2C690F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5955" y="5165561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10" name="Line 907">
                <a:extLst>
                  <a:ext uri="{FF2B5EF4-FFF2-40B4-BE49-F238E27FC236}">
                    <a16:creationId xmlns:a16="http://schemas.microsoft.com/office/drawing/2014/main" id="{10F0235B-9EEA-46D5-B586-DB26ED3534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5955" y="5165561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11" name="Line 908">
                <a:extLst>
                  <a:ext uri="{FF2B5EF4-FFF2-40B4-BE49-F238E27FC236}">
                    <a16:creationId xmlns:a16="http://schemas.microsoft.com/office/drawing/2014/main" id="{8BF8C9B5-0138-4573-A52D-5CE036CB0A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99827" y="5165561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12" name="Line 909">
                <a:extLst>
                  <a:ext uri="{FF2B5EF4-FFF2-40B4-BE49-F238E27FC236}">
                    <a16:creationId xmlns:a16="http://schemas.microsoft.com/office/drawing/2014/main" id="{48A5B534-FAE4-4584-B36A-2B573F0519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99827" y="5165561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13" name="Line 910">
                <a:extLst>
                  <a:ext uri="{FF2B5EF4-FFF2-40B4-BE49-F238E27FC236}">
                    <a16:creationId xmlns:a16="http://schemas.microsoft.com/office/drawing/2014/main" id="{1861D0A3-C8AB-486D-9DA9-889D7BA425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99827" y="5165561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14" name="Line 911">
                <a:extLst>
                  <a:ext uri="{FF2B5EF4-FFF2-40B4-BE49-F238E27FC236}">
                    <a16:creationId xmlns:a16="http://schemas.microsoft.com/office/drawing/2014/main" id="{0F68FB0A-CDDA-4E1E-AA28-47DBEE96D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99827" y="5165561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15" name="Line 912">
                <a:extLst>
                  <a:ext uri="{FF2B5EF4-FFF2-40B4-BE49-F238E27FC236}">
                    <a16:creationId xmlns:a16="http://schemas.microsoft.com/office/drawing/2014/main" id="{F8C62628-79DF-42FC-952C-B5F3B9604B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16763" y="5165561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16" name="Line 913">
                <a:extLst>
                  <a:ext uri="{FF2B5EF4-FFF2-40B4-BE49-F238E27FC236}">
                    <a16:creationId xmlns:a16="http://schemas.microsoft.com/office/drawing/2014/main" id="{30438723-37D5-46CC-8CD4-5A06DDDD37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16763" y="5165561"/>
                <a:ext cx="2117" cy="190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17" name="Line 914">
                <a:extLst>
                  <a:ext uri="{FF2B5EF4-FFF2-40B4-BE49-F238E27FC236}">
                    <a16:creationId xmlns:a16="http://schemas.microsoft.com/office/drawing/2014/main" id="{185359E1-B024-4B7D-9433-D1AEE194D3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16763" y="5184612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18" name="Freeform 915">
                <a:extLst>
                  <a:ext uri="{FF2B5EF4-FFF2-40B4-BE49-F238E27FC236}">
                    <a16:creationId xmlns:a16="http://schemas.microsoft.com/office/drawing/2014/main" id="{105FC9F2-4DEF-44D2-98C3-92E187D2A0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7238" y="4872654"/>
                <a:ext cx="50808" cy="27386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19" name="Line 916">
                <a:extLst>
                  <a:ext uri="{FF2B5EF4-FFF2-40B4-BE49-F238E27FC236}">
                    <a16:creationId xmlns:a16="http://schemas.microsoft.com/office/drawing/2014/main" id="{087EBD81-A662-412E-9D62-78E7180512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38046" y="4890515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20" name="Line 917">
                <a:extLst>
                  <a:ext uri="{FF2B5EF4-FFF2-40B4-BE49-F238E27FC236}">
                    <a16:creationId xmlns:a16="http://schemas.microsoft.com/office/drawing/2014/main" id="{CC7854A2-AE71-4F4A-8390-4DBCC85D0F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38046" y="49000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21" name="Line 918">
                <a:extLst>
                  <a:ext uri="{FF2B5EF4-FFF2-40B4-BE49-F238E27FC236}">
                    <a16:creationId xmlns:a16="http://schemas.microsoft.com/office/drawing/2014/main" id="{07DAD175-87D0-45D5-A7E1-97648257EA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621110" y="4900040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22" name="Line 919">
                <a:extLst>
                  <a:ext uri="{FF2B5EF4-FFF2-40B4-BE49-F238E27FC236}">
                    <a16:creationId xmlns:a16="http://schemas.microsoft.com/office/drawing/2014/main" id="{5E088405-0A61-4996-91F9-DAB7433C8B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1110" y="49000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23" name="Line 920">
                <a:extLst>
                  <a:ext uri="{FF2B5EF4-FFF2-40B4-BE49-F238E27FC236}">
                    <a16:creationId xmlns:a16="http://schemas.microsoft.com/office/drawing/2014/main" id="{FB2621C9-5FF6-4D59-878D-71C7D2258C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1110" y="49000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24" name="Line 921">
                <a:extLst>
                  <a:ext uri="{FF2B5EF4-FFF2-40B4-BE49-F238E27FC236}">
                    <a16:creationId xmlns:a16="http://schemas.microsoft.com/office/drawing/2014/main" id="{B877757A-58C2-46A3-B881-79BCA89E32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1110" y="49000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25" name="Line 922">
                <a:extLst>
                  <a:ext uri="{FF2B5EF4-FFF2-40B4-BE49-F238E27FC236}">
                    <a16:creationId xmlns:a16="http://schemas.microsoft.com/office/drawing/2014/main" id="{E5739575-83D6-4D2A-AEDD-82E5E879D5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87238" y="4900040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26" name="Line 923">
                <a:extLst>
                  <a:ext uri="{FF2B5EF4-FFF2-40B4-BE49-F238E27FC236}">
                    <a16:creationId xmlns:a16="http://schemas.microsoft.com/office/drawing/2014/main" id="{148722B3-D230-4552-AD99-0B85DE9449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87238" y="4900040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27" name="Line 924">
                <a:extLst>
                  <a:ext uri="{FF2B5EF4-FFF2-40B4-BE49-F238E27FC236}">
                    <a16:creationId xmlns:a16="http://schemas.microsoft.com/office/drawing/2014/main" id="{5A708F39-B33D-4361-A54F-69730EA673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587238" y="4890515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28" name="Line 925">
                <a:extLst>
                  <a:ext uri="{FF2B5EF4-FFF2-40B4-BE49-F238E27FC236}">
                    <a16:creationId xmlns:a16="http://schemas.microsoft.com/office/drawing/2014/main" id="{2F3E847D-11FC-417B-B6FC-31F718E462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87238" y="4890515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29" name="Line 926">
                <a:extLst>
                  <a:ext uri="{FF2B5EF4-FFF2-40B4-BE49-F238E27FC236}">
                    <a16:creationId xmlns:a16="http://schemas.microsoft.com/office/drawing/2014/main" id="{1C5D1889-8172-47A0-A187-FC4914E547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87238" y="4890515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30" name="Line 927">
                <a:extLst>
                  <a:ext uri="{FF2B5EF4-FFF2-40B4-BE49-F238E27FC236}">
                    <a16:creationId xmlns:a16="http://schemas.microsoft.com/office/drawing/2014/main" id="{E0525C07-AE5E-470E-8F47-D9961C019A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87238" y="4890515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31" name="Line 928">
                <a:extLst>
                  <a:ext uri="{FF2B5EF4-FFF2-40B4-BE49-F238E27FC236}">
                    <a16:creationId xmlns:a16="http://schemas.microsoft.com/office/drawing/2014/main" id="{57E1B191-919E-4575-929C-07498DBD6F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587238" y="4872654"/>
                <a:ext cx="2117" cy="178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32" name="Line 929">
                <a:extLst>
                  <a:ext uri="{FF2B5EF4-FFF2-40B4-BE49-F238E27FC236}">
                    <a16:creationId xmlns:a16="http://schemas.microsoft.com/office/drawing/2014/main" id="{31128646-09C2-4004-B856-A9423DF9B0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87238" y="487265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33" name="Line 930">
                <a:extLst>
                  <a:ext uri="{FF2B5EF4-FFF2-40B4-BE49-F238E27FC236}">
                    <a16:creationId xmlns:a16="http://schemas.microsoft.com/office/drawing/2014/main" id="{E7707DF9-3EEB-4310-969F-CF290C6531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87238" y="4872654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34" name="Line 931">
                <a:extLst>
                  <a:ext uri="{FF2B5EF4-FFF2-40B4-BE49-F238E27FC236}">
                    <a16:creationId xmlns:a16="http://schemas.microsoft.com/office/drawing/2014/main" id="{EA7048C8-E59F-45F1-A916-32325E9A57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1110" y="487265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35" name="Line 932">
                <a:extLst>
                  <a:ext uri="{FF2B5EF4-FFF2-40B4-BE49-F238E27FC236}">
                    <a16:creationId xmlns:a16="http://schemas.microsoft.com/office/drawing/2014/main" id="{2479F8BB-6B95-4BE7-8101-246C350EFC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1110" y="487265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36" name="Line 933">
                <a:extLst>
                  <a:ext uri="{FF2B5EF4-FFF2-40B4-BE49-F238E27FC236}">
                    <a16:creationId xmlns:a16="http://schemas.microsoft.com/office/drawing/2014/main" id="{39D6CB29-B0EE-4C2E-94FE-9A30BF2239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1110" y="487265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37" name="Line 934">
                <a:extLst>
                  <a:ext uri="{FF2B5EF4-FFF2-40B4-BE49-F238E27FC236}">
                    <a16:creationId xmlns:a16="http://schemas.microsoft.com/office/drawing/2014/main" id="{7CF4ECB8-7449-43AB-B4A8-12645DA7D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1110" y="4872654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38" name="Line 935">
                <a:extLst>
                  <a:ext uri="{FF2B5EF4-FFF2-40B4-BE49-F238E27FC236}">
                    <a16:creationId xmlns:a16="http://schemas.microsoft.com/office/drawing/2014/main" id="{60FDA378-5A37-4D11-848B-60FA46FD82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38046" y="4872654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39" name="Line 936">
                <a:extLst>
                  <a:ext uri="{FF2B5EF4-FFF2-40B4-BE49-F238E27FC236}">
                    <a16:creationId xmlns:a16="http://schemas.microsoft.com/office/drawing/2014/main" id="{8339A10B-0C01-490D-A98D-68F88B9C36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38046" y="4872654"/>
                <a:ext cx="2117" cy="178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40" name="Line 937">
                <a:extLst>
                  <a:ext uri="{FF2B5EF4-FFF2-40B4-BE49-F238E27FC236}">
                    <a16:creationId xmlns:a16="http://schemas.microsoft.com/office/drawing/2014/main" id="{37A23103-D851-4E4D-8F43-D85DDB7242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38046" y="4890515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41" name="Freeform 938">
                <a:extLst>
                  <a:ext uri="{FF2B5EF4-FFF2-40B4-BE49-F238E27FC236}">
                    <a16:creationId xmlns:a16="http://schemas.microsoft.com/office/drawing/2014/main" id="{5C8DAF7D-7BE6-4C74-A87E-43762A33B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8379" y="5211997"/>
                <a:ext cx="50808" cy="27386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42" name="Line 939">
                <a:extLst>
                  <a:ext uri="{FF2B5EF4-FFF2-40B4-BE49-F238E27FC236}">
                    <a16:creationId xmlns:a16="http://schemas.microsoft.com/office/drawing/2014/main" id="{E8B8FE97-C07E-4DDB-B2E4-9E5865B385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9187" y="5229857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43" name="Line 940">
                <a:extLst>
                  <a:ext uri="{FF2B5EF4-FFF2-40B4-BE49-F238E27FC236}">
                    <a16:creationId xmlns:a16="http://schemas.microsoft.com/office/drawing/2014/main" id="{8099CE9D-6292-41AE-8EE7-F143CD464F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9187" y="523938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44" name="Line 941">
                <a:extLst>
                  <a:ext uri="{FF2B5EF4-FFF2-40B4-BE49-F238E27FC236}">
                    <a16:creationId xmlns:a16="http://schemas.microsoft.com/office/drawing/2014/main" id="{A4F73B30-6CB4-4578-BD7E-6BF1D7A16B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352251" y="5239383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45" name="Line 942">
                <a:extLst>
                  <a:ext uri="{FF2B5EF4-FFF2-40B4-BE49-F238E27FC236}">
                    <a16:creationId xmlns:a16="http://schemas.microsoft.com/office/drawing/2014/main" id="{E7738F9C-566F-42F5-BCE3-EF221A1124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2251" y="523938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46" name="Line 943">
                <a:extLst>
                  <a:ext uri="{FF2B5EF4-FFF2-40B4-BE49-F238E27FC236}">
                    <a16:creationId xmlns:a16="http://schemas.microsoft.com/office/drawing/2014/main" id="{76E11664-172D-48B4-B306-DF20286D4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2251" y="523938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47" name="Line 944">
                <a:extLst>
                  <a:ext uri="{FF2B5EF4-FFF2-40B4-BE49-F238E27FC236}">
                    <a16:creationId xmlns:a16="http://schemas.microsoft.com/office/drawing/2014/main" id="{99B3C269-E6B0-4D5E-AC75-DC44825CC9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2251" y="523938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48" name="Line 945">
                <a:extLst>
                  <a:ext uri="{FF2B5EF4-FFF2-40B4-BE49-F238E27FC236}">
                    <a16:creationId xmlns:a16="http://schemas.microsoft.com/office/drawing/2014/main" id="{4ECC3EE2-45D2-4A5E-A197-3F6B378071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318379" y="5239383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49" name="Line 946">
                <a:extLst>
                  <a:ext uri="{FF2B5EF4-FFF2-40B4-BE49-F238E27FC236}">
                    <a16:creationId xmlns:a16="http://schemas.microsoft.com/office/drawing/2014/main" id="{024A9267-4313-4A49-967E-7D07FC16A2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18379" y="523938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50" name="Line 947">
                <a:extLst>
                  <a:ext uri="{FF2B5EF4-FFF2-40B4-BE49-F238E27FC236}">
                    <a16:creationId xmlns:a16="http://schemas.microsoft.com/office/drawing/2014/main" id="{5DB61B87-9C1F-4136-B18E-6B0FC1A28F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18379" y="5229857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51" name="Line 948">
                <a:extLst>
                  <a:ext uri="{FF2B5EF4-FFF2-40B4-BE49-F238E27FC236}">
                    <a16:creationId xmlns:a16="http://schemas.microsoft.com/office/drawing/2014/main" id="{9F1DA3A2-C084-460D-9300-E1B72AC436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18379" y="522985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52" name="Line 949">
                <a:extLst>
                  <a:ext uri="{FF2B5EF4-FFF2-40B4-BE49-F238E27FC236}">
                    <a16:creationId xmlns:a16="http://schemas.microsoft.com/office/drawing/2014/main" id="{279DBB12-A4E0-42EF-8C49-CC9F82B32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18379" y="522985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53" name="Line 950">
                <a:extLst>
                  <a:ext uri="{FF2B5EF4-FFF2-40B4-BE49-F238E27FC236}">
                    <a16:creationId xmlns:a16="http://schemas.microsoft.com/office/drawing/2014/main" id="{1B360792-D3D8-4784-9A98-EE7131EC79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18379" y="522985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54" name="Line 951">
                <a:extLst>
                  <a:ext uri="{FF2B5EF4-FFF2-40B4-BE49-F238E27FC236}">
                    <a16:creationId xmlns:a16="http://schemas.microsoft.com/office/drawing/2014/main" id="{2B840225-15E8-4BEB-8121-542D864BFC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18379" y="5211997"/>
                <a:ext cx="2117" cy="178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55" name="Line 952">
                <a:extLst>
                  <a:ext uri="{FF2B5EF4-FFF2-40B4-BE49-F238E27FC236}">
                    <a16:creationId xmlns:a16="http://schemas.microsoft.com/office/drawing/2014/main" id="{FB73197F-C5E4-4242-A323-537621AEC4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18379" y="521199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56" name="Line 953">
                <a:extLst>
                  <a:ext uri="{FF2B5EF4-FFF2-40B4-BE49-F238E27FC236}">
                    <a16:creationId xmlns:a16="http://schemas.microsoft.com/office/drawing/2014/main" id="{2D4481AE-5926-4B30-8EEE-F24B99FC7D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18379" y="5211997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57" name="Line 954">
                <a:extLst>
                  <a:ext uri="{FF2B5EF4-FFF2-40B4-BE49-F238E27FC236}">
                    <a16:creationId xmlns:a16="http://schemas.microsoft.com/office/drawing/2014/main" id="{467D3A45-0E91-45B3-B532-4B8430CF15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2251" y="521199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58" name="Line 955">
                <a:extLst>
                  <a:ext uri="{FF2B5EF4-FFF2-40B4-BE49-F238E27FC236}">
                    <a16:creationId xmlns:a16="http://schemas.microsoft.com/office/drawing/2014/main" id="{8BEBB579-F8CF-4FB4-93D7-4B98D255C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2251" y="521199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59" name="Line 956">
                <a:extLst>
                  <a:ext uri="{FF2B5EF4-FFF2-40B4-BE49-F238E27FC236}">
                    <a16:creationId xmlns:a16="http://schemas.microsoft.com/office/drawing/2014/main" id="{968737BF-03DA-4262-A54F-4778894FC8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2251" y="521199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60" name="Line 957">
                <a:extLst>
                  <a:ext uri="{FF2B5EF4-FFF2-40B4-BE49-F238E27FC236}">
                    <a16:creationId xmlns:a16="http://schemas.microsoft.com/office/drawing/2014/main" id="{6A3EBA40-E769-4C3F-AB05-15112EBF65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2251" y="5211997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61" name="Line 958">
                <a:extLst>
                  <a:ext uri="{FF2B5EF4-FFF2-40B4-BE49-F238E27FC236}">
                    <a16:creationId xmlns:a16="http://schemas.microsoft.com/office/drawing/2014/main" id="{0AF6F199-20CF-498F-A96A-AD000F20E1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9187" y="521199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62" name="Line 959">
                <a:extLst>
                  <a:ext uri="{FF2B5EF4-FFF2-40B4-BE49-F238E27FC236}">
                    <a16:creationId xmlns:a16="http://schemas.microsoft.com/office/drawing/2014/main" id="{44D5BDCD-2E5B-4108-8EE3-27371CF3F9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9187" y="5211997"/>
                <a:ext cx="2117" cy="178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63" name="Line 960">
                <a:extLst>
                  <a:ext uri="{FF2B5EF4-FFF2-40B4-BE49-F238E27FC236}">
                    <a16:creationId xmlns:a16="http://schemas.microsoft.com/office/drawing/2014/main" id="{92F24EFF-AD1B-4981-B66E-3F045B91CF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9187" y="522985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64" name="Freeform 961">
                <a:extLst>
                  <a:ext uri="{FF2B5EF4-FFF2-40B4-BE49-F238E27FC236}">
                    <a16:creationId xmlns:a16="http://schemas.microsoft.com/office/drawing/2014/main" id="{3AB73C6D-5354-4C66-A0CC-E5BAB3ECE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699" y="5194137"/>
                <a:ext cx="50808" cy="27386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65" name="Line 962">
                <a:extLst>
                  <a:ext uri="{FF2B5EF4-FFF2-40B4-BE49-F238E27FC236}">
                    <a16:creationId xmlns:a16="http://schemas.microsoft.com/office/drawing/2014/main" id="{058F079E-4055-4DC7-893A-6C13291E58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84507" y="5211997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66" name="Line 963">
                <a:extLst>
                  <a:ext uri="{FF2B5EF4-FFF2-40B4-BE49-F238E27FC236}">
                    <a16:creationId xmlns:a16="http://schemas.microsoft.com/office/drawing/2014/main" id="{BE8B6CAA-CA5A-49BA-B58C-13C14DF8D8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84507" y="522152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67" name="Line 964">
                <a:extLst>
                  <a:ext uri="{FF2B5EF4-FFF2-40B4-BE49-F238E27FC236}">
                    <a16:creationId xmlns:a16="http://schemas.microsoft.com/office/drawing/2014/main" id="{DAA4832A-E4A6-42E5-9BF8-128D1485E0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67571" y="5221523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68" name="Line 965">
                <a:extLst>
                  <a:ext uri="{FF2B5EF4-FFF2-40B4-BE49-F238E27FC236}">
                    <a16:creationId xmlns:a16="http://schemas.microsoft.com/office/drawing/2014/main" id="{4C57D68F-9A50-46D8-8FF7-F43F0D28B7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7571" y="522152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69" name="Line 966">
                <a:extLst>
                  <a:ext uri="{FF2B5EF4-FFF2-40B4-BE49-F238E27FC236}">
                    <a16:creationId xmlns:a16="http://schemas.microsoft.com/office/drawing/2014/main" id="{88FBD0D0-92BE-4AB2-9355-54B45EC1EF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7571" y="522152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70" name="Line 967">
                <a:extLst>
                  <a:ext uri="{FF2B5EF4-FFF2-40B4-BE49-F238E27FC236}">
                    <a16:creationId xmlns:a16="http://schemas.microsoft.com/office/drawing/2014/main" id="{D0C63974-25AB-4D11-92AE-32E8DCDABD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7571" y="522152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71" name="Line 968">
                <a:extLst>
                  <a:ext uri="{FF2B5EF4-FFF2-40B4-BE49-F238E27FC236}">
                    <a16:creationId xmlns:a16="http://schemas.microsoft.com/office/drawing/2014/main" id="{3F7251E9-3723-42C9-A2EB-B5B0693699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33699" y="5221523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72" name="Line 969">
                <a:extLst>
                  <a:ext uri="{FF2B5EF4-FFF2-40B4-BE49-F238E27FC236}">
                    <a16:creationId xmlns:a16="http://schemas.microsoft.com/office/drawing/2014/main" id="{07479E1D-85EE-460C-BC43-BA3ED3B85A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3699" y="522152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73" name="Line 970">
                <a:extLst>
                  <a:ext uri="{FF2B5EF4-FFF2-40B4-BE49-F238E27FC236}">
                    <a16:creationId xmlns:a16="http://schemas.microsoft.com/office/drawing/2014/main" id="{8050D3CB-5C15-42DF-B2B5-779E5281A3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33699" y="5211997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74" name="Line 971">
                <a:extLst>
                  <a:ext uri="{FF2B5EF4-FFF2-40B4-BE49-F238E27FC236}">
                    <a16:creationId xmlns:a16="http://schemas.microsoft.com/office/drawing/2014/main" id="{2540529F-3BBE-4FB7-B465-4148125D61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3699" y="521199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75" name="Line 972">
                <a:extLst>
                  <a:ext uri="{FF2B5EF4-FFF2-40B4-BE49-F238E27FC236}">
                    <a16:creationId xmlns:a16="http://schemas.microsoft.com/office/drawing/2014/main" id="{96C8C8EF-96C2-42C8-BFE4-F6EB04492B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3699" y="521199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76" name="Line 973">
                <a:extLst>
                  <a:ext uri="{FF2B5EF4-FFF2-40B4-BE49-F238E27FC236}">
                    <a16:creationId xmlns:a16="http://schemas.microsoft.com/office/drawing/2014/main" id="{128F480B-7D18-4CEF-9041-AB0CFDE24C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3699" y="521199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77" name="Line 974">
                <a:extLst>
                  <a:ext uri="{FF2B5EF4-FFF2-40B4-BE49-F238E27FC236}">
                    <a16:creationId xmlns:a16="http://schemas.microsoft.com/office/drawing/2014/main" id="{5356987B-AE14-46E0-85A1-8D67FA9E9D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33699" y="5194137"/>
                <a:ext cx="2117" cy="178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78" name="Line 975">
                <a:extLst>
                  <a:ext uri="{FF2B5EF4-FFF2-40B4-BE49-F238E27FC236}">
                    <a16:creationId xmlns:a16="http://schemas.microsoft.com/office/drawing/2014/main" id="{C2DFAE77-3034-4D2B-A18C-E486AAB27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3699" y="519413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79" name="Line 976">
                <a:extLst>
                  <a:ext uri="{FF2B5EF4-FFF2-40B4-BE49-F238E27FC236}">
                    <a16:creationId xmlns:a16="http://schemas.microsoft.com/office/drawing/2014/main" id="{E3911500-BB14-4667-B1EE-C00400D0E1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3699" y="5194137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80" name="Line 977">
                <a:extLst>
                  <a:ext uri="{FF2B5EF4-FFF2-40B4-BE49-F238E27FC236}">
                    <a16:creationId xmlns:a16="http://schemas.microsoft.com/office/drawing/2014/main" id="{C7554A4C-7ABB-42F3-B44C-6BD38A3A76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7571" y="519413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81" name="Line 978">
                <a:extLst>
                  <a:ext uri="{FF2B5EF4-FFF2-40B4-BE49-F238E27FC236}">
                    <a16:creationId xmlns:a16="http://schemas.microsoft.com/office/drawing/2014/main" id="{0BE11155-73C1-4E6F-9D04-07B0053897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7571" y="519413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82" name="Line 979">
                <a:extLst>
                  <a:ext uri="{FF2B5EF4-FFF2-40B4-BE49-F238E27FC236}">
                    <a16:creationId xmlns:a16="http://schemas.microsoft.com/office/drawing/2014/main" id="{54796641-8000-4653-B95F-21EF32D452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7571" y="519413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83" name="Line 980">
                <a:extLst>
                  <a:ext uri="{FF2B5EF4-FFF2-40B4-BE49-F238E27FC236}">
                    <a16:creationId xmlns:a16="http://schemas.microsoft.com/office/drawing/2014/main" id="{7EB9854F-226D-4706-95D8-6BE82DBBD8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7571" y="5194137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84" name="Line 981">
                <a:extLst>
                  <a:ext uri="{FF2B5EF4-FFF2-40B4-BE49-F238E27FC236}">
                    <a16:creationId xmlns:a16="http://schemas.microsoft.com/office/drawing/2014/main" id="{F4B9D994-297F-4716-8591-31B7A848B5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84507" y="519413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85" name="Line 982">
                <a:extLst>
                  <a:ext uri="{FF2B5EF4-FFF2-40B4-BE49-F238E27FC236}">
                    <a16:creationId xmlns:a16="http://schemas.microsoft.com/office/drawing/2014/main" id="{164C34C1-6EA9-44AE-9F0C-B7581A05CA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84507" y="5194137"/>
                <a:ext cx="2117" cy="178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86" name="Line 983">
                <a:extLst>
                  <a:ext uri="{FF2B5EF4-FFF2-40B4-BE49-F238E27FC236}">
                    <a16:creationId xmlns:a16="http://schemas.microsoft.com/office/drawing/2014/main" id="{4BFA4C7D-21CB-4AFD-B751-B8302C73EE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84507" y="5211997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87" name="Freeform 984">
                <a:extLst>
                  <a:ext uri="{FF2B5EF4-FFF2-40B4-BE49-F238E27FC236}">
                    <a16:creationId xmlns:a16="http://schemas.microsoft.com/office/drawing/2014/main" id="{EA316443-F5A1-4504-B09F-DBCFA5428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6123" y="5157226"/>
                <a:ext cx="50808" cy="27386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88" name="Line 985">
                <a:extLst>
                  <a:ext uri="{FF2B5EF4-FFF2-40B4-BE49-F238E27FC236}">
                    <a16:creationId xmlns:a16="http://schemas.microsoft.com/office/drawing/2014/main" id="{D3B886DC-2052-4855-A57A-C6264373EE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36931" y="5175086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89" name="Line 986">
                <a:extLst>
                  <a:ext uri="{FF2B5EF4-FFF2-40B4-BE49-F238E27FC236}">
                    <a16:creationId xmlns:a16="http://schemas.microsoft.com/office/drawing/2014/main" id="{62B99D93-F679-401F-9502-8A2DD15B82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36931" y="5184612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90" name="Line 987">
                <a:extLst>
                  <a:ext uri="{FF2B5EF4-FFF2-40B4-BE49-F238E27FC236}">
                    <a16:creationId xmlns:a16="http://schemas.microsoft.com/office/drawing/2014/main" id="{B8BC7BA0-CC61-4B45-B873-34CFA25B12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419995" y="5184612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91" name="Line 988">
                <a:extLst>
                  <a:ext uri="{FF2B5EF4-FFF2-40B4-BE49-F238E27FC236}">
                    <a16:creationId xmlns:a16="http://schemas.microsoft.com/office/drawing/2014/main" id="{2E6F1CB2-18A5-490A-A7F8-7F476EB64C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184612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92" name="Line 989">
                <a:extLst>
                  <a:ext uri="{FF2B5EF4-FFF2-40B4-BE49-F238E27FC236}">
                    <a16:creationId xmlns:a16="http://schemas.microsoft.com/office/drawing/2014/main" id="{60F99175-90EF-43FD-92DC-EDD882CE99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184612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93" name="Line 990">
                <a:extLst>
                  <a:ext uri="{FF2B5EF4-FFF2-40B4-BE49-F238E27FC236}">
                    <a16:creationId xmlns:a16="http://schemas.microsoft.com/office/drawing/2014/main" id="{3CCDB5C9-1987-40D5-B2DB-767DCAE888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184612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94" name="Line 991">
                <a:extLst>
                  <a:ext uri="{FF2B5EF4-FFF2-40B4-BE49-F238E27FC236}">
                    <a16:creationId xmlns:a16="http://schemas.microsoft.com/office/drawing/2014/main" id="{0D5833BE-8120-489E-A810-AF0B9E888C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386123" y="5184612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95" name="Line 992">
                <a:extLst>
                  <a:ext uri="{FF2B5EF4-FFF2-40B4-BE49-F238E27FC236}">
                    <a16:creationId xmlns:a16="http://schemas.microsoft.com/office/drawing/2014/main" id="{2CAEC84E-B41B-4D9E-B784-1768E158A2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86123" y="5184612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96" name="Line 993">
                <a:extLst>
                  <a:ext uri="{FF2B5EF4-FFF2-40B4-BE49-F238E27FC236}">
                    <a16:creationId xmlns:a16="http://schemas.microsoft.com/office/drawing/2014/main" id="{42ED07B8-D46B-404C-BDAC-B7E4398283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86123" y="5175086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97" name="Line 994">
                <a:extLst>
                  <a:ext uri="{FF2B5EF4-FFF2-40B4-BE49-F238E27FC236}">
                    <a16:creationId xmlns:a16="http://schemas.microsoft.com/office/drawing/2014/main" id="{7A54C5D8-AEB8-4DDB-A554-8217CA1048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86123" y="5175086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98" name="Line 995">
                <a:extLst>
                  <a:ext uri="{FF2B5EF4-FFF2-40B4-BE49-F238E27FC236}">
                    <a16:creationId xmlns:a16="http://schemas.microsoft.com/office/drawing/2014/main" id="{5A1D25F1-EB19-4476-B942-354E35DC0A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86123" y="5175086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999" name="Line 996">
                <a:extLst>
                  <a:ext uri="{FF2B5EF4-FFF2-40B4-BE49-F238E27FC236}">
                    <a16:creationId xmlns:a16="http://schemas.microsoft.com/office/drawing/2014/main" id="{AC9A3AA6-D055-444E-8E87-82D055D13D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86123" y="5175086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00" name="Line 997">
                <a:extLst>
                  <a:ext uri="{FF2B5EF4-FFF2-40B4-BE49-F238E27FC236}">
                    <a16:creationId xmlns:a16="http://schemas.microsoft.com/office/drawing/2014/main" id="{EFBAE469-F61E-413C-B857-F031E1FA05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86123" y="5157226"/>
                <a:ext cx="2117" cy="178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01" name="Line 998">
                <a:extLst>
                  <a:ext uri="{FF2B5EF4-FFF2-40B4-BE49-F238E27FC236}">
                    <a16:creationId xmlns:a16="http://schemas.microsoft.com/office/drawing/2014/main" id="{A48E8D0B-FD9B-4133-9E5E-E2B685227C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86123" y="5157226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02" name="Line 999">
                <a:extLst>
                  <a:ext uri="{FF2B5EF4-FFF2-40B4-BE49-F238E27FC236}">
                    <a16:creationId xmlns:a16="http://schemas.microsoft.com/office/drawing/2014/main" id="{1856E2C4-9EC9-4601-B734-0B8FF9AF60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86123" y="5157226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03" name="Line 1000">
                <a:extLst>
                  <a:ext uri="{FF2B5EF4-FFF2-40B4-BE49-F238E27FC236}">
                    <a16:creationId xmlns:a16="http://schemas.microsoft.com/office/drawing/2014/main" id="{4A546367-0DC1-4007-9FA6-EF0189ABDE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157226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04" name="Line 1001">
                <a:extLst>
                  <a:ext uri="{FF2B5EF4-FFF2-40B4-BE49-F238E27FC236}">
                    <a16:creationId xmlns:a16="http://schemas.microsoft.com/office/drawing/2014/main" id="{52AA63A0-4314-4F66-A618-4B177B4C07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157226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05" name="Line 1002">
                <a:extLst>
                  <a:ext uri="{FF2B5EF4-FFF2-40B4-BE49-F238E27FC236}">
                    <a16:creationId xmlns:a16="http://schemas.microsoft.com/office/drawing/2014/main" id="{E44E121D-2895-4BA1-8CDE-E9B7105DD3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157226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06" name="Line 1003">
                <a:extLst>
                  <a:ext uri="{FF2B5EF4-FFF2-40B4-BE49-F238E27FC236}">
                    <a16:creationId xmlns:a16="http://schemas.microsoft.com/office/drawing/2014/main" id="{EBF683C9-AC23-4104-9CA7-BDD4CEEBF7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9995" y="5157226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07" name="Line 1004">
                <a:extLst>
                  <a:ext uri="{FF2B5EF4-FFF2-40B4-BE49-F238E27FC236}">
                    <a16:creationId xmlns:a16="http://schemas.microsoft.com/office/drawing/2014/main" id="{B44746C0-785A-49E1-86AF-20937C837A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36931" y="5157226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08" name="Line 1005">
                <a:extLst>
                  <a:ext uri="{FF2B5EF4-FFF2-40B4-BE49-F238E27FC236}">
                    <a16:creationId xmlns:a16="http://schemas.microsoft.com/office/drawing/2014/main" id="{15849C3F-BC32-4395-B667-B32927800B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36931" y="5157226"/>
                <a:ext cx="2117" cy="178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09" name="Line 1006">
                <a:extLst>
                  <a:ext uri="{FF2B5EF4-FFF2-40B4-BE49-F238E27FC236}">
                    <a16:creationId xmlns:a16="http://schemas.microsoft.com/office/drawing/2014/main" id="{2C815275-83EB-4C70-AB35-C08E6B4039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36931" y="5175086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10" name="Freeform 1007">
                <a:extLst>
                  <a:ext uri="{FF2B5EF4-FFF2-40B4-BE49-F238E27FC236}">
                    <a16:creationId xmlns:a16="http://schemas.microsoft.com/office/drawing/2014/main" id="{55BE68E4-FDAB-4765-BE11-B5334BBEC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9494" y="5019108"/>
                <a:ext cx="50808" cy="27386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11" name="Line 1008">
                <a:extLst>
                  <a:ext uri="{FF2B5EF4-FFF2-40B4-BE49-F238E27FC236}">
                    <a16:creationId xmlns:a16="http://schemas.microsoft.com/office/drawing/2014/main" id="{88C7486C-B0DB-430B-BFC6-5B778020D1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70302" y="5036968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12" name="Line 1009">
                <a:extLst>
                  <a:ext uri="{FF2B5EF4-FFF2-40B4-BE49-F238E27FC236}">
                    <a16:creationId xmlns:a16="http://schemas.microsoft.com/office/drawing/2014/main" id="{DD82AB88-BFE4-4547-80DE-ABFDFE958D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70302" y="504649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13" name="Line 1010">
                <a:extLst>
                  <a:ext uri="{FF2B5EF4-FFF2-40B4-BE49-F238E27FC236}">
                    <a16:creationId xmlns:a16="http://schemas.microsoft.com/office/drawing/2014/main" id="{2D10FF55-A779-44CB-B731-6A5624F890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53366" y="5046493"/>
                <a:ext cx="16936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14" name="Line 1011">
                <a:extLst>
                  <a:ext uri="{FF2B5EF4-FFF2-40B4-BE49-F238E27FC236}">
                    <a16:creationId xmlns:a16="http://schemas.microsoft.com/office/drawing/2014/main" id="{87EFD165-8CA4-4820-9103-E4BB7757AB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53366" y="504649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15" name="Line 1012">
                <a:extLst>
                  <a:ext uri="{FF2B5EF4-FFF2-40B4-BE49-F238E27FC236}">
                    <a16:creationId xmlns:a16="http://schemas.microsoft.com/office/drawing/2014/main" id="{2D9CF232-96ED-4219-BEB0-A5B4518476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53366" y="504649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16" name="Line 1013">
                <a:extLst>
                  <a:ext uri="{FF2B5EF4-FFF2-40B4-BE49-F238E27FC236}">
                    <a16:creationId xmlns:a16="http://schemas.microsoft.com/office/drawing/2014/main" id="{9858D64D-2430-457B-8373-703C50235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53366" y="504649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17" name="Line 1014">
                <a:extLst>
                  <a:ext uri="{FF2B5EF4-FFF2-40B4-BE49-F238E27FC236}">
                    <a16:creationId xmlns:a16="http://schemas.microsoft.com/office/drawing/2014/main" id="{B2EE4B0F-8A20-44AA-9392-DB31B43EED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19494" y="5046493"/>
                <a:ext cx="33872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18" name="Line 1015">
                <a:extLst>
                  <a:ext uri="{FF2B5EF4-FFF2-40B4-BE49-F238E27FC236}">
                    <a16:creationId xmlns:a16="http://schemas.microsoft.com/office/drawing/2014/main" id="{96135331-1812-4A0B-9E45-D1BE8B76EF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19494" y="5046493"/>
                <a:ext cx="2117" cy="1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019" name="Line 1016">
                <a:extLst>
                  <a:ext uri="{FF2B5EF4-FFF2-40B4-BE49-F238E27FC236}">
                    <a16:creationId xmlns:a16="http://schemas.microsoft.com/office/drawing/2014/main" id="{9167F921-B5A5-4FF3-A1E5-77B6489378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519494" y="5036968"/>
                <a:ext cx="2117" cy="95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grpSp>
            <p:nvGrpSpPr>
              <p:cNvPr id="1020" name="Group 1017">
                <a:extLst>
                  <a:ext uri="{FF2B5EF4-FFF2-40B4-BE49-F238E27FC236}">
                    <a16:creationId xmlns:a16="http://schemas.microsoft.com/office/drawing/2014/main" id="{CA212216-7066-4424-AF7F-30C6BF9C42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10593" y="5019391"/>
                <a:ext cx="660400" cy="414338"/>
                <a:chOff x="2376" y="2168"/>
                <a:chExt cx="312" cy="348"/>
              </a:xfrm>
            </p:grpSpPr>
            <p:sp>
              <p:nvSpPr>
                <p:cNvPr id="1021" name="Line 1018">
                  <a:extLst>
                    <a:ext uri="{FF2B5EF4-FFF2-40B4-BE49-F238E27FC236}">
                      <a16:creationId xmlns:a16="http://schemas.microsoft.com/office/drawing/2014/main" id="{E98C7F75-D937-4F6A-854B-F294FF4DF9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63" y="21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22" name="Line 1019">
                  <a:extLst>
                    <a:ext uri="{FF2B5EF4-FFF2-40B4-BE49-F238E27FC236}">
                      <a16:creationId xmlns:a16="http://schemas.microsoft.com/office/drawing/2014/main" id="{7C87EB1E-821F-4627-92C5-BC7E17BA6F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63" y="21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23" name="Line 1020">
                  <a:extLst>
                    <a:ext uri="{FF2B5EF4-FFF2-40B4-BE49-F238E27FC236}">
                      <a16:creationId xmlns:a16="http://schemas.microsoft.com/office/drawing/2014/main" id="{57902A8E-6813-474C-9CA2-D549E035F0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63" y="21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24" name="Line 1021">
                  <a:extLst>
                    <a:ext uri="{FF2B5EF4-FFF2-40B4-BE49-F238E27FC236}">
                      <a16:creationId xmlns:a16="http://schemas.microsoft.com/office/drawing/2014/main" id="{6DCA715E-A1C7-4C51-99F5-095C0900EF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663" y="2168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25" name="Line 1022">
                  <a:extLst>
                    <a:ext uri="{FF2B5EF4-FFF2-40B4-BE49-F238E27FC236}">
                      <a16:creationId xmlns:a16="http://schemas.microsoft.com/office/drawing/2014/main" id="{6B969D7E-FE90-4880-A8D7-4FBC3890B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63" y="21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26" name="Line 1023">
                  <a:extLst>
                    <a:ext uri="{FF2B5EF4-FFF2-40B4-BE49-F238E27FC236}">
                      <a16:creationId xmlns:a16="http://schemas.microsoft.com/office/drawing/2014/main" id="{BCCD3A33-83DD-4F56-9651-7CF1CB6E03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63" y="2168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27" name="Line 0">
                  <a:extLst>
                    <a:ext uri="{FF2B5EF4-FFF2-40B4-BE49-F238E27FC236}">
                      <a16:creationId xmlns:a16="http://schemas.microsoft.com/office/drawing/2014/main" id="{48DE88DD-7BD4-4EC9-BB58-3FF85C330F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" y="21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28" name="Line 1">
                  <a:extLst>
                    <a:ext uri="{FF2B5EF4-FFF2-40B4-BE49-F238E27FC236}">
                      <a16:creationId xmlns:a16="http://schemas.microsoft.com/office/drawing/2014/main" id="{3A4DA9FC-0600-4E88-893E-D4274730FC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" y="21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29" name="Line 2">
                  <a:extLst>
                    <a:ext uri="{FF2B5EF4-FFF2-40B4-BE49-F238E27FC236}">
                      <a16:creationId xmlns:a16="http://schemas.microsoft.com/office/drawing/2014/main" id="{FBD3F6F8-0D82-41B3-A336-1558ADED62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" y="21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30" name="Line 3">
                  <a:extLst>
                    <a:ext uri="{FF2B5EF4-FFF2-40B4-BE49-F238E27FC236}">
                      <a16:creationId xmlns:a16="http://schemas.microsoft.com/office/drawing/2014/main" id="{166825B5-346F-42A9-A04B-53CF64632AF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" y="2168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31" name="Line 4">
                  <a:extLst>
                    <a:ext uri="{FF2B5EF4-FFF2-40B4-BE49-F238E27FC236}">
                      <a16:creationId xmlns:a16="http://schemas.microsoft.com/office/drawing/2014/main" id="{18D28195-E1B4-42F0-910D-02115A6CC7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87" y="21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32" name="Line 5">
                  <a:extLst>
                    <a:ext uri="{FF2B5EF4-FFF2-40B4-BE49-F238E27FC236}">
                      <a16:creationId xmlns:a16="http://schemas.microsoft.com/office/drawing/2014/main" id="{88A00CFA-17C1-4716-B2FF-7AFF63F846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87" y="2168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33" name="Line 6">
                  <a:extLst>
                    <a:ext uri="{FF2B5EF4-FFF2-40B4-BE49-F238E27FC236}">
                      <a16:creationId xmlns:a16="http://schemas.microsoft.com/office/drawing/2014/main" id="{64BAA7A9-D3D5-4B72-A315-7CA58E8EFC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87" y="21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34" name="Freeform 7">
                  <a:extLst>
                    <a:ext uri="{FF2B5EF4-FFF2-40B4-BE49-F238E27FC236}">
                      <a16:creationId xmlns:a16="http://schemas.microsoft.com/office/drawing/2014/main" id="{680A1E3B-5A8F-42FD-AAB7-82638E1883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2430"/>
                  <a:ext cx="24" cy="23"/>
                </a:xfrm>
                <a:custGeom>
                  <a:avLst/>
                  <a:gdLst>
                    <a:gd name="T0" fmla="*/ 24 w 24"/>
                    <a:gd name="T1" fmla="*/ 16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6 h 23"/>
                    <a:gd name="T12" fmla="*/ 0 w 24"/>
                    <a:gd name="T13" fmla="*/ 16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6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6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35" name="Line 8">
                  <a:extLst>
                    <a:ext uri="{FF2B5EF4-FFF2-40B4-BE49-F238E27FC236}">
                      <a16:creationId xmlns:a16="http://schemas.microsoft.com/office/drawing/2014/main" id="{B73E733A-17EE-4BC9-8C62-2F115959FA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20" y="2446"/>
                  <a:ext cx="1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36" name="Line 9">
                  <a:extLst>
                    <a:ext uri="{FF2B5EF4-FFF2-40B4-BE49-F238E27FC236}">
                      <a16:creationId xmlns:a16="http://schemas.microsoft.com/office/drawing/2014/main" id="{A0E36EA9-A97C-4D04-939A-2049C3C3C5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20" y="24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37" name="Line 10">
                  <a:extLst>
                    <a:ext uri="{FF2B5EF4-FFF2-40B4-BE49-F238E27FC236}">
                      <a16:creationId xmlns:a16="http://schemas.microsoft.com/office/drawing/2014/main" id="{EFF02CF5-E002-41EC-9769-BD740C8A35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512" y="2453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38" name="Line 11">
                  <a:extLst>
                    <a:ext uri="{FF2B5EF4-FFF2-40B4-BE49-F238E27FC236}">
                      <a16:creationId xmlns:a16="http://schemas.microsoft.com/office/drawing/2014/main" id="{9C768216-AF9A-47BA-93CB-7FEA12FD06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4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39" name="Line 12">
                  <a:extLst>
                    <a:ext uri="{FF2B5EF4-FFF2-40B4-BE49-F238E27FC236}">
                      <a16:creationId xmlns:a16="http://schemas.microsoft.com/office/drawing/2014/main" id="{788CB515-5AD3-4FB8-A868-6203184D41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4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40" name="Line 13">
                  <a:extLst>
                    <a:ext uri="{FF2B5EF4-FFF2-40B4-BE49-F238E27FC236}">
                      <a16:creationId xmlns:a16="http://schemas.microsoft.com/office/drawing/2014/main" id="{F9EC8D08-A537-4AE6-A59C-4224E1D221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4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41" name="Line 14">
                  <a:extLst>
                    <a:ext uri="{FF2B5EF4-FFF2-40B4-BE49-F238E27FC236}">
                      <a16:creationId xmlns:a16="http://schemas.microsoft.com/office/drawing/2014/main" id="{D3A0BF4F-7497-469B-8612-F99D64808E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96" y="2453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42" name="Line 15">
                  <a:extLst>
                    <a:ext uri="{FF2B5EF4-FFF2-40B4-BE49-F238E27FC236}">
                      <a16:creationId xmlns:a16="http://schemas.microsoft.com/office/drawing/2014/main" id="{9F96D5B1-3E45-463F-9EF2-078BDC01F64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4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43" name="Line 16">
                  <a:extLst>
                    <a:ext uri="{FF2B5EF4-FFF2-40B4-BE49-F238E27FC236}">
                      <a16:creationId xmlns:a16="http://schemas.microsoft.com/office/drawing/2014/main" id="{0B700969-E2F8-49CD-9E80-B55750FC64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96" y="2446"/>
                  <a:ext cx="1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44" name="Line 17">
                  <a:extLst>
                    <a:ext uri="{FF2B5EF4-FFF2-40B4-BE49-F238E27FC236}">
                      <a16:creationId xmlns:a16="http://schemas.microsoft.com/office/drawing/2014/main" id="{65CE5CCF-51E5-4A6B-AD69-5B550AEF53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44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45" name="Line 18">
                  <a:extLst>
                    <a:ext uri="{FF2B5EF4-FFF2-40B4-BE49-F238E27FC236}">
                      <a16:creationId xmlns:a16="http://schemas.microsoft.com/office/drawing/2014/main" id="{57A506B2-22F4-4105-AA3F-2037E357F8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44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46" name="Line 19">
                  <a:extLst>
                    <a:ext uri="{FF2B5EF4-FFF2-40B4-BE49-F238E27FC236}">
                      <a16:creationId xmlns:a16="http://schemas.microsoft.com/office/drawing/2014/main" id="{588301C6-BFE3-467D-BB1D-4D3DBB341FC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44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47" name="Line 20">
                  <a:extLst>
                    <a:ext uri="{FF2B5EF4-FFF2-40B4-BE49-F238E27FC236}">
                      <a16:creationId xmlns:a16="http://schemas.microsoft.com/office/drawing/2014/main" id="{751013D9-4D78-489E-94DB-9E1DF7ACFE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96" y="2430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48" name="Line 21">
                  <a:extLst>
                    <a:ext uri="{FF2B5EF4-FFF2-40B4-BE49-F238E27FC236}">
                      <a16:creationId xmlns:a16="http://schemas.microsoft.com/office/drawing/2014/main" id="{0102B63D-B8CE-4A40-ACF8-681ABCA09D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4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49" name="Line 22">
                  <a:extLst>
                    <a:ext uri="{FF2B5EF4-FFF2-40B4-BE49-F238E27FC236}">
                      <a16:creationId xmlns:a16="http://schemas.microsoft.com/office/drawing/2014/main" id="{4B8AFE2C-88DE-4D6A-9A31-91B764B2EC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430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50" name="Line 23">
                  <a:extLst>
                    <a:ext uri="{FF2B5EF4-FFF2-40B4-BE49-F238E27FC236}">
                      <a16:creationId xmlns:a16="http://schemas.microsoft.com/office/drawing/2014/main" id="{4584219B-827D-4895-B9DB-17AAAAE8D7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4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51" name="Line 24">
                  <a:extLst>
                    <a:ext uri="{FF2B5EF4-FFF2-40B4-BE49-F238E27FC236}">
                      <a16:creationId xmlns:a16="http://schemas.microsoft.com/office/drawing/2014/main" id="{DF0E37E2-1C19-481D-BB26-A6953F0F9F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4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52" name="Line 25">
                  <a:extLst>
                    <a:ext uri="{FF2B5EF4-FFF2-40B4-BE49-F238E27FC236}">
                      <a16:creationId xmlns:a16="http://schemas.microsoft.com/office/drawing/2014/main" id="{F29C2A35-6C51-4CAD-9B17-B2A4AFB77C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4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53" name="Line 26">
                  <a:extLst>
                    <a:ext uri="{FF2B5EF4-FFF2-40B4-BE49-F238E27FC236}">
                      <a16:creationId xmlns:a16="http://schemas.microsoft.com/office/drawing/2014/main" id="{C8A174D5-E860-4430-A633-EC1BB2327D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430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54" name="Line 27">
                  <a:extLst>
                    <a:ext uri="{FF2B5EF4-FFF2-40B4-BE49-F238E27FC236}">
                      <a16:creationId xmlns:a16="http://schemas.microsoft.com/office/drawing/2014/main" id="{28982961-ACF9-4EAA-8AC9-19C6BD2FBA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20" y="24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55" name="Line 28">
                  <a:extLst>
                    <a:ext uri="{FF2B5EF4-FFF2-40B4-BE49-F238E27FC236}">
                      <a16:creationId xmlns:a16="http://schemas.microsoft.com/office/drawing/2014/main" id="{B6EB125B-9C54-4F8D-B35D-883358049F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20" y="2430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56" name="Line 29">
                  <a:extLst>
                    <a:ext uri="{FF2B5EF4-FFF2-40B4-BE49-F238E27FC236}">
                      <a16:creationId xmlns:a16="http://schemas.microsoft.com/office/drawing/2014/main" id="{43AC8CA8-2B1B-4ED3-8985-F81E2EB6D9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20" y="244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57" name="Freeform 30">
                  <a:extLst>
                    <a:ext uri="{FF2B5EF4-FFF2-40B4-BE49-F238E27FC236}">
                      <a16:creationId xmlns:a16="http://schemas.microsoft.com/office/drawing/2014/main" id="{7021C66F-864D-43CC-98D6-B974F22EAE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6" y="2261"/>
                  <a:ext cx="24" cy="23"/>
                </a:xfrm>
                <a:custGeom>
                  <a:avLst/>
                  <a:gdLst>
                    <a:gd name="T0" fmla="*/ 24 w 24"/>
                    <a:gd name="T1" fmla="*/ 15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5 h 23"/>
                    <a:gd name="T12" fmla="*/ 0 w 24"/>
                    <a:gd name="T13" fmla="*/ 15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5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5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58" name="Line 31">
                  <a:extLst>
                    <a:ext uri="{FF2B5EF4-FFF2-40B4-BE49-F238E27FC236}">
                      <a16:creationId xmlns:a16="http://schemas.microsoft.com/office/drawing/2014/main" id="{5A42B512-99DB-440D-8837-3F483A3D8A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276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59" name="Line 32">
                  <a:extLst>
                    <a:ext uri="{FF2B5EF4-FFF2-40B4-BE49-F238E27FC236}">
                      <a16:creationId xmlns:a16="http://schemas.microsoft.com/office/drawing/2014/main" id="{C9654F54-3E04-4646-B634-E821BD3F59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2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60" name="Line 33">
                  <a:extLst>
                    <a:ext uri="{FF2B5EF4-FFF2-40B4-BE49-F238E27FC236}">
                      <a16:creationId xmlns:a16="http://schemas.microsoft.com/office/drawing/2014/main" id="{9FA0725A-0A99-4ABB-B85E-0DD41113E5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552" y="2284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61" name="Line 34">
                  <a:extLst>
                    <a:ext uri="{FF2B5EF4-FFF2-40B4-BE49-F238E27FC236}">
                      <a16:creationId xmlns:a16="http://schemas.microsoft.com/office/drawing/2014/main" id="{55F1D0B9-3750-43F7-8F37-C4EE970A60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52" y="22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62" name="Line 35">
                  <a:extLst>
                    <a:ext uri="{FF2B5EF4-FFF2-40B4-BE49-F238E27FC236}">
                      <a16:creationId xmlns:a16="http://schemas.microsoft.com/office/drawing/2014/main" id="{6662D10D-B01F-438F-8DBD-CF2C0C6F5B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52" y="22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63" name="Line 36">
                  <a:extLst>
                    <a:ext uri="{FF2B5EF4-FFF2-40B4-BE49-F238E27FC236}">
                      <a16:creationId xmlns:a16="http://schemas.microsoft.com/office/drawing/2014/main" id="{B4CFC8CD-A3A7-4757-918F-B44D02DC3B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52" y="22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64" name="Line 37">
                  <a:extLst>
                    <a:ext uri="{FF2B5EF4-FFF2-40B4-BE49-F238E27FC236}">
                      <a16:creationId xmlns:a16="http://schemas.microsoft.com/office/drawing/2014/main" id="{1EFA4295-5529-485F-A9F2-61040E95EB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536" y="2284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65" name="Line 38">
                  <a:extLst>
                    <a:ext uri="{FF2B5EF4-FFF2-40B4-BE49-F238E27FC236}">
                      <a16:creationId xmlns:a16="http://schemas.microsoft.com/office/drawing/2014/main" id="{0862D5BD-09B8-4E66-8B15-93B589D823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36" y="22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66" name="Line 39">
                  <a:extLst>
                    <a:ext uri="{FF2B5EF4-FFF2-40B4-BE49-F238E27FC236}">
                      <a16:creationId xmlns:a16="http://schemas.microsoft.com/office/drawing/2014/main" id="{F444D6A9-6D7F-4F41-A989-B83C61CA66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536" y="2276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67" name="Line 40">
                  <a:extLst>
                    <a:ext uri="{FF2B5EF4-FFF2-40B4-BE49-F238E27FC236}">
                      <a16:creationId xmlns:a16="http://schemas.microsoft.com/office/drawing/2014/main" id="{7563E3CF-4901-48EB-9DAF-043585D90C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36" y="22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68" name="Line 41">
                  <a:extLst>
                    <a:ext uri="{FF2B5EF4-FFF2-40B4-BE49-F238E27FC236}">
                      <a16:creationId xmlns:a16="http://schemas.microsoft.com/office/drawing/2014/main" id="{B5C4044E-C3ED-43AC-A537-04DF08C35B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36" y="22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69" name="Line 42">
                  <a:extLst>
                    <a:ext uri="{FF2B5EF4-FFF2-40B4-BE49-F238E27FC236}">
                      <a16:creationId xmlns:a16="http://schemas.microsoft.com/office/drawing/2014/main" id="{2310C749-1FF2-4A60-80EC-FF375FC934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36" y="22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70" name="Line 43">
                  <a:extLst>
                    <a:ext uri="{FF2B5EF4-FFF2-40B4-BE49-F238E27FC236}">
                      <a16:creationId xmlns:a16="http://schemas.microsoft.com/office/drawing/2014/main" id="{10947C07-3797-4653-8689-282D67F8F0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536" y="2261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71" name="Line 44">
                  <a:extLst>
                    <a:ext uri="{FF2B5EF4-FFF2-40B4-BE49-F238E27FC236}">
                      <a16:creationId xmlns:a16="http://schemas.microsoft.com/office/drawing/2014/main" id="{A5EDE9EC-B609-4A92-90D2-471491EC6A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36" y="22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72" name="Line 45">
                  <a:extLst>
                    <a:ext uri="{FF2B5EF4-FFF2-40B4-BE49-F238E27FC236}">
                      <a16:creationId xmlns:a16="http://schemas.microsoft.com/office/drawing/2014/main" id="{B20EAC49-F978-47F7-8A36-1F4E1B4AFC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36" y="2261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73" name="Line 46">
                  <a:extLst>
                    <a:ext uri="{FF2B5EF4-FFF2-40B4-BE49-F238E27FC236}">
                      <a16:creationId xmlns:a16="http://schemas.microsoft.com/office/drawing/2014/main" id="{C81F6227-8C31-4681-9EFC-125909B557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52" y="22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74" name="Line 47">
                  <a:extLst>
                    <a:ext uri="{FF2B5EF4-FFF2-40B4-BE49-F238E27FC236}">
                      <a16:creationId xmlns:a16="http://schemas.microsoft.com/office/drawing/2014/main" id="{3BEDBEF5-8393-4474-AFAD-7724BB8469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52" y="22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75" name="Line 48">
                  <a:extLst>
                    <a:ext uri="{FF2B5EF4-FFF2-40B4-BE49-F238E27FC236}">
                      <a16:creationId xmlns:a16="http://schemas.microsoft.com/office/drawing/2014/main" id="{5DAD6D4D-DCDB-44DA-A972-4502BD0765F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52" y="22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76" name="Line 49">
                  <a:extLst>
                    <a:ext uri="{FF2B5EF4-FFF2-40B4-BE49-F238E27FC236}">
                      <a16:creationId xmlns:a16="http://schemas.microsoft.com/office/drawing/2014/main" id="{D4204D24-C550-4627-9AE5-69CC420957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52" y="2261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77" name="Line 50">
                  <a:extLst>
                    <a:ext uri="{FF2B5EF4-FFF2-40B4-BE49-F238E27FC236}">
                      <a16:creationId xmlns:a16="http://schemas.microsoft.com/office/drawing/2014/main" id="{5D8087A8-F295-42D2-87C0-FB89802010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2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78" name="Line 51">
                  <a:extLst>
                    <a:ext uri="{FF2B5EF4-FFF2-40B4-BE49-F238E27FC236}">
                      <a16:creationId xmlns:a16="http://schemas.microsoft.com/office/drawing/2014/main" id="{523F4BE6-0500-42FD-9500-92E364639A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261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79" name="Line 52">
                  <a:extLst>
                    <a:ext uri="{FF2B5EF4-FFF2-40B4-BE49-F238E27FC236}">
                      <a16:creationId xmlns:a16="http://schemas.microsoft.com/office/drawing/2014/main" id="{5D361076-1D02-499C-A92D-67C133BEEA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2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80" name="Freeform 53">
                  <a:extLst>
                    <a:ext uri="{FF2B5EF4-FFF2-40B4-BE49-F238E27FC236}">
                      <a16:creationId xmlns:a16="http://schemas.microsoft.com/office/drawing/2014/main" id="{DD1CD998-8136-41E5-947E-A73ED9F1F7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8" y="2361"/>
                  <a:ext cx="24" cy="23"/>
                </a:xfrm>
                <a:custGeom>
                  <a:avLst/>
                  <a:gdLst>
                    <a:gd name="T0" fmla="*/ 24 w 24"/>
                    <a:gd name="T1" fmla="*/ 15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5 h 23"/>
                    <a:gd name="T12" fmla="*/ 0 w 24"/>
                    <a:gd name="T13" fmla="*/ 15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5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5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81" name="Line 54">
                  <a:extLst>
                    <a:ext uri="{FF2B5EF4-FFF2-40B4-BE49-F238E27FC236}">
                      <a16:creationId xmlns:a16="http://schemas.microsoft.com/office/drawing/2014/main" id="{D68C5523-16E0-4D55-AD03-C5A59B6E11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376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82" name="Line 55">
                  <a:extLst>
                    <a:ext uri="{FF2B5EF4-FFF2-40B4-BE49-F238E27FC236}">
                      <a16:creationId xmlns:a16="http://schemas.microsoft.com/office/drawing/2014/main" id="{D85942D3-CC44-48EA-AACF-F537BEBC2C3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83" name="Line 56">
                  <a:extLst>
                    <a:ext uri="{FF2B5EF4-FFF2-40B4-BE49-F238E27FC236}">
                      <a16:creationId xmlns:a16="http://schemas.microsoft.com/office/drawing/2014/main" id="{80F44427-71C5-41F3-8B9E-81AE8EF850D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504" y="2384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84" name="Line 57">
                  <a:extLst>
                    <a:ext uri="{FF2B5EF4-FFF2-40B4-BE49-F238E27FC236}">
                      <a16:creationId xmlns:a16="http://schemas.microsoft.com/office/drawing/2014/main" id="{DCABD4A3-9FA6-4A6C-B818-075666283B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85" name="Line 58">
                  <a:extLst>
                    <a:ext uri="{FF2B5EF4-FFF2-40B4-BE49-F238E27FC236}">
                      <a16:creationId xmlns:a16="http://schemas.microsoft.com/office/drawing/2014/main" id="{D9E92090-4D73-4E73-9DCE-D758F02078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86" name="Line 59">
                  <a:extLst>
                    <a:ext uri="{FF2B5EF4-FFF2-40B4-BE49-F238E27FC236}">
                      <a16:creationId xmlns:a16="http://schemas.microsoft.com/office/drawing/2014/main" id="{58A7C4E7-F3A4-473B-89C6-D142EA4AC0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87" name="Line 60">
                  <a:extLst>
                    <a:ext uri="{FF2B5EF4-FFF2-40B4-BE49-F238E27FC236}">
                      <a16:creationId xmlns:a16="http://schemas.microsoft.com/office/drawing/2014/main" id="{F34F17DA-CC4E-4576-8A7D-EF22F6DED8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88" y="2384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88" name="Line 61">
                  <a:extLst>
                    <a:ext uri="{FF2B5EF4-FFF2-40B4-BE49-F238E27FC236}">
                      <a16:creationId xmlns:a16="http://schemas.microsoft.com/office/drawing/2014/main" id="{FB2FDC73-B332-43BA-971C-D2C1168B9D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89" name="Line 62">
                  <a:extLst>
                    <a:ext uri="{FF2B5EF4-FFF2-40B4-BE49-F238E27FC236}">
                      <a16:creationId xmlns:a16="http://schemas.microsoft.com/office/drawing/2014/main" id="{932396DF-2E0A-4C30-BF22-49DC16DFFD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88" y="2376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90" name="Line 63">
                  <a:extLst>
                    <a:ext uri="{FF2B5EF4-FFF2-40B4-BE49-F238E27FC236}">
                      <a16:creationId xmlns:a16="http://schemas.microsoft.com/office/drawing/2014/main" id="{7EE2C5E2-A66E-4628-B9CF-F94A707D59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3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91" name="Line 64">
                  <a:extLst>
                    <a:ext uri="{FF2B5EF4-FFF2-40B4-BE49-F238E27FC236}">
                      <a16:creationId xmlns:a16="http://schemas.microsoft.com/office/drawing/2014/main" id="{ED90C0B9-63E8-47C9-83F8-FC00D7294E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3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92" name="Line 65">
                  <a:extLst>
                    <a:ext uri="{FF2B5EF4-FFF2-40B4-BE49-F238E27FC236}">
                      <a16:creationId xmlns:a16="http://schemas.microsoft.com/office/drawing/2014/main" id="{49D3C0B5-7EE5-421E-B3D4-FF9D428805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3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93" name="Line 66">
                  <a:extLst>
                    <a:ext uri="{FF2B5EF4-FFF2-40B4-BE49-F238E27FC236}">
                      <a16:creationId xmlns:a16="http://schemas.microsoft.com/office/drawing/2014/main" id="{DAB99AB4-52C2-4F88-A856-C8CE545900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88" y="2361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94" name="Line 67">
                  <a:extLst>
                    <a:ext uri="{FF2B5EF4-FFF2-40B4-BE49-F238E27FC236}">
                      <a16:creationId xmlns:a16="http://schemas.microsoft.com/office/drawing/2014/main" id="{8F80F998-146A-4F44-B025-168E700EB5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3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95" name="Line 68">
                  <a:extLst>
                    <a:ext uri="{FF2B5EF4-FFF2-40B4-BE49-F238E27FC236}">
                      <a16:creationId xmlns:a16="http://schemas.microsoft.com/office/drawing/2014/main" id="{B5CFE2AE-0C4F-4CC7-A59E-36722D486A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361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96" name="Line 69">
                  <a:extLst>
                    <a:ext uri="{FF2B5EF4-FFF2-40B4-BE49-F238E27FC236}">
                      <a16:creationId xmlns:a16="http://schemas.microsoft.com/office/drawing/2014/main" id="{CA9BADA4-5B2F-4AF1-9E63-D007D35AE44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97" name="Line 70">
                  <a:extLst>
                    <a:ext uri="{FF2B5EF4-FFF2-40B4-BE49-F238E27FC236}">
                      <a16:creationId xmlns:a16="http://schemas.microsoft.com/office/drawing/2014/main" id="{B8234722-5526-48BD-ADD8-CDA7D702A8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98" name="Line 71">
                  <a:extLst>
                    <a:ext uri="{FF2B5EF4-FFF2-40B4-BE49-F238E27FC236}">
                      <a16:creationId xmlns:a16="http://schemas.microsoft.com/office/drawing/2014/main" id="{C94D5AD5-7AAC-45E5-AEFF-F34F507E30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099" name="Line 72">
                  <a:extLst>
                    <a:ext uri="{FF2B5EF4-FFF2-40B4-BE49-F238E27FC236}">
                      <a16:creationId xmlns:a16="http://schemas.microsoft.com/office/drawing/2014/main" id="{2B65C753-C968-4871-9680-BC746DF1D4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61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00" name="Line 73">
                  <a:extLst>
                    <a:ext uri="{FF2B5EF4-FFF2-40B4-BE49-F238E27FC236}">
                      <a16:creationId xmlns:a16="http://schemas.microsoft.com/office/drawing/2014/main" id="{341A6928-362E-4575-B1A6-560F52F25E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3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01" name="Line 74">
                  <a:extLst>
                    <a:ext uri="{FF2B5EF4-FFF2-40B4-BE49-F238E27FC236}">
                      <a16:creationId xmlns:a16="http://schemas.microsoft.com/office/drawing/2014/main" id="{76891E57-721C-45EE-A5E3-CA4A456B24E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361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02" name="Line 75">
                  <a:extLst>
                    <a:ext uri="{FF2B5EF4-FFF2-40B4-BE49-F238E27FC236}">
                      <a16:creationId xmlns:a16="http://schemas.microsoft.com/office/drawing/2014/main" id="{AC7A5A53-A6BA-4704-A8EC-FD5B52B8A0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12" y="23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03" name="Freeform 76">
                  <a:extLst>
                    <a:ext uri="{FF2B5EF4-FFF2-40B4-BE49-F238E27FC236}">
                      <a16:creationId xmlns:a16="http://schemas.microsoft.com/office/drawing/2014/main" id="{0F5FADFB-CE64-48FB-ACCB-EB422ECCAE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0" y="2492"/>
                  <a:ext cx="24" cy="23"/>
                </a:xfrm>
                <a:custGeom>
                  <a:avLst/>
                  <a:gdLst>
                    <a:gd name="T0" fmla="*/ 24 w 24"/>
                    <a:gd name="T1" fmla="*/ 16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6 h 23"/>
                    <a:gd name="T12" fmla="*/ 0 w 24"/>
                    <a:gd name="T13" fmla="*/ 16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6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6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04" name="Line 77">
                  <a:extLst>
                    <a:ext uri="{FF2B5EF4-FFF2-40B4-BE49-F238E27FC236}">
                      <a16:creationId xmlns:a16="http://schemas.microsoft.com/office/drawing/2014/main" id="{EED0E628-17A5-45EC-BBAD-D4D80792FF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4" y="2508"/>
                  <a:ext cx="1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05" name="Line 78">
                  <a:extLst>
                    <a:ext uri="{FF2B5EF4-FFF2-40B4-BE49-F238E27FC236}">
                      <a16:creationId xmlns:a16="http://schemas.microsoft.com/office/drawing/2014/main" id="{21EF9C16-F80D-49FD-9E24-E0FC7A7B87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4" y="251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06" name="Line 79">
                  <a:extLst>
                    <a:ext uri="{FF2B5EF4-FFF2-40B4-BE49-F238E27FC236}">
                      <a16:creationId xmlns:a16="http://schemas.microsoft.com/office/drawing/2014/main" id="{08323DBC-F8FB-4529-A6B1-D938C02C75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16" y="2515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07" name="Line 80">
                  <a:extLst>
                    <a:ext uri="{FF2B5EF4-FFF2-40B4-BE49-F238E27FC236}">
                      <a16:creationId xmlns:a16="http://schemas.microsoft.com/office/drawing/2014/main" id="{47BFF5C9-482C-43B0-9EA2-F5709962D5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51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08" name="Line 81">
                  <a:extLst>
                    <a:ext uri="{FF2B5EF4-FFF2-40B4-BE49-F238E27FC236}">
                      <a16:creationId xmlns:a16="http://schemas.microsoft.com/office/drawing/2014/main" id="{3F104BF7-EF32-4061-A79A-29F97B97A7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51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09" name="Line 82">
                  <a:extLst>
                    <a:ext uri="{FF2B5EF4-FFF2-40B4-BE49-F238E27FC236}">
                      <a16:creationId xmlns:a16="http://schemas.microsoft.com/office/drawing/2014/main" id="{061393DB-8426-48F2-B20F-AE131008AB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51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10" name="Line 83">
                  <a:extLst>
                    <a:ext uri="{FF2B5EF4-FFF2-40B4-BE49-F238E27FC236}">
                      <a16:creationId xmlns:a16="http://schemas.microsoft.com/office/drawing/2014/main" id="{D24A75A5-3935-4930-9EB3-949DFE1E65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00" y="2515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11" name="Line 84">
                  <a:extLst>
                    <a:ext uri="{FF2B5EF4-FFF2-40B4-BE49-F238E27FC236}">
                      <a16:creationId xmlns:a16="http://schemas.microsoft.com/office/drawing/2014/main" id="{A30786AC-D607-48FE-84C8-283DB84C0D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251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12" name="Line 85">
                  <a:extLst>
                    <a:ext uri="{FF2B5EF4-FFF2-40B4-BE49-F238E27FC236}">
                      <a16:creationId xmlns:a16="http://schemas.microsoft.com/office/drawing/2014/main" id="{3E00D7EC-36B1-4E12-A08A-62D4458752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00" y="2508"/>
                  <a:ext cx="1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13" name="Line 86">
                  <a:extLst>
                    <a:ext uri="{FF2B5EF4-FFF2-40B4-BE49-F238E27FC236}">
                      <a16:creationId xmlns:a16="http://schemas.microsoft.com/office/drawing/2014/main" id="{81A359CB-9336-46A7-B46F-4E0B2F7215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250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14" name="Line 87">
                  <a:extLst>
                    <a:ext uri="{FF2B5EF4-FFF2-40B4-BE49-F238E27FC236}">
                      <a16:creationId xmlns:a16="http://schemas.microsoft.com/office/drawing/2014/main" id="{CA3DB657-54A4-47A4-9850-168342E418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250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15" name="Line 88">
                  <a:extLst>
                    <a:ext uri="{FF2B5EF4-FFF2-40B4-BE49-F238E27FC236}">
                      <a16:creationId xmlns:a16="http://schemas.microsoft.com/office/drawing/2014/main" id="{3A6B9877-A78E-4A9B-A2D0-7CD92E6905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250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16" name="Line 89">
                  <a:extLst>
                    <a:ext uri="{FF2B5EF4-FFF2-40B4-BE49-F238E27FC236}">
                      <a16:creationId xmlns:a16="http://schemas.microsoft.com/office/drawing/2014/main" id="{133E5FF7-2F14-4C1A-BB11-B9BA54C2C1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00" y="2492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17" name="Line 90">
                  <a:extLst>
                    <a:ext uri="{FF2B5EF4-FFF2-40B4-BE49-F238E27FC236}">
                      <a16:creationId xmlns:a16="http://schemas.microsoft.com/office/drawing/2014/main" id="{69A72177-7FD1-4F4F-8DD5-B59762BE5CE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249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18" name="Line 91">
                  <a:extLst>
                    <a:ext uri="{FF2B5EF4-FFF2-40B4-BE49-F238E27FC236}">
                      <a16:creationId xmlns:a16="http://schemas.microsoft.com/office/drawing/2014/main" id="{A33671D9-1FAD-4C75-85E0-25D94F69A1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2492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19" name="Line 92">
                  <a:extLst>
                    <a:ext uri="{FF2B5EF4-FFF2-40B4-BE49-F238E27FC236}">
                      <a16:creationId xmlns:a16="http://schemas.microsoft.com/office/drawing/2014/main" id="{884E2B8C-139B-4B1B-98C5-17CE4DB0E5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49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20" name="Line 93">
                  <a:extLst>
                    <a:ext uri="{FF2B5EF4-FFF2-40B4-BE49-F238E27FC236}">
                      <a16:creationId xmlns:a16="http://schemas.microsoft.com/office/drawing/2014/main" id="{F80E648D-5679-4E8D-96E5-6C95E7A6FE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49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21" name="Line 94">
                  <a:extLst>
                    <a:ext uri="{FF2B5EF4-FFF2-40B4-BE49-F238E27FC236}">
                      <a16:creationId xmlns:a16="http://schemas.microsoft.com/office/drawing/2014/main" id="{559FF8B9-531B-4A48-9A95-D99A2D248A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49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22" name="Line 95">
                  <a:extLst>
                    <a:ext uri="{FF2B5EF4-FFF2-40B4-BE49-F238E27FC236}">
                      <a16:creationId xmlns:a16="http://schemas.microsoft.com/office/drawing/2014/main" id="{D4CC8363-50FB-4207-A1BD-D1BB67ACFD1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492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23" name="Line 96">
                  <a:extLst>
                    <a:ext uri="{FF2B5EF4-FFF2-40B4-BE49-F238E27FC236}">
                      <a16:creationId xmlns:a16="http://schemas.microsoft.com/office/drawing/2014/main" id="{33602D78-F6B8-4E65-B963-E8507217A7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4" y="249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24" name="Line 97">
                  <a:extLst>
                    <a:ext uri="{FF2B5EF4-FFF2-40B4-BE49-F238E27FC236}">
                      <a16:creationId xmlns:a16="http://schemas.microsoft.com/office/drawing/2014/main" id="{5F575C75-EBEA-4129-82F7-5C818176C4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4" y="2492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25" name="Line 98">
                  <a:extLst>
                    <a:ext uri="{FF2B5EF4-FFF2-40B4-BE49-F238E27FC236}">
                      <a16:creationId xmlns:a16="http://schemas.microsoft.com/office/drawing/2014/main" id="{6B1D5E60-B0CF-414A-950D-1CBDB14870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4" y="250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26" name="Freeform 99">
                  <a:extLst>
                    <a:ext uri="{FF2B5EF4-FFF2-40B4-BE49-F238E27FC236}">
                      <a16:creationId xmlns:a16="http://schemas.microsoft.com/office/drawing/2014/main" id="{69D41E03-9B7F-4F65-93BD-78FDDA1414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6" y="2461"/>
                  <a:ext cx="24" cy="23"/>
                </a:xfrm>
                <a:custGeom>
                  <a:avLst/>
                  <a:gdLst>
                    <a:gd name="T0" fmla="*/ 24 w 24"/>
                    <a:gd name="T1" fmla="*/ 16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6 h 23"/>
                    <a:gd name="T12" fmla="*/ 0 w 24"/>
                    <a:gd name="T13" fmla="*/ 16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6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6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27" name="Line 100">
                  <a:extLst>
                    <a:ext uri="{FF2B5EF4-FFF2-40B4-BE49-F238E27FC236}">
                      <a16:creationId xmlns:a16="http://schemas.microsoft.com/office/drawing/2014/main" id="{E6FDA06C-049B-4604-B348-28482C2A0F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2477"/>
                  <a:ext cx="1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28" name="Line 101">
                  <a:extLst>
                    <a:ext uri="{FF2B5EF4-FFF2-40B4-BE49-F238E27FC236}">
                      <a16:creationId xmlns:a16="http://schemas.microsoft.com/office/drawing/2014/main" id="{4E4A21D6-E7C0-4931-8A69-CB7FA1CDAA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24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29" name="Line 102">
                  <a:extLst>
                    <a:ext uri="{FF2B5EF4-FFF2-40B4-BE49-F238E27FC236}">
                      <a16:creationId xmlns:a16="http://schemas.microsoft.com/office/drawing/2014/main" id="{85320C40-E6F7-46F9-B9E5-E8C10DB608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392" y="2484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30" name="Line 103">
                  <a:extLst>
                    <a:ext uri="{FF2B5EF4-FFF2-40B4-BE49-F238E27FC236}">
                      <a16:creationId xmlns:a16="http://schemas.microsoft.com/office/drawing/2014/main" id="{FD860D36-50B2-4C78-8110-07F3C1227A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31" name="Line 104">
                  <a:extLst>
                    <a:ext uri="{FF2B5EF4-FFF2-40B4-BE49-F238E27FC236}">
                      <a16:creationId xmlns:a16="http://schemas.microsoft.com/office/drawing/2014/main" id="{D07389CA-14DF-4C99-B4A3-9026F064CF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32" name="Line 105">
                  <a:extLst>
                    <a:ext uri="{FF2B5EF4-FFF2-40B4-BE49-F238E27FC236}">
                      <a16:creationId xmlns:a16="http://schemas.microsoft.com/office/drawing/2014/main" id="{605B18EB-2DC6-4396-967E-2800676F4B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33" name="Line 106">
                  <a:extLst>
                    <a:ext uri="{FF2B5EF4-FFF2-40B4-BE49-F238E27FC236}">
                      <a16:creationId xmlns:a16="http://schemas.microsoft.com/office/drawing/2014/main" id="{E6180B69-A73A-4F56-A2B2-DE9035A60A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376" y="2484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34" name="Line 107">
                  <a:extLst>
                    <a:ext uri="{FF2B5EF4-FFF2-40B4-BE49-F238E27FC236}">
                      <a16:creationId xmlns:a16="http://schemas.microsoft.com/office/drawing/2014/main" id="{388424DF-4080-42CB-82EA-45BA0208ED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76" y="24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35" name="Line 108">
                  <a:extLst>
                    <a:ext uri="{FF2B5EF4-FFF2-40B4-BE49-F238E27FC236}">
                      <a16:creationId xmlns:a16="http://schemas.microsoft.com/office/drawing/2014/main" id="{3D239336-C57F-464B-A7A2-EE930AE653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376" y="2477"/>
                  <a:ext cx="1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36" name="Line 109">
                  <a:extLst>
                    <a:ext uri="{FF2B5EF4-FFF2-40B4-BE49-F238E27FC236}">
                      <a16:creationId xmlns:a16="http://schemas.microsoft.com/office/drawing/2014/main" id="{F62A2B19-C421-4014-BF17-2C01D4F3AD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76" y="247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37" name="Line 110">
                  <a:extLst>
                    <a:ext uri="{FF2B5EF4-FFF2-40B4-BE49-F238E27FC236}">
                      <a16:creationId xmlns:a16="http://schemas.microsoft.com/office/drawing/2014/main" id="{21A2E42F-350B-496F-B413-854B96EAE3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76" y="247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38" name="Line 111">
                  <a:extLst>
                    <a:ext uri="{FF2B5EF4-FFF2-40B4-BE49-F238E27FC236}">
                      <a16:creationId xmlns:a16="http://schemas.microsoft.com/office/drawing/2014/main" id="{34BC0C7C-C71E-4B88-BBB6-77234E5AB3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76" y="247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39" name="Line 112">
                  <a:extLst>
                    <a:ext uri="{FF2B5EF4-FFF2-40B4-BE49-F238E27FC236}">
                      <a16:creationId xmlns:a16="http://schemas.microsoft.com/office/drawing/2014/main" id="{FDE8CDEB-CDD7-4979-8F55-75B995A266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376" y="2461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40" name="Line 113">
                  <a:extLst>
                    <a:ext uri="{FF2B5EF4-FFF2-40B4-BE49-F238E27FC236}">
                      <a16:creationId xmlns:a16="http://schemas.microsoft.com/office/drawing/2014/main" id="{5012EC5D-B2FD-4F91-9244-0210FAB457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76" y="24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41" name="Line 114">
                  <a:extLst>
                    <a:ext uri="{FF2B5EF4-FFF2-40B4-BE49-F238E27FC236}">
                      <a16:creationId xmlns:a16="http://schemas.microsoft.com/office/drawing/2014/main" id="{5D6DB105-0EB7-4045-9857-BD788AE1AA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76" y="2461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42" name="Line 115">
                  <a:extLst>
                    <a:ext uri="{FF2B5EF4-FFF2-40B4-BE49-F238E27FC236}">
                      <a16:creationId xmlns:a16="http://schemas.microsoft.com/office/drawing/2014/main" id="{F4E341EB-AE70-4766-ACFC-690380E0E5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43" name="Line 116">
                  <a:extLst>
                    <a:ext uri="{FF2B5EF4-FFF2-40B4-BE49-F238E27FC236}">
                      <a16:creationId xmlns:a16="http://schemas.microsoft.com/office/drawing/2014/main" id="{1379874A-435E-4E1F-B5F2-DEB98227C2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44" name="Line 117">
                  <a:extLst>
                    <a:ext uri="{FF2B5EF4-FFF2-40B4-BE49-F238E27FC236}">
                      <a16:creationId xmlns:a16="http://schemas.microsoft.com/office/drawing/2014/main" id="{820CD3A6-8AA2-4B1A-B31B-C209AE4B0E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45" name="Line 118">
                  <a:extLst>
                    <a:ext uri="{FF2B5EF4-FFF2-40B4-BE49-F238E27FC236}">
                      <a16:creationId xmlns:a16="http://schemas.microsoft.com/office/drawing/2014/main" id="{758D9004-A460-4DC5-81C7-D1E2017FBA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61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46" name="Line 119">
                  <a:extLst>
                    <a:ext uri="{FF2B5EF4-FFF2-40B4-BE49-F238E27FC236}">
                      <a16:creationId xmlns:a16="http://schemas.microsoft.com/office/drawing/2014/main" id="{C26EF6A8-F06C-4E5B-8A65-D0EC737372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24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47" name="Line 120">
                  <a:extLst>
                    <a:ext uri="{FF2B5EF4-FFF2-40B4-BE49-F238E27FC236}">
                      <a16:creationId xmlns:a16="http://schemas.microsoft.com/office/drawing/2014/main" id="{591CF707-6DE4-4522-B956-5940E529E8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2461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48" name="Line 121">
                  <a:extLst>
                    <a:ext uri="{FF2B5EF4-FFF2-40B4-BE49-F238E27FC236}">
                      <a16:creationId xmlns:a16="http://schemas.microsoft.com/office/drawing/2014/main" id="{F44F6E9A-82B4-46A7-A254-D2462CE505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247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49" name="Freeform 122">
                  <a:extLst>
                    <a:ext uri="{FF2B5EF4-FFF2-40B4-BE49-F238E27FC236}">
                      <a16:creationId xmlns:a16="http://schemas.microsoft.com/office/drawing/2014/main" id="{0216014E-37FE-4468-885B-B3F6BEE00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2168"/>
                  <a:ext cx="24" cy="23"/>
                </a:xfrm>
                <a:custGeom>
                  <a:avLst/>
                  <a:gdLst>
                    <a:gd name="T0" fmla="*/ 24 w 24"/>
                    <a:gd name="T1" fmla="*/ 15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5 h 23"/>
                    <a:gd name="T12" fmla="*/ 0 w 24"/>
                    <a:gd name="T13" fmla="*/ 15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5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5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50" name="Line 123">
                  <a:extLst>
                    <a:ext uri="{FF2B5EF4-FFF2-40B4-BE49-F238E27FC236}">
                      <a16:creationId xmlns:a16="http://schemas.microsoft.com/office/drawing/2014/main" id="{F5FBA1EE-13DC-49D2-B5A0-3374127944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32" y="2183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51" name="Line 124">
                  <a:extLst>
                    <a:ext uri="{FF2B5EF4-FFF2-40B4-BE49-F238E27FC236}">
                      <a16:creationId xmlns:a16="http://schemas.microsoft.com/office/drawing/2014/main" id="{0084D7EA-7F24-4053-9D3D-D3741A93AD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32" y="219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52" name="Line 125">
                  <a:extLst>
                    <a:ext uri="{FF2B5EF4-FFF2-40B4-BE49-F238E27FC236}">
                      <a16:creationId xmlns:a16="http://schemas.microsoft.com/office/drawing/2014/main" id="{92E05FC5-7627-4056-AAD8-582B99EEC0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24" y="2191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53" name="Line 126">
                  <a:extLst>
                    <a:ext uri="{FF2B5EF4-FFF2-40B4-BE49-F238E27FC236}">
                      <a16:creationId xmlns:a16="http://schemas.microsoft.com/office/drawing/2014/main" id="{BB7FE73B-A7EA-4B20-94A4-62C63E650C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19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54" name="Line 127">
                  <a:extLst>
                    <a:ext uri="{FF2B5EF4-FFF2-40B4-BE49-F238E27FC236}">
                      <a16:creationId xmlns:a16="http://schemas.microsoft.com/office/drawing/2014/main" id="{62AF76B0-088C-4A8A-9DC8-6BEE3151A0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19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55" name="Line 128">
                  <a:extLst>
                    <a:ext uri="{FF2B5EF4-FFF2-40B4-BE49-F238E27FC236}">
                      <a16:creationId xmlns:a16="http://schemas.microsoft.com/office/drawing/2014/main" id="{81EDB92A-3FAB-43EB-B1EC-A2AAE2DE3B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19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56" name="Line 129">
                  <a:extLst>
                    <a:ext uri="{FF2B5EF4-FFF2-40B4-BE49-F238E27FC236}">
                      <a16:creationId xmlns:a16="http://schemas.microsoft.com/office/drawing/2014/main" id="{E9DB43D3-248B-4726-BEBC-163BCDCE3A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08" y="2191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57" name="Line 130">
                  <a:extLst>
                    <a:ext uri="{FF2B5EF4-FFF2-40B4-BE49-F238E27FC236}">
                      <a16:creationId xmlns:a16="http://schemas.microsoft.com/office/drawing/2014/main" id="{BFEFE43A-6571-49E8-8A9C-50409A061E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8" y="219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58" name="Line 131">
                  <a:extLst>
                    <a:ext uri="{FF2B5EF4-FFF2-40B4-BE49-F238E27FC236}">
                      <a16:creationId xmlns:a16="http://schemas.microsoft.com/office/drawing/2014/main" id="{C3609559-231D-4482-A8C9-49934A70E5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608" y="2183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59" name="Line 132">
                  <a:extLst>
                    <a:ext uri="{FF2B5EF4-FFF2-40B4-BE49-F238E27FC236}">
                      <a16:creationId xmlns:a16="http://schemas.microsoft.com/office/drawing/2014/main" id="{05C6BA51-CF2E-442E-81D7-4EAD2DE397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8" y="21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60" name="Line 133">
                  <a:extLst>
                    <a:ext uri="{FF2B5EF4-FFF2-40B4-BE49-F238E27FC236}">
                      <a16:creationId xmlns:a16="http://schemas.microsoft.com/office/drawing/2014/main" id="{7F5A8039-0BCD-4AD1-9CCF-7682898E33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8" y="21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61" name="Line 134">
                  <a:extLst>
                    <a:ext uri="{FF2B5EF4-FFF2-40B4-BE49-F238E27FC236}">
                      <a16:creationId xmlns:a16="http://schemas.microsoft.com/office/drawing/2014/main" id="{109DAE5C-254C-48E1-894E-0ADB06E6C7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8" y="21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62" name="Line 135">
                  <a:extLst>
                    <a:ext uri="{FF2B5EF4-FFF2-40B4-BE49-F238E27FC236}">
                      <a16:creationId xmlns:a16="http://schemas.microsoft.com/office/drawing/2014/main" id="{1E73F3D4-BAC0-435F-A33C-C2B97D3A1B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608" y="2168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63" name="Line 136">
                  <a:extLst>
                    <a:ext uri="{FF2B5EF4-FFF2-40B4-BE49-F238E27FC236}">
                      <a16:creationId xmlns:a16="http://schemas.microsoft.com/office/drawing/2014/main" id="{074368C0-53C5-442C-A6F4-32E58D9151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8" y="21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64" name="Line 137">
                  <a:extLst>
                    <a:ext uri="{FF2B5EF4-FFF2-40B4-BE49-F238E27FC236}">
                      <a16:creationId xmlns:a16="http://schemas.microsoft.com/office/drawing/2014/main" id="{838BCEB1-8C4B-440E-AE2A-0E8F6CEE8D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8" y="2168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65" name="Line 138">
                  <a:extLst>
                    <a:ext uri="{FF2B5EF4-FFF2-40B4-BE49-F238E27FC236}">
                      <a16:creationId xmlns:a16="http://schemas.microsoft.com/office/drawing/2014/main" id="{18B4F1C8-B578-42BE-B368-93BDA736A4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1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66" name="Line 139">
                  <a:extLst>
                    <a:ext uri="{FF2B5EF4-FFF2-40B4-BE49-F238E27FC236}">
                      <a16:creationId xmlns:a16="http://schemas.microsoft.com/office/drawing/2014/main" id="{BA4CE59E-5E05-4711-B4CF-74EBFAF3ED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1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67" name="Line 140">
                  <a:extLst>
                    <a:ext uri="{FF2B5EF4-FFF2-40B4-BE49-F238E27FC236}">
                      <a16:creationId xmlns:a16="http://schemas.microsoft.com/office/drawing/2014/main" id="{F1EE0BCA-2122-4D63-92C8-F571B3AD2C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1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68" name="Line 141">
                  <a:extLst>
                    <a:ext uri="{FF2B5EF4-FFF2-40B4-BE49-F238E27FC236}">
                      <a16:creationId xmlns:a16="http://schemas.microsoft.com/office/drawing/2014/main" id="{20494E9D-9CE3-4EE7-A7A0-FCEFA1C673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168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69" name="Line 142">
                  <a:extLst>
                    <a:ext uri="{FF2B5EF4-FFF2-40B4-BE49-F238E27FC236}">
                      <a16:creationId xmlns:a16="http://schemas.microsoft.com/office/drawing/2014/main" id="{85C5D201-339B-448D-B41D-CC3BFC5673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32" y="21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70" name="Line 143">
                  <a:extLst>
                    <a:ext uri="{FF2B5EF4-FFF2-40B4-BE49-F238E27FC236}">
                      <a16:creationId xmlns:a16="http://schemas.microsoft.com/office/drawing/2014/main" id="{91EB52AF-52BD-427A-BAA3-B1BD6AD47D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32" y="2168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71" name="Line 144">
                  <a:extLst>
                    <a:ext uri="{FF2B5EF4-FFF2-40B4-BE49-F238E27FC236}">
                      <a16:creationId xmlns:a16="http://schemas.microsoft.com/office/drawing/2014/main" id="{D6D4E6E2-710D-41CA-9229-B4FF7F40A8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32" y="21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72" name="Freeform 145">
                  <a:extLst>
                    <a:ext uri="{FF2B5EF4-FFF2-40B4-BE49-F238E27FC236}">
                      <a16:creationId xmlns:a16="http://schemas.microsoft.com/office/drawing/2014/main" id="{17CDB735-E958-4E55-BD25-827F704A24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2" y="2407"/>
                  <a:ext cx="24" cy="23"/>
                </a:xfrm>
                <a:custGeom>
                  <a:avLst/>
                  <a:gdLst>
                    <a:gd name="T0" fmla="*/ 24 w 24"/>
                    <a:gd name="T1" fmla="*/ 16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6 h 23"/>
                    <a:gd name="T12" fmla="*/ 0 w 24"/>
                    <a:gd name="T13" fmla="*/ 16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6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6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73" name="Line 146">
                  <a:extLst>
                    <a:ext uri="{FF2B5EF4-FFF2-40B4-BE49-F238E27FC236}">
                      <a16:creationId xmlns:a16="http://schemas.microsoft.com/office/drawing/2014/main" id="{A37A0F52-A4E3-476E-A584-DD2AE1C7E7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423"/>
                  <a:ext cx="1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74" name="Line 147">
                  <a:extLst>
                    <a:ext uri="{FF2B5EF4-FFF2-40B4-BE49-F238E27FC236}">
                      <a16:creationId xmlns:a16="http://schemas.microsoft.com/office/drawing/2014/main" id="{BDBDF96E-F6F9-4295-B50A-815D42BBFE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4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75" name="Line 148">
                  <a:extLst>
                    <a:ext uri="{FF2B5EF4-FFF2-40B4-BE49-F238E27FC236}">
                      <a16:creationId xmlns:a16="http://schemas.microsoft.com/office/drawing/2014/main" id="{BA88855B-86EC-4028-BE5F-D2A545F65E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08" y="2430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76" name="Line 149">
                  <a:extLst>
                    <a:ext uri="{FF2B5EF4-FFF2-40B4-BE49-F238E27FC236}">
                      <a16:creationId xmlns:a16="http://schemas.microsoft.com/office/drawing/2014/main" id="{01BB32E7-4021-4A98-9F0A-7206B48798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8" y="24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77" name="Line 150">
                  <a:extLst>
                    <a:ext uri="{FF2B5EF4-FFF2-40B4-BE49-F238E27FC236}">
                      <a16:creationId xmlns:a16="http://schemas.microsoft.com/office/drawing/2014/main" id="{D91E9CDE-835F-48DE-9614-BA40791D04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8" y="24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78" name="Line 151">
                  <a:extLst>
                    <a:ext uri="{FF2B5EF4-FFF2-40B4-BE49-F238E27FC236}">
                      <a16:creationId xmlns:a16="http://schemas.microsoft.com/office/drawing/2014/main" id="{4C5CEC8B-F234-4FB5-92A8-517E86413B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8" y="24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79" name="Line 152">
                  <a:extLst>
                    <a:ext uri="{FF2B5EF4-FFF2-40B4-BE49-F238E27FC236}">
                      <a16:creationId xmlns:a16="http://schemas.microsoft.com/office/drawing/2014/main" id="{0372A8D0-2A02-42AC-9C78-02D82B793D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392" y="2430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80" name="Line 153">
                  <a:extLst>
                    <a:ext uri="{FF2B5EF4-FFF2-40B4-BE49-F238E27FC236}">
                      <a16:creationId xmlns:a16="http://schemas.microsoft.com/office/drawing/2014/main" id="{6FE534DD-D9C9-47A1-915C-5992CE6D70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81" name="Line 154">
                  <a:extLst>
                    <a:ext uri="{FF2B5EF4-FFF2-40B4-BE49-F238E27FC236}">
                      <a16:creationId xmlns:a16="http://schemas.microsoft.com/office/drawing/2014/main" id="{26A7105B-4FC5-4BB1-ADB2-DEC264F0D6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392" y="2423"/>
                  <a:ext cx="1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82" name="Line 155">
                  <a:extLst>
                    <a:ext uri="{FF2B5EF4-FFF2-40B4-BE49-F238E27FC236}">
                      <a16:creationId xmlns:a16="http://schemas.microsoft.com/office/drawing/2014/main" id="{EE960474-7985-4170-BC53-37B7999BF7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2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83" name="Line 156">
                  <a:extLst>
                    <a:ext uri="{FF2B5EF4-FFF2-40B4-BE49-F238E27FC236}">
                      <a16:creationId xmlns:a16="http://schemas.microsoft.com/office/drawing/2014/main" id="{B5E28B46-544D-41FD-BBBD-E8DF9FB582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2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84" name="Line 157">
                  <a:extLst>
                    <a:ext uri="{FF2B5EF4-FFF2-40B4-BE49-F238E27FC236}">
                      <a16:creationId xmlns:a16="http://schemas.microsoft.com/office/drawing/2014/main" id="{C8F061FC-72BE-4388-B5F0-044F185A15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2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85" name="Line 158">
                  <a:extLst>
                    <a:ext uri="{FF2B5EF4-FFF2-40B4-BE49-F238E27FC236}">
                      <a16:creationId xmlns:a16="http://schemas.microsoft.com/office/drawing/2014/main" id="{B2123BB8-0885-454B-AE96-9E43AC480C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392" y="2407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86" name="Line 159">
                  <a:extLst>
                    <a:ext uri="{FF2B5EF4-FFF2-40B4-BE49-F238E27FC236}">
                      <a16:creationId xmlns:a16="http://schemas.microsoft.com/office/drawing/2014/main" id="{22E9A767-F247-4BC1-A416-ED0A0C21CD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87" name="Line 160">
                  <a:extLst>
                    <a:ext uri="{FF2B5EF4-FFF2-40B4-BE49-F238E27FC236}">
                      <a16:creationId xmlns:a16="http://schemas.microsoft.com/office/drawing/2014/main" id="{06BAED99-666D-4A43-9F51-D5873BB343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92" y="2407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88" name="Line 161">
                  <a:extLst>
                    <a:ext uri="{FF2B5EF4-FFF2-40B4-BE49-F238E27FC236}">
                      <a16:creationId xmlns:a16="http://schemas.microsoft.com/office/drawing/2014/main" id="{B018B865-C799-4F72-A7B1-41AAECCC05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8" y="24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89" name="Line 162">
                  <a:extLst>
                    <a:ext uri="{FF2B5EF4-FFF2-40B4-BE49-F238E27FC236}">
                      <a16:creationId xmlns:a16="http://schemas.microsoft.com/office/drawing/2014/main" id="{576B24E3-01D5-48B3-9B90-F5648C8260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8" y="24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90" name="Line 163">
                  <a:extLst>
                    <a:ext uri="{FF2B5EF4-FFF2-40B4-BE49-F238E27FC236}">
                      <a16:creationId xmlns:a16="http://schemas.microsoft.com/office/drawing/2014/main" id="{DD395033-3608-4934-A25E-DF58F54E08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8" y="24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91" name="Line 164">
                  <a:extLst>
                    <a:ext uri="{FF2B5EF4-FFF2-40B4-BE49-F238E27FC236}">
                      <a16:creationId xmlns:a16="http://schemas.microsoft.com/office/drawing/2014/main" id="{20F6C51C-2A12-460E-AE05-233E250F10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8" y="2407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92" name="Line 165">
                  <a:extLst>
                    <a:ext uri="{FF2B5EF4-FFF2-40B4-BE49-F238E27FC236}">
                      <a16:creationId xmlns:a16="http://schemas.microsoft.com/office/drawing/2014/main" id="{AF4796C9-CB44-4BCE-AD4D-A27F51C140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4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93" name="Line 166">
                  <a:extLst>
                    <a:ext uri="{FF2B5EF4-FFF2-40B4-BE49-F238E27FC236}">
                      <a16:creationId xmlns:a16="http://schemas.microsoft.com/office/drawing/2014/main" id="{897D0F28-406B-44AC-8371-FEC19F2B8E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407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94" name="Line 167">
                  <a:extLst>
                    <a:ext uri="{FF2B5EF4-FFF2-40B4-BE49-F238E27FC236}">
                      <a16:creationId xmlns:a16="http://schemas.microsoft.com/office/drawing/2014/main" id="{B553638B-6F1D-45C8-A3EC-080EE780F3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16" y="242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95" name="Freeform 168">
                  <a:extLst>
                    <a:ext uri="{FF2B5EF4-FFF2-40B4-BE49-F238E27FC236}">
                      <a16:creationId xmlns:a16="http://schemas.microsoft.com/office/drawing/2014/main" id="{E36BA367-253D-4DE3-A6DB-8A7BF08215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0" y="2330"/>
                  <a:ext cx="24" cy="23"/>
                </a:xfrm>
                <a:custGeom>
                  <a:avLst/>
                  <a:gdLst>
                    <a:gd name="T0" fmla="*/ 24 w 24"/>
                    <a:gd name="T1" fmla="*/ 15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5 h 23"/>
                    <a:gd name="T12" fmla="*/ 0 w 24"/>
                    <a:gd name="T13" fmla="*/ 15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5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5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96" name="Line 169">
                  <a:extLst>
                    <a:ext uri="{FF2B5EF4-FFF2-40B4-BE49-F238E27FC236}">
                      <a16:creationId xmlns:a16="http://schemas.microsoft.com/office/drawing/2014/main" id="{35E4CC89-126F-4ED2-95B2-000C52641E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45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97" name="Line 170">
                  <a:extLst>
                    <a:ext uri="{FF2B5EF4-FFF2-40B4-BE49-F238E27FC236}">
                      <a16:creationId xmlns:a16="http://schemas.microsoft.com/office/drawing/2014/main" id="{7C3262E5-C9A5-41D4-9AF6-B33BA4742E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98" name="Line 171">
                  <a:extLst>
                    <a:ext uri="{FF2B5EF4-FFF2-40B4-BE49-F238E27FC236}">
                      <a16:creationId xmlns:a16="http://schemas.microsoft.com/office/drawing/2014/main" id="{6A5B08F8-196B-4DFA-A9D8-243C41653E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96" y="2353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199" name="Line 172">
                  <a:extLst>
                    <a:ext uri="{FF2B5EF4-FFF2-40B4-BE49-F238E27FC236}">
                      <a16:creationId xmlns:a16="http://schemas.microsoft.com/office/drawing/2014/main" id="{D93AA386-D199-4A9E-8C55-162FC3D05F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3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00" name="Line 173">
                  <a:extLst>
                    <a:ext uri="{FF2B5EF4-FFF2-40B4-BE49-F238E27FC236}">
                      <a16:creationId xmlns:a16="http://schemas.microsoft.com/office/drawing/2014/main" id="{13A87444-3C44-45BB-BDEA-051ABDA133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3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01" name="Line 174">
                  <a:extLst>
                    <a:ext uri="{FF2B5EF4-FFF2-40B4-BE49-F238E27FC236}">
                      <a16:creationId xmlns:a16="http://schemas.microsoft.com/office/drawing/2014/main" id="{68F9CDB6-C310-412E-A465-2F0D0EDA92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3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02" name="Line 175">
                  <a:extLst>
                    <a:ext uri="{FF2B5EF4-FFF2-40B4-BE49-F238E27FC236}">
                      <a16:creationId xmlns:a16="http://schemas.microsoft.com/office/drawing/2014/main" id="{C7377F16-6B0A-413B-BCD4-002C36AC61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80" y="2353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03" name="Line 176">
                  <a:extLst>
                    <a:ext uri="{FF2B5EF4-FFF2-40B4-BE49-F238E27FC236}">
                      <a16:creationId xmlns:a16="http://schemas.microsoft.com/office/drawing/2014/main" id="{02AC9B59-D55A-420C-8C69-5D2F9C6078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0" y="23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04" name="Line 177">
                  <a:extLst>
                    <a:ext uri="{FF2B5EF4-FFF2-40B4-BE49-F238E27FC236}">
                      <a16:creationId xmlns:a16="http://schemas.microsoft.com/office/drawing/2014/main" id="{5C9A9AD3-D4E3-4A3B-A565-5595C7763A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80" y="2345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05" name="Line 178">
                  <a:extLst>
                    <a:ext uri="{FF2B5EF4-FFF2-40B4-BE49-F238E27FC236}">
                      <a16:creationId xmlns:a16="http://schemas.microsoft.com/office/drawing/2014/main" id="{B3956851-E84C-49C6-9863-A0236DD676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0" y="23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06" name="Line 179">
                  <a:extLst>
                    <a:ext uri="{FF2B5EF4-FFF2-40B4-BE49-F238E27FC236}">
                      <a16:creationId xmlns:a16="http://schemas.microsoft.com/office/drawing/2014/main" id="{286DC9A7-4322-4789-88F7-B0D23123B3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0" y="23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07" name="Line 180">
                  <a:extLst>
                    <a:ext uri="{FF2B5EF4-FFF2-40B4-BE49-F238E27FC236}">
                      <a16:creationId xmlns:a16="http://schemas.microsoft.com/office/drawing/2014/main" id="{DE2FD110-8102-4472-AA00-CE2B6DE64A0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0" y="23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08" name="Line 181">
                  <a:extLst>
                    <a:ext uri="{FF2B5EF4-FFF2-40B4-BE49-F238E27FC236}">
                      <a16:creationId xmlns:a16="http://schemas.microsoft.com/office/drawing/2014/main" id="{EBDC63D7-83CC-4DC4-A71C-F38CC5EA25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80" y="2330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09" name="Line 182">
                  <a:extLst>
                    <a:ext uri="{FF2B5EF4-FFF2-40B4-BE49-F238E27FC236}">
                      <a16:creationId xmlns:a16="http://schemas.microsoft.com/office/drawing/2014/main" id="{90833DBD-DBD8-42E5-A618-1F4BD763A9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0" y="23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10" name="Line 183">
                  <a:extLst>
                    <a:ext uri="{FF2B5EF4-FFF2-40B4-BE49-F238E27FC236}">
                      <a16:creationId xmlns:a16="http://schemas.microsoft.com/office/drawing/2014/main" id="{A3616D67-327E-480C-9A9F-A994988F0B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0" y="2330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11" name="Line 184">
                  <a:extLst>
                    <a:ext uri="{FF2B5EF4-FFF2-40B4-BE49-F238E27FC236}">
                      <a16:creationId xmlns:a16="http://schemas.microsoft.com/office/drawing/2014/main" id="{B7C6BEB8-F8BA-4470-AADE-6AE5A003E5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3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12" name="Line 185">
                  <a:extLst>
                    <a:ext uri="{FF2B5EF4-FFF2-40B4-BE49-F238E27FC236}">
                      <a16:creationId xmlns:a16="http://schemas.microsoft.com/office/drawing/2014/main" id="{08B50F4C-6BEC-4D82-B1E2-8C9E542D79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3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13" name="Line 186">
                  <a:extLst>
                    <a:ext uri="{FF2B5EF4-FFF2-40B4-BE49-F238E27FC236}">
                      <a16:creationId xmlns:a16="http://schemas.microsoft.com/office/drawing/2014/main" id="{C66FEAF3-4815-4D1F-8EDB-10EB879CB7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3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14" name="Line 187">
                  <a:extLst>
                    <a:ext uri="{FF2B5EF4-FFF2-40B4-BE49-F238E27FC236}">
                      <a16:creationId xmlns:a16="http://schemas.microsoft.com/office/drawing/2014/main" id="{8BEBCB4A-8966-41FA-A7EB-5703611311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330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15" name="Line 188">
                  <a:extLst>
                    <a:ext uri="{FF2B5EF4-FFF2-40B4-BE49-F238E27FC236}">
                      <a16:creationId xmlns:a16="http://schemas.microsoft.com/office/drawing/2014/main" id="{35D01EA2-ADC1-4409-B098-FDDDEC7245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3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16" name="Line 189">
                  <a:extLst>
                    <a:ext uri="{FF2B5EF4-FFF2-40B4-BE49-F238E27FC236}">
                      <a16:creationId xmlns:a16="http://schemas.microsoft.com/office/drawing/2014/main" id="{EE760405-7E09-478C-A45A-54C8B9FB2C6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30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17" name="Line 190">
                  <a:extLst>
                    <a:ext uri="{FF2B5EF4-FFF2-40B4-BE49-F238E27FC236}">
                      <a16:creationId xmlns:a16="http://schemas.microsoft.com/office/drawing/2014/main" id="{8A3309CD-5DBD-4EF3-B7E3-70449EF73C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04" y="23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18" name="Freeform 191">
                  <a:extLst>
                    <a:ext uri="{FF2B5EF4-FFF2-40B4-BE49-F238E27FC236}">
                      <a16:creationId xmlns:a16="http://schemas.microsoft.com/office/drawing/2014/main" id="{D4B02ADC-8D81-4D2B-9194-8A44BEFEA7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4" y="2291"/>
                  <a:ext cx="24" cy="24"/>
                </a:xfrm>
                <a:custGeom>
                  <a:avLst/>
                  <a:gdLst>
                    <a:gd name="T0" fmla="*/ 24 w 24"/>
                    <a:gd name="T1" fmla="*/ 16 h 24"/>
                    <a:gd name="T2" fmla="*/ 24 w 24"/>
                    <a:gd name="T3" fmla="*/ 24 h 24"/>
                    <a:gd name="T4" fmla="*/ 16 w 24"/>
                    <a:gd name="T5" fmla="*/ 24 h 24"/>
                    <a:gd name="T6" fmla="*/ 16 w 24"/>
                    <a:gd name="T7" fmla="*/ 24 h 24"/>
                    <a:gd name="T8" fmla="*/ 0 w 24"/>
                    <a:gd name="T9" fmla="*/ 24 h 24"/>
                    <a:gd name="T10" fmla="*/ 0 w 24"/>
                    <a:gd name="T11" fmla="*/ 16 h 24"/>
                    <a:gd name="T12" fmla="*/ 0 w 24"/>
                    <a:gd name="T13" fmla="*/ 16 h 24"/>
                    <a:gd name="T14" fmla="*/ 0 w 24"/>
                    <a:gd name="T15" fmla="*/ 0 h 24"/>
                    <a:gd name="T16" fmla="*/ 16 w 24"/>
                    <a:gd name="T17" fmla="*/ 0 h 24"/>
                    <a:gd name="T18" fmla="*/ 16 w 24"/>
                    <a:gd name="T19" fmla="*/ 0 h 24"/>
                    <a:gd name="T20" fmla="*/ 24 w 24"/>
                    <a:gd name="T21" fmla="*/ 0 h 24"/>
                    <a:gd name="T22" fmla="*/ 24 w 2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4"/>
                    <a:gd name="T38" fmla="*/ 24 w 2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4">
                      <a:moveTo>
                        <a:pt x="24" y="16"/>
                      </a:moveTo>
                      <a:lnTo>
                        <a:pt x="24" y="24"/>
                      </a:lnTo>
                      <a:lnTo>
                        <a:pt x="16" y="24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19" name="Line 192">
                  <a:extLst>
                    <a:ext uri="{FF2B5EF4-FFF2-40B4-BE49-F238E27FC236}">
                      <a16:creationId xmlns:a16="http://schemas.microsoft.com/office/drawing/2014/main" id="{15597285-3D0A-4F2E-A62F-0E7E3EBAAE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8" y="2307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20" name="Line 193">
                  <a:extLst>
                    <a:ext uri="{FF2B5EF4-FFF2-40B4-BE49-F238E27FC236}">
                      <a16:creationId xmlns:a16="http://schemas.microsoft.com/office/drawing/2014/main" id="{E14B22D8-B237-4B9E-950F-12404FCA8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8" y="231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</p:grpSp>
          <p:grpSp>
            <p:nvGrpSpPr>
              <p:cNvPr id="1221" name="Group 194">
                <a:extLst>
                  <a:ext uri="{FF2B5EF4-FFF2-40B4-BE49-F238E27FC236}">
                    <a16:creationId xmlns:a16="http://schemas.microsoft.com/office/drawing/2014/main" id="{20E45CCC-F205-4823-AEFF-F2B2D9D540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13793" y="4844766"/>
                <a:ext cx="677863" cy="460375"/>
                <a:chOff x="2472" y="2021"/>
                <a:chExt cx="320" cy="387"/>
              </a:xfrm>
            </p:grpSpPr>
            <p:sp>
              <p:nvSpPr>
                <p:cNvPr id="1222" name="Line 195">
                  <a:extLst>
                    <a:ext uri="{FF2B5EF4-FFF2-40B4-BE49-F238E27FC236}">
                      <a16:creationId xmlns:a16="http://schemas.microsoft.com/office/drawing/2014/main" id="{A26BB359-1D49-4D16-97DE-CF40E467A2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00" y="2315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23" name="Line 196">
                  <a:extLst>
                    <a:ext uri="{FF2B5EF4-FFF2-40B4-BE49-F238E27FC236}">
                      <a16:creationId xmlns:a16="http://schemas.microsoft.com/office/drawing/2014/main" id="{AA679597-61EC-4570-B280-42DE1386E9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31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24" name="Line 197">
                  <a:extLst>
                    <a:ext uri="{FF2B5EF4-FFF2-40B4-BE49-F238E27FC236}">
                      <a16:creationId xmlns:a16="http://schemas.microsoft.com/office/drawing/2014/main" id="{A734A0B0-CD54-479E-AB80-D6AEBAE0FB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31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25" name="Line 198">
                  <a:extLst>
                    <a:ext uri="{FF2B5EF4-FFF2-40B4-BE49-F238E27FC236}">
                      <a16:creationId xmlns:a16="http://schemas.microsoft.com/office/drawing/2014/main" id="{C6E53F0F-AA63-4D78-9B22-7F64BB23234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31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26" name="Line 199">
                  <a:extLst>
                    <a:ext uri="{FF2B5EF4-FFF2-40B4-BE49-F238E27FC236}">
                      <a16:creationId xmlns:a16="http://schemas.microsoft.com/office/drawing/2014/main" id="{0CD80BF2-2C6E-4C10-BEEF-E26CF9F21F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584" y="2315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27" name="Line 200">
                  <a:extLst>
                    <a:ext uri="{FF2B5EF4-FFF2-40B4-BE49-F238E27FC236}">
                      <a16:creationId xmlns:a16="http://schemas.microsoft.com/office/drawing/2014/main" id="{1B0C2B8B-6B18-4E63-B129-25E61D0CD9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84" y="231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28" name="Line 201">
                  <a:extLst>
                    <a:ext uri="{FF2B5EF4-FFF2-40B4-BE49-F238E27FC236}">
                      <a16:creationId xmlns:a16="http://schemas.microsoft.com/office/drawing/2014/main" id="{978950C6-8A6D-485A-A40A-717BBA107A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584" y="2307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29" name="Line 202">
                  <a:extLst>
                    <a:ext uri="{FF2B5EF4-FFF2-40B4-BE49-F238E27FC236}">
                      <a16:creationId xmlns:a16="http://schemas.microsoft.com/office/drawing/2014/main" id="{D8FF0642-C6EF-4A9B-B882-AFA7E7B260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84" y="23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30" name="Line 203">
                  <a:extLst>
                    <a:ext uri="{FF2B5EF4-FFF2-40B4-BE49-F238E27FC236}">
                      <a16:creationId xmlns:a16="http://schemas.microsoft.com/office/drawing/2014/main" id="{141EBF15-A58A-4A31-8828-F2B8B0729F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84" y="23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31" name="Line 204">
                  <a:extLst>
                    <a:ext uri="{FF2B5EF4-FFF2-40B4-BE49-F238E27FC236}">
                      <a16:creationId xmlns:a16="http://schemas.microsoft.com/office/drawing/2014/main" id="{95634B57-80F7-4B17-BF19-296D7FB5BE4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84" y="23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32" name="Line 205">
                  <a:extLst>
                    <a:ext uri="{FF2B5EF4-FFF2-40B4-BE49-F238E27FC236}">
                      <a16:creationId xmlns:a16="http://schemas.microsoft.com/office/drawing/2014/main" id="{5A248CD0-F5C2-4D17-83EF-B1EAF92BB9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584" y="2291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33" name="Line 206">
                  <a:extLst>
                    <a:ext uri="{FF2B5EF4-FFF2-40B4-BE49-F238E27FC236}">
                      <a16:creationId xmlns:a16="http://schemas.microsoft.com/office/drawing/2014/main" id="{D9F4675E-CF3D-4873-BF27-F3362700D2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84" y="229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34" name="Line 207">
                  <a:extLst>
                    <a:ext uri="{FF2B5EF4-FFF2-40B4-BE49-F238E27FC236}">
                      <a16:creationId xmlns:a16="http://schemas.microsoft.com/office/drawing/2014/main" id="{1FB7A852-F65B-4EB1-960A-DF648AB8E5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84" y="2291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35" name="Line 208">
                  <a:extLst>
                    <a:ext uri="{FF2B5EF4-FFF2-40B4-BE49-F238E27FC236}">
                      <a16:creationId xmlns:a16="http://schemas.microsoft.com/office/drawing/2014/main" id="{700ECA66-D34C-4F5E-81BB-D3BC72C472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29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36" name="Line 209">
                  <a:extLst>
                    <a:ext uri="{FF2B5EF4-FFF2-40B4-BE49-F238E27FC236}">
                      <a16:creationId xmlns:a16="http://schemas.microsoft.com/office/drawing/2014/main" id="{4DC882C3-3BC6-4EEE-A23B-1C32C64E9B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29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37" name="Line 210">
                  <a:extLst>
                    <a:ext uri="{FF2B5EF4-FFF2-40B4-BE49-F238E27FC236}">
                      <a16:creationId xmlns:a16="http://schemas.microsoft.com/office/drawing/2014/main" id="{8A59EA9C-1E21-4DFD-879D-64FCBD3F37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29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38" name="Line 211">
                  <a:extLst>
                    <a:ext uri="{FF2B5EF4-FFF2-40B4-BE49-F238E27FC236}">
                      <a16:creationId xmlns:a16="http://schemas.microsoft.com/office/drawing/2014/main" id="{F944145B-51F5-481C-9BB2-A5223C3505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291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39" name="Line 212">
                  <a:extLst>
                    <a:ext uri="{FF2B5EF4-FFF2-40B4-BE49-F238E27FC236}">
                      <a16:creationId xmlns:a16="http://schemas.microsoft.com/office/drawing/2014/main" id="{CC313701-B720-40D0-92B9-F4F4D97627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8" y="229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40" name="Line 213">
                  <a:extLst>
                    <a:ext uri="{FF2B5EF4-FFF2-40B4-BE49-F238E27FC236}">
                      <a16:creationId xmlns:a16="http://schemas.microsoft.com/office/drawing/2014/main" id="{DCF463A8-7E55-4839-B5A3-443E6E2E0C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8" y="2291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41" name="Line 214">
                  <a:extLst>
                    <a:ext uri="{FF2B5EF4-FFF2-40B4-BE49-F238E27FC236}">
                      <a16:creationId xmlns:a16="http://schemas.microsoft.com/office/drawing/2014/main" id="{6E07AE87-B18A-4CD7-A421-D3FFA302FD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8" y="23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42" name="Freeform 215">
                  <a:extLst>
                    <a:ext uri="{FF2B5EF4-FFF2-40B4-BE49-F238E27FC236}">
                      <a16:creationId xmlns:a16="http://schemas.microsoft.com/office/drawing/2014/main" id="{D34E8B5C-3AF5-4D5E-81C4-74438FF0EB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7" y="2052"/>
                  <a:ext cx="24" cy="31"/>
                </a:xfrm>
                <a:custGeom>
                  <a:avLst/>
                  <a:gdLst>
                    <a:gd name="T0" fmla="*/ 24 w 24"/>
                    <a:gd name="T1" fmla="*/ 16 h 31"/>
                    <a:gd name="T2" fmla="*/ 24 w 24"/>
                    <a:gd name="T3" fmla="*/ 23 h 31"/>
                    <a:gd name="T4" fmla="*/ 16 w 24"/>
                    <a:gd name="T5" fmla="*/ 31 h 31"/>
                    <a:gd name="T6" fmla="*/ 16 w 24"/>
                    <a:gd name="T7" fmla="*/ 31 h 31"/>
                    <a:gd name="T8" fmla="*/ 0 w 24"/>
                    <a:gd name="T9" fmla="*/ 23 h 31"/>
                    <a:gd name="T10" fmla="*/ 0 w 24"/>
                    <a:gd name="T11" fmla="*/ 16 h 31"/>
                    <a:gd name="T12" fmla="*/ 0 w 24"/>
                    <a:gd name="T13" fmla="*/ 16 h 31"/>
                    <a:gd name="T14" fmla="*/ 0 w 24"/>
                    <a:gd name="T15" fmla="*/ 8 h 31"/>
                    <a:gd name="T16" fmla="*/ 16 w 24"/>
                    <a:gd name="T17" fmla="*/ 0 h 31"/>
                    <a:gd name="T18" fmla="*/ 16 w 24"/>
                    <a:gd name="T19" fmla="*/ 0 h 31"/>
                    <a:gd name="T20" fmla="*/ 24 w 24"/>
                    <a:gd name="T21" fmla="*/ 8 h 31"/>
                    <a:gd name="T22" fmla="*/ 24 w 24"/>
                    <a:gd name="T23" fmla="*/ 16 h 3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31"/>
                    <a:gd name="T38" fmla="*/ 24 w 24"/>
                    <a:gd name="T39" fmla="*/ 31 h 3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31">
                      <a:moveTo>
                        <a:pt x="24" y="16"/>
                      </a:moveTo>
                      <a:lnTo>
                        <a:pt x="24" y="23"/>
                      </a:lnTo>
                      <a:lnTo>
                        <a:pt x="16" y="31"/>
                      </a:lnTo>
                      <a:lnTo>
                        <a:pt x="0" y="23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24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43" name="Line 216">
                  <a:extLst>
                    <a:ext uri="{FF2B5EF4-FFF2-40B4-BE49-F238E27FC236}">
                      <a16:creationId xmlns:a16="http://schemas.microsoft.com/office/drawing/2014/main" id="{7A51A5A6-00C7-4DA2-9E19-3911D9836F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91" y="2068"/>
                  <a:ext cx="1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44" name="Line 217">
                  <a:extLst>
                    <a:ext uri="{FF2B5EF4-FFF2-40B4-BE49-F238E27FC236}">
                      <a16:creationId xmlns:a16="http://schemas.microsoft.com/office/drawing/2014/main" id="{83FAC8B1-AECC-44B5-8A32-43080D0477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91" y="207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45" name="Line 218">
                  <a:extLst>
                    <a:ext uri="{FF2B5EF4-FFF2-40B4-BE49-F238E27FC236}">
                      <a16:creationId xmlns:a16="http://schemas.microsoft.com/office/drawing/2014/main" id="{7613CF32-B3C5-4704-B626-6347C6BFC4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83" y="2075"/>
                  <a:ext cx="8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46" name="Line 219">
                  <a:extLst>
                    <a:ext uri="{FF2B5EF4-FFF2-40B4-BE49-F238E27FC236}">
                      <a16:creationId xmlns:a16="http://schemas.microsoft.com/office/drawing/2014/main" id="{DA965173-B543-4194-8AFF-A9FCA88A35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47" name="Line 220">
                  <a:extLst>
                    <a:ext uri="{FF2B5EF4-FFF2-40B4-BE49-F238E27FC236}">
                      <a16:creationId xmlns:a16="http://schemas.microsoft.com/office/drawing/2014/main" id="{553B1084-4EB5-4051-8256-587BC94ABD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48" name="Line 221">
                  <a:extLst>
                    <a:ext uri="{FF2B5EF4-FFF2-40B4-BE49-F238E27FC236}">
                      <a16:creationId xmlns:a16="http://schemas.microsoft.com/office/drawing/2014/main" id="{D7EC0514-5CE3-42D9-808C-EE48472DD5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49" name="Line 222">
                  <a:extLst>
                    <a:ext uri="{FF2B5EF4-FFF2-40B4-BE49-F238E27FC236}">
                      <a16:creationId xmlns:a16="http://schemas.microsoft.com/office/drawing/2014/main" id="{8DE4127D-73BB-4CFB-872E-95D78A4065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767" y="2075"/>
                  <a:ext cx="16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50" name="Line 223">
                  <a:extLst>
                    <a:ext uri="{FF2B5EF4-FFF2-40B4-BE49-F238E27FC236}">
                      <a16:creationId xmlns:a16="http://schemas.microsoft.com/office/drawing/2014/main" id="{21431426-CFB1-41E5-902F-C0574C87C5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67" y="207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51" name="Line 224">
                  <a:extLst>
                    <a:ext uri="{FF2B5EF4-FFF2-40B4-BE49-F238E27FC236}">
                      <a16:creationId xmlns:a16="http://schemas.microsoft.com/office/drawing/2014/main" id="{2FED2836-7393-4C0D-AD79-3C4E477696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67" y="2068"/>
                  <a:ext cx="1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52" name="Line 225">
                  <a:extLst>
                    <a:ext uri="{FF2B5EF4-FFF2-40B4-BE49-F238E27FC236}">
                      <a16:creationId xmlns:a16="http://schemas.microsoft.com/office/drawing/2014/main" id="{B3E93606-CAD6-4C0A-BDFD-CF1014D34C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67" y="20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53" name="Line 226">
                  <a:extLst>
                    <a:ext uri="{FF2B5EF4-FFF2-40B4-BE49-F238E27FC236}">
                      <a16:creationId xmlns:a16="http://schemas.microsoft.com/office/drawing/2014/main" id="{4E60CAB6-CA1A-4AD8-8A88-1D1ADE1A76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67" y="20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54" name="Line 227">
                  <a:extLst>
                    <a:ext uri="{FF2B5EF4-FFF2-40B4-BE49-F238E27FC236}">
                      <a16:creationId xmlns:a16="http://schemas.microsoft.com/office/drawing/2014/main" id="{C799DD1F-2517-47B0-8B7D-CCA741EF8A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67" y="20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55" name="Line 228">
                  <a:extLst>
                    <a:ext uri="{FF2B5EF4-FFF2-40B4-BE49-F238E27FC236}">
                      <a16:creationId xmlns:a16="http://schemas.microsoft.com/office/drawing/2014/main" id="{68BEBEDC-CF90-4B03-8DB5-CEBE9485A1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67" y="2060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56" name="Line 229">
                  <a:extLst>
                    <a:ext uri="{FF2B5EF4-FFF2-40B4-BE49-F238E27FC236}">
                      <a16:creationId xmlns:a16="http://schemas.microsoft.com/office/drawing/2014/main" id="{EB4D5943-788A-46FB-A143-C39CF9AECF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67" y="206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57" name="Line 230">
                  <a:extLst>
                    <a:ext uri="{FF2B5EF4-FFF2-40B4-BE49-F238E27FC236}">
                      <a16:creationId xmlns:a16="http://schemas.microsoft.com/office/drawing/2014/main" id="{2FAC114D-F672-46F4-B9D3-B5450DAAF0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67" y="2052"/>
                  <a:ext cx="16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58" name="Line 231">
                  <a:extLst>
                    <a:ext uri="{FF2B5EF4-FFF2-40B4-BE49-F238E27FC236}">
                      <a16:creationId xmlns:a16="http://schemas.microsoft.com/office/drawing/2014/main" id="{31A614F4-4D9C-4C37-B7E7-8BBC39F4CD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5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59" name="Line 232">
                  <a:extLst>
                    <a:ext uri="{FF2B5EF4-FFF2-40B4-BE49-F238E27FC236}">
                      <a16:creationId xmlns:a16="http://schemas.microsoft.com/office/drawing/2014/main" id="{051B3C3B-8B23-4B37-AFCA-120721A652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5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60" name="Line 233">
                  <a:extLst>
                    <a:ext uri="{FF2B5EF4-FFF2-40B4-BE49-F238E27FC236}">
                      <a16:creationId xmlns:a16="http://schemas.microsoft.com/office/drawing/2014/main" id="{E0A7EFC5-77A0-42EC-B6E0-6B272B6CEE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5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61" name="Line 234">
                  <a:extLst>
                    <a:ext uri="{FF2B5EF4-FFF2-40B4-BE49-F238E27FC236}">
                      <a16:creationId xmlns:a16="http://schemas.microsoft.com/office/drawing/2014/main" id="{D9C866CF-A562-4C60-822A-3704515928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52"/>
                  <a:ext cx="8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62" name="Line 235">
                  <a:extLst>
                    <a:ext uri="{FF2B5EF4-FFF2-40B4-BE49-F238E27FC236}">
                      <a16:creationId xmlns:a16="http://schemas.microsoft.com/office/drawing/2014/main" id="{351D9FF5-405F-4756-97F6-D49DF4EEF0B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91" y="206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63" name="Line 236">
                  <a:extLst>
                    <a:ext uri="{FF2B5EF4-FFF2-40B4-BE49-F238E27FC236}">
                      <a16:creationId xmlns:a16="http://schemas.microsoft.com/office/drawing/2014/main" id="{5F332783-A97D-4B86-AE44-B58ABD963D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91" y="2060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64" name="Line 237">
                  <a:extLst>
                    <a:ext uri="{FF2B5EF4-FFF2-40B4-BE49-F238E27FC236}">
                      <a16:creationId xmlns:a16="http://schemas.microsoft.com/office/drawing/2014/main" id="{83E4EA75-242B-4180-8024-7F1B9CB64F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91" y="2068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65" name="Freeform 238">
                  <a:extLst>
                    <a:ext uri="{FF2B5EF4-FFF2-40B4-BE49-F238E27FC236}">
                      <a16:creationId xmlns:a16="http://schemas.microsoft.com/office/drawing/2014/main" id="{8ED841B4-B64F-4F13-8953-90E4A92098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2384"/>
                  <a:ext cx="24" cy="23"/>
                </a:xfrm>
                <a:custGeom>
                  <a:avLst/>
                  <a:gdLst>
                    <a:gd name="T0" fmla="*/ 24 w 24"/>
                    <a:gd name="T1" fmla="*/ 15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5 h 23"/>
                    <a:gd name="T12" fmla="*/ 0 w 24"/>
                    <a:gd name="T13" fmla="*/ 15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5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5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66" name="Line 239">
                  <a:extLst>
                    <a:ext uri="{FF2B5EF4-FFF2-40B4-BE49-F238E27FC236}">
                      <a16:creationId xmlns:a16="http://schemas.microsoft.com/office/drawing/2014/main" id="{F4307E90-61B7-43B5-A631-3406F093E93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399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67" name="Line 240">
                  <a:extLst>
                    <a:ext uri="{FF2B5EF4-FFF2-40B4-BE49-F238E27FC236}">
                      <a16:creationId xmlns:a16="http://schemas.microsoft.com/office/drawing/2014/main" id="{0C8764DB-08BA-45F5-AD60-7567693AF7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4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68" name="Line 241">
                  <a:extLst>
                    <a:ext uri="{FF2B5EF4-FFF2-40B4-BE49-F238E27FC236}">
                      <a16:creationId xmlns:a16="http://schemas.microsoft.com/office/drawing/2014/main" id="{365A1812-9F7A-4FA1-AF47-F68776BA9A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88" y="2407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69" name="Line 242">
                  <a:extLst>
                    <a:ext uri="{FF2B5EF4-FFF2-40B4-BE49-F238E27FC236}">
                      <a16:creationId xmlns:a16="http://schemas.microsoft.com/office/drawing/2014/main" id="{095E94DD-4240-4B56-8843-303940CB7E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4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70" name="Line 243">
                  <a:extLst>
                    <a:ext uri="{FF2B5EF4-FFF2-40B4-BE49-F238E27FC236}">
                      <a16:creationId xmlns:a16="http://schemas.microsoft.com/office/drawing/2014/main" id="{AFB1923D-867D-4FF2-A125-E8F9817D41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4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71" name="Line 244">
                  <a:extLst>
                    <a:ext uri="{FF2B5EF4-FFF2-40B4-BE49-F238E27FC236}">
                      <a16:creationId xmlns:a16="http://schemas.microsoft.com/office/drawing/2014/main" id="{F66593D3-F232-4AA6-90FF-39BF20BC6D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4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72" name="Line 245">
                  <a:extLst>
                    <a:ext uri="{FF2B5EF4-FFF2-40B4-BE49-F238E27FC236}">
                      <a16:creationId xmlns:a16="http://schemas.microsoft.com/office/drawing/2014/main" id="{EA5AAA13-0BAA-4575-9624-83A2CDBC64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72" y="2407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73" name="Line 246">
                  <a:extLst>
                    <a:ext uri="{FF2B5EF4-FFF2-40B4-BE49-F238E27FC236}">
                      <a16:creationId xmlns:a16="http://schemas.microsoft.com/office/drawing/2014/main" id="{E211A2F9-EBAC-4F8B-B6D7-5530B51B5F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72" y="240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74" name="Line 247">
                  <a:extLst>
                    <a:ext uri="{FF2B5EF4-FFF2-40B4-BE49-F238E27FC236}">
                      <a16:creationId xmlns:a16="http://schemas.microsoft.com/office/drawing/2014/main" id="{4CD7DC54-2922-45FD-A4CF-ECB963A959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72" y="2399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75" name="Line 248">
                  <a:extLst>
                    <a:ext uri="{FF2B5EF4-FFF2-40B4-BE49-F238E27FC236}">
                      <a16:creationId xmlns:a16="http://schemas.microsoft.com/office/drawing/2014/main" id="{6A3E2AF7-A6E4-45D9-AFBB-23B25D2E03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72" y="239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76" name="Line 249">
                  <a:extLst>
                    <a:ext uri="{FF2B5EF4-FFF2-40B4-BE49-F238E27FC236}">
                      <a16:creationId xmlns:a16="http://schemas.microsoft.com/office/drawing/2014/main" id="{08F9FB54-E498-4683-BDAA-2F3D84A52E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72" y="239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77" name="Line 250">
                  <a:extLst>
                    <a:ext uri="{FF2B5EF4-FFF2-40B4-BE49-F238E27FC236}">
                      <a16:creationId xmlns:a16="http://schemas.microsoft.com/office/drawing/2014/main" id="{D0E055C9-08B1-450C-AAE7-B2D19B06CD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72" y="239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78" name="Line 251">
                  <a:extLst>
                    <a:ext uri="{FF2B5EF4-FFF2-40B4-BE49-F238E27FC236}">
                      <a16:creationId xmlns:a16="http://schemas.microsoft.com/office/drawing/2014/main" id="{764DEAC5-0FA9-46BB-8745-ABDFA87A8F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72" y="2384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79" name="Line 252">
                  <a:extLst>
                    <a:ext uri="{FF2B5EF4-FFF2-40B4-BE49-F238E27FC236}">
                      <a16:creationId xmlns:a16="http://schemas.microsoft.com/office/drawing/2014/main" id="{BBA01043-3A5A-4405-8928-FC71EA3E0C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72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80" name="Line 253">
                  <a:extLst>
                    <a:ext uri="{FF2B5EF4-FFF2-40B4-BE49-F238E27FC236}">
                      <a16:creationId xmlns:a16="http://schemas.microsoft.com/office/drawing/2014/main" id="{4B7355A6-B3C8-4036-9FD4-1DCA9F61EC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72" y="2384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81" name="Line 254">
                  <a:extLst>
                    <a:ext uri="{FF2B5EF4-FFF2-40B4-BE49-F238E27FC236}">
                      <a16:creationId xmlns:a16="http://schemas.microsoft.com/office/drawing/2014/main" id="{359307B5-8138-48D3-87C2-CD1BF07E500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82" name="Line 255">
                  <a:extLst>
                    <a:ext uri="{FF2B5EF4-FFF2-40B4-BE49-F238E27FC236}">
                      <a16:creationId xmlns:a16="http://schemas.microsoft.com/office/drawing/2014/main" id="{E4650954-DD79-45B0-832D-893AF43F82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83" name="Line 256">
                  <a:extLst>
                    <a:ext uri="{FF2B5EF4-FFF2-40B4-BE49-F238E27FC236}">
                      <a16:creationId xmlns:a16="http://schemas.microsoft.com/office/drawing/2014/main" id="{E77358DF-DE82-4684-B262-2DAAFD313CC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84" name="Line 257">
                  <a:extLst>
                    <a:ext uri="{FF2B5EF4-FFF2-40B4-BE49-F238E27FC236}">
                      <a16:creationId xmlns:a16="http://schemas.microsoft.com/office/drawing/2014/main" id="{ECF7585B-D107-48BF-98B0-FACE836E1B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8" y="2384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85" name="Line 258">
                  <a:extLst>
                    <a:ext uri="{FF2B5EF4-FFF2-40B4-BE49-F238E27FC236}">
                      <a16:creationId xmlns:a16="http://schemas.microsoft.com/office/drawing/2014/main" id="{75902F5B-C868-452E-91D0-92C171C079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86" name="Line 259">
                  <a:extLst>
                    <a:ext uri="{FF2B5EF4-FFF2-40B4-BE49-F238E27FC236}">
                      <a16:creationId xmlns:a16="http://schemas.microsoft.com/office/drawing/2014/main" id="{06FFEF12-4896-4972-A879-78BED8CC44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384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87" name="Line 260">
                  <a:extLst>
                    <a:ext uri="{FF2B5EF4-FFF2-40B4-BE49-F238E27FC236}">
                      <a16:creationId xmlns:a16="http://schemas.microsoft.com/office/drawing/2014/main" id="{3AB4362A-FFAF-4726-A236-2AFFF93BF4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6" y="239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88" name="Freeform 261">
                  <a:extLst>
                    <a:ext uri="{FF2B5EF4-FFF2-40B4-BE49-F238E27FC236}">
                      <a16:creationId xmlns:a16="http://schemas.microsoft.com/office/drawing/2014/main" id="{717B4545-D5F3-45FC-8304-CC8CD9459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3" y="2099"/>
                  <a:ext cx="24" cy="23"/>
                </a:xfrm>
                <a:custGeom>
                  <a:avLst/>
                  <a:gdLst>
                    <a:gd name="T0" fmla="*/ 24 w 24"/>
                    <a:gd name="T1" fmla="*/ 15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5 h 23"/>
                    <a:gd name="T12" fmla="*/ 0 w 24"/>
                    <a:gd name="T13" fmla="*/ 15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5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5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89" name="Line 262">
                  <a:extLst>
                    <a:ext uri="{FF2B5EF4-FFF2-40B4-BE49-F238E27FC236}">
                      <a16:creationId xmlns:a16="http://schemas.microsoft.com/office/drawing/2014/main" id="{01D757C6-A471-43A1-8F5F-8AA9C6F1CA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87" y="2114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90" name="Line 263">
                  <a:extLst>
                    <a:ext uri="{FF2B5EF4-FFF2-40B4-BE49-F238E27FC236}">
                      <a16:creationId xmlns:a16="http://schemas.microsoft.com/office/drawing/2014/main" id="{5A3DFB1A-8132-4165-BAED-79F4471EADB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87" y="212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91" name="Line 264">
                  <a:extLst>
                    <a:ext uri="{FF2B5EF4-FFF2-40B4-BE49-F238E27FC236}">
                      <a16:creationId xmlns:a16="http://schemas.microsoft.com/office/drawing/2014/main" id="{9047D206-322B-4735-9406-DEABD9A857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79" y="2122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92" name="Line 265">
                  <a:extLst>
                    <a:ext uri="{FF2B5EF4-FFF2-40B4-BE49-F238E27FC236}">
                      <a16:creationId xmlns:a16="http://schemas.microsoft.com/office/drawing/2014/main" id="{07BF509F-2375-404D-8600-AC6C0D0495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" y="212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93" name="Line 266">
                  <a:extLst>
                    <a:ext uri="{FF2B5EF4-FFF2-40B4-BE49-F238E27FC236}">
                      <a16:creationId xmlns:a16="http://schemas.microsoft.com/office/drawing/2014/main" id="{56D74843-F596-4122-AD28-33F98A8C41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" y="212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94" name="Line 267">
                  <a:extLst>
                    <a:ext uri="{FF2B5EF4-FFF2-40B4-BE49-F238E27FC236}">
                      <a16:creationId xmlns:a16="http://schemas.microsoft.com/office/drawing/2014/main" id="{2DA531E7-2EF0-4E5F-9026-1A487AA5E4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" y="212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95" name="Line 268">
                  <a:extLst>
                    <a:ext uri="{FF2B5EF4-FFF2-40B4-BE49-F238E27FC236}">
                      <a16:creationId xmlns:a16="http://schemas.microsoft.com/office/drawing/2014/main" id="{9ABE699B-E989-4361-ACD3-6A03CA1294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63" y="2122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96" name="Line 269">
                  <a:extLst>
                    <a:ext uri="{FF2B5EF4-FFF2-40B4-BE49-F238E27FC236}">
                      <a16:creationId xmlns:a16="http://schemas.microsoft.com/office/drawing/2014/main" id="{6047E785-5411-4080-8F7E-F37911509D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63" y="212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97" name="Line 270">
                  <a:extLst>
                    <a:ext uri="{FF2B5EF4-FFF2-40B4-BE49-F238E27FC236}">
                      <a16:creationId xmlns:a16="http://schemas.microsoft.com/office/drawing/2014/main" id="{CA817BE9-C4A1-46DD-9775-F2EBAA0BB4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663" y="2114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98" name="Line 271">
                  <a:extLst>
                    <a:ext uri="{FF2B5EF4-FFF2-40B4-BE49-F238E27FC236}">
                      <a16:creationId xmlns:a16="http://schemas.microsoft.com/office/drawing/2014/main" id="{EFF67A9B-94C0-4733-AD18-A73F991F2F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63" y="211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299" name="Line 272">
                  <a:extLst>
                    <a:ext uri="{FF2B5EF4-FFF2-40B4-BE49-F238E27FC236}">
                      <a16:creationId xmlns:a16="http://schemas.microsoft.com/office/drawing/2014/main" id="{C15E4B1C-ECAE-4439-BFA0-5A294FB140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63" y="211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00" name="Line 273">
                  <a:extLst>
                    <a:ext uri="{FF2B5EF4-FFF2-40B4-BE49-F238E27FC236}">
                      <a16:creationId xmlns:a16="http://schemas.microsoft.com/office/drawing/2014/main" id="{A8984AD3-73DC-4001-8EB6-58B3490E64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63" y="211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01" name="Line 274">
                  <a:extLst>
                    <a:ext uri="{FF2B5EF4-FFF2-40B4-BE49-F238E27FC236}">
                      <a16:creationId xmlns:a16="http://schemas.microsoft.com/office/drawing/2014/main" id="{5858ACDC-0533-4988-A6A6-5CD65EA4E3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663" y="2099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02" name="Line 275">
                  <a:extLst>
                    <a:ext uri="{FF2B5EF4-FFF2-40B4-BE49-F238E27FC236}">
                      <a16:creationId xmlns:a16="http://schemas.microsoft.com/office/drawing/2014/main" id="{A5C97111-1BA5-4EE6-A87E-957D89A4DD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63" y="209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03" name="Line 276">
                  <a:extLst>
                    <a:ext uri="{FF2B5EF4-FFF2-40B4-BE49-F238E27FC236}">
                      <a16:creationId xmlns:a16="http://schemas.microsoft.com/office/drawing/2014/main" id="{1C5DF194-AD90-41B7-996D-61021B1399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63" y="2099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04" name="Line 277">
                  <a:extLst>
                    <a:ext uri="{FF2B5EF4-FFF2-40B4-BE49-F238E27FC236}">
                      <a16:creationId xmlns:a16="http://schemas.microsoft.com/office/drawing/2014/main" id="{4E8CDD66-70D0-48DC-8BAA-80DEB0626D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" y="209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05" name="Line 278">
                  <a:extLst>
                    <a:ext uri="{FF2B5EF4-FFF2-40B4-BE49-F238E27FC236}">
                      <a16:creationId xmlns:a16="http://schemas.microsoft.com/office/drawing/2014/main" id="{F1064725-89AE-46FA-8115-B3CD283022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" y="209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06" name="Line 279">
                  <a:extLst>
                    <a:ext uri="{FF2B5EF4-FFF2-40B4-BE49-F238E27FC236}">
                      <a16:creationId xmlns:a16="http://schemas.microsoft.com/office/drawing/2014/main" id="{007690B7-A6C5-4AC5-BDED-221EA1EB2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" y="209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07" name="Line 280">
                  <a:extLst>
                    <a:ext uri="{FF2B5EF4-FFF2-40B4-BE49-F238E27FC236}">
                      <a16:creationId xmlns:a16="http://schemas.microsoft.com/office/drawing/2014/main" id="{88A309BB-730E-4F3F-A952-ABE834B6C0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" y="2099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08" name="Line 281">
                  <a:extLst>
                    <a:ext uri="{FF2B5EF4-FFF2-40B4-BE49-F238E27FC236}">
                      <a16:creationId xmlns:a16="http://schemas.microsoft.com/office/drawing/2014/main" id="{7133726D-A81D-4695-B96F-7BF08BA244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87" y="209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09" name="Line 282">
                  <a:extLst>
                    <a:ext uri="{FF2B5EF4-FFF2-40B4-BE49-F238E27FC236}">
                      <a16:creationId xmlns:a16="http://schemas.microsoft.com/office/drawing/2014/main" id="{9D640DBB-9FE9-4068-864F-5CF735230C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87" y="2099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10" name="Line 283">
                  <a:extLst>
                    <a:ext uri="{FF2B5EF4-FFF2-40B4-BE49-F238E27FC236}">
                      <a16:creationId xmlns:a16="http://schemas.microsoft.com/office/drawing/2014/main" id="{F8BF1768-073F-46E3-B6EE-DEDB29D4F2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87" y="211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11" name="Freeform 284">
                  <a:extLst>
                    <a:ext uri="{FF2B5EF4-FFF2-40B4-BE49-F238E27FC236}">
                      <a16:creationId xmlns:a16="http://schemas.microsoft.com/office/drawing/2014/main" id="{17E4202B-5674-443C-B559-0E3E487B72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0" y="2222"/>
                  <a:ext cx="24" cy="23"/>
                </a:xfrm>
                <a:custGeom>
                  <a:avLst/>
                  <a:gdLst>
                    <a:gd name="T0" fmla="*/ 24 w 24"/>
                    <a:gd name="T1" fmla="*/ 15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5 h 23"/>
                    <a:gd name="T12" fmla="*/ 0 w 24"/>
                    <a:gd name="T13" fmla="*/ 15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5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5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12" name="Line 285">
                  <a:extLst>
                    <a:ext uri="{FF2B5EF4-FFF2-40B4-BE49-F238E27FC236}">
                      <a16:creationId xmlns:a16="http://schemas.microsoft.com/office/drawing/2014/main" id="{BD4B46A3-9EC4-4877-A2AA-8C6BA164D0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237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13" name="Line 286">
                  <a:extLst>
                    <a:ext uri="{FF2B5EF4-FFF2-40B4-BE49-F238E27FC236}">
                      <a16:creationId xmlns:a16="http://schemas.microsoft.com/office/drawing/2014/main" id="{B9986370-EF1E-408E-BEF9-F609BFB4F5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2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14" name="Line 287">
                  <a:extLst>
                    <a:ext uri="{FF2B5EF4-FFF2-40B4-BE49-F238E27FC236}">
                      <a16:creationId xmlns:a16="http://schemas.microsoft.com/office/drawing/2014/main" id="{5E65E9EC-B5D8-4E52-969D-BA101A6F22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16" y="2245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15" name="Line 288">
                  <a:extLst>
                    <a:ext uri="{FF2B5EF4-FFF2-40B4-BE49-F238E27FC236}">
                      <a16:creationId xmlns:a16="http://schemas.microsoft.com/office/drawing/2014/main" id="{28E5D4D3-3886-4435-B6FB-CE6FBE9FDB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16" y="22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16" name="Line 289">
                  <a:extLst>
                    <a:ext uri="{FF2B5EF4-FFF2-40B4-BE49-F238E27FC236}">
                      <a16:creationId xmlns:a16="http://schemas.microsoft.com/office/drawing/2014/main" id="{6D4614D6-A2BC-4A89-9BE4-D426E52821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16" y="22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17" name="Line 290">
                  <a:extLst>
                    <a:ext uri="{FF2B5EF4-FFF2-40B4-BE49-F238E27FC236}">
                      <a16:creationId xmlns:a16="http://schemas.microsoft.com/office/drawing/2014/main" id="{10461E9E-6E5F-40B4-9CD0-C1D9A74C9D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16" y="22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18" name="Line 291">
                  <a:extLst>
                    <a:ext uri="{FF2B5EF4-FFF2-40B4-BE49-F238E27FC236}">
                      <a16:creationId xmlns:a16="http://schemas.microsoft.com/office/drawing/2014/main" id="{93959601-359B-453A-BE6D-2BCAADA7D63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00" y="2245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19" name="Line 292">
                  <a:extLst>
                    <a:ext uri="{FF2B5EF4-FFF2-40B4-BE49-F238E27FC236}">
                      <a16:creationId xmlns:a16="http://schemas.microsoft.com/office/drawing/2014/main" id="{92A4723D-E2AB-48B6-8FAA-7D4F8CDD847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2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20" name="Line 293">
                  <a:extLst>
                    <a:ext uri="{FF2B5EF4-FFF2-40B4-BE49-F238E27FC236}">
                      <a16:creationId xmlns:a16="http://schemas.microsoft.com/office/drawing/2014/main" id="{AB9A7B69-9E58-4523-AA76-330320EEB3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600" y="2237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21" name="Line 294">
                  <a:extLst>
                    <a:ext uri="{FF2B5EF4-FFF2-40B4-BE49-F238E27FC236}">
                      <a16:creationId xmlns:a16="http://schemas.microsoft.com/office/drawing/2014/main" id="{176E7EE8-9716-4AA7-A35B-488CF1F6B9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23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22" name="Line 295">
                  <a:extLst>
                    <a:ext uri="{FF2B5EF4-FFF2-40B4-BE49-F238E27FC236}">
                      <a16:creationId xmlns:a16="http://schemas.microsoft.com/office/drawing/2014/main" id="{AC3876CE-71BE-4031-9E6E-F772AB7CE4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23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23" name="Line 296">
                  <a:extLst>
                    <a:ext uri="{FF2B5EF4-FFF2-40B4-BE49-F238E27FC236}">
                      <a16:creationId xmlns:a16="http://schemas.microsoft.com/office/drawing/2014/main" id="{49CF85C3-59BF-495C-A9B7-A3616964CF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23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24" name="Line 297">
                  <a:extLst>
                    <a:ext uri="{FF2B5EF4-FFF2-40B4-BE49-F238E27FC236}">
                      <a16:creationId xmlns:a16="http://schemas.microsoft.com/office/drawing/2014/main" id="{208918AE-FB85-44E7-B118-8FE0C92729D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600" y="2222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25" name="Line 298">
                  <a:extLst>
                    <a:ext uri="{FF2B5EF4-FFF2-40B4-BE49-F238E27FC236}">
                      <a16:creationId xmlns:a16="http://schemas.microsoft.com/office/drawing/2014/main" id="{7E72F9EF-3895-4A10-B1B6-98FE4779F4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22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26" name="Line 299">
                  <a:extLst>
                    <a:ext uri="{FF2B5EF4-FFF2-40B4-BE49-F238E27FC236}">
                      <a16:creationId xmlns:a16="http://schemas.microsoft.com/office/drawing/2014/main" id="{FFAD8B45-FD3E-4312-BE93-AC4A8B518D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00" y="2222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27" name="Line 300">
                  <a:extLst>
                    <a:ext uri="{FF2B5EF4-FFF2-40B4-BE49-F238E27FC236}">
                      <a16:creationId xmlns:a16="http://schemas.microsoft.com/office/drawing/2014/main" id="{32C0EA23-0DBA-47EC-8926-99764BF22D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16" y="222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28" name="Line 301">
                  <a:extLst>
                    <a:ext uri="{FF2B5EF4-FFF2-40B4-BE49-F238E27FC236}">
                      <a16:creationId xmlns:a16="http://schemas.microsoft.com/office/drawing/2014/main" id="{BDA88AE8-E740-43AD-8057-582F7F7B70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16" y="222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29" name="Line 302">
                  <a:extLst>
                    <a:ext uri="{FF2B5EF4-FFF2-40B4-BE49-F238E27FC236}">
                      <a16:creationId xmlns:a16="http://schemas.microsoft.com/office/drawing/2014/main" id="{06FDAFA2-BBFC-4251-A9DB-2E5F9B4BC6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16" y="222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30" name="Line 303">
                  <a:extLst>
                    <a:ext uri="{FF2B5EF4-FFF2-40B4-BE49-F238E27FC236}">
                      <a16:creationId xmlns:a16="http://schemas.microsoft.com/office/drawing/2014/main" id="{E9DD8BC8-3F17-4243-8FFA-EC0B355C29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16" y="2222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31" name="Line 304">
                  <a:extLst>
                    <a:ext uri="{FF2B5EF4-FFF2-40B4-BE49-F238E27FC236}">
                      <a16:creationId xmlns:a16="http://schemas.microsoft.com/office/drawing/2014/main" id="{563B0829-61EE-4892-9062-6E0199E070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222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32" name="Line 305">
                  <a:extLst>
                    <a:ext uri="{FF2B5EF4-FFF2-40B4-BE49-F238E27FC236}">
                      <a16:creationId xmlns:a16="http://schemas.microsoft.com/office/drawing/2014/main" id="{DE1B3369-6C5D-4458-8654-503F1FFC4E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222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33" name="Line 306">
                  <a:extLst>
                    <a:ext uri="{FF2B5EF4-FFF2-40B4-BE49-F238E27FC236}">
                      <a16:creationId xmlns:a16="http://schemas.microsoft.com/office/drawing/2014/main" id="{BB15CC3D-222B-482D-B821-1AC2038E0E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4" y="223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34" name="Freeform 307">
                  <a:extLst>
                    <a:ext uri="{FF2B5EF4-FFF2-40B4-BE49-F238E27FC236}">
                      <a16:creationId xmlns:a16="http://schemas.microsoft.com/office/drawing/2014/main" id="{231FCEDE-6921-4B20-9BFF-9790B2181C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7" y="2060"/>
                  <a:ext cx="24" cy="23"/>
                </a:xfrm>
                <a:custGeom>
                  <a:avLst/>
                  <a:gdLst>
                    <a:gd name="T0" fmla="*/ 24 w 24"/>
                    <a:gd name="T1" fmla="*/ 15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5 h 23"/>
                    <a:gd name="T12" fmla="*/ 0 w 24"/>
                    <a:gd name="T13" fmla="*/ 15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5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5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35" name="Line 308">
                  <a:extLst>
                    <a:ext uri="{FF2B5EF4-FFF2-40B4-BE49-F238E27FC236}">
                      <a16:creationId xmlns:a16="http://schemas.microsoft.com/office/drawing/2014/main" id="{F50698EF-CFCA-4B45-8928-5C903E64B4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51" y="2075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36" name="Line 309">
                  <a:extLst>
                    <a:ext uri="{FF2B5EF4-FFF2-40B4-BE49-F238E27FC236}">
                      <a16:creationId xmlns:a16="http://schemas.microsoft.com/office/drawing/2014/main" id="{B80B4B57-F547-4D6D-B419-B41D0AC591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51" y="20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37" name="Line 310">
                  <a:extLst>
                    <a:ext uri="{FF2B5EF4-FFF2-40B4-BE49-F238E27FC236}">
                      <a16:creationId xmlns:a16="http://schemas.microsoft.com/office/drawing/2014/main" id="{A368A445-ACE0-4471-A924-3239FA33A85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43" y="2083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38" name="Line 311">
                  <a:extLst>
                    <a:ext uri="{FF2B5EF4-FFF2-40B4-BE49-F238E27FC236}">
                      <a16:creationId xmlns:a16="http://schemas.microsoft.com/office/drawing/2014/main" id="{5BE1629E-6C36-458E-B1C4-42F80AB933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43" y="20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39" name="Line 312">
                  <a:extLst>
                    <a:ext uri="{FF2B5EF4-FFF2-40B4-BE49-F238E27FC236}">
                      <a16:creationId xmlns:a16="http://schemas.microsoft.com/office/drawing/2014/main" id="{B0663482-4861-4601-A168-C02F737A7B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43" y="20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40" name="Line 313">
                  <a:extLst>
                    <a:ext uri="{FF2B5EF4-FFF2-40B4-BE49-F238E27FC236}">
                      <a16:creationId xmlns:a16="http://schemas.microsoft.com/office/drawing/2014/main" id="{DEB98014-9DD9-4139-AD57-86BC4BF978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43" y="20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41" name="Line 314">
                  <a:extLst>
                    <a:ext uri="{FF2B5EF4-FFF2-40B4-BE49-F238E27FC236}">
                      <a16:creationId xmlns:a16="http://schemas.microsoft.com/office/drawing/2014/main" id="{219E2D54-5BCE-48AF-B327-973D2F63EA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27" y="2083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42" name="Line 315">
                  <a:extLst>
                    <a:ext uri="{FF2B5EF4-FFF2-40B4-BE49-F238E27FC236}">
                      <a16:creationId xmlns:a16="http://schemas.microsoft.com/office/drawing/2014/main" id="{75626F20-D9C6-42E3-8070-FFD6B031B8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27" y="208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43" name="Line 316">
                  <a:extLst>
                    <a:ext uri="{FF2B5EF4-FFF2-40B4-BE49-F238E27FC236}">
                      <a16:creationId xmlns:a16="http://schemas.microsoft.com/office/drawing/2014/main" id="{126BC72B-3461-4BAA-ADDF-0F1AD51D6C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27" y="2075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44" name="Line 317">
                  <a:extLst>
                    <a:ext uri="{FF2B5EF4-FFF2-40B4-BE49-F238E27FC236}">
                      <a16:creationId xmlns:a16="http://schemas.microsoft.com/office/drawing/2014/main" id="{296DCB81-B620-438D-ACDB-B66440BDC6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27" y="207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45" name="Line 318">
                  <a:extLst>
                    <a:ext uri="{FF2B5EF4-FFF2-40B4-BE49-F238E27FC236}">
                      <a16:creationId xmlns:a16="http://schemas.microsoft.com/office/drawing/2014/main" id="{C0DEAB3A-9E86-489D-84C5-E3FC0241A5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27" y="207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46" name="Line 319">
                  <a:extLst>
                    <a:ext uri="{FF2B5EF4-FFF2-40B4-BE49-F238E27FC236}">
                      <a16:creationId xmlns:a16="http://schemas.microsoft.com/office/drawing/2014/main" id="{69D51B09-2EEA-4DCF-8472-0323E67647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27" y="207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47" name="Line 320">
                  <a:extLst>
                    <a:ext uri="{FF2B5EF4-FFF2-40B4-BE49-F238E27FC236}">
                      <a16:creationId xmlns:a16="http://schemas.microsoft.com/office/drawing/2014/main" id="{ABAD191E-9967-405E-ABC0-6CEE8CEDD2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27" y="2060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48" name="Line 321">
                  <a:extLst>
                    <a:ext uri="{FF2B5EF4-FFF2-40B4-BE49-F238E27FC236}">
                      <a16:creationId xmlns:a16="http://schemas.microsoft.com/office/drawing/2014/main" id="{19F4A5CB-2FDC-4E19-ACE5-8006D2F311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27" y="206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49" name="Line 322">
                  <a:extLst>
                    <a:ext uri="{FF2B5EF4-FFF2-40B4-BE49-F238E27FC236}">
                      <a16:creationId xmlns:a16="http://schemas.microsoft.com/office/drawing/2014/main" id="{926F07C8-797D-45F4-85B3-4C1E4A9B00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27" y="2060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50" name="Line 323">
                  <a:extLst>
                    <a:ext uri="{FF2B5EF4-FFF2-40B4-BE49-F238E27FC236}">
                      <a16:creationId xmlns:a16="http://schemas.microsoft.com/office/drawing/2014/main" id="{E94D3967-95AB-4217-8A76-87B2F03FC3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43" y="206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51" name="Line 324">
                  <a:extLst>
                    <a:ext uri="{FF2B5EF4-FFF2-40B4-BE49-F238E27FC236}">
                      <a16:creationId xmlns:a16="http://schemas.microsoft.com/office/drawing/2014/main" id="{9C8C98F0-D941-40E2-97F8-9C73C5A353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43" y="206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52" name="Line 325">
                  <a:extLst>
                    <a:ext uri="{FF2B5EF4-FFF2-40B4-BE49-F238E27FC236}">
                      <a16:creationId xmlns:a16="http://schemas.microsoft.com/office/drawing/2014/main" id="{CDE3F53E-D957-4891-9520-20E5562136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43" y="206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53" name="Line 326">
                  <a:extLst>
                    <a:ext uri="{FF2B5EF4-FFF2-40B4-BE49-F238E27FC236}">
                      <a16:creationId xmlns:a16="http://schemas.microsoft.com/office/drawing/2014/main" id="{6F213463-DB2A-4011-BE71-3F0F7824630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43" y="2060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54" name="Line 327">
                  <a:extLst>
                    <a:ext uri="{FF2B5EF4-FFF2-40B4-BE49-F238E27FC236}">
                      <a16:creationId xmlns:a16="http://schemas.microsoft.com/office/drawing/2014/main" id="{0A236B99-8E69-4745-BAAD-86C02475B4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51" y="206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55" name="Line 328">
                  <a:extLst>
                    <a:ext uri="{FF2B5EF4-FFF2-40B4-BE49-F238E27FC236}">
                      <a16:creationId xmlns:a16="http://schemas.microsoft.com/office/drawing/2014/main" id="{4091F801-39A2-4D3A-9324-20BCF62833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51" y="2060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56" name="Line 329">
                  <a:extLst>
                    <a:ext uri="{FF2B5EF4-FFF2-40B4-BE49-F238E27FC236}">
                      <a16:creationId xmlns:a16="http://schemas.microsoft.com/office/drawing/2014/main" id="{A3845C82-5EA5-4D0F-8E58-92BEC3C5B7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51" y="207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57" name="Freeform 330">
                  <a:extLst>
                    <a:ext uri="{FF2B5EF4-FFF2-40B4-BE49-F238E27FC236}">
                      <a16:creationId xmlns:a16="http://schemas.microsoft.com/office/drawing/2014/main" id="{4E477D89-EBC3-4646-84A7-716845D1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4" y="2361"/>
                  <a:ext cx="24" cy="23"/>
                </a:xfrm>
                <a:custGeom>
                  <a:avLst/>
                  <a:gdLst>
                    <a:gd name="T0" fmla="*/ 24 w 24"/>
                    <a:gd name="T1" fmla="*/ 15 h 23"/>
                    <a:gd name="T2" fmla="*/ 24 w 24"/>
                    <a:gd name="T3" fmla="*/ 23 h 23"/>
                    <a:gd name="T4" fmla="*/ 16 w 24"/>
                    <a:gd name="T5" fmla="*/ 23 h 23"/>
                    <a:gd name="T6" fmla="*/ 16 w 24"/>
                    <a:gd name="T7" fmla="*/ 23 h 23"/>
                    <a:gd name="T8" fmla="*/ 0 w 24"/>
                    <a:gd name="T9" fmla="*/ 23 h 23"/>
                    <a:gd name="T10" fmla="*/ 0 w 24"/>
                    <a:gd name="T11" fmla="*/ 15 h 23"/>
                    <a:gd name="T12" fmla="*/ 0 w 24"/>
                    <a:gd name="T13" fmla="*/ 15 h 23"/>
                    <a:gd name="T14" fmla="*/ 0 w 24"/>
                    <a:gd name="T15" fmla="*/ 0 h 23"/>
                    <a:gd name="T16" fmla="*/ 16 w 24"/>
                    <a:gd name="T17" fmla="*/ 0 h 23"/>
                    <a:gd name="T18" fmla="*/ 16 w 24"/>
                    <a:gd name="T19" fmla="*/ 0 h 23"/>
                    <a:gd name="T20" fmla="*/ 24 w 24"/>
                    <a:gd name="T21" fmla="*/ 0 h 23"/>
                    <a:gd name="T22" fmla="*/ 24 w 24"/>
                    <a:gd name="T23" fmla="*/ 15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3"/>
                    <a:gd name="T38" fmla="*/ 24 w 24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3">
                      <a:moveTo>
                        <a:pt x="24" y="15"/>
                      </a:moveTo>
                      <a:lnTo>
                        <a:pt x="24" y="23"/>
                      </a:lnTo>
                      <a:lnTo>
                        <a:pt x="16" y="23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58" name="Line 331">
                  <a:extLst>
                    <a:ext uri="{FF2B5EF4-FFF2-40B4-BE49-F238E27FC236}">
                      <a16:creationId xmlns:a16="http://schemas.microsoft.com/office/drawing/2014/main" id="{82DC4ADD-A7AB-46FC-8683-D240EE43D8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8" y="2376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59" name="Line 332">
                  <a:extLst>
                    <a:ext uri="{FF2B5EF4-FFF2-40B4-BE49-F238E27FC236}">
                      <a16:creationId xmlns:a16="http://schemas.microsoft.com/office/drawing/2014/main" id="{B29F5497-FDB3-49C8-AA14-6C0DE6D995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8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60" name="Line 333">
                  <a:extLst>
                    <a:ext uri="{FF2B5EF4-FFF2-40B4-BE49-F238E27FC236}">
                      <a16:creationId xmlns:a16="http://schemas.microsoft.com/office/drawing/2014/main" id="{E948B546-748B-408C-8629-397955AF40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560" y="2384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61" name="Line 334">
                  <a:extLst>
                    <a:ext uri="{FF2B5EF4-FFF2-40B4-BE49-F238E27FC236}">
                      <a16:creationId xmlns:a16="http://schemas.microsoft.com/office/drawing/2014/main" id="{FC2F6FBF-6032-48D1-AED9-D977C99A22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62" name="Line 335">
                  <a:extLst>
                    <a:ext uri="{FF2B5EF4-FFF2-40B4-BE49-F238E27FC236}">
                      <a16:creationId xmlns:a16="http://schemas.microsoft.com/office/drawing/2014/main" id="{F28463CB-69E2-48F0-90CC-0100FBD3A4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63" name="Line 336">
                  <a:extLst>
                    <a:ext uri="{FF2B5EF4-FFF2-40B4-BE49-F238E27FC236}">
                      <a16:creationId xmlns:a16="http://schemas.microsoft.com/office/drawing/2014/main" id="{BDCEA6CC-BB25-4C79-AFFA-58DEFBB1C6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64" name="Line 337">
                  <a:extLst>
                    <a:ext uri="{FF2B5EF4-FFF2-40B4-BE49-F238E27FC236}">
                      <a16:creationId xmlns:a16="http://schemas.microsoft.com/office/drawing/2014/main" id="{368341F4-9252-4679-8380-BB033BC6E0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544" y="2384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65" name="Line 338">
                  <a:extLst>
                    <a:ext uri="{FF2B5EF4-FFF2-40B4-BE49-F238E27FC236}">
                      <a16:creationId xmlns:a16="http://schemas.microsoft.com/office/drawing/2014/main" id="{54442015-6DBA-4BF2-BB83-242194356D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44" y="2384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66" name="Line 339">
                  <a:extLst>
                    <a:ext uri="{FF2B5EF4-FFF2-40B4-BE49-F238E27FC236}">
                      <a16:creationId xmlns:a16="http://schemas.microsoft.com/office/drawing/2014/main" id="{57CCD93C-F611-41AD-BAD6-7B2A859EF1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544" y="2376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67" name="Line 340">
                  <a:extLst>
                    <a:ext uri="{FF2B5EF4-FFF2-40B4-BE49-F238E27FC236}">
                      <a16:creationId xmlns:a16="http://schemas.microsoft.com/office/drawing/2014/main" id="{05225CB6-19DF-445D-B877-91AA9327F33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44" y="23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68" name="Line 341">
                  <a:extLst>
                    <a:ext uri="{FF2B5EF4-FFF2-40B4-BE49-F238E27FC236}">
                      <a16:creationId xmlns:a16="http://schemas.microsoft.com/office/drawing/2014/main" id="{97660C15-C2E9-482F-80AF-17772894BA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44" y="23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69" name="Line 342">
                  <a:extLst>
                    <a:ext uri="{FF2B5EF4-FFF2-40B4-BE49-F238E27FC236}">
                      <a16:creationId xmlns:a16="http://schemas.microsoft.com/office/drawing/2014/main" id="{723CECFD-9F87-4080-97D6-1540966B94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44" y="23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70" name="Line 343">
                  <a:extLst>
                    <a:ext uri="{FF2B5EF4-FFF2-40B4-BE49-F238E27FC236}">
                      <a16:creationId xmlns:a16="http://schemas.microsoft.com/office/drawing/2014/main" id="{2119F4E4-F5F7-4598-AE34-89A7F9A75C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544" y="2361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71" name="Line 344">
                  <a:extLst>
                    <a:ext uri="{FF2B5EF4-FFF2-40B4-BE49-F238E27FC236}">
                      <a16:creationId xmlns:a16="http://schemas.microsoft.com/office/drawing/2014/main" id="{8A93ADCA-AB25-4EB9-B85F-A206DA9233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44" y="23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72" name="Line 345">
                  <a:extLst>
                    <a:ext uri="{FF2B5EF4-FFF2-40B4-BE49-F238E27FC236}">
                      <a16:creationId xmlns:a16="http://schemas.microsoft.com/office/drawing/2014/main" id="{5E18722A-A2B7-40C3-BF8D-D638B6459C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44" y="2361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73" name="Line 346">
                  <a:extLst>
                    <a:ext uri="{FF2B5EF4-FFF2-40B4-BE49-F238E27FC236}">
                      <a16:creationId xmlns:a16="http://schemas.microsoft.com/office/drawing/2014/main" id="{10FFE1D9-1975-477F-BB37-ABEDD04B9E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3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74" name="Line 347">
                  <a:extLst>
                    <a:ext uri="{FF2B5EF4-FFF2-40B4-BE49-F238E27FC236}">
                      <a16:creationId xmlns:a16="http://schemas.microsoft.com/office/drawing/2014/main" id="{1644993E-046B-427C-B74B-E2DEA8BB82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3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75" name="Line 348">
                  <a:extLst>
                    <a:ext uri="{FF2B5EF4-FFF2-40B4-BE49-F238E27FC236}">
                      <a16:creationId xmlns:a16="http://schemas.microsoft.com/office/drawing/2014/main" id="{76384073-BF9E-46AD-8328-95F4BCA5E0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3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76" name="Line 349">
                  <a:extLst>
                    <a:ext uri="{FF2B5EF4-FFF2-40B4-BE49-F238E27FC236}">
                      <a16:creationId xmlns:a16="http://schemas.microsoft.com/office/drawing/2014/main" id="{FB4B90F5-86B3-4ECD-89C1-BD2784EE16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0" y="2361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77" name="Line 350">
                  <a:extLst>
                    <a:ext uri="{FF2B5EF4-FFF2-40B4-BE49-F238E27FC236}">
                      <a16:creationId xmlns:a16="http://schemas.microsoft.com/office/drawing/2014/main" id="{3FEC425B-B53F-4EFD-9B60-B17068608F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8" y="236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78" name="Line 351">
                  <a:extLst>
                    <a:ext uri="{FF2B5EF4-FFF2-40B4-BE49-F238E27FC236}">
                      <a16:creationId xmlns:a16="http://schemas.microsoft.com/office/drawing/2014/main" id="{AA8E1ADC-F2A1-45BB-B43A-5A5F835D6F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8" y="2361"/>
                  <a:ext cx="1" cy="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79" name="Line 352">
                  <a:extLst>
                    <a:ext uri="{FF2B5EF4-FFF2-40B4-BE49-F238E27FC236}">
                      <a16:creationId xmlns:a16="http://schemas.microsoft.com/office/drawing/2014/main" id="{0F43FCE8-6669-447E-9D3F-DCA05336623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8" y="2376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80" name="Freeform 353">
                  <a:extLst>
                    <a:ext uri="{FF2B5EF4-FFF2-40B4-BE49-F238E27FC236}">
                      <a16:creationId xmlns:a16="http://schemas.microsoft.com/office/drawing/2014/main" id="{52454634-2F59-49DC-8F4A-468A956487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7" y="2021"/>
                  <a:ext cx="24" cy="24"/>
                </a:xfrm>
                <a:custGeom>
                  <a:avLst/>
                  <a:gdLst>
                    <a:gd name="T0" fmla="*/ 24 w 24"/>
                    <a:gd name="T1" fmla="*/ 16 h 24"/>
                    <a:gd name="T2" fmla="*/ 24 w 24"/>
                    <a:gd name="T3" fmla="*/ 24 h 24"/>
                    <a:gd name="T4" fmla="*/ 16 w 24"/>
                    <a:gd name="T5" fmla="*/ 24 h 24"/>
                    <a:gd name="T6" fmla="*/ 16 w 24"/>
                    <a:gd name="T7" fmla="*/ 24 h 24"/>
                    <a:gd name="T8" fmla="*/ 0 w 24"/>
                    <a:gd name="T9" fmla="*/ 24 h 24"/>
                    <a:gd name="T10" fmla="*/ 0 w 24"/>
                    <a:gd name="T11" fmla="*/ 16 h 24"/>
                    <a:gd name="T12" fmla="*/ 0 w 24"/>
                    <a:gd name="T13" fmla="*/ 16 h 24"/>
                    <a:gd name="T14" fmla="*/ 0 w 24"/>
                    <a:gd name="T15" fmla="*/ 0 h 24"/>
                    <a:gd name="T16" fmla="*/ 16 w 24"/>
                    <a:gd name="T17" fmla="*/ 0 h 24"/>
                    <a:gd name="T18" fmla="*/ 16 w 24"/>
                    <a:gd name="T19" fmla="*/ 0 h 24"/>
                    <a:gd name="T20" fmla="*/ 24 w 24"/>
                    <a:gd name="T21" fmla="*/ 0 h 24"/>
                    <a:gd name="T22" fmla="*/ 24 w 2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24"/>
                    <a:gd name="T38" fmla="*/ 24 w 2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24">
                      <a:moveTo>
                        <a:pt x="24" y="16"/>
                      </a:moveTo>
                      <a:lnTo>
                        <a:pt x="24" y="24"/>
                      </a:lnTo>
                      <a:lnTo>
                        <a:pt x="16" y="24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24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81" name="Line 354">
                  <a:extLst>
                    <a:ext uri="{FF2B5EF4-FFF2-40B4-BE49-F238E27FC236}">
                      <a16:creationId xmlns:a16="http://schemas.microsoft.com/office/drawing/2014/main" id="{8A5CF241-E513-4B9A-97F3-3FD48556C38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91" y="2037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82" name="Line 355">
                  <a:extLst>
                    <a:ext uri="{FF2B5EF4-FFF2-40B4-BE49-F238E27FC236}">
                      <a16:creationId xmlns:a16="http://schemas.microsoft.com/office/drawing/2014/main" id="{43C1FEED-D7A5-4175-8870-5D5C233CB3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91" y="20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83" name="Line 356">
                  <a:extLst>
                    <a:ext uri="{FF2B5EF4-FFF2-40B4-BE49-F238E27FC236}">
                      <a16:creationId xmlns:a16="http://schemas.microsoft.com/office/drawing/2014/main" id="{5CD9D031-7D5F-46B8-AD4C-60FFAEC87B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83" y="2045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84" name="Line 357">
                  <a:extLst>
                    <a:ext uri="{FF2B5EF4-FFF2-40B4-BE49-F238E27FC236}">
                      <a16:creationId xmlns:a16="http://schemas.microsoft.com/office/drawing/2014/main" id="{E53B22CE-2815-44E8-BD7C-15EDEAF267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85" name="Line 358">
                  <a:extLst>
                    <a:ext uri="{FF2B5EF4-FFF2-40B4-BE49-F238E27FC236}">
                      <a16:creationId xmlns:a16="http://schemas.microsoft.com/office/drawing/2014/main" id="{0CDD4F38-CAA3-4B95-9D56-0B1F419BDF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86" name="Line 359">
                  <a:extLst>
                    <a:ext uri="{FF2B5EF4-FFF2-40B4-BE49-F238E27FC236}">
                      <a16:creationId xmlns:a16="http://schemas.microsoft.com/office/drawing/2014/main" id="{91024134-01F5-4156-8477-7FF826370A1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87" name="Line 360">
                  <a:extLst>
                    <a:ext uri="{FF2B5EF4-FFF2-40B4-BE49-F238E27FC236}">
                      <a16:creationId xmlns:a16="http://schemas.microsoft.com/office/drawing/2014/main" id="{54C1D51C-BE3A-47E9-8425-DDFC89A8B9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67" y="2045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88" name="Line 361">
                  <a:extLst>
                    <a:ext uri="{FF2B5EF4-FFF2-40B4-BE49-F238E27FC236}">
                      <a16:creationId xmlns:a16="http://schemas.microsoft.com/office/drawing/2014/main" id="{AFB97095-D06A-4E57-9456-EC894A6CD2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67" y="20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89" name="Line 362">
                  <a:extLst>
                    <a:ext uri="{FF2B5EF4-FFF2-40B4-BE49-F238E27FC236}">
                      <a16:creationId xmlns:a16="http://schemas.microsoft.com/office/drawing/2014/main" id="{3050B65F-7F67-43F9-B35B-C0F607040F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67" y="2037"/>
                  <a:ext cx="1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90" name="Line 363">
                  <a:extLst>
                    <a:ext uri="{FF2B5EF4-FFF2-40B4-BE49-F238E27FC236}">
                      <a16:creationId xmlns:a16="http://schemas.microsoft.com/office/drawing/2014/main" id="{0844CC17-0D9E-4C1C-8796-45ED6A89F0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67" y="203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91" name="Line 364">
                  <a:extLst>
                    <a:ext uri="{FF2B5EF4-FFF2-40B4-BE49-F238E27FC236}">
                      <a16:creationId xmlns:a16="http://schemas.microsoft.com/office/drawing/2014/main" id="{0F062DDA-4A45-4005-80E9-403AA84CCE0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67" y="203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92" name="Line 365">
                  <a:extLst>
                    <a:ext uri="{FF2B5EF4-FFF2-40B4-BE49-F238E27FC236}">
                      <a16:creationId xmlns:a16="http://schemas.microsoft.com/office/drawing/2014/main" id="{8FC17EE0-CFE5-403F-A00B-A811B08818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67" y="203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93" name="Line 366">
                  <a:extLst>
                    <a:ext uri="{FF2B5EF4-FFF2-40B4-BE49-F238E27FC236}">
                      <a16:creationId xmlns:a16="http://schemas.microsoft.com/office/drawing/2014/main" id="{F6280B2E-8F8F-4074-B434-CAFCB5DA32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67" y="2021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94" name="Line 367">
                  <a:extLst>
                    <a:ext uri="{FF2B5EF4-FFF2-40B4-BE49-F238E27FC236}">
                      <a16:creationId xmlns:a16="http://schemas.microsoft.com/office/drawing/2014/main" id="{464CC5ED-DD6E-4C20-91A8-D702707D39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67" y="202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95" name="Line 368">
                  <a:extLst>
                    <a:ext uri="{FF2B5EF4-FFF2-40B4-BE49-F238E27FC236}">
                      <a16:creationId xmlns:a16="http://schemas.microsoft.com/office/drawing/2014/main" id="{98B433A2-9797-4EEB-A289-659BF14A13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67" y="2021"/>
                  <a:ext cx="1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96" name="Line 369">
                  <a:extLst>
                    <a:ext uri="{FF2B5EF4-FFF2-40B4-BE49-F238E27FC236}">
                      <a16:creationId xmlns:a16="http://schemas.microsoft.com/office/drawing/2014/main" id="{656FF3A3-1EFE-495B-BA3F-32BF45343A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2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97" name="Line 370">
                  <a:extLst>
                    <a:ext uri="{FF2B5EF4-FFF2-40B4-BE49-F238E27FC236}">
                      <a16:creationId xmlns:a16="http://schemas.microsoft.com/office/drawing/2014/main" id="{CD2D0D91-DCA7-488B-BCC6-4EFF207375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2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98" name="Line 371">
                  <a:extLst>
                    <a:ext uri="{FF2B5EF4-FFF2-40B4-BE49-F238E27FC236}">
                      <a16:creationId xmlns:a16="http://schemas.microsoft.com/office/drawing/2014/main" id="{F060ED83-BA10-4017-8254-29B3622BBD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2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399" name="Line 372">
                  <a:extLst>
                    <a:ext uri="{FF2B5EF4-FFF2-40B4-BE49-F238E27FC236}">
                      <a16:creationId xmlns:a16="http://schemas.microsoft.com/office/drawing/2014/main" id="{28DA96B9-FC31-4157-8056-3659991689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83" y="2021"/>
                  <a:ext cx="8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00" name="Line 373">
                  <a:extLst>
                    <a:ext uri="{FF2B5EF4-FFF2-40B4-BE49-F238E27FC236}">
                      <a16:creationId xmlns:a16="http://schemas.microsoft.com/office/drawing/2014/main" id="{2142807C-A338-4AF0-BB1A-F364795DEB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91" y="2021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01" name="Line 374">
                  <a:extLst>
                    <a:ext uri="{FF2B5EF4-FFF2-40B4-BE49-F238E27FC236}">
                      <a16:creationId xmlns:a16="http://schemas.microsoft.com/office/drawing/2014/main" id="{5A06272F-8589-4E0C-AEF8-C2856DC39C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91" y="2021"/>
                  <a:ext cx="1" cy="1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02" name="Line 375">
                  <a:extLst>
                    <a:ext uri="{FF2B5EF4-FFF2-40B4-BE49-F238E27FC236}">
                      <a16:creationId xmlns:a16="http://schemas.microsoft.com/office/drawing/2014/main" id="{57B796F0-C22C-42DD-9000-1865C4B551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91" y="203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03" name="Freeform 376">
                  <a:extLst>
                    <a:ext uri="{FF2B5EF4-FFF2-40B4-BE49-F238E27FC236}">
                      <a16:creationId xmlns:a16="http://schemas.microsoft.com/office/drawing/2014/main" id="{326E7540-64A2-4441-AF41-83EB4D576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3" y="2129"/>
                  <a:ext cx="32" cy="31"/>
                </a:xfrm>
                <a:custGeom>
                  <a:avLst/>
                  <a:gdLst>
                    <a:gd name="T0" fmla="*/ 32 w 32"/>
                    <a:gd name="T1" fmla="*/ 16 h 31"/>
                    <a:gd name="T2" fmla="*/ 24 w 32"/>
                    <a:gd name="T3" fmla="*/ 24 h 31"/>
                    <a:gd name="T4" fmla="*/ 16 w 32"/>
                    <a:gd name="T5" fmla="*/ 31 h 31"/>
                    <a:gd name="T6" fmla="*/ 16 w 32"/>
                    <a:gd name="T7" fmla="*/ 31 h 31"/>
                    <a:gd name="T8" fmla="*/ 8 w 32"/>
                    <a:gd name="T9" fmla="*/ 24 h 31"/>
                    <a:gd name="T10" fmla="*/ 0 w 32"/>
                    <a:gd name="T11" fmla="*/ 16 h 31"/>
                    <a:gd name="T12" fmla="*/ 0 w 32"/>
                    <a:gd name="T13" fmla="*/ 16 h 31"/>
                    <a:gd name="T14" fmla="*/ 8 w 32"/>
                    <a:gd name="T15" fmla="*/ 8 h 31"/>
                    <a:gd name="T16" fmla="*/ 16 w 32"/>
                    <a:gd name="T17" fmla="*/ 0 h 31"/>
                    <a:gd name="T18" fmla="*/ 16 w 32"/>
                    <a:gd name="T19" fmla="*/ 0 h 31"/>
                    <a:gd name="T20" fmla="*/ 24 w 32"/>
                    <a:gd name="T21" fmla="*/ 8 h 31"/>
                    <a:gd name="T22" fmla="*/ 32 w 32"/>
                    <a:gd name="T23" fmla="*/ 16 h 3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31"/>
                    <a:gd name="T38" fmla="*/ 32 w 32"/>
                    <a:gd name="T39" fmla="*/ 31 h 3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31">
                      <a:moveTo>
                        <a:pt x="32" y="16"/>
                      </a:moveTo>
                      <a:lnTo>
                        <a:pt x="24" y="24"/>
                      </a:lnTo>
                      <a:lnTo>
                        <a:pt x="16" y="31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04" name="Line 377">
                  <a:extLst>
                    <a:ext uri="{FF2B5EF4-FFF2-40B4-BE49-F238E27FC236}">
                      <a16:creationId xmlns:a16="http://schemas.microsoft.com/office/drawing/2014/main" id="{8CD840EF-4712-4503-8ADD-2E6520DFDA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27" y="2145"/>
                  <a:ext cx="8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05" name="Line 378">
                  <a:extLst>
                    <a:ext uri="{FF2B5EF4-FFF2-40B4-BE49-F238E27FC236}">
                      <a16:creationId xmlns:a16="http://schemas.microsoft.com/office/drawing/2014/main" id="{DDD523EB-393B-4B12-898B-CECC363729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27" y="21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06" name="Line 379">
                  <a:extLst>
                    <a:ext uri="{FF2B5EF4-FFF2-40B4-BE49-F238E27FC236}">
                      <a16:creationId xmlns:a16="http://schemas.microsoft.com/office/drawing/2014/main" id="{E9EB9425-E712-4E4C-A7D4-5868E9F308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19" y="2153"/>
                  <a:ext cx="8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07" name="Line 380">
                  <a:extLst>
                    <a:ext uri="{FF2B5EF4-FFF2-40B4-BE49-F238E27FC236}">
                      <a16:creationId xmlns:a16="http://schemas.microsoft.com/office/drawing/2014/main" id="{E4C8B285-917B-4BB7-B6A1-5CF2EC28FA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19" y="216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08" name="Line 381">
                  <a:extLst>
                    <a:ext uri="{FF2B5EF4-FFF2-40B4-BE49-F238E27FC236}">
                      <a16:creationId xmlns:a16="http://schemas.microsoft.com/office/drawing/2014/main" id="{5EB0143D-968F-4ED3-A0D9-8530F3B9CA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19" y="216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09" name="Line 382">
                  <a:extLst>
                    <a:ext uri="{FF2B5EF4-FFF2-40B4-BE49-F238E27FC236}">
                      <a16:creationId xmlns:a16="http://schemas.microsoft.com/office/drawing/2014/main" id="{51707C82-25D9-4697-B217-8FE444A015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19" y="2160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10" name="Line 383">
                  <a:extLst>
                    <a:ext uri="{FF2B5EF4-FFF2-40B4-BE49-F238E27FC236}">
                      <a16:creationId xmlns:a16="http://schemas.microsoft.com/office/drawing/2014/main" id="{FF4B8BA5-A368-49E6-89D9-C745CA871A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711" y="2153"/>
                  <a:ext cx="8" cy="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11" name="Line 384">
                  <a:extLst>
                    <a:ext uri="{FF2B5EF4-FFF2-40B4-BE49-F238E27FC236}">
                      <a16:creationId xmlns:a16="http://schemas.microsoft.com/office/drawing/2014/main" id="{703FE02E-641F-4977-BDF5-B53E419063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11" y="2153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12" name="Line 385">
                  <a:extLst>
                    <a:ext uri="{FF2B5EF4-FFF2-40B4-BE49-F238E27FC236}">
                      <a16:creationId xmlns:a16="http://schemas.microsoft.com/office/drawing/2014/main" id="{A78D0D56-31A2-4FF2-B1FF-5A0C6D2F10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703" y="2145"/>
                  <a:ext cx="8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13" name="Line 386">
                  <a:extLst>
                    <a:ext uri="{FF2B5EF4-FFF2-40B4-BE49-F238E27FC236}">
                      <a16:creationId xmlns:a16="http://schemas.microsoft.com/office/drawing/2014/main" id="{2EE44496-54E5-4602-B81D-93E522292F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3" y="21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14" name="Line 387">
                  <a:extLst>
                    <a:ext uri="{FF2B5EF4-FFF2-40B4-BE49-F238E27FC236}">
                      <a16:creationId xmlns:a16="http://schemas.microsoft.com/office/drawing/2014/main" id="{7E9917CA-9F26-4A66-A4EB-69321EB8A8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3" y="21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15" name="Line 388">
                  <a:extLst>
                    <a:ext uri="{FF2B5EF4-FFF2-40B4-BE49-F238E27FC236}">
                      <a16:creationId xmlns:a16="http://schemas.microsoft.com/office/drawing/2014/main" id="{D3421E5E-0283-4389-AC2D-965683824D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3" y="2145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16" name="Line 389">
                  <a:extLst>
                    <a:ext uri="{FF2B5EF4-FFF2-40B4-BE49-F238E27FC236}">
                      <a16:creationId xmlns:a16="http://schemas.microsoft.com/office/drawing/2014/main" id="{7C78B9EF-B989-4B29-9893-4B6B742FA9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3" y="2137"/>
                  <a:ext cx="8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17" name="Line 390">
                  <a:extLst>
                    <a:ext uri="{FF2B5EF4-FFF2-40B4-BE49-F238E27FC236}">
                      <a16:creationId xmlns:a16="http://schemas.microsoft.com/office/drawing/2014/main" id="{22B5325E-C4E7-41C5-92CD-E1D0DAED1F8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11" y="2137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18" name="Line 391">
                  <a:extLst>
                    <a:ext uri="{FF2B5EF4-FFF2-40B4-BE49-F238E27FC236}">
                      <a16:creationId xmlns:a16="http://schemas.microsoft.com/office/drawing/2014/main" id="{BE0CB5BD-AD7C-49C6-86EC-8EA1276986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11" y="2129"/>
                  <a:ext cx="8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19" name="Line 392">
                  <a:extLst>
                    <a:ext uri="{FF2B5EF4-FFF2-40B4-BE49-F238E27FC236}">
                      <a16:creationId xmlns:a16="http://schemas.microsoft.com/office/drawing/2014/main" id="{C159EF15-25AE-4373-80F3-CF42FF08CD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19" y="212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20" name="Line 393">
                  <a:extLst>
                    <a:ext uri="{FF2B5EF4-FFF2-40B4-BE49-F238E27FC236}">
                      <a16:creationId xmlns:a16="http://schemas.microsoft.com/office/drawing/2014/main" id="{4C56BFD2-761D-4C31-BBA6-B3DCE9B2F1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19" y="212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  <p:sp>
              <p:nvSpPr>
                <p:cNvPr id="1421" name="Line 394">
                  <a:extLst>
                    <a:ext uri="{FF2B5EF4-FFF2-40B4-BE49-F238E27FC236}">
                      <a16:creationId xmlns:a16="http://schemas.microsoft.com/office/drawing/2014/main" id="{EACA3703-8D7F-42DF-B91C-46C4A42C99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19" y="2129"/>
                  <a:ext cx="1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v-SE"/>
                </a:p>
              </p:txBody>
            </p:sp>
          </p:grpSp>
          <p:sp>
            <p:nvSpPr>
              <p:cNvPr id="1913" name="Rectangle 886">
                <a:extLst>
                  <a:ext uri="{FF2B5EF4-FFF2-40B4-BE49-F238E27FC236}">
                    <a16:creationId xmlns:a16="http://schemas.microsoft.com/office/drawing/2014/main" id="{453E0D7D-D3FD-4052-8432-12DB1889F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8056" y="5713129"/>
                <a:ext cx="72936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altLang="sv-SE" sz="1400" dirty="0">
                    <a:solidFill>
                      <a:srgbClr val="6600FF"/>
                    </a:solidFill>
                    <a:latin typeface="Times" panose="02020603050405020304" pitchFamily="18" charset="0"/>
                  </a:rPr>
                  <a:t>Close to 1</a:t>
                </a:r>
              </a:p>
            </p:txBody>
          </p:sp>
          <p:sp>
            <p:nvSpPr>
              <p:cNvPr id="1914" name="Rectangle 887">
                <a:extLst>
                  <a:ext uri="{FF2B5EF4-FFF2-40B4-BE49-F238E27FC236}">
                    <a16:creationId xmlns:a16="http://schemas.microsoft.com/office/drawing/2014/main" id="{249E4C63-BFA8-472D-80AC-13B92A1F1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83681" y="5713129"/>
                <a:ext cx="49212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altLang="sv-SE" sz="1400">
                    <a:solidFill>
                      <a:srgbClr val="6600FF"/>
                    </a:solidFill>
                    <a:latin typeface="Times" panose="02020603050405020304" pitchFamily="18" charset="0"/>
                  </a:rPr>
                  <a:t> </a:t>
                </a:r>
              </a:p>
            </p:txBody>
          </p:sp>
          <p:sp>
            <p:nvSpPr>
              <p:cNvPr id="2228" name="Rectangle 179">
                <a:extLst>
                  <a:ext uri="{FF2B5EF4-FFF2-40B4-BE49-F238E27FC236}">
                    <a16:creationId xmlns:a16="http://schemas.microsoft.com/office/drawing/2014/main" id="{64906AB8-03EE-498D-91B2-80AC95D33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7393" y="5994116"/>
                <a:ext cx="10636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altLang="sv-SE" sz="1400">
                    <a:solidFill>
                      <a:srgbClr val="6600FF"/>
                    </a:solidFill>
                    <a:latin typeface="Times" panose="02020603050405020304" pitchFamily="18" charset="0"/>
                  </a:rPr>
                  <a:t>Non-diagonal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8448A67-7520-4F2B-8509-DED48800CEF5}"/>
              </a:ext>
            </a:extLst>
          </p:cNvPr>
          <p:cNvGrpSpPr/>
          <p:nvPr/>
        </p:nvGrpSpPr>
        <p:grpSpPr>
          <a:xfrm>
            <a:off x="8078382" y="3249257"/>
            <a:ext cx="1382401" cy="1420709"/>
            <a:chOff x="8078382" y="4789307"/>
            <a:chExt cx="1382401" cy="1420709"/>
          </a:xfrm>
        </p:grpSpPr>
        <p:sp>
          <p:nvSpPr>
            <p:cNvPr id="841" name="Freeform 838">
              <a:extLst>
                <a:ext uri="{FF2B5EF4-FFF2-40B4-BE49-F238E27FC236}">
                  <a16:creationId xmlns:a16="http://schemas.microsoft.com/office/drawing/2014/main" id="{FCA405F5-D724-4150-AA98-E2535333A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7742" y="4789307"/>
              <a:ext cx="133371" cy="110733"/>
            </a:xfrm>
            <a:custGeom>
              <a:avLst/>
              <a:gdLst>
                <a:gd name="T0" fmla="*/ 63 w 63"/>
                <a:gd name="T1" fmla="*/ 85 h 93"/>
                <a:gd name="T2" fmla="*/ 31 w 63"/>
                <a:gd name="T3" fmla="*/ 93 h 93"/>
                <a:gd name="T4" fmla="*/ 0 w 63"/>
                <a:gd name="T5" fmla="*/ 85 h 93"/>
                <a:gd name="T6" fmla="*/ 0 w 63"/>
                <a:gd name="T7" fmla="*/ 85 h 93"/>
                <a:gd name="T8" fmla="*/ 31 w 63"/>
                <a:gd name="T9" fmla="*/ 0 h 93"/>
                <a:gd name="T10" fmla="*/ 31 w 63"/>
                <a:gd name="T11" fmla="*/ 0 h 93"/>
                <a:gd name="T12" fmla="*/ 63 w 63"/>
                <a:gd name="T13" fmla="*/ 85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93"/>
                <a:gd name="T23" fmla="*/ 63 w 63"/>
                <a:gd name="T24" fmla="*/ 93 h 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93">
                  <a:moveTo>
                    <a:pt x="63" y="85"/>
                  </a:moveTo>
                  <a:lnTo>
                    <a:pt x="31" y="93"/>
                  </a:lnTo>
                  <a:lnTo>
                    <a:pt x="0" y="85"/>
                  </a:lnTo>
                  <a:lnTo>
                    <a:pt x="31" y="0"/>
                  </a:lnTo>
                  <a:lnTo>
                    <a:pt x="63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42" name="Line 839">
              <a:extLst>
                <a:ext uri="{FF2B5EF4-FFF2-40B4-BE49-F238E27FC236}">
                  <a16:creationId xmlns:a16="http://schemas.microsoft.com/office/drawing/2014/main" id="{29B19E2C-D3F1-49F2-84B0-4B2CC4EC87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13369" y="4890515"/>
              <a:ext cx="2117" cy="5334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43" name="Freeform 840">
              <a:extLst>
                <a:ext uri="{FF2B5EF4-FFF2-40B4-BE49-F238E27FC236}">
                  <a16:creationId xmlns:a16="http://schemas.microsoft.com/office/drawing/2014/main" id="{125153EF-6969-49B9-A403-EB7E9455A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7551" y="5395361"/>
              <a:ext cx="203232" cy="73822"/>
            </a:xfrm>
            <a:custGeom>
              <a:avLst/>
              <a:gdLst>
                <a:gd name="T0" fmla="*/ 8 w 96"/>
                <a:gd name="T1" fmla="*/ 62 h 62"/>
                <a:gd name="T2" fmla="*/ 0 w 96"/>
                <a:gd name="T3" fmla="*/ 31 h 62"/>
                <a:gd name="T4" fmla="*/ 8 w 96"/>
                <a:gd name="T5" fmla="*/ 0 h 62"/>
                <a:gd name="T6" fmla="*/ 8 w 96"/>
                <a:gd name="T7" fmla="*/ 0 h 62"/>
                <a:gd name="T8" fmla="*/ 96 w 96"/>
                <a:gd name="T9" fmla="*/ 31 h 62"/>
                <a:gd name="T10" fmla="*/ 96 w 96"/>
                <a:gd name="T11" fmla="*/ 31 h 62"/>
                <a:gd name="T12" fmla="*/ 8 w 96"/>
                <a:gd name="T13" fmla="*/ 62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2"/>
                <a:gd name="T23" fmla="*/ 96 w 96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2">
                  <a:moveTo>
                    <a:pt x="8" y="62"/>
                  </a:moveTo>
                  <a:lnTo>
                    <a:pt x="0" y="31"/>
                  </a:lnTo>
                  <a:lnTo>
                    <a:pt x="8" y="0"/>
                  </a:lnTo>
                  <a:lnTo>
                    <a:pt x="96" y="31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44" name="Rectangle 841">
              <a:extLst>
                <a:ext uri="{FF2B5EF4-FFF2-40B4-BE49-F238E27FC236}">
                  <a16:creationId xmlns:a16="http://schemas.microsoft.com/office/drawing/2014/main" id="{DA8A7124-A834-48F5-9176-DB2217566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8382" y="4991722"/>
              <a:ext cx="88914" cy="21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 dirty="0">
                  <a:solidFill>
                    <a:srgbClr val="6600FF"/>
                  </a:solidFill>
                  <a:latin typeface="Times" panose="02020603050405020304" pitchFamily="18" charset="0"/>
                </a:rPr>
                <a:t>y</a:t>
              </a:r>
            </a:p>
          </p:txBody>
        </p:sp>
        <p:sp>
          <p:nvSpPr>
            <p:cNvPr id="845" name="Rectangle 842">
              <a:extLst>
                <a:ext uri="{FF2B5EF4-FFF2-40B4-BE49-F238E27FC236}">
                  <a16:creationId xmlns:a16="http://schemas.microsoft.com/office/drawing/2014/main" id="{701FDB9F-6EB7-4232-BC2E-677669052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3870" y="5046493"/>
              <a:ext cx="0" cy="21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sv-SE" sz="1400" dirty="0">
                <a:solidFill>
                  <a:srgbClr val="6600FF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846" name="Rectangle 843">
              <a:extLst>
                <a:ext uri="{FF2B5EF4-FFF2-40B4-BE49-F238E27FC236}">
                  <a16:creationId xmlns:a16="http://schemas.microsoft.com/office/drawing/2014/main" id="{8D7718CA-9909-40D0-B1BD-561CA3310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0140" y="5441798"/>
              <a:ext cx="88914" cy="21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>
                  <a:solidFill>
                    <a:srgbClr val="6600FF"/>
                  </a:solidFill>
                  <a:latin typeface="Times" panose="02020603050405020304" pitchFamily="18" charset="0"/>
                </a:rPr>
                <a:t>x</a:t>
              </a:r>
            </a:p>
          </p:txBody>
        </p:sp>
        <p:sp>
          <p:nvSpPr>
            <p:cNvPr id="847" name="Rectangle 844">
              <a:extLst>
                <a:ext uri="{FF2B5EF4-FFF2-40B4-BE49-F238E27FC236}">
                  <a16:creationId xmlns:a16="http://schemas.microsoft.com/office/drawing/2014/main" id="{422163D1-B69F-4844-998B-29413A42E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5628" y="5497760"/>
              <a:ext cx="0" cy="21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sv-SE" sz="1400" dirty="0">
                <a:solidFill>
                  <a:srgbClr val="6600FF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848" name="Line 845">
              <a:extLst>
                <a:ext uri="{FF2B5EF4-FFF2-40B4-BE49-F238E27FC236}">
                  <a16:creationId xmlns:a16="http://schemas.microsoft.com/office/drawing/2014/main" id="{7F8DF903-8F3E-4184-B9D8-5C630BEFDA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13369" y="5432272"/>
              <a:ext cx="963235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1" name="Freeform 584">
              <a:extLst>
                <a:ext uri="{FF2B5EF4-FFF2-40B4-BE49-F238E27FC236}">
                  <a16:creationId xmlns:a16="http://schemas.microsoft.com/office/drawing/2014/main" id="{59C273BD-F7B9-4D94-8573-0CB1E6722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5984" y="5341257"/>
              <a:ext cx="50781" cy="27384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2" name="Line 585">
              <a:extLst>
                <a:ext uri="{FF2B5EF4-FFF2-40B4-BE49-F238E27FC236}">
                  <a16:creationId xmlns:a16="http://schemas.microsoft.com/office/drawing/2014/main" id="{466FC6F5-13AE-4813-9033-C3F526E8A7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46765" y="5359116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3" name="Line 586">
              <a:extLst>
                <a:ext uri="{FF2B5EF4-FFF2-40B4-BE49-F238E27FC236}">
                  <a16:creationId xmlns:a16="http://schemas.microsoft.com/office/drawing/2014/main" id="{2D3BF5B2-F062-4ED0-AF6E-AA34B60BEC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46765" y="53686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4" name="Line 587">
              <a:extLst>
                <a:ext uri="{FF2B5EF4-FFF2-40B4-BE49-F238E27FC236}">
                  <a16:creationId xmlns:a16="http://schemas.microsoft.com/office/drawing/2014/main" id="{5BD8813F-4B6B-4709-A5AC-3DF81841EA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29838" y="5368641"/>
              <a:ext cx="16927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5" name="Line 588">
              <a:extLst>
                <a:ext uri="{FF2B5EF4-FFF2-40B4-BE49-F238E27FC236}">
                  <a16:creationId xmlns:a16="http://schemas.microsoft.com/office/drawing/2014/main" id="{92E33BD6-F60E-4289-80B8-3208633FC7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9838" y="53686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6" name="Line 589">
              <a:extLst>
                <a:ext uri="{FF2B5EF4-FFF2-40B4-BE49-F238E27FC236}">
                  <a16:creationId xmlns:a16="http://schemas.microsoft.com/office/drawing/2014/main" id="{13ADA613-5060-477A-9106-1A1ECB0D3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9838" y="53686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7" name="Line 590">
              <a:extLst>
                <a:ext uri="{FF2B5EF4-FFF2-40B4-BE49-F238E27FC236}">
                  <a16:creationId xmlns:a16="http://schemas.microsoft.com/office/drawing/2014/main" id="{FFAD070D-0F63-40B9-B52F-AC4D2410F3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9838" y="53686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8" name="Line 591">
              <a:extLst>
                <a:ext uri="{FF2B5EF4-FFF2-40B4-BE49-F238E27FC236}">
                  <a16:creationId xmlns:a16="http://schemas.microsoft.com/office/drawing/2014/main" id="{1A96EE69-6EA4-4352-84CC-B0250DE8D5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95984" y="5368641"/>
              <a:ext cx="33854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9" name="Line 592">
              <a:extLst>
                <a:ext uri="{FF2B5EF4-FFF2-40B4-BE49-F238E27FC236}">
                  <a16:creationId xmlns:a16="http://schemas.microsoft.com/office/drawing/2014/main" id="{DCC09E0C-6D2F-43F2-9130-DFC8404831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95984" y="5368641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20" name="Line 593">
              <a:extLst>
                <a:ext uri="{FF2B5EF4-FFF2-40B4-BE49-F238E27FC236}">
                  <a16:creationId xmlns:a16="http://schemas.microsoft.com/office/drawing/2014/main" id="{4D3C05BD-1D4B-417D-8377-BFC2C00810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95984" y="5359116"/>
              <a:ext cx="2116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21" name="Line 594">
              <a:extLst>
                <a:ext uri="{FF2B5EF4-FFF2-40B4-BE49-F238E27FC236}">
                  <a16:creationId xmlns:a16="http://schemas.microsoft.com/office/drawing/2014/main" id="{9FC2E070-5A1C-455E-8DB1-F31EBC70CF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95984" y="535911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22" name="Line 595">
              <a:extLst>
                <a:ext uri="{FF2B5EF4-FFF2-40B4-BE49-F238E27FC236}">
                  <a16:creationId xmlns:a16="http://schemas.microsoft.com/office/drawing/2014/main" id="{311C5FC5-47AB-405B-9B26-6ABB6C3B36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95984" y="5359116"/>
              <a:ext cx="2116" cy="1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grpSp>
          <p:nvGrpSpPr>
            <p:cNvPr id="1623" name="Group 596">
              <a:extLst>
                <a:ext uri="{FF2B5EF4-FFF2-40B4-BE49-F238E27FC236}">
                  <a16:creationId xmlns:a16="http://schemas.microsoft.com/office/drawing/2014/main" id="{E8923CD0-EB82-4BF3-961E-EC3729714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96493" y="4909854"/>
              <a:ext cx="863600" cy="450850"/>
              <a:chOff x="3078" y="2075"/>
              <a:chExt cx="408" cy="379"/>
            </a:xfrm>
          </p:grpSpPr>
          <p:sp>
            <p:nvSpPr>
              <p:cNvPr id="1624" name="Line 597">
                <a:extLst>
                  <a:ext uri="{FF2B5EF4-FFF2-40B4-BE49-F238E27FC236}">
                    <a16:creationId xmlns:a16="http://schemas.microsoft.com/office/drawing/2014/main" id="{3946D3FC-E4B0-4999-84E9-1671077B22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78" y="24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25" name="Line 598">
                <a:extLst>
                  <a:ext uri="{FF2B5EF4-FFF2-40B4-BE49-F238E27FC236}">
                    <a16:creationId xmlns:a16="http://schemas.microsoft.com/office/drawing/2014/main" id="{DD00DEB2-9E23-4A4D-AF87-E134DA2E66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78" y="2438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26" name="Line 599">
                <a:extLst>
                  <a:ext uri="{FF2B5EF4-FFF2-40B4-BE49-F238E27FC236}">
                    <a16:creationId xmlns:a16="http://schemas.microsoft.com/office/drawing/2014/main" id="{D802FAE5-E347-4EBC-9D8A-8289D69DDD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78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27" name="Line 600">
                <a:extLst>
                  <a:ext uri="{FF2B5EF4-FFF2-40B4-BE49-F238E27FC236}">
                    <a16:creationId xmlns:a16="http://schemas.microsoft.com/office/drawing/2014/main" id="{E8586F1D-0949-4DB8-8E11-841B5F3F2F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78" y="2438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28" name="Line 601">
                <a:extLst>
                  <a:ext uri="{FF2B5EF4-FFF2-40B4-BE49-F238E27FC236}">
                    <a16:creationId xmlns:a16="http://schemas.microsoft.com/office/drawing/2014/main" id="{FE938B37-A1DE-41BC-AA31-7B2BF9E9E4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4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29" name="Line 602">
                <a:extLst>
                  <a:ext uri="{FF2B5EF4-FFF2-40B4-BE49-F238E27FC236}">
                    <a16:creationId xmlns:a16="http://schemas.microsoft.com/office/drawing/2014/main" id="{2E42144C-9419-45BE-992E-022835A5EF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4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30" name="Line 603">
                <a:extLst>
                  <a:ext uri="{FF2B5EF4-FFF2-40B4-BE49-F238E27FC236}">
                    <a16:creationId xmlns:a16="http://schemas.microsoft.com/office/drawing/2014/main" id="{E2936B01-8023-4D1A-98BC-CA139A9237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4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31" name="Line 604">
                <a:extLst>
                  <a:ext uri="{FF2B5EF4-FFF2-40B4-BE49-F238E27FC236}">
                    <a16:creationId xmlns:a16="http://schemas.microsoft.com/office/drawing/2014/main" id="{164AB05E-5CB7-4229-8BD3-2C956D13F8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4" y="2438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32" name="Line 605">
                <a:extLst>
                  <a:ext uri="{FF2B5EF4-FFF2-40B4-BE49-F238E27FC236}">
                    <a16:creationId xmlns:a16="http://schemas.microsoft.com/office/drawing/2014/main" id="{7F019C4C-06B0-4FF3-8442-77C0324B0D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2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33" name="Line 606">
                <a:extLst>
                  <a:ext uri="{FF2B5EF4-FFF2-40B4-BE49-F238E27FC236}">
                    <a16:creationId xmlns:a16="http://schemas.microsoft.com/office/drawing/2014/main" id="{55F48039-1341-49E9-8B34-376216C172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2" y="2438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34" name="Line 607">
                <a:extLst>
                  <a:ext uri="{FF2B5EF4-FFF2-40B4-BE49-F238E27FC236}">
                    <a16:creationId xmlns:a16="http://schemas.microsoft.com/office/drawing/2014/main" id="{FCDCF203-3BD9-4E7F-BD67-8AC0807C2A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2" y="24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35" name="Freeform 608">
                <a:extLst>
                  <a:ext uri="{FF2B5EF4-FFF2-40B4-BE49-F238E27FC236}">
                    <a16:creationId xmlns:a16="http://schemas.microsoft.com/office/drawing/2014/main" id="{F13285BC-0AF4-49A4-B44C-4D90D6122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1" y="2106"/>
                <a:ext cx="24" cy="23"/>
              </a:xfrm>
              <a:custGeom>
                <a:avLst/>
                <a:gdLst>
                  <a:gd name="T0" fmla="*/ 24 w 24"/>
                  <a:gd name="T1" fmla="*/ 16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6 h 23"/>
                  <a:gd name="T12" fmla="*/ 0 w 24"/>
                  <a:gd name="T13" fmla="*/ 16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36" name="Line 609">
                <a:extLst>
                  <a:ext uri="{FF2B5EF4-FFF2-40B4-BE49-F238E27FC236}">
                    <a16:creationId xmlns:a16="http://schemas.microsoft.com/office/drawing/2014/main" id="{4BEFDC48-556E-4E46-82C1-B68200EF47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5" y="2122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37" name="Line 610">
                <a:extLst>
                  <a:ext uri="{FF2B5EF4-FFF2-40B4-BE49-F238E27FC236}">
                    <a16:creationId xmlns:a16="http://schemas.microsoft.com/office/drawing/2014/main" id="{76782F74-D3E9-4EF4-8178-2CEA62245F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5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38" name="Line 611">
                <a:extLst>
                  <a:ext uri="{FF2B5EF4-FFF2-40B4-BE49-F238E27FC236}">
                    <a16:creationId xmlns:a16="http://schemas.microsoft.com/office/drawing/2014/main" id="{301EF885-A37A-4C4E-B461-4FA90F9995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37" y="212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39" name="Line 612">
                <a:extLst>
                  <a:ext uri="{FF2B5EF4-FFF2-40B4-BE49-F238E27FC236}">
                    <a16:creationId xmlns:a16="http://schemas.microsoft.com/office/drawing/2014/main" id="{F68A0056-F936-45D2-9A53-1E22D7A7B8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7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0" name="Line 613">
                <a:extLst>
                  <a:ext uri="{FF2B5EF4-FFF2-40B4-BE49-F238E27FC236}">
                    <a16:creationId xmlns:a16="http://schemas.microsoft.com/office/drawing/2014/main" id="{6D2E518B-C983-42C0-8172-4800F836C6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7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1" name="Line 614">
                <a:extLst>
                  <a:ext uri="{FF2B5EF4-FFF2-40B4-BE49-F238E27FC236}">
                    <a16:creationId xmlns:a16="http://schemas.microsoft.com/office/drawing/2014/main" id="{2DB9A036-5CDB-46B2-B5BD-3E7010400F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7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2" name="Line 615">
                <a:extLst>
                  <a:ext uri="{FF2B5EF4-FFF2-40B4-BE49-F238E27FC236}">
                    <a16:creationId xmlns:a16="http://schemas.microsoft.com/office/drawing/2014/main" id="{401E46A7-0C55-41E5-996C-DC2D93FD99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21" y="2129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3" name="Line 616">
                <a:extLst>
                  <a:ext uri="{FF2B5EF4-FFF2-40B4-BE49-F238E27FC236}">
                    <a16:creationId xmlns:a16="http://schemas.microsoft.com/office/drawing/2014/main" id="{91E7A6D1-3B52-4B09-9660-95931046F0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1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4" name="Line 617">
                <a:extLst>
                  <a:ext uri="{FF2B5EF4-FFF2-40B4-BE49-F238E27FC236}">
                    <a16:creationId xmlns:a16="http://schemas.microsoft.com/office/drawing/2014/main" id="{F45C9E5C-83EB-4E6B-A8A5-AAD7ED6A6E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21" y="2122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5" name="Line 618">
                <a:extLst>
                  <a:ext uri="{FF2B5EF4-FFF2-40B4-BE49-F238E27FC236}">
                    <a16:creationId xmlns:a16="http://schemas.microsoft.com/office/drawing/2014/main" id="{718034D8-187D-4439-86A5-CB73DCB9F5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1" y="21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6" name="Line 619">
                <a:extLst>
                  <a:ext uri="{FF2B5EF4-FFF2-40B4-BE49-F238E27FC236}">
                    <a16:creationId xmlns:a16="http://schemas.microsoft.com/office/drawing/2014/main" id="{21EEB05D-F65A-44A2-974C-2E50ED32D4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1" y="21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7" name="Line 620">
                <a:extLst>
                  <a:ext uri="{FF2B5EF4-FFF2-40B4-BE49-F238E27FC236}">
                    <a16:creationId xmlns:a16="http://schemas.microsoft.com/office/drawing/2014/main" id="{B6418083-E509-4593-ACE9-8919B58841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1" y="21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8" name="Line 621">
                <a:extLst>
                  <a:ext uri="{FF2B5EF4-FFF2-40B4-BE49-F238E27FC236}">
                    <a16:creationId xmlns:a16="http://schemas.microsoft.com/office/drawing/2014/main" id="{323940E2-348E-470B-AF88-286C5FF9D3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21" y="2106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49" name="Line 622">
                <a:extLst>
                  <a:ext uri="{FF2B5EF4-FFF2-40B4-BE49-F238E27FC236}">
                    <a16:creationId xmlns:a16="http://schemas.microsoft.com/office/drawing/2014/main" id="{7B8B3A84-DF78-4630-B8AC-5A9076CED1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1" y="210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50" name="Line 623">
                <a:extLst>
                  <a:ext uri="{FF2B5EF4-FFF2-40B4-BE49-F238E27FC236}">
                    <a16:creationId xmlns:a16="http://schemas.microsoft.com/office/drawing/2014/main" id="{AF44AB53-A577-47D7-8C7E-B1A303DBB0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1" y="2106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51" name="Line 624">
                <a:extLst>
                  <a:ext uri="{FF2B5EF4-FFF2-40B4-BE49-F238E27FC236}">
                    <a16:creationId xmlns:a16="http://schemas.microsoft.com/office/drawing/2014/main" id="{AB6E54EA-A12D-4A5F-A0AD-39CC083AA6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7" y="210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52" name="Line 625">
                <a:extLst>
                  <a:ext uri="{FF2B5EF4-FFF2-40B4-BE49-F238E27FC236}">
                    <a16:creationId xmlns:a16="http://schemas.microsoft.com/office/drawing/2014/main" id="{FDAD7181-0490-4988-9016-BE7B2B84F0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7" y="210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53" name="Line 626">
                <a:extLst>
                  <a:ext uri="{FF2B5EF4-FFF2-40B4-BE49-F238E27FC236}">
                    <a16:creationId xmlns:a16="http://schemas.microsoft.com/office/drawing/2014/main" id="{D0CBA3C0-2E2A-4F55-A71A-5945A0EF0F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7" y="210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54" name="Line 627">
                <a:extLst>
                  <a:ext uri="{FF2B5EF4-FFF2-40B4-BE49-F238E27FC236}">
                    <a16:creationId xmlns:a16="http://schemas.microsoft.com/office/drawing/2014/main" id="{3755530B-AD3C-4B81-8FA3-67E96A06F9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7" y="210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55" name="Line 628">
                <a:extLst>
                  <a:ext uri="{FF2B5EF4-FFF2-40B4-BE49-F238E27FC236}">
                    <a16:creationId xmlns:a16="http://schemas.microsoft.com/office/drawing/2014/main" id="{5F551C17-5D09-46C4-A0B2-51D329A3E1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5" y="210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56" name="Line 629">
                <a:extLst>
                  <a:ext uri="{FF2B5EF4-FFF2-40B4-BE49-F238E27FC236}">
                    <a16:creationId xmlns:a16="http://schemas.microsoft.com/office/drawing/2014/main" id="{7668A4BA-AD98-4675-96BC-708E682E68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5" y="2106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57" name="Line 630">
                <a:extLst>
                  <a:ext uri="{FF2B5EF4-FFF2-40B4-BE49-F238E27FC236}">
                    <a16:creationId xmlns:a16="http://schemas.microsoft.com/office/drawing/2014/main" id="{41DCD2C8-3D2F-41DB-ADC3-D62085EA6E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5" y="21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58" name="Freeform 631">
                <a:extLst>
                  <a:ext uri="{FF2B5EF4-FFF2-40B4-BE49-F238E27FC236}">
                    <a16:creationId xmlns:a16="http://schemas.microsoft.com/office/drawing/2014/main" id="{8B85A7CA-4BC2-47B2-AFB1-93616AF36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6" y="2276"/>
                <a:ext cx="32" cy="23"/>
              </a:xfrm>
              <a:custGeom>
                <a:avLst/>
                <a:gdLst>
                  <a:gd name="T0" fmla="*/ 32 w 32"/>
                  <a:gd name="T1" fmla="*/ 15 h 23"/>
                  <a:gd name="T2" fmla="*/ 24 w 32"/>
                  <a:gd name="T3" fmla="*/ 23 h 23"/>
                  <a:gd name="T4" fmla="*/ 16 w 32"/>
                  <a:gd name="T5" fmla="*/ 23 h 23"/>
                  <a:gd name="T6" fmla="*/ 16 w 32"/>
                  <a:gd name="T7" fmla="*/ 23 h 23"/>
                  <a:gd name="T8" fmla="*/ 8 w 32"/>
                  <a:gd name="T9" fmla="*/ 23 h 23"/>
                  <a:gd name="T10" fmla="*/ 0 w 32"/>
                  <a:gd name="T11" fmla="*/ 15 h 23"/>
                  <a:gd name="T12" fmla="*/ 0 w 32"/>
                  <a:gd name="T13" fmla="*/ 15 h 23"/>
                  <a:gd name="T14" fmla="*/ 8 w 32"/>
                  <a:gd name="T15" fmla="*/ 0 h 23"/>
                  <a:gd name="T16" fmla="*/ 16 w 32"/>
                  <a:gd name="T17" fmla="*/ 0 h 23"/>
                  <a:gd name="T18" fmla="*/ 16 w 32"/>
                  <a:gd name="T19" fmla="*/ 0 h 23"/>
                  <a:gd name="T20" fmla="*/ 24 w 32"/>
                  <a:gd name="T21" fmla="*/ 0 h 23"/>
                  <a:gd name="T22" fmla="*/ 32 w 32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23"/>
                  <a:gd name="T38" fmla="*/ 32 w 32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23">
                    <a:moveTo>
                      <a:pt x="32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59" name="Line 632">
                <a:extLst>
                  <a:ext uri="{FF2B5EF4-FFF2-40B4-BE49-F238E27FC236}">
                    <a16:creationId xmlns:a16="http://schemas.microsoft.com/office/drawing/2014/main" id="{D00DB162-3B1E-4EDC-93F4-16A550E7AB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70" y="2291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60" name="Line 633">
                <a:extLst>
                  <a:ext uri="{FF2B5EF4-FFF2-40B4-BE49-F238E27FC236}">
                    <a16:creationId xmlns:a16="http://schemas.microsoft.com/office/drawing/2014/main" id="{850FC469-6D80-4F34-8CB2-FFA58FF924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61" name="Line 634">
                <a:extLst>
                  <a:ext uri="{FF2B5EF4-FFF2-40B4-BE49-F238E27FC236}">
                    <a16:creationId xmlns:a16="http://schemas.microsoft.com/office/drawing/2014/main" id="{F261B008-8B14-4367-AC50-87CF5C7793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62" y="22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62" name="Line 635">
                <a:extLst>
                  <a:ext uri="{FF2B5EF4-FFF2-40B4-BE49-F238E27FC236}">
                    <a16:creationId xmlns:a16="http://schemas.microsoft.com/office/drawing/2014/main" id="{59AF641F-B998-42BC-ADC1-57038FBA02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2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63" name="Line 636">
                <a:extLst>
                  <a:ext uri="{FF2B5EF4-FFF2-40B4-BE49-F238E27FC236}">
                    <a16:creationId xmlns:a16="http://schemas.microsoft.com/office/drawing/2014/main" id="{3C8ED68B-4499-468E-B604-F82E5034D7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2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64" name="Line 637">
                <a:extLst>
                  <a:ext uri="{FF2B5EF4-FFF2-40B4-BE49-F238E27FC236}">
                    <a16:creationId xmlns:a16="http://schemas.microsoft.com/office/drawing/2014/main" id="{4515C834-14BE-4DDC-937B-6C6A5EC17E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2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65" name="Line 638">
                <a:extLst>
                  <a:ext uri="{FF2B5EF4-FFF2-40B4-BE49-F238E27FC236}">
                    <a16:creationId xmlns:a16="http://schemas.microsoft.com/office/drawing/2014/main" id="{6CA9A3CA-01DB-4649-A460-5C6691C18A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54" y="22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66" name="Line 639">
                <a:extLst>
                  <a:ext uri="{FF2B5EF4-FFF2-40B4-BE49-F238E27FC236}">
                    <a16:creationId xmlns:a16="http://schemas.microsoft.com/office/drawing/2014/main" id="{31E53D46-A8F2-4D35-BC2B-1699E2B0C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4" y="22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67" name="Line 640">
                <a:extLst>
                  <a:ext uri="{FF2B5EF4-FFF2-40B4-BE49-F238E27FC236}">
                    <a16:creationId xmlns:a16="http://schemas.microsoft.com/office/drawing/2014/main" id="{BECA254E-1639-48FE-B710-69671194CE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46" y="2291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68" name="Line 641">
                <a:extLst>
                  <a:ext uri="{FF2B5EF4-FFF2-40B4-BE49-F238E27FC236}">
                    <a16:creationId xmlns:a16="http://schemas.microsoft.com/office/drawing/2014/main" id="{2DBC352C-05EB-4D43-999B-241B8E171B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46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69" name="Line 642">
                <a:extLst>
                  <a:ext uri="{FF2B5EF4-FFF2-40B4-BE49-F238E27FC236}">
                    <a16:creationId xmlns:a16="http://schemas.microsoft.com/office/drawing/2014/main" id="{BFA2AB15-8054-4566-92FE-0E05A7D0A1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46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70" name="Line 643">
                <a:extLst>
                  <a:ext uri="{FF2B5EF4-FFF2-40B4-BE49-F238E27FC236}">
                    <a16:creationId xmlns:a16="http://schemas.microsoft.com/office/drawing/2014/main" id="{1ABACB2E-D503-4D68-A3BE-EC8378177E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46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71" name="Line 644">
                <a:extLst>
                  <a:ext uri="{FF2B5EF4-FFF2-40B4-BE49-F238E27FC236}">
                    <a16:creationId xmlns:a16="http://schemas.microsoft.com/office/drawing/2014/main" id="{F7B6392B-0458-4744-8077-D84A38AC31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46" y="2276"/>
                <a:ext cx="8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72" name="Line 645">
                <a:extLst>
                  <a:ext uri="{FF2B5EF4-FFF2-40B4-BE49-F238E27FC236}">
                    <a16:creationId xmlns:a16="http://schemas.microsoft.com/office/drawing/2014/main" id="{55540579-7A2E-484C-8CD1-E780175A4C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4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73" name="Line 646">
                <a:extLst>
                  <a:ext uri="{FF2B5EF4-FFF2-40B4-BE49-F238E27FC236}">
                    <a16:creationId xmlns:a16="http://schemas.microsoft.com/office/drawing/2014/main" id="{2F0B010E-FBC9-4B1D-B2C0-8684794DC0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4" y="227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74" name="Line 647">
                <a:extLst>
                  <a:ext uri="{FF2B5EF4-FFF2-40B4-BE49-F238E27FC236}">
                    <a16:creationId xmlns:a16="http://schemas.microsoft.com/office/drawing/2014/main" id="{EEBF761E-EAF7-4D98-B8E9-06B09DAAF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2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75" name="Line 648">
                <a:extLst>
                  <a:ext uri="{FF2B5EF4-FFF2-40B4-BE49-F238E27FC236}">
                    <a16:creationId xmlns:a16="http://schemas.microsoft.com/office/drawing/2014/main" id="{C475A8D6-99AE-4684-93AF-83120BAA75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2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76" name="Line 649">
                <a:extLst>
                  <a:ext uri="{FF2B5EF4-FFF2-40B4-BE49-F238E27FC236}">
                    <a16:creationId xmlns:a16="http://schemas.microsoft.com/office/drawing/2014/main" id="{5A521263-A068-4668-93BD-FC9C9A5034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2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77" name="Line 650">
                <a:extLst>
                  <a:ext uri="{FF2B5EF4-FFF2-40B4-BE49-F238E27FC236}">
                    <a16:creationId xmlns:a16="http://schemas.microsoft.com/office/drawing/2014/main" id="{A3135814-E1D9-4D50-96CF-74878C66D1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2" y="227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78" name="Line 651">
                <a:extLst>
                  <a:ext uri="{FF2B5EF4-FFF2-40B4-BE49-F238E27FC236}">
                    <a16:creationId xmlns:a16="http://schemas.microsoft.com/office/drawing/2014/main" id="{FEE2D722-CF63-41A2-88BF-40B9D286CB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22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79" name="Line 652">
                <a:extLst>
                  <a:ext uri="{FF2B5EF4-FFF2-40B4-BE49-F238E27FC236}">
                    <a16:creationId xmlns:a16="http://schemas.microsoft.com/office/drawing/2014/main" id="{F42C13D1-7E73-41B2-B0F0-5DBE3BD9C7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2276"/>
                <a:ext cx="8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80" name="Line 653">
                <a:extLst>
                  <a:ext uri="{FF2B5EF4-FFF2-40B4-BE49-F238E27FC236}">
                    <a16:creationId xmlns:a16="http://schemas.microsoft.com/office/drawing/2014/main" id="{D99D6136-076C-4C33-B919-8511EB12D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8" y="22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81" name="Freeform 654">
                <a:extLst>
                  <a:ext uri="{FF2B5EF4-FFF2-40B4-BE49-F238E27FC236}">
                    <a16:creationId xmlns:a16="http://schemas.microsoft.com/office/drawing/2014/main" id="{C98D16D0-BB46-4832-B80E-549B4CF69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8" y="2245"/>
                <a:ext cx="24" cy="23"/>
              </a:xfrm>
              <a:custGeom>
                <a:avLst/>
                <a:gdLst>
                  <a:gd name="T0" fmla="*/ 24 w 24"/>
                  <a:gd name="T1" fmla="*/ 16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6 h 23"/>
                  <a:gd name="T12" fmla="*/ 0 w 24"/>
                  <a:gd name="T13" fmla="*/ 16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82" name="Line 655">
                <a:extLst>
                  <a:ext uri="{FF2B5EF4-FFF2-40B4-BE49-F238E27FC236}">
                    <a16:creationId xmlns:a16="http://schemas.microsoft.com/office/drawing/2014/main" id="{F8A355DB-1540-4F92-B184-2A956544C0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2" y="2261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83" name="Line 656">
                <a:extLst>
                  <a:ext uri="{FF2B5EF4-FFF2-40B4-BE49-F238E27FC236}">
                    <a16:creationId xmlns:a16="http://schemas.microsoft.com/office/drawing/2014/main" id="{5EFD65DB-7173-4C19-A462-B3556B1F8C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2" y="22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84" name="Line 657">
                <a:extLst>
                  <a:ext uri="{FF2B5EF4-FFF2-40B4-BE49-F238E27FC236}">
                    <a16:creationId xmlns:a16="http://schemas.microsoft.com/office/drawing/2014/main" id="{3277C605-B53B-45CF-A83E-03EC0634EB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94" y="2268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85" name="Line 658">
                <a:extLst>
                  <a:ext uri="{FF2B5EF4-FFF2-40B4-BE49-F238E27FC236}">
                    <a16:creationId xmlns:a16="http://schemas.microsoft.com/office/drawing/2014/main" id="{1CEC1C98-942C-4143-BA38-05DC6FF436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4" y="22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86" name="Line 659">
                <a:extLst>
                  <a:ext uri="{FF2B5EF4-FFF2-40B4-BE49-F238E27FC236}">
                    <a16:creationId xmlns:a16="http://schemas.microsoft.com/office/drawing/2014/main" id="{B0E76A5C-123B-44BB-B2B2-08FACB62EA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4" y="22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87" name="Line 660">
                <a:extLst>
                  <a:ext uri="{FF2B5EF4-FFF2-40B4-BE49-F238E27FC236}">
                    <a16:creationId xmlns:a16="http://schemas.microsoft.com/office/drawing/2014/main" id="{DD74351B-067C-442C-92FF-C3ED84DA10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4" y="22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88" name="Line 661">
                <a:extLst>
                  <a:ext uri="{FF2B5EF4-FFF2-40B4-BE49-F238E27FC236}">
                    <a16:creationId xmlns:a16="http://schemas.microsoft.com/office/drawing/2014/main" id="{8F01FA4D-6804-4FF1-8C8B-BEA5C74146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78" y="2268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89" name="Line 662">
                <a:extLst>
                  <a:ext uri="{FF2B5EF4-FFF2-40B4-BE49-F238E27FC236}">
                    <a16:creationId xmlns:a16="http://schemas.microsoft.com/office/drawing/2014/main" id="{DDAA3010-B6EC-4D82-91C5-EF09C1B9A1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8" y="22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90" name="Line 663">
                <a:extLst>
                  <a:ext uri="{FF2B5EF4-FFF2-40B4-BE49-F238E27FC236}">
                    <a16:creationId xmlns:a16="http://schemas.microsoft.com/office/drawing/2014/main" id="{A89C316F-EB21-4468-8D61-F843253C0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78" y="2261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91" name="Line 664">
                <a:extLst>
                  <a:ext uri="{FF2B5EF4-FFF2-40B4-BE49-F238E27FC236}">
                    <a16:creationId xmlns:a16="http://schemas.microsoft.com/office/drawing/2014/main" id="{44BBA6E3-4192-4C0B-AF9D-0FF5071BCA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8" y="22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92" name="Line 665">
                <a:extLst>
                  <a:ext uri="{FF2B5EF4-FFF2-40B4-BE49-F238E27FC236}">
                    <a16:creationId xmlns:a16="http://schemas.microsoft.com/office/drawing/2014/main" id="{8F41F419-06D9-45D5-B5E3-5CDCA90105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8" y="22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93" name="Line 666">
                <a:extLst>
                  <a:ext uri="{FF2B5EF4-FFF2-40B4-BE49-F238E27FC236}">
                    <a16:creationId xmlns:a16="http://schemas.microsoft.com/office/drawing/2014/main" id="{73B1E243-A14B-44BD-A65F-28A3F1B4D8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8" y="22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94" name="Line 667">
                <a:extLst>
                  <a:ext uri="{FF2B5EF4-FFF2-40B4-BE49-F238E27FC236}">
                    <a16:creationId xmlns:a16="http://schemas.microsoft.com/office/drawing/2014/main" id="{04E9636C-B7E6-4C6F-B8FB-DBA2B5097B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78" y="2245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95" name="Line 668">
                <a:extLst>
                  <a:ext uri="{FF2B5EF4-FFF2-40B4-BE49-F238E27FC236}">
                    <a16:creationId xmlns:a16="http://schemas.microsoft.com/office/drawing/2014/main" id="{C64C0890-3F1C-4E6C-8D7E-13EE473C93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8" y="22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96" name="Line 669">
                <a:extLst>
                  <a:ext uri="{FF2B5EF4-FFF2-40B4-BE49-F238E27FC236}">
                    <a16:creationId xmlns:a16="http://schemas.microsoft.com/office/drawing/2014/main" id="{D906AA16-9477-4813-9A6C-649BF96682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8" y="2245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97" name="Line 670">
                <a:extLst>
                  <a:ext uri="{FF2B5EF4-FFF2-40B4-BE49-F238E27FC236}">
                    <a16:creationId xmlns:a16="http://schemas.microsoft.com/office/drawing/2014/main" id="{12EE42F4-9AA3-49DE-ABDC-5AD8803157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4" y="22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98" name="Line 671">
                <a:extLst>
                  <a:ext uri="{FF2B5EF4-FFF2-40B4-BE49-F238E27FC236}">
                    <a16:creationId xmlns:a16="http://schemas.microsoft.com/office/drawing/2014/main" id="{F6CFE1D7-EA43-49FB-B2FB-A3A6A13690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4" y="22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699" name="Line 672">
                <a:extLst>
                  <a:ext uri="{FF2B5EF4-FFF2-40B4-BE49-F238E27FC236}">
                    <a16:creationId xmlns:a16="http://schemas.microsoft.com/office/drawing/2014/main" id="{1A8EA407-0212-453A-9769-D0ABFCB644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4" y="22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00" name="Line 673">
                <a:extLst>
                  <a:ext uri="{FF2B5EF4-FFF2-40B4-BE49-F238E27FC236}">
                    <a16:creationId xmlns:a16="http://schemas.microsoft.com/office/drawing/2014/main" id="{89D34B54-D3E1-4A87-B6DA-7B420F319B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4" y="2245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01" name="Line 674">
                <a:extLst>
                  <a:ext uri="{FF2B5EF4-FFF2-40B4-BE49-F238E27FC236}">
                    <a16:creationId xmlns:a16="http://schemas.microsoft.com/office/drawing/2014/main" id="{67AD2189-B294-48AD-A890-E3254F11F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2" y="22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02" name="Line 675">
                <a:extLst>
                  <a:ext uri="{FF2B5EF4-FFF2-40B4-BE49-F238E27FC236}">
                    <a16:creationId xmlns:a16="http://schemas.microsoft.com/office/drawing/2014/main" id="{5B4780E7-CB11-40EE-9BE3-8828F3B1A4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2" y="2245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03" name="Line 676">
                <a:extLst>
                  <a:ext uri="{FF2B5EF4-FFF2-40B4-BE49-F238E27FC236}">
                    <a16:creationId xmlns:a16="http://schemas.microsoft.com/office/drawing/2014/main" id="{6D9C5CCC-BF20-4263-9CBF-1B5F99DBF4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2" y="226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04" name="Freeform 677">
                <a:extLst>
                  <a:ext uri="{FF2B5EF4-FFF2-40B4-BE49-F238E27FC236}">
                    <a16:creationId xmlns:a16="http://schemas.microsoft.com/office/drawing/2014/main" id="{60759B26-DC6D-4013-A809-27F8AEC45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4" y="2307"/>
                <a:ext cx="24" cy="23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05" name="Line 678">
                <a:extLst>
                  <a:ext uri="{FF2B5EF4-FFF2-40B4-BE49-F238E27FC236}">
                    <a16:creationId xmlns:a16="http://schemas.microsoft.com/office/drawing/2014/main" id="{91CC6165-AA1A-448F-A7CE-B6EE1C8490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8" y="2322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06" name="Line 679">
                <a:extLst>
                  <a:ext uri="{FF2B5EF4-FFF2-40B4-BE49-F238E27FC236}">
                    <a16:creationId xmlns:a16="http://schemas.microsoft.com/office/drawing/2014/main" id="{530A8A65-B506-4CF9-91B0-574E153725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8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07" name="Line 680">
                <a:extLst>
                  <a:ext uri="{FF2B5EF4-FFF2-40B4-BE49-F238E27FC236}">
                    <a16:creationId xmlns:a16="http://schemas.microsoft.com/office/drawing/2014/main" id="{43F26124-B362-406B-8B04-C8E0D1473C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30" y="2330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08" name="Line 681">
                <a:extLst>
                  <a:ext uri="{FF2B5EF4-FFF2-40B4-BE49-F238E27FC236}">
                    <a16:creationId xmlns:a16="http://schemas.microsoft.com/office/drawing/2014/main" id="{2F032209-52F8-45C6-9EAA-60E543D7A9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0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09" name="Line 682">
                <a:extLst>
                  <a:ext uri="{FF2B5EF4-FFF2-40B4-BE49-F238E27FC236}">
                    <a16:creationId xmlns:a16="http://schemas.microsoft.com/office/drawing/2014/main" id="{0C4E2690-2A84-4F98-B650-8AB5CA7867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0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10" name="Line 683">
                <a:extLst>
                  <a:ext uri="{FF2B5EF4-FFF2-40B4-BE49-F238E27FC236}">
                    <a16:creationId xmlns:a16="http://schemas.microsoft.com/office/drawing/2014/main" id="{7A8CA4E1-B8AF-491D-BB76-D8FEC01BE2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0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11" name="Line 684">
                <a:extLst>
                  <a:ext uri="{FF2B5EF4-FFF2-40B4-BE49-F238E27FC236}">
                    <a16:creationId xmlns:a16="http://schemas.microsoft.com/office/drawing/2014/main" id="{A0A7CEEA-A4A6-462E-AD7A-6274FFE195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14" y="2330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12" name="Line 685">
                <a:extLst>
                  <a:ext uri="{FF2B5EF4-FFF2-40B4-BE49-F238E27FC236}">
                    <a16:creationId xmlns:a16="http://schemas.microsoft.com/office/drawing/2014/main" id="{F1B7E120-029D-46F3-BDBF-E04DB74A5E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4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13" name="Line 686">
                <a:extLst>
                  <a:ext uri="{FF2B5EF4-FFF2-40B4-BE49-F238E27FC236}">
                    <a16:creationId xmlns:a16="http://schemas.microsoft.com/office/drawing/2014/main" id="{982F1AFE-9921-46F9-9DFF-0C4388900F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14" y="2322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14" name="Line 687">
                <a:extLst>
                  <a:ext uri="{FF2B5EF4-FFF2-40B4-BE49-F238E27FC236}">
                    <a16:creationId xmlns:a16="http://schemas.microsoft.com/office/drawing/2014/main" id="{FB94477B-091D-4A70-B5A1-FB74AAF073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4" y="23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15" name="Line 688">
                <a:extLst>
                  <a:ext uri="{FF2B5EF4-FFF2-40B4-BE49-F238E27FC236}">
                    <a16:creationId xmlns:a16="http://schemas.microsoft.com/office/drawing/2014/main" id="{67FCA8FC-93C1-4C95-8B61-C92C82EDC1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4" y="23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16" name="Line 689">
                <a:extLst>
                  <a:ext uri="{FF2B5EF4-FFF2-40B4-BE49-F238E27FC236}">
                    <a16:creationId xmlns:a16="http://schemas.microsoft.com/office/drawing/2014/main" id="{160CE0D8-A6F1-434F-8863-0E1012EFE5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4" y="23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17" name="Line 690">
                <a:extLst>
                  <a:ext uri="{FF2B5EF4-FFF2-40B4-BE49-F238E27FC236}">
                    <a16:creationId xmlns:a16="http://schemas.microsoft.com/office/drawing/2014/main" id="{6443394C-2FAE-47F2-97AB-95A03ABF6A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14" y="2307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18" name="Line 691">
                <a:extLst>
                  <a:ext uri="{FF2B5EF4-FFF2-40B4-BE49-F238E27FC236}">
                    <a16:creationId xmlns:a16="http://schemas.microsoft.com/office/drawing/2014/main" id="{634C2365-C258-4E9F-BF9E-4016647DC9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4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19" name="Line 692">
                <a:extLst>
                  <a:ext uri="{FF2B5EF4-FFF2-40B4-BE49-F238E27FC236}">
                    <a16:creationId xmlns:a16="http://schemas.microsoft.com/office/drawing/2014/main" id="{51015939-7EA4-4E33-8D17-383231EEC1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4" y="2307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20" name="Line 693">
                <a:extLst>
                  <a:ext uri="{FF2B5EF4-FFF2-40B4-BE49-F238E27FC236}">
                    <a16:creationId xmlns:a16="http://schemas.microsoft.com/office/drawing/2014/main" id="{276DCAAF-5A29-4A37-BE76-89B894BD56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0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21" name="Line 694">
                <a:extLst>
                  <a:ext uri="{FF2B5EF4-FFF2-40B4-BE49-F238E27FC236}">
                    <a16:creationId xmlns:a16="http://schemas.microsoft.com/office/drawing/2014/main" id="{A79A6DE6-AC28-441F-A06C-FC581E4FF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0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22" name="Line 695">
                <a:extLst>
                  <a:ext uri="{FF2B5EF4-FFF2-40B4-BE49-F238E27FC236}">
                    <a16:creationId xmlns:a16="http://schemas.microsoft.com/office/drawing/2014/main" id="{9A7DE96E-24D2-41D1-BB6C-40B53584D1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0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23" name="Line 696">
                <a:extLst>
                  <a:ext uri="{FF2B5EF4-FFF2-40B4-BE49-F238E27FC236}">
                    <a16:creationId xmlns:a16="http://schemas.microsoft.com/office/drawing/2014/main" id="{CD529C12-04DC-4A4B-AE32-15872EF547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0" y="230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24" name="Line 697">
                <a:extLst>
                  <a:ext uri="{FF2B5EF4-FFF2-40B4-BE49-F238E27FC236}">
                    <a16:creationId xmlns:a16="http://schemas.microsoft.com/office/drawing/2014/main" id="{C8C01E30-17CD-4F1E-B033-85B6DEFA57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8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25" name="Line 698">
                <a:extLst>
                  <a:ext uri="{FF2B5EF4-FFF2-40B4-BE49-F238E27FC236}">
                    <a16:creationId xmlns:a16="http://schemas.microsoft.com/office/drawing/2014/main" id="{877495F3-C6D4-40B8-94D8-FF90855AD5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8" y="2307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26" name="Line 699">
                <a:extLst>
                  <a:ext uri="{FF2B5EF4-FFF2-40B4-BE49-F238E27FC236}">
                    <a16:creationId xmlns:a16="http://schemas.microsoft.com/office/drawing/2014/main" id="{3E93C12D-1CB1-4A22-9578-F60667B674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8" y="23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27" name="Freeform 700">
                <a:extLst>
                  <a:ext uri="{FF2B5EF4-FFF2-40B4-BE49-F238E27FC236}">
                    <a16:creationId xmlns:a16="http://schemas.microsoft.com/office/drawing/2014/main" id="{2C50D709-DD09-4D69-AA74-FE8BEB1D4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0" y="2214"/>
                <a:ext cx="24" cy="23"/>
              </a:xfrm>
              <a:custGeom>
                <a:avLst/>
                <a:gdLst>
                  <a:gd name="T0" fmla="*/ 24 w 24"/>
                  <a:gd name="T1" fmla="*/ 16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6 h 23"/>
                  <a:gd name="T12" fmla="*/ 0 w 24"/>
                  <a:gd name="T13" fmla="*/ 16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28" name="Line 701">
                <a:extLst>
                  <a:ext uri="{FF2B5EF4-FFF2-40B4-BE49-F238E27FC236}">
                    <a16:creationId xmlns:a16="http://schemas.microsoft.com/office/drawing/2014/main" id="{6419BDFB-0F65-4507-A1E0-0E8708F618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2230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29" name="Line 702">
                <a:extLst>
                  <a:ext uri="{FF2B5EF4-FFF2-40B4-BE49-F238E27FC236}">
                    <a16:creationId xmlns:a16="http://schemas.microsoft.com/office/drawing/2014/main" id="{3E8B7CC8-4651-4F16-B091-BCB594FFF4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30" name="Line 703">
                <a:extLst>
                  <a:ext uri="{FF2B5EF4-FFF2-40B4-BE49-F238E27FC236}">
                    <a16:creationId xmlns:a16="http://schemas.microsoft.com/office/drawing/2014/main" id="{A7FCD293-0D9C-42BD-B0E2-D40C84B759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26" y="223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31" name="Line 704">
                <a:extLst>
                  <a:ext uri="{FF2B5EF4-FFF2-40B4-BE49-F238E27FC236}">
                    <a16:creationId xmlns:a16="http://schemas.microsoft.com/office/drawing/2014/main" id="{6923189C-AF31-41A1-B748-9A843E47EE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6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32" name="Line 705">
                <a:extLst>
                  <a:ext uri="{FF2B5EF4-FFF2-40B4-BE49-F238E27FC236}">
                    <a16:creationId xmlns:a16="http://schemas.microsoft.com/office/drawing/2014/main" id="{A1A50879-10D9-47AD-A7EA-6032932A87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6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33" name="Line 706">
                <a:extLst>
                  <a:ext uri="{FF2B5EF4-FFF2-40B4-BE49-F238E27FC236}">
                    <a16:creationId xmlns:a16="http://schemas.microsoft.com/office/drawing/2014/main" id="{63D39660-C527-43A5-AF08-3E247BAD8B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6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34" name="Line 707">
                <a:extLst>
                  <a:ext uri="{FF2B5EF4-FFF2-40B4-BE49-F238E27FC236}">
                    <a16:creationId xmlns:a16="http://schemas.microsoft.com/office/drawing/2014/main" id="{ACD7779D-143E-4509-AEE1-E7D834CFF1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10" y="2237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35" name="Line 708">
                <a:extLst>
                  <a:ext uri="{FF2B5EF4-FFF2-40B4-BE49-F238E27FC236}">
                    <a16:creationId xmlns:a16="http://schemas.microsoft.com/office/drawing/2014/main" id="{C18DA703-A480-4DE8-A337-38FD03F74C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0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36" name="Line 709">
                <a:extLst>
                  <a:ext uri="{FF2B5EF4-FFF2-40B4-BE49-F238E27FC236}">
                    <a16:creationId xmlns:a16="http://schemas.microsoft.com/office/drawing/2014/main" id="{32025CE2-12BE-4886-B8AB-5B51156771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10" y="2230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37" name="Line 710">
                <a:extLst>
                  <a:ext uri="{FF2B5EF4-FFF2-40B4-BE49-F238E27FC236}">
                    <a16:creationId xmlns:a16="http://schemas.microsoft.com/office/drawing/2014/main" id="{5210DD0D-C590-4B37-BEC2-350BB90566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0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38" name="Line 711">
                <a:extLst>
                  <a:ext uri="{FF2B5EF4-FFF2-40B4-BE49-F238E27FC236}">
                    <a16:creationId xmlns:a16="http://schemas.microsoft.com/office/drawing/2014/main" id="{9AEC03A1-8875-42F7-A731-CB660B4CD3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0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39" name="Line 712">
                <a:extLst>
                  <a:ext uri="{FF2B5EF4-FFF2-40B4-BE49-F238E27FC236}">
                    <a16:creationId xmlns:a16="http://schemas.microsoft.com/office/drawing/2014/main" id="{5C8BEE48-2802-4787-8111-5CD3692B64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0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40" name="Line 713">
                <a:extLst>
                  <a:ext uri="{FF2B5EF4-FFF2-40B4-BE49-F238E27FC236}">
                    <a16:creationId xmlns:a16="http://schemas.microsoft.com/office/drawing/2014/main" id="{C5CF00BC-1F3A-464B-8664-F6890776C6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10" y="2214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41" name="Line 714">
                <a:extLst>
                  <a:ext uri="{FF2B5EF4-FFF2-40B4-BE49-F238E27FC236}">
                    <a16:creationId xmlns:a16="http://schemas.microsoft.com/office/drawing/2014/main" id="{DEA10322-15E7-4839-9C9C-E6180A7618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0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42" name="Line 715">
                <a:extLst>
                  <a:ext uri="{FF2B5EF4-FFF2-40B4-BE49-F238E27FC236}">
                    <a16:creationId xmlns:a16="http://schemas.microsoft.com/office/drawing/2014/main" id="{01416A71-5FE9-4E13-B306-E4FA811617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0" y="2214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43" name="Line 716">
                <a:extLst>
                  <a:ext uri="{FF2B5EF4-FFF2-40B4-BE49-F238E27FC236}">
                    <a16:creationId xmlns:a16="http://schemas.microsoft.com/office/drawing/2014/main" id="{1D127251-C4EE-4C35-AEFB-79894ED0C6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6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44" name="Line 717">
                <a:extLst>
                  <a:ext uri="{FF2B5EF4-FFF2-40B4-BE49-F238E27FC236}">
                    <a16:creationId xmlns:a16="http://schemas.microsoft.com/office/drawing/2014/main" id="{68334095-F8B7-4EDD-A077-2218A5145D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6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45" name="Line 718">
                <a:extLst>
                  <a:ext uri="{FF2B5EF4-FFF2-40B4-BE49-F238E27FC236}">
                    <a16:creationId xmlns:a16="http://schemas.microsoft.com/office/drawing/2014/main" id="{543984F7-F631-4CB8-8A15-AB3EE91886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6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46" name="Line 719">
                <a:extLst>
                  <a:ext uri="{FF2B5EF4-FFF2-40B4-BE49-F238E27FC236}">
                    <a16:creationId xmlns:a16="http://schemas.microsoft.com/office/drawing/2014/main" id="{6CE3B3DF-86D6-46C4-8803-5F87314490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6" y="2214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47" name="Line 720">
                <a:extLst>
                  <a:ext uri="{FF2B5EF4-FFF2-40B4-BE49-F238E27FC236}">
                    <a16:creationId xmlns:a16="http://schemas.microsoft.com/office/drawing/2014/main" id="{98A26C7C-318F-4FE1-A29F-01390EC7A2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48" name="Line 721">
                <a:extLst>
                  <a:ext uri="{FF2B5EF4-FFF2-40B4-BE49-F238E27FC236}">
                    <a16:creationId xmlns:a16="http://schemas.microsoft.com/office/drawing/2014/main" id="{16F3CFF7-20E8-49C4-958A-133BF72DE4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2214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49" name="Line 722">
                <a:extLst>
                  <a:ext uri="{FF2B5EF4-FFF2-40B4-BE49-F238E27FC236}">
                    <a16:creationId xmlns:a16="http://schemas.microsoft.com/office/drawing/2014/main" id="{D83E1AC7-215F-4E85-A065-D15F048208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50" name="Freeform 723">
                <a:extLst>
                  <a:ext uri="{FF2B5EF4-FFF2-40B4-BE49-F238E27FC236}">
                    <a16:creationId xmlns:a16="http://schemas.microsoft.com/office/drawing/2014/main" id="{DDA4F12F-BCF3-4022-BF51-46AE8CE25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2" y="2330"/>
                <a:ext cx="24" cy="23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51" name="Line 724">
                <a:extLst>
                  <a:ext uri="{FF2B5EF4-FFF2-40B4-BE49-F238E27FC236}">
                    <a16:creationId xmlns:a16="http://schemas.microsoft.com/office/drawing/2014/main" id="{365BFAD4-26EC-4926-B07B-3D3BBF467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6" y="2345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52" name="Line 725">
                <a:extLst>
                  <a:ext uri="{FF2B5EF4-FFF2-40B4-BE49-F238E27FC236}">
                    <a16:creationId xmlns:a16="http://schemas.microsoft.com/office/drawing/2014/main" id="{BA61BD09-970A-42CE-A999-003CED78B4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6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53" name="Line 726">
                <a:extLst>
                  <a:ext uri="{FF2B5EF4-FFF2-40B4-BE49-F238E27FC236}">
                    <a16:creationId xmlns:a16="http://schemas.microsoft.com/office/drawing/2014/main" id="{9F3D1437-B9C9-47FA-8F20-B9529AA2CD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8" y="2353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54" name="Line 727">
                <a:extLst>
                  <a:ext uri="{FF2B5EF4-FFF2-40B4-BE49-F238E27FC236}">
                    <a16:creationId xmlns:a16="http://schemas.microsoft.com/office/drawing/2014/main" id="{962F057E-9450-4810-B7BF-87B1155420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8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55" name="Line 728">
                <a:extLst>
                  <a:ext uri="{FF2B5EF4-FFF2-40B4-BE49-F238E27FC236}">
                    <a16:creationId xmlns:a16="http://schemas.microsoft.com/office/drawing/2014/main" id="{631D5B03-6DB3-4D8D-83DB-E07CBB83B9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8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56" name="Line 729">
                <a:extLst>
                  <a:ext uri="{FF2B5EF4-FFF2-40B4-BE49-F238E27FC236}">
                    <a16:creationId xmlns:a16="http://schemas.microsoft.com/office/drawing/2014/main" id="{AB9BBB87-98DD-4793-AAA0-FE6EFEDC27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8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57" name="Line 730">
                <a:extLst>
                  <a:ext uri="{FF2B5EF4-FFF2-40B4-BE49-F238E27FC236}">
                    <a16:creationId xmlns:a16="http://schemas.microsoft.com/office/drawing/2014/main" id="{3662C661-6DCC-4F3A-B697-63BE387AFF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82" y="2353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58" name="Line 731">
                <a:extLst>
                  <a:ext uri="{FF2B5EF4-FFF2-40B4-BE49-F238E27FC236}">
                    <a16:creationId xmlns:a16="http://schemas.microsoft.com/office/drawing/2014/main" id="{98E3ED5C-80D0-4B0B-B4C7-513CCE4228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2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59" name="Line 732">
                <a:extLst>
                  <a:ext uri="{FF2B5EF4-FFF2-40B4-BE49-F238E27FC236}">
                    <a16:creationId xmlns:a16="http://schemas.microsoft.com/office/drawing/2014/main" id="{1B30982B-3AEC-482C-90F3-9A8541B27D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82" y="2345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60" name="Line 733">
                <a:extLst>
                  <a:ext uri="{FF2B5EF4-FFF2-40B4-BE49-F238E27FC236}">
                    <a16:creationId xmlns:a16="http://schemas.microsoft.com/office/drawing/2014/main" id="{1435B479-8FAD-4704-B84C-D7D3122CAD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2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61" name="Line 734">
                <a:extLst>
                  <a:ext uri="{FF2B5EF4-FFF2-40B4-BE49-F238E27FC236}">
                    <a16:creationId xmlns:a16="http://schemas.microsoft.com/office/drawing/2014/main" id="{64693EA8-DEAA-4D53-8801-AFEB9A2BCA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2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62" name="Line 735">
                <a:extLst>
                  <a:ext uri="{FF2B5EF4-FFF2-40B4-BE49-F238E27FC236}">
                    <a16:creationId xmlns:a16="http://schemas.microsoft.com/office/drawing/2014/main" id="{9F75A751-FED3-4290-AFFE-DD0B9B2841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2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63" name="Line 736">
                <a:extLst>
                  <a:ext uri="{FF2B5EF4-FFF2-40B4-BE49-F238E27FC236}">
                    <a16:creationId xmlns:a16="http://schemas.microsoft.com/office/drawing/2014/main" id="{20148A44-3ADE-4649-8F26-63C7E1B889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82" y="2330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64" name="Line 737">
                <a:extLst>
                  <a:ext uri="{FF2B5EF4-FFF2-40B4-BE49-F238E27FC236}">
                    <a16:creationId xmlns:a16="http://schemas.microsoft.com/office/drawing/2014/main" id="{CC18658D-48C7-4AA1-AE61-1C176B91BA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2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65" name="Line 738">
                <a:extLst>
                  <a:ext uri="{FF2B5EF4-FFF2-40B4-BE49-F238E27FC236}">
                    <a16:creationId xmlns:a16="http://schemas.microsoft.com/office/drawing/2014/main" id="{FBF7737B-40C1-4851-9C9C-7B87F13F7A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2" y="2330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66" name="Line 739">
                <a:extLst>
                  <a:ext uri="{FF2B5EF4-FFF2-40B4-BE49-F238E27FC236}">
                    <a16:creationId xmlns:a16="http://schemas.microsoft.com/office/drawing/2014/main" id="{B4AA6D81-C1AC-42B4-ADA4-0280C748D1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8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67" name="Line 740">
                <a:extLst>
                  <a:ext uri="{FF2B5EF4-FFF2-40B4-BE49-F238E27FC236}">
                    <a16:creationId xmlns:a16="http://schemas.microsoft.com/office/drawing/2014/main" id="{308C65A8-77B5-43D2-92EB-C1D0FFC3FE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8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68" name="Line 741">
                <a:extLst>
                  <a:ext uri="{FF2B5EF4-FFF2-40B4-BE49-F238E27FC236}">
                    <a16:creationId xmlns:a16="http://schemas.microsoft.com/office/drawing/2014/main" id="{DF84FBA5-7D5B-4A3C-BEBB-699D0B2DDB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8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69" name="Line 742">
                <a:extLst>
                  <a:ext uri="{FF2B5EF4-FFF2-40B4-BE49-F238E27FC236}">
                    <a16:creationId xmlns:a16="http://schemas.microsoft.com/office/drawing/2014/main" id="{E515A137-6816-409E-8A02-B4D6FF5D5C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8" y="2330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70" name="Line 743">
                <a:extLst>
                  <a:ext uri="{FF2B5EF4-FFF2-40B4-BE49-F238E27FC236}">
                    <a16:creationId xmlns:a16="http://schemas.microsoft.com/office/drawing/2014/main" id="{95F23D9F-6E03-4449-99EF-9F0969FCA2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6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71" name="Line 744">
                <a:extLst>
                  <a:ext uri="{FF2B5EF4-FFF2-40B4-BE49-F238E27FC236}">
                    <a16:creationId xmlns:a16="http://schemas.microsoft.com/office/drawing/2014/main" id="{20C13452-9C9C-41F1-B3F1-07885C3C51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6" y="2330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72" name="Line 745">
                <a:extLst>
                  <a:ext uri="{FF2B5EF4-FFF2-40B4-BE49-F238E27FC236}">
                    <a16:creationId xmlns:a16="http://schemas.microsoft.com/office/drawing/2014/main" id="{E438812D-1538-47BC-8255-9465A09AFF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6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73" name="Freeform 746">
                <a:extLst>
                  <a:ext uri="{FF2B5EF4-FFF2-40B4-BE49-F238E27FC236}">
                    <a16:creationId xmlns:a16="http://schemas.microsoft.com/office/drawing/2014/main" id="{1BCC5BAA-65FB-4562-87DF-E45250D6B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2" y="2376"/>
                <a:ext cx="24" cy="23"/>
              </a:xfrm>
              <a:custGeom>
                <a:avLst/>
                <a:gdLst>
                  <a:gd name="T0" fmla="*/ 24 w 24"/>
                  <a:gd name="T1" fmla="*/ 16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6 h 23"/>
                  <a:gd name="T12" fmla="*/ 0 w 24"/>
                  <a:gd name="T13" fmla="*/ 16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74" name="Line 747">
                <a:extLst>
                  <a:ext uri="{FF2B5EF4-FFF2-40B4-BE49-F238E27FC236}">
                    <a16:creationId xmlns:a16="http://schemas.microsoft.com/office/drawing/2014/main" id="{A2CCBE69-50E8-4EED-8B17-2D0D2F4D28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6" y="2392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75" name="Line 748">
                <a:extLst>
                  <a:ext uri="{FF2B5EF4-FFF2-40B4-BE49-F238E27FC236}">
                    <a16:creationId xmlns:a16="http://schemas.microsoft.com/office/drawing/2014/main" id="{2524BF30-4363-45B2-90AD-0EE3DEC131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6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76" name="Line 749">
                <a:extLst>
                  <a:ext uri="{FF2B5EF4-FFF2-40B4-BE49-F238E27FC236}">
                    <a16:creationId xmlns:a16="http://schemas.microsoft.com/office/drawing/2014/main" id="{3E837096-F1C7-41B5-A456-DFE845E763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8" y="23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77" name="Line 750">
                <a:extLst>
                  <a:ext uri="{FF2B5EF4-FFF2-40B4-BE49-F238E27FC236}">
                    <a16:creationId xmlns:a16="http://schemas.microsoft.com/office/drawing/2014/main" id="{17E8082C-2DE3-434C-915C-FB4EF5CFF6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8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78" name="Line 751">
                <a:extLst>
                  <a:ext uri="{FF2B5EF4-FFF2-40B4-BE49-F238E27FC236}">
                    <a16:creationId xmlns:a16="http://schemas.microsoft.com/office/drawing/2014/main" id="{1285AD99-A697-4C5C-8779-EC744231E3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8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79" name="Line 752">
                <a:extLst>
                  <a:ext uri="{FF2B5EF4-FFF2-40B4-BE49-F238E27FC236}">
                    <a16:creationId xmlns:a16="http://schemas.microsoft.com/office/drawing/2014/main" id="{A484F513-BA67-46CC-A645-3D2E466AB6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8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80" name="Line 753">
                <a:extLst>
                  <a:ext uri="{FF2B5EF4-FFF2-40B4-BE49-F238E27FC236}">
                    <a16:creationId xmlns:a16="http://schemas.microsoft.com/office/drawing/2014/main" id="{AA89A549-82C3-49B8-80C9-67AC2B6887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42" y="2399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81" name="Line 754">
                <a:extLst>
                  <a:ext uri="{FF2B5EF4-FFF2-40B4-BE49-F238E27FC236}">
                    <a16:creationId xmlns:a16="http://schemas.microsoft.com/office/drawing/2014/main" id="{2802886C-5F17-4B78-BDE5-B833173D2B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2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82" name="Line 755">
                <a:extLst>
                  <a:ext uri="{FF2B5EF4-FFF2-40B4-BE49-F238E27FC236}">
                    <a16:creationId xmlns:a16="http://schemas.microsoft.com/office/drawing/2014/main" id="{212BF0C1-D1E0-40AA-8CD3-5B8A62377B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42" y="2392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83" name="Line 756">
                <a:extLst>
                  <a:ext uri="{FF2B5EF4-FFF2-40B4-BE49-F238E27FC236}">
                    <a16:creationId xmlns:a16="http://schemas.microsoft.com/office/drawing/2014/main" id="{BC67E578-0D86-42AA-8E66-FD2D19AF72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2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84" name="Line 757">
                <a:extLst>
                  <a:ext uri="{FF2B5EF4-FFF2-40B4-BE49-F238E27FC236}">
                    <a16:creationId xmlns:a16="http://schemas.microsoft.com/office/drawing/2014/main" id="{077DD717-846B-46B6-9EC2-CDE0C64490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2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85" name="Line 758">
                <a:extLst>
                  <a:ext uri="{FF2B5EF4-FFF2-40B4-BE49-F238E27FC236}">
                    <a16:creationId xmlns:a16="http://schemas.microsoft.com/office/drawing/2014/main" id="{09C13509-D73A-4D6B-B277-AC530098BB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2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86" name="Line 759">
                <a:extLst>
                  <a:ext uri="{FF2B5EF4-FFF2-40B4-BE49-F238E27FC236}">
                    <a16:creationId xmlns:a16="http://schemas.microsoft.com/office/drawing/2014/main" id="{93205A6F-1FFE-46D1-9CC4-0C2759D886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42" y="2376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87" name="Line 760">
                <a:extLst>
                  <a:ext uri="{FF2B5EF4-FFF2-40B4-BE49-F238E27FC236}">
                    <a16:creationId xmlns:a16="http://schemas.microsoft.com/office/drawing/2014/main" id="{9000BBEB-A993-4638-97C5-AC78121FD9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2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88" name="Line 761">
                <a:extLst>
                  <a:ext uri="{FF2B5EF4-FFF2-40B4-BE49-F238E27FC236}">
                    <a16:creationId xmlns:a16="http://schemas.microsoft.com/office/drawing/2014/main" id="{41211DA6-FBFD-4BB2-8C6F-074ED5EA95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2" y="2376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89" name="Line 762">
                <a:extLst>
                  <a:ext uri="{FF2B5EF4-FFF2-40B4-BE49-F238E27FC236}">
                    <a16:creationId xmlns:a16="http://schemas.microsoft.com/office/drawing/2014/main" id="{3EEFD12D-1AA2-470F-9259-D3589CE4F0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8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0" name="Line 763">
                <a:extLst>
                  <a:ext uri="{FF2B5EF4-FFF2-40B4-BE49-F238E27FC236}">
                    <a16:creationId xmlns:a16="http://schemas.microsoft.com/office/drawing/2014/main" id="{C4FFBF25-1D4F-44DE-BF01-3769A623DC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8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1" name="Line 764">
                <a:extLst>
                  <a:ext uri="{FF2B5EF4-FFF2-40B4-BE49-F238E27FC236}">
                    <a16:creationId xmlns:a16="http://schemas.microsoft.com/office/drawing/2014/main" id="{02556AC8-D699-4131-82D1-04690DCB41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8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2" name="Line 765">
                <a:extLst>
                  <a:ext uri="{FF2B5EF4-FFF2-40B4-BE49-F238E27FC236}">
                    <a16:creationId xmlns:a16="http://schemas.microsoft.com/office/drawing/2014/main" id="{51EA21F5-F944-4086-B411-5586F091BC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8" y="237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3" name="Line 766">
                <a:extLst>
                  <a:ext uri="{FF2B5EF4-FFF2-40B4-BE49-F238E27FC236}">
                    <a16:creationId xmlns:a16="http://schemas.microsoft.com/office/drawing/2014/main" id="{80FD0FBB-4CDC-476E-A286-1739EEB079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6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4" name="Line 767">
                <a:extLst>
                  <a:ext uri="{FF2B5EF4-FFF2-40B4-BE49-F238E27FC236}">
                    <a16:creationId xmlns:a16="http://schemas.microsoft.com/office/drawing/2014/main" id="{A500B902-06F9-4B8C-ABCD-6A50590E4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6" y="2376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5" name="Line 768">
                <a:extLst>
                  <a:ext uri="{FF2B5EF4-FFF2-40B4-BE49-F238E27FC236}">
                    <a16:creationId xmlns:a16="http://schemas.microsoft.com/office/drawing/2014/main" id="{AEE5A6CB-0EF0-48DB-9C01-586FD57F8D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6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6" name="Freeform 769">
                <a:extLst>
                  <a:ext uri="{FF2B5EF4-FFF2-40B4-BE49-F238E27FC236}">
                    <a16:creationId xmlns:a16="http://schemas.microsoft.com/office/drawing/2014/main" id="{B2BD1F4D-A693-4656-A9C8-2811503F3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3" y="2075"/>
                <a:ext cx="32" cy="24"/>
              </a:xfrm>
              <a:custGeom>
                <a:avLst/>
                <a:gdLst>
                  <a:gd name="T0" fmla="*/ 32 w 32"/>
                  <a:gd name="T1" fmla="*/ 16 h 24"/>
                  <a:gd name="T2" fmla="*/ 24 w 32"/>
                  <a:gd name="T3" fmla="*/ 24 h 24"/>
                  <a:gd name="T4" fmla="*/ 16 w 32"/>
                  <a:gd name="T5" fmla="*/ 24 h 24"/>
                  <a:gd name="T6" fmla="*/ 16 w 32"/>
                  <a:gd name="T7" fmla="*/ 24 h 24"/>
                  <a:gd name="T8" fmla="*/ 8 w 32"/>
                  <a:gd name="T9" fmla="*/ 24 h 24"/>
                  <a:gd name="T10" fmla="*/ 0 w 32"/>
                  <a:gd name="T11" fmla="*/ 16 h 24"/>
                  <a:gd name="T12" fmla="*/ 0 w 32"/>
                  <a:gd name="T13" fmla="*/ 16 h 24"/>
                  <a:gd name="T14" fmla="*/ 8 w 32"/>
                  <a:gd name="T15" fmla="*/ 0 h 24"/>
                  <a:gd name="T16" fmla="*/ 16 w 32"/>
                  <a:gd name="T17" fmla="*/ 0 h 24"/>
                  <a:gd name="T18" fmla="*/ 16 w 32"/>
                  <a:gd name="T19" fmla="*/ 0 h 24"/>
                  <a:gd name="T20" fmla="*/ 24 w 32"/>
                  <a:gd name="T21" fmla="*/ 0 h 24"/>
                  <a:gd name="T22" fmla="*/ 32 w 32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24"/>
                  <a:gd name="T38" fmla="*/ 32 w 32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24">
                    <a:moveTo>
                      <a:pt x="32" y="16"/>
                    </a:moveTo>
                    <a:lnTo>
                      <a:pt x="24" y="24"/>
                    </a:lnTo>
                    <a:lnTo>
                      <a:pt x="16" y="24"/>
                    </a:lnTo>
                    <a:lnTo>
                      <a:pt x="8" y="24"/>
                    </a:lnTo>
                    <a:lnTo>
                      <a:pt x="0" y="16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7" name="Line 770">
                <a:extLst>
                  <a:ext uri="{FF2B5EF4-FFF2-40B4-BE49-F238E27FC236}">
                    <a16:creationId xmlns:a16="http://schemas.microsoft.com/office/drawing/2014/main" id="{A85484CD-DC8B-45A3-88F1-36A6BAA4DB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77" y="2091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8" name="Line 771">
                <a:extLst>
                  <a:ext uri="{FF2B5EF4-FFF2-40B4-BE49-F238E27FC236}">
                    <a16:creationId xmlns:a16="http://schemas.microsoft.com/office/drawing/2014/main" id="{A4744098-1BB4-4198-A250-C935559499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7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9" name="Line 772">
                <a:extLst>
                  <a:ext uri="{FF2B5EF4-FFF2-40B4-BE49-F238E27FC236}">
                    <a16:creationId xmlns:a16="http://schemas.microsoft.com/office/drawing/2014/main" id="{2A04F770-8790-4999-8597-C0B9291A0D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69" y="20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00" name="Line 773">
                <a:extLst>
                  <a:ext uri="{FF2B5EF4-FFF2-40B4-BE49-F238E27FC236}">
                    <a16:creationId xmlns:a16="http://schemas.microsoft.com/office/drawing/2014/main" id="{C9DB1948-9319-496F-8CD2-A64B4A9FF4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9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01" name="Line 774">
                <a:extLst>
                  <a:ext uri="{FF2B5EF4-FFF2-40B4-BE49-F238E27FC236}">
                    <a16:creationId xmlns:a16="http://schemas.microsoft.com/office/drawing/2014/main" id="{26946144-A5E5-44E7-B0C5-0FF9DADB43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9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02" name="Line 775">
                <a:extLst>
                  <a:ext uri="{FF2B5EF4-FFF2-40B4-BE49-F238E27FC236}">
                    <a16:creationId xmlns:a16="http://schemas.microsoft.com/office/drawing/2014/main" id="{5D7397F1-7A5A-4C2C-A0C4-EE03D75D06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9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03" name="Line 776">
                <a:extLst>
                  <a:ext uri="{FF2B5EF4-FFF2-40B4-BE49-F238E27FC236}">
                    <a16:creationId xmlns:a16="http://schemas.microsoft.com/office/drawing/2014/main" id="{8A3DBEBB-9276-4932-8F7F-22A615DCFC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61" y="20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04" name="Line 777">
                <a:extLst>
                  <a:ext uri="{FF2B5EF4-FFF2-40B4-BE49-F238E27FC236}">
                    <a16:creationId xmlns:a16="http://schemas.microsoft.com/office/drawing/2014/main" id="{11E07109-7903-44CA-82E9-E6D0C972C8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1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05" name="Line 778">
                <a:extLst>
                  <a:ext uri="{FF2B5EF4-FFF2-40B4-BE49-F238E27FC236}">
                    <a16:creationId xmlns:a16="http://schemas.microsoft.com/office/drawing/2014/main" id="{BC4F9D88-7E3B-4965-B0B3-DC5FDCECDB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53" y="2091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06" name="Line 779">
                <a:extLst>
                  <a:ext uri="{FF2B5EF4-FFF2-40B4-BE49-F238E27FC236}">
                    <a16:creationId xmlns:a16="http://schemas.microsoft.com/office/drawing/2014/main" id="{D8AB946B-C9FA-4668-8A07-29176244FC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3" y="20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07" name="Line 780">
                <a:extLst>
                  <a:ext uri="{FF2B5EF4-FFF2-40B4-BE49-F238E27FC236}">
                    <a16:creationId xmlns:a16="http://schemas.microsoft.com/office/drawing/2014/main" id="{64E62AEE-6F1A-4E90-A97E-3E5FAA8D94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3" y="20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08" name="Line 781">
                <a:extLst>
                  <a:ext uri="{FF2B5EF4-FFF2-40B4-BE49-F238E27FC236}">
                    <a16:creationId xmlns:a16="http://schemas.microsoft.com/office/drawing/2014/main" id="{4999A37C-DC50-40A2-9678-082C8C74CF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3" y="20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09" name="Line 782">
                <a:extLst>
                  <a:ext uri="{FF2B5EF4-FFF2-40B4-BE49-F238E27FC236}">
                    <a16:creationId xmlns:a16="http://schemas.microsoft.com/office/drawing/2014/main" id="{C2FA9AFC-00B6-4653-926D-A3F9BC52A6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53" y="2075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10" name="Line 783">
                <a:extLst>
                  <a:ext uri="{FF2B5EF4-FFF2-40B4-BE49-F238E27FC236}">
                    <a16:creationId xmlns:a16="http://schemas.microsoft.com/office/drawing/2014/main" id="{576BD784-F6F7-4836-9617-A74265E8BA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1" y="207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11" name="Line 784">
                <a:extLst>
                  <a:ext uri="{FF2B5EF4-FFF2-40B4-BE49-F238E27FC236}">
                    <a16:creationId xmlns:a16="http://schemas.microsoft.com/office/drawing/2014/main" id="{CF36B776-4304-4D94-8A3F-9A8DCCAE84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1" y="2075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12" name="Line 785">
                <a:extLst>
                  <a:ext uri="{FF2B5EF4-FFF2-40B4-BE49-F238E27FC236}">
                    <a16:creationId xmlns:a16="http://schemas.microsoft.com/office/drawing/2014/main" id="{6DCD0595-8107-4857-BC25-B27681C628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9" y="207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13" name="Line 786">
                <a:extLst>
                  <a:ext uri="{FF2B5EF4-FFF2-40B4-BE49-F238E27FC236}">
                    <a16:creationId xmlns:a16="http://schemas.microsoft.com/office/drawing/2014/main" id="{45B0071D-139F-48FF-A732-E267D464AA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9" y="207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14" name="Line 787">
                <a:extLst>
                  <a:ext uri="{FF2B5EF4-FFF2-40B4-BE49-F238E27FC236}">
                    <a16:creationId xmlns:a16="http://schemas.microsoft.com/office/drawing/2014/main" id="{4C126CC2-E58B-4E8F-84AA-4260DF8B40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9" y="207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15" name="Line 788">
                <a:extLst>
                  <a:ext uri="{FF2B5EF4-FFF2-40B4-BE49-F238E27FC236}">
                    <a16:creationId xmlns:a16="http://schemas.microsoft.com/office/drawing/2014/main" id="{01D9376D-7E5B-47B8-BF5A-41B3B290F3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9" y="2075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16" name="Line 789">
                <a:extLst>
                  <a:ext uri="{FF2B5EF4-FFF2-40B4-BE49-F238E27FC236}">
                    <a16:creationId xmlns:a16="http://schemas.microsoft.com/office/drawing/2014/main" id="{1B9FAB58-EF46-4DC9-ADAE-7A0E13705A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7" y="207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17" name="Line 790">
                <a:extLst>
                  <a:ext uri="{FF2B5EF4-FFF2-40B4-BE49-F238E27FC236}">
                    <a16:creationId xmlns:a16="http://schemas.microsoft.com/office/drawing/2014/main" id="{9CF140C0-0179-4DBC-890C-19A2A96049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7" y="2075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18" name="Line 791">
                <a:extLst>
                  <a:ext uri="{FF2B5EF4-FFF2-40B4-BE49-F238E27FC236}">
                    <a16:creationId xmlns:a16="http://schemas.microsoft.com/office/drawing/2014/main" id="{2B674DEF-4E0A-464F-9E42-CFE9BA2AF3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5" y="20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19" name="Freeform 792">
                <a:extLst>
                  <a:ext uri="{FF2B5EF4-FFF2-40B4-BE49-F238E27FC236}">
                    <a16:creationId xmlns:a16="http://schemas.microsoft.com/office/drawing/2014/main" id="{FE3A6738-28BD-45B2-91E0-511A80387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4" y="2191"/>
                <a:ext cx="24" cy="23"/>
              </a:xfrm>
              <a:custGeom>
                <a:avLst/>
                <a:gdLst>
                  <a:gd name="T0" fmla="*/ 24 w 24"/>
                  <a:gd name="T1" fmla="*/ 16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6 h 23"/>
                  <a:gd name="T12" fmla="*/ 0 w 24"/>
                  <a:gd name="T13" fmla="*/ 16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20" name="Line 793">
                <a:extLst>
                  <a:ext uri="{FF2B5EF4-FFF2-40B4-BE49-F238E27FC236}">
                    <a16:creationId xmlns:a16="http://schemas.microsoft.com/office/drawing/2014/main" id="{8A2843F2-402F-49FA-AD93-1F13A22284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58" y="2207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21" name="Line 794">
                <a:extLst>
                  <a:ext uri="{FF2B5EF4-FFF2-40B4-BE49-F238E27FC236}">
                    <a16:creationId xmlns:a16="http://schemas.microsoft.com/office/drawing/2014/main" id="{8BEC43DF-0CCA-4DF9-A71E-C3FC66DF62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58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22" name="Line 795">
                <a:extLst>
                  <a:ext uri="{FF2B5EF4-FFF2-40B4-BE49-F238E27FC236}">
                    <a16:creationId xmlns:a16="http://schemas.microsoft.com/office/drawing/2014/main" id="{276C7A25-72E1-4FCA-A40E-9DE381E9E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50" y="2214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823" name="Line 796">
                <a:extLst>
                  <a:ext uri="{FF2B5EF4-FFF2-40B4-BE49-F238E27FC236}">
                    <a16:creationId xmlns:a16="http://schemas.microsoft.com/office/drawing/2014/main" id="{D981215D-AFB4-4A18-ABA9-38070AFAE1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50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</p:grpSp>
        <p:sp>
          <p:nvSpPr>
            <p:cNvPr id="1824" name="Line 797">
              <a:extLst>
                <a:ext uri="{FF2B5EF4-FFF2-40B4-BE49-F238E27FC236}">
                  <a16:creationId xmlns:a16="http://schemas.microsoft.com/office/drawing/2014/main" id="{B1018E33-236E-4F08-B0F3-3993280549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2756" y="5074954"/>
              <a:ext cx="15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25" name="Line 798">
              <a:extLst>
                <a:ext uri="{FF2B5EF4-FFF2-40B4-BE49-F238E27FC236}">
                  <a16:creationId xmlns:a16="http://schemas.microsoft.com/office/drawing/2014/main" id="{18A5539F-5176-4DB1-942D-ECDF769EF0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2756" y="5074954"/>
              <a:ext cx="15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26" name="Line 799">
              <a:extLst>
                <a:ext uri="{FF2B5EF4-FFF2-40B4-BE49-F238E27FC236}">
                  <a16:creationId xmlns:a16="http://schemas.microsoft.com/office/drawing/2014/main" id="{2F589730-D5E8-4A24-AE1E-C1147795C1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937831" y="5074954"/>
              <a:ext cx="349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27" name="Line 800">
              <a:extLst>
                <a:ext uri="{FF2B5EF4-FFF2-40B4-BE49-F238E27FC236}">
                  <a16:creationId xmlns:a16="http://schemas.microsoft.com/office/drawing/2014/main" id="{EFE74EE4-3DE5-483D-9F62-BD137257D4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37831" y="5074954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28" name="Line 801">
              <a:extLst>
                <a:ext uri="{FF2B5EF4-FFF2-40B4-BE49-F238E27FC236}">
                  <a16:creationId xmlns:a16="http://schemas.microsoft.com/office/drawing/2014/main" id="{2730A35E-2915-4A4D-81F6-FAD40FDE96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937831" y="5067016"/>
              <a:ext cx="3175" cy="79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29" name="Line 802">
              <a:extLst>
                <a:ext uri="{FF2B5EF4-FFF2-40B4-BE49-F238E27FC236}">
                  <a16:creationId xmlns:a16="http://schemas.microsoft.com/office/drawing/2014/main" id="{BB97309B-B203-485C-BEFA-E943EE3C4A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37831" y="5067016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0" name="Line 803">
              <a:extLst>
                <a:ext uri="{FF2B5EF4-FFF2-40B4-BE49-F238E27FC236}">
                  <a16:creationId xmlns:a16="http://schemas.microsoft.com/office/drawing/2014/main" id="{FF8CB679-6642-422D-8EBD-E320EA8E36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37831" y="5067016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1" name="Line 804">
              <a:extLst>
                <a:ext uri="{FF2B5EF4-FFF2-40B4-BE49-F238E27FC236}">
                  <a16:creationId xmlns:a16="http://schemas.microsoft.com/office/drawing/2014/main" id="{2FF7A2BA-1C70-4D39-8482-77165A9022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37831" y="5067016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2" name="Line 805">
              <a:extLst>
                <a:ext uri="{FF2B5EF4-FFF2-40B4-BE49-F238E27FC236}">
                  <a16:creationId xmlns:a16="http://schemas.microsoft.com/office/drawing/2014/main" id="{B9CA1268-E3A2-45F3-842C-D25E36074B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937831" y="5046379"/>
              <a:ext cx="3175" cy="206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3" name="Line 806">
              <a:extLst>
                <a:ext uri="{FF2B5EF4-FFF2-40B4-BE49-F238E27FC236}">
                  <a16:creationId xmlns:a16="http://schemas.microsoft.com/office/drawing/2014/main" id="{803CED5B-A24E-4EAB-A62E-4A4E9588DD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37831" y="5046379"/>
              <a:ext cx="3175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4" name="Line 807">
              <a:extLst>
                <a:ext uri="{FF2B5EF4-FFF2-40B4-BE49-F238E27FC236}">
                  <a16:creationId xmlns:a16="http://schemas.microsoft.com/office/drawing/2014/main" id="{325A2ED5-E757-4C97-B230-C42CA894F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37831" y="5046379"/>
              <a:ext cx="34925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5" name="Line 808">
              <a:extLst>
                <a:ext uri="{FF2B5EF4-FFF2-40B4-BE49-F238E27FC236}">
                  <a16:creationId xmlns:a16="http://schemas.microsoft.com/office/drawing/2014/main" id="{450F5623-8BDF-4727-A25A-F710458DBC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2756" y="5046379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6" name="Line 809">
              <a:extLst>
                <a:ext uri="{FF2B5EF4-FFF2-40B4-BE49-F238E27FC236}">
                  <a16:creationId xmlns:a16="http://schemas.microsoft.com/office/drawing/2014/main" id="{E9B5A6EC-1A53-4A1B-8665-C431F4B437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2756" y="5046379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7" name="Line 810">
              <a:extLst>
                <a:ext uri="{FF2B5EF4-FFF2-40B4-BE49-F238E27FC236}">
                  <a16:creationId xmlns:a16="http://schemas.microsoft.com/office/drawing/2014/main" id="{E63C9324-6674-417A-871B-813B79B503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2756" y="5046379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8" name="Line 811">
              <a:extLst>
                <a:ext uri="{FF2B5EF4-FFF2-40B4-BE49-F238E27FC236}">
                  <a16:creationId xmlns:a16="http://schemas.microsoft.com/office/drawing/2014/main" id="{9A142F5C-B16D-4224-B8CE-F04AD5EE57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2756" y="5046379"/>
              <a:ext cx="15875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9" name="Line 812">
              <a:extLst>
                <a:ext uri="{FF2B5EF4-FFF2-40B4-BE49-F238E27FC236}">
                  <a16:creationId xmlns:a16="http://schemas.microsoft.com/office/drawing/2014/main" id="{305A67FD-B1D7-43DD-A910-5207247B18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88631" y="5046379"/>
              <a:ext cx="3175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0" name="Line 813">
              <a:extLst>
                <a:ext uri="{FF2B5EF4-FFF2-40B4-BE49-F238E27FC236}">
                  <a16:creationId xmlns:a16="http://schemas.microsoft.com/office/drawing/2014/main" id="{DE8D8BD1-34CD-4A17-AEAB-591F9E85BA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88631" y="5046379"/>
              <a:ext cx="3175" cy="206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1" name="Line 814">
              <a:extLst>
                <a:ext uri="{FF2B5EF4-FFF2-40B4-BE49-F238E27FC236}">
                  <a16:creationId xmlns:a16="http://schemas.microsoft.com/office/drawing/2014/main" id="{A127196D-A068-4ED4-AD90-FA562E811C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88631" y="5067016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2" name="Freeform 815">
              <a:extLst>
                <a:ext uri="{FF2B5EF4-FFF2-40B4-BE49-F238E27FC236}">
                  <a16:creationId xmlns:a16="http://schemas.microsoft.com/office/drawing/2014/main" id="{33FE370C-67CC-4710-A03B-436992EC9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5306" y="4973354"/>
              <a:ext cx="50800" cy="38100"/>
            </a:xfrm>
            <a:custGeom>
              <a:avLst/>
              <a:gdLst>
                <a:gd name="T0" fmla="*/ 2147483647 w 24"/>
                <a:gd name="T1" fmla="*/ 2147483647 h 31"/>
                <a:gd name="T2" fmla="*/ 2147483647 w 24"/>
                <a:gd name="T3" fmla="*/ 2147483647 h 31"/>
                <a:gd name="T4" fmla="*/ 2147483647 w 24"/>
                <a:gd name="T5" fmla="*/ 2147483647 h 31"/>
                <a:gd name="T6" fmla="*/ 2147483647 w 24"/>
                <a:gd name="T7" fmla="*/ 2147483647 h 31"/>
                <a:gd name="T8" fmla="*/ 0 w 24"/>
                <a:gd name="T9" fmla="*/ 2147483647 h 31"/>
                <a:gd name="T10" fmla="*/ 0 w 24"/>
                <a:gd name="T11" fmla="*/ 2147483647 h 31"/>
                <a:gd name="T12" fmla="*/ 0 w 24"/>
                <a:gd name="T13" fmla="*/ 2147483647 h 31"/>
                <a:gd name="T14" fmla="*/ 0 w 24"/>
                <a:gd name="T15" fmla="*/ 2147483647 h 31"/>
                <a:gd name="T16" fmla="*/ 2147483647 w 24"/>
                <a:gd name="T17" fmla="*/ 0 h 31"/>
                <a:gd name="T18" fmla="*/ 2147483647 w 24"/>
                <a:gd name="T19" fmla="*/ 0 h 31"/>
                <a:gd name="T20" fmla="*/ 2147483647 w 24"/>
                <a:gd name="T21" fmla="*/ 2147483647 h 31"/>
                <a:gd name="T22" fmla="*/ 2147483647 w 24"/>
                <a:gd name="T23" fmla="*/ 2147483647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6"/>
                  </a:moveTo>
                  <a:lnTo>
                    <a:pt x="24" y="24"/>
                  </a:lnTo>
                  <a:lnTo>
                    <a:pt x="16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3" name="Line 816">
              <a:extLst>
                <a:ext uri="{FF2B5EF4-FFF2-40B4-BE49-F238E27FC236}">
                  <a16:creationId xmlns:a16="http://schemas.microsoft.com/office/drawing/2014/main" id="{E865C859-87CE-4B2E-B65D-266F9C4592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06106" y="4992404"/>
              <a:ext cx="158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4" name="Line 817">
              <a:extLst>
                <a:ext uri="{FF2B5EF4-FFF2-40B4-BE49-F238E27FC236}">
                  <a16:creationId xmlns:a16="http://schemas.microsoft.com/office/drawing/2014/main" id="{3CFA3C00-B2C2-42CC-84E4-86AC9A1C16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06106" y="5001929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5" name="Line 818">
              <a:extLst>
                <a:ext uri="{FF2B5EF4-FFF2-40B4-BE49-F238E27FC236}">
                  <a16:creationId xmlns:a16="http://schemas.microsoft.com/office/drawing/2014/main" id="{62075374-EF18-4EB8-B5A7-E9FF18A9A5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88643" y="5001929"/>
              <a:ext cx="17463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6" name="Line 819">
              <a:extLst>
                <a:ext uri="{FF2B5EF4-FFF2-40B4-BE49-F238E27FC236}">
                  <a16:creationId xmlns:a16="http://schemas.microsoft.com/office/drawing/2014/main" id="{CB86F01B-676B-40CE-B307-D15C520005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88643" y="5011454"/>
              <a:ext cx="15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7" name="Line 820">
              <a:extLst>
                <a:ext uri="{FF2B5EF4-FFF2-40B4-BE49-F238E27FC236}">
                  <a16:creationId xmlns:a16="http://schemas.microsoft.com/office/drawing/2014/main" id="{0B59DD0F-E08D-491F-895C-C1C077DA6A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88643" y="5011454"/>
              <a:ext cx="15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8" name="Line 821">
              <a:extLst>
                <a:ext uri="{FF2B5EF4-FFF2-40B4-BE49-F238E27FC236}">
                  <a16:creationId xmlns:a16="http://schemas.microsoft.com/office/drawing/2014/main" id="{50F1E590-4064-4543-AD58-205E80B327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88643" y="5011454"/>
              <a:ext cx="15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9" name="Line 822">
              <a:extLst>
                <a:ext uri="{FF2B5EF4-FFF2-40B4-BE49-F238E27FC236}">
                  <a16:creationId xmlns:a16="http://schemas.microsoft.com/office/drawing/2014/main" id="{0B2792C7-AD8B-4D12-9640-488FCF3D0E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055306" y="5001929"/>
              <a:ext cx="3333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0" name="Line 823">
              <a:extLst>
                <a:ext uri="{FF2B5EF4-FFF2-40B4-BE49-F238E27FC236}">
                  <a16:creationId xmlns:a16="http://schemas.microsoft.com/office/drawing/2014/main" id="{2B4D06CE-31CC-4733-B3E8-F62B076DC4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55306" y="5001929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1" name="Line 824">
              <a:extLst>
                <a:ext uri="{FF2B5EF4-FFF2-40B4-BE49-F238E27FC236}">
                  <a16:creationId xmlns:a16="http://schemas.microsoft.com/office/drawing/2014/main" id="{7621ACA1-C354-4696-B14B-1DA7EF16D3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055306" y="4992404"/>
              <a:ext cx="158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2" name="Line 825">
              <a:extLst>
                <a:ext uri="{FF2B5EF4-FFF2-40B4-BE49-F238E27FC236}">
                  <a16:creationId xmlns:a16="http://schemas.microsoft.com/office/drawing/2014/main" id="{32C1122A-C01D-4FBB-B236-8EA79B7A1D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55306" y="4992404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3" name="Line 826">
              <a:extLst>
                <a:ext uri="{FF2B5EF4-FFF2-40B4-BE49-F238E27FC236}">
                  <a16:creationId xmlns:a16="http://schemas.microsoft.com/office/drawing/2014/main" id="{D074EF45-A682-46BC-AFF2-CD14AD977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55306" y="4992404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4" name="Line 827">
              <a:extLst>
                <a:ext uri="{FF2B5EF4-FFF2-40B4-BE49-F238E27FC236}">
                  <a16:creationId xmlns:a16="http://schemas.microsoft.com/office/drawing/2014/main" id="{6D1F46DA-4479-4C43-9AE0-57FA24A44F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55306" y="4992404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5" name="Line 828">
              <a:extLst>
                <a:ext uri="{FF2B5EF4-FFF2-40B4-BE49-F238E27FC236}">
                  <a16:creationId xmlns:a16="http://schemas.microsoft.com/office/drawing/2014/main" id="{4ADC4757-2524-4E04-932C-9EBC12068C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055306" y="4982879"/>
              <a:ext cx="158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6" name="Line 829">
              <a:extLst>
                <a:ext uri="{FF2B5EF4-FFF2-40B4-BE49-F238E27FC236}">
                  <a16:creationId xmlns:a16="http://schemas.microsoft.com/office/drawing/2014/main" id="{453CFB7B-00F1-4B7A-86E1-B9B8B89D7C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55306" y="4846354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7" name="Line 830">
              <a:extLst>
                <a:ext uri="{FF2B5EF4-FFF2-40B4-BE49-F238E27FC236}">
                  <a16:creationId xmlns:a16="http://schemas.microsoft.com/office/drawing/2014/main" id="{A85A84B6-276B-475B-9323-EBF965CD27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055306" y="4838416"/>
              <a:ext cx="33337" cy="79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8" name="Line 831">
              <a:extLst>
                <a:ext uri="{FF2B5EF4-FFF2-40B4-BE49-F238E27FC236}">
                  <a16:creationId xmlns:a16="http://schemas.microsoft.com/office/drawing/2014/main" id="{EB31C798-D834-4072-863B-FC33068FF0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88643" y="4838416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9" name="Line 832">
              <a:extLst>
                <a:ext uri="{FF2B5EF4-FFF2-40B4-BE49-F238E27FC236}">
                  <a16:creationId xmlns:a16="http://schemas.microsoft.com/office/drawing/2014/main" id="{71DE6BBF-D71D-4E50-878F-CF91B78760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88643" y="4838416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0" name="Line 833">
              <a:extLst>
                <a:ext uri="{FF2B5EF4-FFF2-40B4-BE49-F238E27FC236}">
                  <a16:creationId xmlns:a16="http://schemas.microsoft.com/office/drawing/2014/main" id="{FE6B3E82-116A-4835-9C01-40095EBE50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88643" y="4838416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1" name="Line 834">
              <a:extLst>
                <a:ext uri="{FF2B5EF4-FFF2-40B4-BE49-F238E27FC236}">
                  <a16:creationId xmlns:a16="http://schemas.microsoft.com/office/drawing/2014/main" id="{5D192A35-A156-43F0-A4A7-EEA0A9BAEE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88643" y="4838416"/>
              <a:ext cx="17463" cy="79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2" name="Line 835">
              <a:extLst>
                <a:ext uri="{FF2B5EF4-FFF2-40B4-BE49-F238E27FC236}">
                  <a16:creationId xmlns:a16="http://schemas.microsoft.com/office/drawing/2014/main" id="{C8AD710B-B575-448A-ACE2-513029C18A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06106" y="4846354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3" name="Line 836">
              <a:extLst>
                <a:ext uri="{FF2B5EF4-FFF2-40B4-BE49-F238E27FC236}">
                  <a16:creationId xmlns:a16="http://schemas.microsoft.com/office/drawing/2014/main" id="{D004C078-A0DB-41C2-947A-9510A411F5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06106" y="4982879"/>
              <a:ext cx="1587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4" name="Line 837">
              <a:extLst>
                <a:ext uri="{FF2B5EF4-FFF2-40B4-BE49-F238E27FC236}">
                  <a16:creationId xmlns:a16="http://schemas.microsoft.com/office/drawing/2014/main" id="{4EF1CB5B-E50A-4CF8-98AC-2502CFEEDC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06106" y="4992404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5" name="Freeform 838">
              <a:extLst>
                <a:ext uri="{FF2B5EF4-FFF2-40B4-BE49-F238E27FC236}">
                  <a16:creationId xmlns:a16="http://schemas.microsoft.com/office/drawing/2014/main" id="{B50F0860-FBAD-485F-A0C2-D1F7FB525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8631" y="5019391"/>
              <a:ext cx="49212" cy="38100"/>
            </a:xfrm>
            <a:custGeom>
              <a:avLst/>
              <a:gdLst>
                <a:gd name="T0" fmla="*/ 2147483647 w 23"/>
                <a:gd name="T1" fmla="*/ 2147483647 h 31"/>
                <a:gd name="T2" fmla="*/ 2147483647 w 23"/>
                <a:gd name="T3" fmla="*/ 2147483647 h 31"/>
                <a:gd name="T4" fmla="*/ 2147483647 w 23"/>
                <a:gd name="T5" fmla="*/ 2147483647 h 31"/>
                <a:gd name="T6" fmla="*/ 2147483647 w 23"/>
                <a:gd name="T7" fmla="*/ 2147483647 h 31"/>
                <a:gd name="T8" fmla="*/ 0 w 23"/>
                <a:gd name="T9" fmla="*/ 2147483647 h 31"/>
                <a:gd name="T10" fmla="*/ 0 w 23"/>
                <a:gd name="T11" fmla="*/ 2147483647 h 31"/>
                <a:gd name="T12" fmla="*/ 0 w 23"/>
                <a:gd name="T13" fmla="*/ 2147483647 h 31"/>
                <a:gd name="T14" fmla="*/ 0 w 23"/>
                <a:gd name="T15" fmla="*/ 2147483647 h 31"/>
                <a:gd name="T16" fmla="*/ 2147483647 w 23"/>
                <a:gd name="T17" fmla="*/ 0 h 31"/>
                <a:gd name="T18" fmla="*/ 2147483647 w 23"/>
                <a:gd name="T19" fmla="*/ 0 h 31"/>
                <a:gd name="T20" fmla="*/ 2147483647 w 23"/>
                <a:gd name="T21" fmla="*/ 2147483647 h 31"/>
                <a:gd name="T22" fmla="*/ 2147483647 w 23"/>
                <a:gd name="T23" fmla="*/ 2147483647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31"/>
                <a:gd name="T38" fmla="*/ 23 w 23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31">
                  <a:moveTo>
                    <a:pt x="23" y="15"/>
                  </a:moveTo>
                  <a:lnTo>
                    <a:pt x="23" y="23"/>
                  </a:lnTo>
                  <a:lnTo>
                    <a:pt x="15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8"/>
                  </a:lnTo>
                  <a:lnTo>
                    <a:pt x="15" y="0"/>
                  </a:lnTo>
                  <a:lnTo>
                    <a:pt x="23" y="8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6" name="Line 839">
              <a:extLst>
                <a:ext uri="{FF2B5EF4-FFF2-40B4-BE49-F238E27FC236}">
                  <a16:creationId xmlns:a16="http://schemas.microsoft.com/office/drawing/2014/main" id="{ACD76086-F18F-4A08-8394-CAC4C1D96C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37843" y="5038441"/>
              <a:ext cx="1588" cy="79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7" name="Line 840">
              <a:extLst>
                <a:ext uri="{FF2B5EF4-FFF2-40B4-BE49-F238E27FC236}">
                  <a16:creationId xmlns:a16="http://schemas.microsoft.com/office/drawing/2014/main" id="{5A26B1E7-9176-4408-B38F-6269570AAD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37843" y="5046379"/>
              <a:ext cx="1588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8" name="Line 841">
              <a:extLst>
                <a:ext uri="{FF2B5EF4-FFF2-40B4-BE49-F238E27FC236}">
                  <a16:creationId xmlns:a16="http://schemas.microsoft.com/office/drawing/2014/main" id="{9396B7F5-F5BA-4FAE-87A8-BB4A9B1E25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20381" y="5046379"/>
              <a:ext cx="17462" cy="111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9" name="Line 842">
              <a:extLst>
                <a:ext uri="{FF2B5EF4-FFF2-40B4-BE49-F238E27FC236}">
                  <a16:creationId xmlns:a16="http://schemas.microsoft.com/office/drawing/2014/main" id="{BD939FF4-0D8D-4B6C-B08D-A4E50A97EB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20381" y="5057491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0" name="Line 843">
              <a:extLst>
                <a:ext uri="{FF2B5EF4-FFF2-40B4-BE49-F238E27FC236}">
                  <a16:creationId xmlns:a16="http://schemas.microsoft.com/office/drawing/2014/main" id="{E23BC5E1-6EB5-4834-8B05-F559F39974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20381" y="5057491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1" name="Line 844">
              <a:extLst>
                <a:ext uri="{FF2B5EF4-FFF2-40B4-BE49-F238E27FC236}">
                  <a16:creationId xmlns:a16="http://schemas.microsoft.com/office/drawing/2014/main" id="{5E17F026-39B8-46F0-A58E-0C21129142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20381" y="5057491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2" name="Line 845">
              <a:extLst>
                <a:ext uri="{FF2B5EF4-FFF2-40B4-BE49-F238E27FC236}">
                  <a16:creationId xmlns:a16="http://schemas.microsoft.com/office/drawing/2014/main" id="{552E3659-B35F-4385-BE1B-FAF4763F73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988631" y="5046379"/>
              <a:ext cx="31750" cy="111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3" name="Line 846">
              <a:extLst>
                <a:ext uri="{FF2B5EF4-FFF2-40B4-BE49-F238E27FC236}">
                  <a16:creationId xmlns:a16="http://schemas.microsoft.com/office/drawing/2014/main" id="{D4D20DEF-EA03-48AF-8B19-60D824462E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88631" y="5046379"/>
              <a:ext cx="3175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4" name="Line 847">
              <a:extLst>
                <a:ext uri="{FF2B5EF4-FFF2-40B4-BE49-F238E27FC236}">
                  <a16:creationId xmlns:a16="http://schemas.microsoft.com/office/drawing/2014/main" id="{4338467C-C5AD-42DE-AC51-3493194972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988631" y="5038441"/>
              <a:ext cx="3175" cy="79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5" name="Line 848">
              <a:extLst>
                <a:ext uri="{FF2B5EF4-FFF2-40B4-BE49-F238E27FC236}">
                  <a16:creationId xmlns:a16="http://schemas.microsoft.com/office/drawing/2014/main" id="{404BC98E-2318-4066-9ED1-2780B5A46B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88631" y="5038441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6" name="Line 849">
              <a:extLst>
                <a:ext uri="{FF2B5EF4-FFF2-40B4-BE49-F238E27FC236}">
                  <a16:creationId xmlns:a16="http://schemas.microsoft.com/office/drawing/2014/main" id="{8E200755-C160-4A00-A497-CD16D1188A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88631" y="5038441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7" name="Line 850">
              <a:extLst>
                <a:ext uri="{FF2B5EF4-FFF2-40B4-BE49-F238E27FC236}">
                  <a16:creationId xmlns:a16="http://schemas.microsoft.com/office/drawing/2014/main" id="{333AC94C-25BD-4653-8F8C-A8A5044066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88631" y="5038441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8" name="Line 851">
              <a:extLst>
                <a:ext uri="{FF2B5EF4-FFF2-40B4-BE49-F238E27FC236}">
                  <a16:creationId xmlns:a16="http://schemas.microsoft.com/office/drawing/2014/main" id="{0C153FB1-36E5-487F-9AB2-9784536D0E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988631" y="5028916"/>
              <a:ext cx="3175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9" name="Line 852">
              <a:extLst>
                <a:ext uri="{FF2B5EF4-FFF2-40B4-BE49-F238E27FC236}">
                  <a16:creationId xmlns:a16="http://schemas.microsoft.com/office/drawing/2014/main" id="{0F1E994C-146B-4C14-983C-96626F8405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88631" y="5028916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0" name="Line 853">
              <a:extLst>
                <a:ext uri="{FF2B5EF4-FFF2-40B4-BE49-F238E27FC236}">
                  <a16:creationId xmlns:a16="http://schemas.microsoft.com/office/drawing/2014/main" id="{090CBABF-2869-4A30-BA28-C941010CF9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988631" y="5019391"/>
              <a:ext cx="31750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1" name="Line 854">
              <a:extLst>
                <a:ext uri="{FF2B5EF4-FFF2-40B4-BE49-F238E27FC236}">
                  <a16:creationId xmlns:a16="http://schemas.microsoft.com/office/drawing/2014/main" id="{629B0910-6EA9-4970-AEA1-052DA4003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20381" y="5019391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2" name="Line 855">
              <a:extLst>
                <a:ext uri="{FF2B5EF4-FFF2-40B4-BE49-F238E27FC236}">
                  <a16:creationId xmlns:a16="http://schemas.microsoft.com/office/drawing/2014/main" id="{70E3986F-D6DA-4ED0-B256-BF9C49B3ED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20381" y="5019391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3" name="Line 856">
              <a:extLst>
                <a:ext uri="{FF2B5EF4-FFF2-40B4-BE49-F238E27FC236}">
                  <a16:creationId xmlns:a16="http://schemas.microsoft.com/office/drawing/2014/main" id="{A492236A-19A2-4F66-A43F-321A1CC405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20381" y="5019391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4" name="Line 857">
              <a:extLst>
                <a:ext uri="{FF2B5EF4-FFF2-40B4-BE49-F238E27FC236}">
                  <a16:creationId xmlns:a16="http://schemas.microsoft.com/office/drawing/2014/main" id="{C1C605B1-BA6C-4CEF-9907-6C20AE5997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20381" y="5019391"/>
              <a:ext cx="17462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5" name="Line 858">
              <a:extLst>
                <a:ext uri="{FF2B5EF4-FFF2-40B4-BE49-F238E27FC236}">
                  <a16:creationId xmlns:a16="http://schemas.microsoft.com/office/drawing/2014/main" id="{BF6278D4-BA92-4153-95D1-DB28D762E1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37843" y="5028916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6" name="Line 859">
              <a:extLst>
                <a:ext uri="{FF2B5EF4-FFF2-40B4-BE49-F238E27FC236}">
                  <a16:creationId xmlns:a16="http://schemas.microsoft.com/office/drawing/2014/main" id="{C47BBC6D-DE94-4C44-8C27-F8704D2A87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37843" y="5028916"/>
              <a:ext cx="1588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7" name="Line 860">
              <a:extLst>
                <a:ext uri="{FF2B5EF4-FFF2-40B4-BE49-F238E27FC236}">
                  <a16:creationId xmlns:a16="http://schemas.microsoft.com/office/drawing/2014/main" id="{03B668B6-EC0F-4B62-9D70-B1F66FD935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37843" y="5038441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8" name="Freeform 861">
              <a:extLst>
                <a:ext uri="{FF2B5EF4-FFF2-40B4-BE49-F238E27FC236}">
                  <a16:creationId xmlns:a16="http://schemas.microsoft.com/office/drawing/2014/main" id="{50D1086C-5A70-4C31-8C41-366863313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9831" y="5314666"/>
              <a:ext cx="68262" cy="26988"/>
            </a:xfrm>
            <a:custGeom>
              <a:avLst/>
              <a:gdLst>
                <a:gd name="T0" fmla="*/ 2147483647 w 32"/>
                <a:gd name="T1" fmla="*/ 2147483647 h 23"/>
                <a:gd name="T2" fmla="*/ 2147483647 w 32"/>
                <a:gd name="T3" fmla="*/ 2147483647 h 23"/>
                <a:gd name="T4" fmla="*/ 2147483647 w 32"/>
                <a:gd name="T5" fmla="*/ 2147483647 h 23"/>
                <a:gd name="T6" fmla="*/ 2147483647 w 32"/>
                <a:gd name="T7" fmla="*/ 2147483647 h 23"/>
                <a:gd name="T8" fmla="*/ 2147483647 w 32"/>
                <a:gd name="T9" fmla="*/ 2147483647 h 23"/>
                <a:gd name="T10" fmla="*/ 0 w 32"/>
                <a:gd name="T11" fmla="*/ 2147483647 h 23"/>
                <a:gd name="T12" fmla="*/ 0 w 32"/>
                <a:gd name="T13" fmla="*/ 2147483647 h 23"/>
                <a:gd name="T14" fmla="*/ 2147483647 w 32"/>
                <a:gd name="T15" fmla="*/ 0 h 23"/>
                <a:gd name="T16" fmla="*/ 2147483647 w 32"/>
                <a:gd name="T17" fmla="*/ 0 h 23"/>
                <a:gd name="T18" fmla="*/ 2147483647 w 32"/>
                <a:gd name="T19" fmla="*/ 0 h 23"/>
                <a:gd name="T20" fmla="*/ 2147483647 w 32"/>
                <a:gd name="T21" fmla="*/ 0 h 23"/>
                <a:gd name="T22" fmla="*/ 2147483647 w 32"/>
                <a:gd name="T23" fmla="*/ 2147483647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5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9" name="Line 862">
              <a:extLst>
                <a:ext uri="{FF2B5EF4-FFF2-40B4-BE49-F238E27FC236}">
                  <a16:creationId xmlns:a16="http://schemas.microsoft.com/office/drawing/2014/main" id="{642C7680-8058-4562-B137-506922A8F1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80631" y="5332129"/>
              <a:ext cx="17462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0" name="Line 863">
              <a:extLst>
                <a:ext uri="{FF2B5EF4-FFF2-40B4-BE49-F238E27FC236}">
                  <a16:creationId xmlns:a16="http://schemas.microsoft.com/office/drawing/2014/main" id="{3762F18A-D371-47DA-9673-1600DEC7C3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80631" y="5341654"/>
              <a:ext cx="3175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1" name="Line 864">
              <a:extLst>
                <a:ext uri="{FF2B5EF4-FFF2-40B4-BE49-F238E27FC236}">
                  <a16:creationId xmlns:a16="http://schemas.microsoft.com/office/drawing/2014/main" id="{50FC18E6-4C59-4237-BF77-387886DEFA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64756" y="5341654"/>
              <a:ext cx="15875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2" name="Line 865">
              <a:extLst>
                <a:ext uri="{FF2B5EF4-FFF2-40B4-BE49-F238E27FC236}">
                  <a16:creationId xmlns:a16="http://schemas.microsoft.com/office/drawing/2014/main" id="{9A6F1F75-912B-4C97-803C-889D98EE95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64756" y="5341654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3" name="Line 866">
              <a:extLst>
                <a:ext uri="{FF2B5EF4-FFF2-40B4-BE49-F238E27FC236}">
                  <a16:creationId xmlns:a16="http://schemas.microsoft.com/office/drawing/2014/main" id="{1DB5AF2B-79E6-4A1C-A441-EF0119DA76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64756" y="5341654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4" name="Line 867">
              <a:extLst>
                <a:ext uri="{FF2B5EF4-FFF2-40B4-BE49-F238E27FC236}">
                  <a16:creationId xmlns:a16="http://schemas.microsoft.com/office/drawing/2014/main" id="{8AA09C65-E8B0-4C6D-863D-178CEFE025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64756" y="5341654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5" name="Line 868">
              <a:extLst>
                <a:ext uri="{FF2B5EF4-FFF2-40B4-BE49-F238E27FC236}">
                  <a16:creationId xmlns:a16="http://schemas.microsoft.com/office/drawing/2014/main" id="{2E558AB5-C249-446A-9EB8-3C6538AC98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47293" y="5341654"/>
              <a:ext cx="17463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6" name="Line 869">
              <a:extLst>
                <a:ext uri="{FF2B5EF4-FFF2-40B4-BE49-F238E27FC236}">
                  <a16:creationId xmlns:a16="http://schemas.microsoft.com/office/drawing/2014/main" id="{8A1DC48F-C2AE-4DDC-B181-F7D6793731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47293" y="5341654"/>
              <a:ext cx="1588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7" name="Line 870">
              <a:extLst>
                <a:ext uri="{FF2B5EF4-FFF2-40B4-BE49-F238E27FC236}">
                  <a16:creationId xmlns:a16="http://schemas.microsoft.com/office/drawing/2014/main" id="{A6D45257-293A-4A90-99C3-EAF62750B3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429831" y="5332129"/>
              <a:ext cx="17462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8" name="Line 871">
              <a:extLst>
                <a:ext uri="{FF2B5EF4-FFF2-40B4-BE49-F238E27FC236}">
                  <a16:creationId xmlns:a16="http://schemas.microsoft.com/office/drawing/2014/main" id="{5BD812F6-A484-4A7F-A372-F168A835DD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9831" y="5332129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9" name="Line 872">
              <a:extLst>
                <a:ext uri="{FF2B5EF4-FFF2-40B4-BE49-F238E27FC236}">
                  <a16:creationId xmlns:a16="http://schemas.microsoft.com/office/drawing/2014/main" id="{F2D3FB46-8C94-4F60-9BF0-4D06C81E22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9831" y="5332129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0" name="Line 873">
              <a:extLst>
                <a:ext uri="{FF2B5EF4-FFF2-40B4-BE49-F238E27FC236}">
                  <a16:creationId xmlns:a16="http://schemas.microsoft.com/office/drawing/2014/main" id="{6A13213D-CA80-487B-B2F9-759C6A7E71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9831" y="5332129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1" name="Line 874">
              <a:extLst>
                <a:ext uri="{FF2B5EF4-FFF2-40B4-BE49-F238E27FC236}">
                  <a16:creationId xmlns:a16="http://schemas.microsoft.com/office/drawing/2014/main" id="{EB3CF3B7-20B6-41BB-92E1-799FF60C19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29831" y="5314666"/>
              <a:ext cx="17462" cy="174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2" name="Line 875">
              <a:extLst>
                <a:ext uri="{FF2B5EF4-FFF2-40B4-BE49-F238E27FC236}">
                  <a16:creationId xmlns:a16="http://schemas.microsoft.com/office/drawing/2014/main" id="{79C11E57-0D12-48DE-99A4-BC942F8EBB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47293" y="5314666"/>
              <a:ext cx="15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3" name="Line 876">
              <a:extLst>
                <a:ext uri="{FF2B5EF4-FFF2-40B4-BE49-F238E27FC236}">
                  <a16:creationId xmlns:a16="http://schemas.microsoft.com/office/drawing/2014/main" id="{85A1257E-734C-4124-BBA1-22B79CCBF0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47293" y="5314666"/>
              <a:ext cx="174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4" name="Line 877">
              <a:extLst>
                <a:ext uri="{FF2B5EF4-FFF2-40B4-BE49-F238E27FC236}">
                  <a16:creationId xmlns:a16="http://schemas.microsoft.com/office/drawing/2014/main" id="{67B150B3-FFA5-4639-9FF4-56F12463C9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64756" y="5314666"/>
              <a:ext cx="15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5" name="Line 878">
              <a:extLst>
                <a:ext uri="{FF2B5EF4-FFF2-40B4-BE49-F238E27FC236}">
                  <a16:creationId xmlns:a16="http://schemas.microsoft.com/office/drawing/2014/main" id="{2583F2A2-230E-46AE-B878-76DE7BB762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64756" y="5314666"/>
              <a:ext cx="15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6" name="Line 879">
              <a:extLst>
                <a:ext uri="{FF2B5EF4-FFF2-40B4-BE49-F238E27FC236}">
                  <a16:creationId xmlns:a16="http://schemas.microsoft.com/office/drawing/2014/main" id="{07D8CE90-E127-44C8-ADD7-FBBEA53A44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64756" y="5314666"/>
              <a:ext cx="15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7" name="Line 880">
              <a:extLst>
                <a:ext uri="{FF2B5EF4-FFF2-40B4-BE49-F238E27FC236}">
                  <a16:creationId xmlns:a16="http://schemas.microsoft.com/office/drawing/2014/main" id="{AB442D68-08F4-4A0F-BE3A-24857CC65A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64756" y="5314666"/>
              <a:ext cx="158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8" name="Line 881">
              <a:extLst>
                <a:ext uri="{FF2B5EF4-FFF2-40B4-BE49-F238E27FC236}">
                  <a16:creationId xmlns:a16="http://schemas.microsoft.com/office/drawing/2014/main" id="{7FFC2394-12B1-405A-9A02-95AC8DC58C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80631" y="5314666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9" name="Line 882">
              <a:extLst>
                <a:ext uri="{FF2B5EF4-FFF2-40B4-BE49-F238E27FC236}">
                  <a16:creationId xmlns:a16="http://schemas.microsoft.com/office/drawing/2014/main" id="{823D323E-0721-43DA-BD3E-87A433B5D7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80631" y="5314666"/>
              <a:ext cx="17462" cy="174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10" name="Line 883">
              <a:extLst>
                <a:ext uri="{FF2B5EF4-FFF2-40B4-BE49-F238E27FC236}">
                  <a16:creationId xmlns:a16="http://schemas.microsoft.com/office/drawing/2014/main" id="{802B0B55-67B8-4AD6-924D-8568859DD2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98093" y="5332129"/>
              <a:ext cx="15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12" name="Rectangle 885">
              <a:extLst>
                <a:ext uri="{FF2B5EF4-FFF2-40B4-BE49-F238E27FC236}">
                  <a16:creationId xmlns:a16="http://schemas.microsoft.com/office/drawing/2014/main" id="{63A39BE2-3122-4AAF-8B44-CD313D5FF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1156" y="5713129"/>
              <a:ext cx="10001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>
                  <a:solidFill>
                    <a:srgbClr val="6600FF"/>
                  </a:solidFill>
                  <a:latin typeface="Times" panose="02020603050405020304" pitchFamily="18" charset="0"/>
                </a:rPr>
                <a:t>1</a:t>
              </a:r>
            </a:p>
          </p:txBody>
        </p:sp>
        <p:sp>
          <p:nvSpPr>
            <p:cNvPr id="2229" name="Rectangle 180">
              <a:extLst>
                <a:ext uri="{FF2B5EF4-FFF2-40B4-BE49-F238E27FC236}">
                  <a16:creationId xmlns:a16="http://schemas.microsoft.com/office/drawing/2014/main" id="{94073CBE-1BC5-4D8D-A532-8D6325D6B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693" y="5994116"/>
              <a:ext cx="10636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>
                  <a:solidFill>
                    <a:srgbClr val="6600FF"/>
                  </a:solidFill>
                  <a:latin typeface="Times" panose="02020603050405020304" pitchFamily="18" charset="0"/>
                </a:rPr>
                <a:t>Non-diagonal</a:t>
              </a:r>
            </a:p>
          </p:txBody>
        </p:sp>
      </p:grpSp>
      <p:sp>
        <p:nvSpPr>
          <p:cNvPr id="2232" name="Rectangle 188">
            <a:extLst>
              <a:ext uri="{FF2B5EF4-FFF2-40B4-BE49-F238E27FC236}">
                <a16:creationId xmlns:a16="http://schemas.microsoft.com/office/drawing/2014/main" id="{52D483EF-632F-4384-B90E-AAA0FA581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1762" y="2780489"/>
            <a:ext cx="24750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is always between  -1 or 1: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graphicFrame>
        <p:nvGraphicFramePr>
          <p:cNvPr id="2237" name="Object 5">
            <a:extLst>
              <a:ext uri="{FF2B5EF4-FFF2-40B4-BE49-F238E27FC236}">
                <a16:creationId xmlns:a16="http://schemas.microsoft.com/office/drawing/2014/main" id="{C63AABB5-26B6-42C2-BF91-5BFE1F54A9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1901957"/>
              </p:ext>
            </p:extLst>
          </p:nvPr>
        </p:nvGraphicFramePr>
        <p:xfrm>
          <a:off x="4719089" y="2062369"/>
          <a:ext cx="3383044" cy="712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6" name="Formel" r:id="rId3" imgW="1497950" imgH="431613" progId="Equation.3">
                  <p:embed/>
                </p:oleObj>
              </mc:Choice>
              <mc:Fallback>
                <p:oleObj name="Formel" r:id="rId3" imgW="1497950" imgH="431613" progId="Equation.3">
                  <p:embed/>
                  <p:pic>
                    <p:nvPicPr>
                      <p:cNvPr id="51434" name="Object 5">
                        <a:extLst>
                          <a:ext uri="{FF2B5EF4-FFF2-40B4-BE49-F238E27FC236}">
                            <a16:creationId xmlns:a16="http://schemas.microsoft.com/office/drawing/2014/main" id="{A28B7F18-E370-43DB-9664-1EA6CE5C5B1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9089" y="2062369"/>
                        <a:ext cx="3383044" cy="712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E70D0245-5C39-4F53-AFD6-6ADA3D466DD2}"/>
              </a:ext>
            </a:extLst>
          </p:cNvPr>
          <p:cNvGrpSpPr/>
          <p:nvPr/>
        </p:nvGrpSpPr>
        <p:grpSpPr>
          <a:xfrm>
            <a:off x="2751316" y="3225623"/>
            <a:ext cx="1933575" cy="1425480"/>
            <a:chOff x="2751316" y="3225623"/>
            <a:chExt cx="1933575" cy="1425480"/>
          </a:xfrm>
        </p:grpSpPr>
        <p:sp>
          <p:nvSpPr>
            <p:cNvPr id="1915" name="Freeform 888">
              <a:extLst>
                <a:ext uri="{FF2B5EF4-FFF2-40B4-BE49-F238E27FC236}">
                  <a16:creationId xmlns:a16="http://schemas.microsoft.com/office/drawing/2014/main" id="{A8DE512F-3BB7-4D95-8DE8-43C9A6173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0891" y="3782741"/>
              <a:ext cx="68262" cy="26987"/>
            </a:xfrm>
            <a:custGeom>
              <a:avLst/>
              <a:gdLst>
                <a:gd name="T0" fmla="*/ 2147483647 w 32"/>
                <a:gd name="T1" fmla="*/ 2147483647 h 23"/>
                <a:gd name="T2" fmla="*/ 2147483647 w 32"/>
                <a:gd name="T3" fmla="*/ 2147483647 h 23"/>
                <a:gd name="T4" fmla="*/ 2147483647 w 32"/>
                <a:gd name="T5" fmla="*/ 2147483647 h 23"/>
                <a:gd name="T6" fmla="*/ 2147483647 w 32"/>
                <a:gd name="T7" fmla="*/ 2147483647 h 23"/>
                <a:gd name="T8" fmla="*/ 2147483647 w 32"/>
                <a:gd name="T9" fmla="*/ 2147483647 h 23"/>
                <a:gd name="T10" fmla="*/ 0 w 32"/>
                <a:gd name="T11" fmla="*/ 2147483647 h 23"/>
                <a:gd name="T12" fmla="*/ 0 w 32"/>
                <a:gd name="T13" fmla="*/ 2147483647 h 23"/>
                <a:gd name="T14" fmla="*/ 2147483647 w 32"/>
                <a:gd name="T15" fmla="*/ 0 h 23"/>
                <a:gd name="T16" fmla="*/ 2147483647 w 32"/>
                <a:gd name="T17" fmla="*/ 0 h 23"/>
                <a:gd name="T18" fmla="*/ 2147483647 w 32"/>
                <a:gd name="T19" fmla="*/ 0 h 23"/>
                <a:gd name="T20" fmla="*/ 2147483647 w 32"/>
                <a:gd name="T21" fmla="*/ 0 h 23"/>
                <a:gd name="T22" fmla="*/ 2147483647 w 32"/>
                <a:gd name="T23" fmla="*/ 2147483647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5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16" name="Line 889">
              <a:extLst>
                <a:ext uri="{FF2B5EF4-FFF2-40B4-BE49-F238E27FC236}">
                  <a16:creationId xmlns:a16="http://schemas.microsoft.com/office/drawing/2014/main" id="{FE9EDF9D-BEAB-40C6-A91C-029AB2E31B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81691" y="3800203"/>
              <a:ext cx="17462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17" name="Line 890">
              <a:extLst>
                <a:ext uri="{FF2B5EF4-FFF2-40B4-BE49-F238E27FC236}">
                  <a16:creationId xmlns:a16="http://schemas.microsoft.com/office/drawing/2014/main" id="{59D7B249-3A09-46F2-A90B-F09BFE1078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1691" y="3809728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18" name="Line 891">
              <a:extLst>
                <a:ext uri="{FF2B5EF4-FFF2-40B4-BE49-F238E27FC236}">
                  <a16:creationId xmlns:a16="http://schemas.microsoft.com/office/drawing/2014/main" id="{B48E9C87-C695-41F2-B977-99BDCAD694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65816" y="3809728"/>
              <a:ext cx="158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19" name="Line 892">
              <a:extLst>
                <a:ext uri="{FF2B5EF4-FFF2-40B4-BE49-F238E27FC236}">
                  <a16:creationId xmlns:a16="http://schemas.microsoft.com/office/drawing/2014/main" id="{CE6BF285-E1A8-4351-801F-B5E1B5FA3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5816" y="3809728"/>
              <a:ext cx="1587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0" name="Line 893">
              <a:extLst>
                <a:ext uri="{FF2B5EF4-FFF2-40B4-BE49-F238E27FC236}">
                  <a16:creationId xmlns:a16="http://schemas.microsoft.com/office/drawing/2014/main" id="{898CACF7-78AA-4F1D-ADC7-D544458B03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5816" y="3809728"/>
              <a:ext cx="1587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1" name="Line 894">
              <a:extLst>
                <a:ext uri="{FF2B5EF4-FFF2-40B4-BE49-F238E27FC236}">
                  <a16:creationId xmlns:a16="http://schemas.microsoft.com/office/drawing/2014/main" id="{F0DA9B8E-39B1-42A9-A52F-CBC7F176EF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5816" y="3809728"/>
              <a:ext cx="1587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2" name="Line 895">
              <a:extLst>
                <a:ext uri="{FF2B5EF4-FFF2-40B4-BE49-F238E27FC236}">
                  <a16:creationId xmlns:a16="http://schemas.microsoft.com/office/drawing/2014/main" id="{0D75ADE0-3987-4DAE-8789-3DC4748C33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48353" y="3809728"/>
              <a:ext cx="17463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3" name="Line 896">
              <a:extLst>
                <a:ext uri="{FF2B5EF4-FFF2-40B4-BE49-F238E27FC236}">
                  <a16:creationId xmlns:a16="http://schemas.microsoft.com/office/drawing/2014/main" id="{91EEF7B6-767F-4A43-9FE9-DBA7CB9177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8353" y="3809728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4" name="Line 897">
              <a:extLst>
                <a:ext uri="{FF2B5EF4-FFF2-40B4-BE49-F238E27FC236}">
                  <a16:creationId xmlns:a16="http://schemas.microsoft.com/office/drawing/2014/main" id="{7ACBB2D2-4CEF-4D8D-A07C-B5987DAB6C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30891" y="3800203"/>
              <a:ext cx="17462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5" name="Line 898">
              <a:extLst>
                <a:ext uri="{FF2B5EF4-FFF2-40B4-BE49-F238E27FC236}">
                  <a16:creationId xmlns:a16="http://schemas.microsoft.com/office/drawing/2014/main" id="{A6926496-7938-45CE-87D6-C2C96E658C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0891" y="3800203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6" name="Line 899">
              <a:extLst>
                <a:ext uri="{FF2B5EF4-FFF2-40B4-BE49-F238E27FC236}">
                  <a16:creationId xmlns:a16="http://schemas.microsoft.com/office/drawing/2014/main" id="{C3F55FF1-7270-48B7-978C-9DD8B24055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0891" y="3800203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7" name="Line 900">
              <a:extLst>
                <a:ext uri="{FF2B5EF4-FFF2-40B4-BE49-F238E27FC236}">
                  <a16:creationId xmlns:a16="http://schemas.microsoft.com/office/drawing/2014/main" id="{F5A63B08-B739-4581-9980-1F585FD839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0891" y="3800203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8" name="Line 901">
              <a:extLst>
                <a:ext uri="{FF2B5EF4-FFF2-40B4-BE49-F238E27FC236}">
                  <a16:creationId xmlns:a16="http://schemas.microsoft.com/office/drawing/2014/main" id="{B45F1CB8-30AE-4E9F-9678-419F9EAF99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0891" y="3782741"/>
              <a:ext cx="17462" cy="174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9" name="Line 902">
              <a:extLst>
                <a:ext uri="{FF2B5EF4-FFF2-40B4-BE49-F238E27FC236}">
                  <a16:creationId xmlns:a16="http://schemas.microsoft.com/office/drawing/2014/main" id="{3E761C39-E10C-4ED3-A2A7-B0DE02E52D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8353" y="3782741"/>
              <a:ext cx="1588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0" name="Line 903">
              <a:extLst>
                <a:ext uri="{FF2B5EF4-FFF2-40B4-BE49-F238E27FC236}">
                  <a16:creationId xmlns:a16="http://schemas.microsoft.com/office/drawing/2014/main" id="{13ADCA5F-5E68-4A2F-A424-BEC3E0CAC1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8353" y="3782741"/>
              <a:ext cx="17463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1" name="Line 904">
              <a:extLst>
                <a:ext uri="{FF2B5EF4-FFF2-40B4-BE49-F238E27FC236}">
                  <a16:creationId xmlns:a16="http://schemas.microsoft.com/office/drawing/2014/main" id="{8D35C98E-534C-4696-B6AA-2216C1BCEC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5816" y="3782741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2" name="Line 905">
              <a:extLst>
                <a:ext uri="{FF2B5EF4-FFF2-40B4-BE49-F238E27FC236}">
                  <a16:creationId xmlns:a16="http://schemas.microsoft.com/office/drawing/2014/main" id="{2899D3F0-5AB6-4272-A9F7-416754F66D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5816" y="3782741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3" name="Line 906">
              <a:extLst>
                <a:ext uri="{FF2B5EF4-FFF2-40B4-BE49-F238E27FC236}">
                  <a16:creationId xmlns:a16="http://schemas.microsoft.com/office/drawing/2014/main" id="{58C3F1D7-B5BC-45FE-AC56-71991F3EDC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5816" y="3782741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4" name="Line 907">
              <a:extLst>
                <a:ext uri="{FF2B5EF4-FFF2-40B4-BE49-F238E27FC236}">
                  <a16:creationId xmlns:a16="http://schemas.microsoft.com/office/drawing/2014/main" id="{B37D074E-3A2C-40E0-BA31-30CA2BCC61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5816" y="3782741"/>
              <a:ext cx="15875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5" name="Line 908">
              <a:extLst>
                <a:ext uri="{FF2B5EF4-FFF2-40B4-BE49-F238E27FC236}">
                  <a16:creationId xmlns:a16="http://schemas.microsoft.com/office/drawing/2014/main" id="{36E1827D-5D4C-4C18-AE9C-46D609881E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1691" y="3782741"/>
              <a:ext cx="3175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6" name="Line 909">
              <a:extLst>
                <a:ext uri="{FF2B5EF4-FFF2-40B4-BE49-F238E27FC236}">
                  <a16:creationId xmlns:a16="http://schemas.microsoft.com/office/drawing/2014/main" id="{7EF86D2A-A107-43EC-93F2-BC47133CF5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1691" y="3782741"/>
              <a:ext cx="17462" cy="174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7" name="Line 910">
              <a:extLst>
                <a:ext uri="{FF2B5EF4-FFF2-40B4-BE49-F238E27FC236}">
                  <a16:creationId xmlns:a16="http://schemas.microsoft.com/office/drawing/2014/main" id="{7E3C7FE1-4A0A-462C-B6F0-F0C04C89D6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9153" y="380020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8" name="Freeform 911">
              <a:extLst>
                <a:ext uri="{FF2B5EF4-FFF2-40B4-BE49-F238E27FC236}">
                  <a16:creationId xmlns:a16="http://schemas.microsoft.com/office/drawing/2014/main" id="{3F75C5D7-F469-4F39-A052-7F87BF4D8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403" y="3252516"/>
              <a:ext cx="68263" cy="26987"/>
            </a:xfrm>
            <a:custGeom>
              <a:avLst/>
              <a:gdLst>
                <a:gd name="T0" fmla="*/ 2147483647 w 32"/>
                <a:gd name="T1" fmla="*/ 2147483647 h 23"/>
                <a:gd name="T2" fmla="*/ 2147483647 w 32"/>
                <a:gd name="T3" fmla="*/ 2147483647 h 23"/>
                <a:gd name="T4" fmla="*/ 2147483647 w 32"/>
                <a:gd name="T5" fmla="*/ 2147483647 h 23"/>
                <a:gd name="T6" fmla="*/ 2147483647 w 32"/>
                <a:gd name="T7" fmla="*/ 2147483647 h 23"/>
                <a:gd name="T8" fmla="*/ 2147483647 w 32"/>
                <a:gd name="T9" fmla="*/ 2147483647 h 23"/>
                <a:gd name="T10" fmla="*/ 0 w 32"/>
                <a:gd name="T11" fmla="*/ 2147483647 h 23"/>
                <a:gd name="T12" fmla="*/ 0 w 32"/>
                <a:gd name="T13" fmla="*/ 2147483647 h 23"/>
                <a:gd name="T14" fmla="*/ 2147483647 w 32"/>
                <a:gd name="T15" fmla="*/ 0 h 23"/>
                <a:gd name="T16" fmla="*/ 2147483647 w 32"/>
                <a:gd name="T17" fmla="*/ 0 h 23"/>
                <a:gd name="T18" fmla="*/ 2147483647 w 32"/>
                <a:gd name="T19" fmla="*/ 0 h 23"/>
                <a:gd name="T20" fmla="*/ 2147483647 w 32"/>
                <a:gd name="T21" fmla="*/ 0 h 23"/>
                <a:gd name="T22" fmla="*/ 2147483647 w 32"/>
                <a:gd name="T23" fmla="*/ 2147483647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9" name="Line 912">
              <a:extLst>
                <a:ext uri="{FF2B5EF4-FFF2-40B4-BE49-F238E27FC236}">
                  <a16:creationId xmlns:a16="http://schemas.microsoft.com/office/drawing/2014/main" id="{66870B18-4DB6-4662-9813-BCE8A09848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56203" y="3269978"/>
              <a:ext cx="17463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0" name="Line 913">
              <a:extLst>
                <a:ext uri="{FF2B5EF4-FFF2-40B4-BE49-F238E27FC236}">
                  <a16:creationId xmlns:a16="http://schemas.microsoft.com/office/drawing/2014/main" id="{93EECA35-6AB3-4460-AD95-0065CE9171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56203" y="327950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1" name="Line 914">
              <a:extLst>
                <a:ext uri="{FF2B5EF4-FFF2-40B4-BE49-F238E27FC236}">
                  <a16:creationId xmlns:a16="http://schemas.microsoft.com/office/drawing/2014/main" id="{347D1E28-A553-466F-8C56-AE370B52A8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38741" y="3279503"/>
              <a:ext cx="17462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2" name="Line 915">
              <a:extLst>
                <a:ext uri="{FF2B5EF4-FFF2-40B4-BE49-F238E27FC236}">
                  <a16:creationId xmlns:a16="http://schemas.microsoft.com/office/drawing/2014/main" id="{A4A199E5-125A-4FD4-A012-D45B418042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8741" y="3279503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3" name="Line 916">
              <a:extLst>
                <a:ext uri="{FF2B5EF4-FFF2-40B4-BE49-F238E27FC236}">
                  <a16:creationId xmlns:a16="http://schemas.microsoft.com/office/drawing/2014/main" id="{C48257D2-0935-4229-A760-EEB523BADE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8741" y="3279503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4" name="Line 917">
              <a:extLst>
                <a:ext uri="{FF2B5EF4-FFF2-40B4-BE49-F238E27FC236}">
                  <a16:creationId xmlns:a16="http://schemas.microsoft.com/office/drawing/2014/main" id="{950D4195-FD6A-47D3-817D-A7CCA6F43C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8741" y="3279503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5" name="Line 918">
              <a:extLst>
                <a:ext uri="{FF2B5EF4-FFF2-40B4-BE49-F238E27FC236}">
                  <a16:creationId xmlns:a16="http://schemas.microsoft.com/office/drawing/2014/main" id="{252BCE1F-F9F9-4CB5-A0BF-A02C238B7A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22866" y="3279503"/>
              <a:ext cx="158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6" name="Line 919">
              <a:extLst>
                <a:ext uri="{FF2B5EF4-FFF2-40B4-BE49-F238E27FC236}">
                  <a16:creationId xmlns:a16="http://schemas.microsoft.com/office/drawing/2014/main" id="{0CA8A680-1851-43C8-A6A0-C158C1F844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2866" y="3279503"/>
              <a:ext cx="1587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7" name="Line 920">
              <a:extLst>
                <a:ext uri="{FF2B5EF4-FFF2-40B4-BE49-F238E27FC236}">
                  <a16:creationId xmlns:a16="http://schemas.microsoft.com/office/drawing/2014/main" id="{EB310820-DAAA-4593-AFC6-E8A43E71B6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05403" y="3269978"/>
              <a:ext cx="17463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8" name="Line 921">
              <a:extLst>
                <a:ext uri="{FF2B5EF4-FFF2-40B4-BE49-F238E27FC236}">
                  <a16:creationId xmlns:a16="http://schemas.microsoft.com/office/drawing/2014/main" id="{D48ACAFF-DE20-4175-A93E-A5006A0177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5403" y="3269978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9" name="Line 922">
              <a:extLst>
                <a:ext uri="{FF2B5EF4-FFF2-40B4-BE49-F238E27FC236}">
                  <a16:creationId xmlns:a16="http://schemas.microsoft.com/office/drawing/2014/main" id="{2CAEAF66-8539-42A7-8583-C81DCA2F07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5403" y="3269978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50" name="Line 923">
              <a:extLst>
                <a:ext uri="{FF2B5EF4-FFF2-40B4-BE49-F238E27FC236}">
                  <a16:creationId xmlns:a16="http://schemas.microsoft.com/office/drawing/2014/main" id="{569406F8-C37C-4610-B10E-B9926A4B78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5403" y="3269978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51" name="Line 924">
              <a:extLst>
                <a:ext uri="{FF2B5EF4-FFF2-40B4-BE49-F238E27FC236}">
                  <a16:creationId xmlns:a16="http://schemas.microsoft.com/office/drawing/2014/main" id="{36D46382-4BA5-4773-B154-C3E69C2E2A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05403" y="3252516"/>
              <a:ext cx="17463" cy="174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52" name="Line 925">
              <a:extLst>
                <a:ext uri="{FF2B5EF4-FFF2-40B4-BE49-F238E27FC236}">
                  <a16:creationId xmlns:a16="http://schemas.microsoft.com/office/drawing/2014/main" id="{500F9757-E3CD-451A-BC14-50FD93D2B3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2866" y="3252516"/>
              <a:ext cx="15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53" name="Line 926">
              <a:extLst>
                <a:ext uri="{FF2B5EF4-FFF2-40B4-BE49-F238E27FC236}">
                  <a16:creationId xmlns:a16="http://schemas.microsoft.com/office/drawing/2014/main" id="{A92BC14A-8382-4BEA-91D3-CF4F45C1F0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2866" y="3252516"/>
              <a:ext cx="158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54" name="Line 927">
              <a:extLst>
                <a:ext uri="{FF2B5EF4-FFF2-40B4-BE49-F238E27FC236}">
                  <a16:creationId xmlns:a16="http://schemas.microsoft.com/office/drawing/2014/main" id="{EECDC785-55B2-4928-AAD7-F334278203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8741" y="3252516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55" name="Line 928">
              <a:extLst>
                <a:ext uri="{FF2B5EF4-FFF2-40B4-BE49-F238E27FC236}">
                  <a16:creationId xmlns:a16="http://schemas.microsoft.com/office/drawing/2014/main" id="{30D3B4DE-D300-436F-9767-66E49E3F2C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8741" y="3252516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56" name="Line 929">
              <a:extLst>
                <a:ext uri="{FF2B5EF4-FFF2-40B4-BE49-F238E27FC236}">
                  <a16:creationId xmlns:a16="http://schemas.microsoft.com/office/drawing/2014/main" id="{B0228C6A-E328-4E06-B5F0-90D94EAA77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8741" y="3252516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58" name="Line 931">
              <a:extLst>
                <a:ext uri="{FF2B5EF4-FFF2-40B4-BE49-F238E27FC236}">
                  <a16:creationId xmlns:a16="http://schemas.microsoft.com/office/drawing/2014/main" id="{1EF355A4-D97F-4498-8174-C5D39C5C9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56203" y="3252516"/>
              <a:ext cx="15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0" name="Line 933">
              <a:extLst>
                <a:ext uri="{FF2B5EF4-FFF2-40B4-BE49-F238E27FC236}">
                  <a16:creationId xmlns:a16="http://schemas.microsoft.com/office/drawing/2014/main" id="{AC7EF5C3-1DB6-4D0A-91DC-6D868896F4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3666" y="3269978"/>
              <a:ext cx="1587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1" name="Freeform 934">
              <a:extLst>
                <a:ext uri="{FF2B5EF4-FFF2-40B4-BE49-F238E27FC236}">
                  <a16:creationId xmlns:a16="http://schemas.microsoft.com/office/drawing/2014/main" id="{170BB04D-D6F7-4D2C-9D46-87B33F5E8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8466" y="3589066"/>
              <a:ext cx="50800" cy="26987"/>
            </a:xfrm>
            <a:custGeom>
              <a:avLst/>
              <a:gdLst>
                <a:gd name="T0" fmla="*/ 2147483647 w 24"/>
                <a:gd name="T1" fmla="*/ 2147483647 h 23"/>
                <a:gd name="T2" fmla="*/ 2147483647 w 24"/>
                <a:gd name="T3" fmla="*/ 2147483647 h 23"/>
                <a:gd name="T4" fmla="*/ 2147483647 w 24"/>
                <a:gd name="T5" fmla="*/ 2147483647 h 23"/>
                <a:gd name="T6" fmla="*/ 2147483647 w 24"/>
                <a:gd name="T7" fmla="*/ 2147483647 h 23"/>
                <a:gd name="T8" fmla="*/ 0 w 24"/>
                <a:gd name="T9" fmla="*/ 2147483647 h 23"/>
                <a:gd name="T10" fmla="*/ 0 w 24"/>
                <a:gd name="T11" fmla="*/ 2147483647 h 23"/>
                <a:gd name="T12" fmla="*/ 0 w 24"/>
                <a:gd name="T13" fmla="*/ 2147483647 h 23"/>
                <a:gd name="T14" fmla="*/ 0 w 24"/>
                <a:gd name="T15" fmla="*/ 0 h 23"/>
                <a:gd name="T16" fmla="*/ 2147483647 w 24"/>
                <a:gd name="T17" fmla="*/ 0 h 23"/>
                <a:gd name="T18" fmla="*/ 2147483647 w 24"/>
                <a:gd name="T19" fmla="*/ 0 h 23"/>
                <a:gd name="T20" fmla="*/ 2147483647 w 24"/>
                <a:gd name="T21" fmla="*/ 0 h 23"/>
                <a:gd name="T22" fmla="*/ 2147483647 w 24"/>
                <a:gd name="T23" fmla="*/ 2147483647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2" name="Line 935">
              <a:extLst>
                <a:ext uri="{FF2B5EF4-FFF2-40B4-BE49-F238E27FC236}">
                  <a16:creationId xmlns:a16="http://schemas.microsoft.com/office/drawing/2014/main" id="{1627D97A-A21F-4309-ABC0-866195FD7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9266" y="3608116"/>
              <a:ext cx="1587" cy="79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3" name="Line 936">
              <a:extLst>
                <a:ext uri="{FF2B5EF4-FFF2-40B4-BE49-F238E27FC236}">
                  <a16:creationId xmlns:a16="http://schemas.microsoft.com/office/drawing/2014/main" id="{E8DFF55A-0AAA-4180-AB88-706167788A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9266" y="3616053"/>
              <a:ext cx="1587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4" name="Line 937">
              <a:extLst>
                <a:ext uri="{FF2B5EF4-FFF2-40B4-BE49-F238E27FC236}">
                  <a16:creationId xmlns:a16="http://schemas.microsoft.com/office/drawing/2014/main" id="{B9F6A69C-3A76-4DF2-8218-EA2C556CCC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11803" y="3616053"/>
              <a:ext cx="17463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5" name="Line 938">
              <a:extLst>
                <a:ext uri="{FF2B5EF4-FFF2-40B4-BE49-F238E27FC236}">
                  <a16:creationId xmlns:a16="http://schemas.microsoft.com/office/drawing/2014/main" id="{CB0AA5DF-A991-42C3-96AE-9452639388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1803" y="361605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6" name="Line 939">
              <a:extLst>
                <a:ext uri="{FF2B5EF4-FFF2-40B4-BE49-F238E27FC236}">
                  <a16:creationId xmlns:a16="http://schemas.microsoft.com/office/drawing/2014/main" id="{52AC7E22-AF2F-4F8C-8B0E-726059C000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1803" y="361605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7" name="Line 940">
              <a:extLst>
                <a:ext uri="{FF2B5EF4-FFF2-40B4-BE49-F238E27FC236}">
                  <a16:creationId xmlns:a16="http://schemas.microsoft.com/office/drawing/2014/main" id="{BB0C37E3-08F8-44A5-927F-F11BA318D8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1803" y="361605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8" name="Line 941">
              <a:extLst>
                <a:ext uri="{FF2B5EF4-FFF2-40B4-BE49-F238E27FC236}">
                  <a16:creationId xmlns:a16="http://schemas.microsoft.com/office/drawing/2014/main" id="{5B60E633-75DC-4E9D-8D72-5671C4024B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8466" y="3616053"/>
              <a:ext cx="33337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9" name="Line 942">
              <a:extLst>
                <a:ext uri="{FF2B5EF4-FFF2-40B4-BE49-F238E27FC236}">
                  <a16:creationId xmlns:a16="http://schemas.microsoft.com/office/drawing/2014/main" id="{388CF008-9C3C-4EBD-8BD3-6ABED2F87D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8466" y="3616053"/>
              <a:ext cx="1587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0" name="Line 943">
              <a:extLst>
                <a:ext uri="{FF2B5EF4-FFF2-40B4-BE49-F238E27FC236}">
                  <a16:creationId xmlns:a16="http://schemas.microsoft.com/office/drawing/2014/main" id="{6142BCC2-E02C-48F1-AB2B-4C4E9E2935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78466" y="3608116"/>
              <a:ext cx="1587" cy="79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1" name="Line 944">
              <a:extLst>
                <a:ext uri="{FF2B5EF4-FFF2-40B4-BE49-F238E27FC236}">
                  <a16:creationId xmlns:a16="http://schemas.microsoft.com/office/drawing/2014/main" id="{6EECC23F-ED35-404E-94B3-4066661F27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8466" y="3608116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2" name="Line 945">
              <a:extLst>
                <a:ext uri="{FF2B5EF4-FFF2-40B4-BE49-F238E27FC236}">
                  <a16:creationId xmlns:a16="http://schemas.microsoft.com/office/drawing/2014/main" id="{6C7DB95F-0C6D-4330-9C99-06D57221E8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8466" y="3608116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3" name="Line 946">
              <a:extLst>
                <a:ext uri="{FF2B5EF4-FFF2-40B4-BE49-F238E27FC236}">
                  <a16:creationId xmlns:a16="http://schemas.microsoft.com/office/drawing/2014/main" id="{B8A61E52-6638-4321-AA85-28B3816A15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8466" y="3608116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4" name="Line 947">
              <a:extLst>
                <a:ext uri="{FF2B5EF4-FFF2-40B4-BE49-F238E27FC236}">
                  <a16:creationId xmlns:a16="http://schemas.microsoft.com/office/drawing/2014/main" id="{44620CDB-A4B3-40C1-B731-1E696096D6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78466" y="3589066"/>
              <a:ext cx="1587" cy="190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5" name="Line 948">
              <a:extLst>
                <a:ext uri="{FF2B5EF4-FFF2-40B4-BE49-F238E27FC236}">
                  <a16:creationId xmlns:a16="http://schemas.microsoft.com/office/drawing/2014/main" id="{19E9728E-295F-426F-A451-3BF40C8ED1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8466" y="3589066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6" name="Line 949">
              <a:extLst>
                <a:ext uri="{FF2B5EF4-FFF2-40B4-BE49-F238E27FC236}">
                  <a16:creationId xmlns:a16="http://schemas.microsoft.com/office/drawing/2014/main" id="{F2D3BED9-63AC-4149-9FD1-A17A5726BC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8466" y="3589066"/>
              <a:ext cx="3333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7" name="Line 950">
              <a:extLst>
                <a:ext uri="{FF2B5EF4-FFF2-40B4-BE49-F238E27FC236}">
                  <a16:creationId xmlns:a16="http://schemas.microsoft.com/office/drawing/2014/main" id="{1F767FBB-692A-49F4-A188-0FF93D40B7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1803" y="3589066"/>
              <a:ext cx="1588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8" name="Line 951">
              <a:extLst>
                <a:ext uri="{FF2B5EF4-FFF2-40B4-BE49-F238E27FC236}">
                  <a16:creationId xmlns:a16="http://schemas.microsoft.com/office/drawing/2014/main" id="{322A2C7A-3BED-4129-82E9-05C722DED1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1803" y="3589066"/>
              <a:ext cx="1588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9" name="Line 952">
              <a:extLst>
                <a:ext uri="{FF2B5EF4-FFF2-40B4-BE49-F238E27FC236}">
                  <a16:creationId xmlns:a16="http://schemas.microsoft.com/office/drawing/2014/main" id="{0CC2D521-7DF9-4D55-B257-0549CEC5C9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1803" y="3589066"/>
              <a:ext cx="1588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0" name="Line 953">
              <a:extLst>
                <a:ext uri="{FF2B5EF4-FFF2-40B4-BE49-F238E27FC236}">
                  <a16:creationId xmlns:a16="http://schemas.microsoft.com/office/drawing/2014/main" id="{4DBC0F66-47D4-47BF-8AA1-6FD331BB46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1803" y="3589066"/>
              <a:ext cx="17463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1" name="Line 954">
              <a:extLst>
                <a:ext uri="{FF2B5EF4-FFF2-40B4-BE49-F238E27FC236}">
                  <a16:creationId xmlns:a16="http://schemas.microsoft.com/office/drawing/2014/main" id="{02D1FA81-C544-4D71-A764-E5AB81F59C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9266" y="3589066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2" name="Line 955">
              <a:extLst>
                <a:ext uri="{FF2B5EF4-FFF2-40B4-BE49-F238E27FC236}">
                  <a16:creationId xmlns:a16="http://schemas.microsoft.com/office/drawing/2014/main" id="{1858EF5A-D301-4351-B358-AF9D0186B2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9266" y="3589066"/>
              <a:ext cx="1587" cy="190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3" name="Line 956">
              <a:extLst>
                <a:ext uri="{FF2B5EF4-FFF2-40B4-BE49-F238E27FC236}">
                  <a16:creationId xmlns:a16="http://schemas.microsoft.com/office/drawing/2014/main" id="{1D7142BE-C241-4DF4-A4B6-666EAE0E9D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9266" y="3608116"/>
              <a:ext cx="1587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4" name="Freeform 957">
              <a:extLst>
                <a:ext uri="{FF2B5EF4-FFF2-40B4-BE49-F238E27FC236}">
                  <a16:creationId xmlns:a16="http://schemas.microsoft.com/office/drawing/2014/main" id="{93CFB71C-B4C9-4611-B08B-502103FFB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203" y="3552553"/>
              <a:ext cx="50800" cy="28575"/>
            </a:xfrm>
            <a:custGeom>
              <a:avLst/>
              <a:gdLst>
                <a:gd name="T0" fmla="*/ 2147483647 w 24"/>
                <a:gd name="T1" fmla="*/ 2147483647 h 23"/>
                <a:gd name="T2" fmla="*/ 2147483647 w 24"/>
                <a:gd name="T3" fmla="*/ 2147483647 h 23"/>
                <a:gd name="T4" fmla="*/ 2147483647 w 24"/>
                <a:gd name="T5" fmla="*/ 2147483647 h 23"/>
                <a:gd name="T6" fmla="*/ 2147483647 w 24"/>
                <a:gd name="T7" fmla="*/ 2147483647 h 23"/>
                <a:gd name="T8" fmla="*/ 0 w 24"/>
                <a:gd name="T9" fmla="*/ 2147483647 h 23"/>
                <a:gd name="T10" fmla="*/ 0 w 24"/>
                <a:gd name="T11" fmla="*/ 2147483647 h 23"/>
                <a:gd name="T12" fmla="*/ 0 w 24"/>
                <a:gd name="T13" fmla="*/ 2147483647 h 23"/>
                <a:gd name="T14" fmla="*/ 0 w 24"/>
                <a:gd name="T15" fmla="*/ 0 h 23"/>
                <a:gd name="T16" fmla="*/ 2147483647 w 24"/>
                <a:gd name="T17" fmla="*/ 0 h 23"/>
                <a:gd name="T18" fmla="*/ 2147483647 w 24"/>
                <a:gd name="T19" fmla="*/ 0 h 23"/>
                <a:gd name="T20" fmla="*/ 2147483647 w 24"/>
                <a:gd name="T21" fmla="*/ 0 h 23"/>
                <a:gd name="T22" fmla="*/ 2147483647 w 24"/>
                <a:gd name="T23" fmla="*/ 2147483647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5" name="Line 958">
              <a:extLst>
                <a:ext uri="{FF2B5EF4-FFF2-40B4-BE49-F238E27FC236}">
                  <a16:creationId xmlns:a16="http://schemas.microsoft.com/office/drawing/2014/main" id="{47C676DB-EC9E-4717-B54C-BAA3C0DFEE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1003" y="3571603"/>
              <a:ext cx="1588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6" name="Line 959">
              <a:extLst>
                <a:ext uri="{FF2B5EF4-FFF2-40B4-BE49-F238E27FC236}">
                  <a16:creationId xmlns:a16="http://schemas.microsoft.com/office/drawing/2014/main" id="{F94B1BCB-1590-4A41-95AA-B920BBF149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1003" y="3581128"/>
              <a:ext cx="15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7" name="Line 960">
              <a:extLst>
                <a:ext uri="{FF2B5EF4-FFF2-40B4-BE49-F238E27FC236}">
                  <a16:creationId xmlns:a16="http://schemas.microsoft.com/office/drawing/2014/main" id="{EB08E697-8DD5-43E2-A3A3-0CBFF1F56C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43541" y="3581128"/>
              <a:ext cx="174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8" name="Line 961">
              <a:extLst>
                <a:ext uri="{FF2B5EF4-FFF2-40B4-BE49-F238E27FC236}">
                  <a16:creationId xmlns:a16="http://schemas.microsoft.com/office/drawing/2014/main" id="{E5377782-859C-4502-A0A2-E40BE1D49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3541" y="3581128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9" name="Line 962">
              <a:extLst>
                <a:ext uri="{FF2B5EF4-FFF2-40B4-BE49-F238E27FC236}">
                  <a16:creationId xmlns:a16="http://schemas.microsoft.com/office/drawing/2014/main" id="{10296225-69B9-427B-8263-25E0D1A3F7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3541" y="3581128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0" name="Line 963">
              <a:extLst>
                <a:ext uri="{FF2B5EF4-FFF2-40B4-BE49-F238E27FC236}">
                  <a16:creationId xmlns:a16="http://schemas.microsoft.com/office/drawing/2014/main" id="{C3459945-F7F4-4DEF-812D-EA5B9679C7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3541" y="3581128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1" name="Line 964">
              <a:extLst>
                <a:ext uri="{FF2B5EF4-FFF2-40B4-BE49-F238E27FC236}">
                  <a16:creationId xmlns:a16="http://schemas.microsoft.com/office/drawing/2014/main" id="{652BDA68-EEB5-4C63-A50C-E59154E191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10203" y="3581128"/>
              <a:ext cx="333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2" name="Line 965">
              <a:extLst>
                <a:ext uri="{FF2B5EF4-FFF2-40B4-BE49-F238E27FC236}">
                  <a16:creationId xmlns:a16="http://schemas.microsoft.com/office/drawing/2014/main" id="{EC50EC4D-B3E2-4074-9078-56B52922E4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0203" y="3581128"/>
              <a:ext cx="15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3" name="Line 966">
              <a:extLst>
                <a:ext uri="{FF2B5EF4-FFF2-40B4-BE49-F238E27FC236}">
                  <a16:creationId xmlns:a16="http://schemas.microsoft.com/office/drawing/2014/main" id="{3EA44F7E-D9A0-4D5E-98A7-6ABB68ACED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0203" y="3571603"/>
              <a:ext cx="1588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4" name="Line 967">
              <a:extLst>
                <a:ext uri="{FF2B5EF4-FFF2-40B4-BE49-F238E27FC236}">
                  <a16:creationId xmlns:a16="http://schemas.microsoft.com/office/drawing/2014/main" id="{EF81981A-5A54-4BC6-A7A6-8220A65AB5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0203" y="357160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5" name="Line 968">
              <a:extLst>
                <a:ext uri="{FF2B5EF4-FFF2-40B4-BE49-F238E27FC236}">
                  <a16:creationId xmlns:a16="http://schemas.microsoft.com/office/drawing/2014/main" id="{E1286B82-B126-45E1-9552-080034C3D1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0203" y="357160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6" name="Line 969">
              <a:extLst>
                <a:ext uri="{FF2B5EF4-FFF2-40B4-BE49-F238E27FC236}">
                  <a16:creationId xmlns:a16="http://schemas.microsoft.com/office/drawing/2014/main" id="{E832B2DC-704B-45B9-AADC-2160029235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0203" y="357160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7" name="Line 970">
              <a:extLst>
                <a:ext uri="{FF2B5EF4-FFF2-40B4-BE49-F238E27FC236}">
                  <a16:creationId xmlns:a16="http://schemas.microsoft.com/office/drawing/2014/main" id="{806D754A-A3D8-49E8-A5EB-AECD221429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0203" y="3552553"/>
              <a:ext cx="1588" cy="190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8" name="Line 971">
              <a:extLst>
                <a:ext uri="{FF2B5EF4-FFF2-40B4-BE49-F238E27FC236}">
                  <a16:creationId xmlns:a16="http://schemas.microsoft.com/office/drawing/2014/main" id="{A6CD134F-EFE1-4E10-BB66-BF1A2568CA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0203" y="355255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9" name="Line 972">
              <a:extLst>
                <a:ext uri="{FF2B5EF4-FFF2-40B4-BE49-F238E27FC236}">
                  <a16:creationId xmlns:a16="http://schemas.microsoft.com/office/drawing/2014/main" id="{5B21131D-4CF9-4A23-9D7B-53AFBB5113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0203" y="3552553"/>
              <a:ext cx="3333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0" name="Line 973">
              <a:extLst>
                <a:ext uri="{FF2B5EF4-FFF2-40B4-BE49-F238E27FC236}">
                  <a16:creationId xmlns:a16="http://schemas.microsoft.com/office/drawing/2014/main" id="{ED01F48E-8AA4-41FE-9ABE-575C798D02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3541" y="3552553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1" name="Line 974">
              <a:extLst>
                <a:ext uri="{FF2B5EF4-FFF2-40B4-BE49-F238E27FC236}">
                  <a16:creationId xmlns:a16="http://schemas.microsoft.com/office/drawing/2014/main" id="{01438045-413E-41F7-B352-E1E91E6419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3541" y="3552553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2" name="Line 975">
              <a:extLst>
                <a:ext uri="{FF2B5EF4-FFF2-40B4-BE49-F238E27FC236}">
                  <a16:creationId xmlns:a16="http://schemas.microsoft.com/office/drawing/2014/main" id="{D2F9EBF0-B37B-4442-A59E-E3CB9E3DE3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3541" y="3552553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3" name="Line 976">
              <a:extLst>
                <a:ext uri="{FF2B5EF4-FFF2-40B4-BE49-F238E27FC236}">
                  <a16:creationId xmlns:a16="http://schemas.microsoft.com/office/drawing/2014/main" id="{DB61FBD4-DEE0-4550-9DE9-7E92505D9B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3541" y="3552553"/>
              <a:ext cx="17462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4" name="Line 977">
              <a:extLst>
                <a:ext uri="{FF2B5EF4-FFF2-40B4-BE49-F238E27FC236}">
                  <a16:creationId xmlns:a16="http://schemas.microsoft.com/office/drawing/2014/main" id="{0D6236C7-8BD9-4A09-AE2F-B746EF45DC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1003" y="355255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5" name="Line 978">
              <a:extLst>
                <a:ext uri="{FF2B5EF4-FFF2-40B4-BE49-F238E27FC236}">
                  <a16:creationId xmlns:a16="http://schemas.microsoft.com/office/drawing/2014/main" id="{BE1AA2A0-C072-456B-8E85-8DEB56B3B0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1003" y="3552553"/>
              <a:ext cx="1588" cy="190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6" name="Line 979">
              <a:extLst>
                <a:ext uri="{FF2B5EF4-FFF2-40B4-BE49-F238E27FC236}">
                  <a16:creationId xmlns:a16="http://schemas.microsoft.com/office/drawing/2014/main" id="{599111C0-3673-4C67-94B8-3159CBE70E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1003" y="357160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7" name="Freeform 980">
              <a:extLst>
                <a:ext uri="{FF2B5EF4-FFF2-40B4-BE49-F238E27FC236}">
                  <a16:creationId xmlns:a16="http://schemas.microsoft.com/office/drawing/2014/main" id="{EE52130E-41D3-4DE6-93F7-141192D8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141" y="3627166"/>
              <a:ext cx="68262" cy="26987"/>
            </a:xfrm>
            <a:custGeom>
              <a:avLst/>
              <a:gdLst>
                <a:gd name="T0" fmla="*/ 2147483647 w 32"/>
                <a:gd name="T1" fmla="*/ 2147483647 h 23"/>
                <a:gd name="T2" fmla="*/ 2147483647 w 32"/>
                <a:gd name="T3" fmla="*/ 2147483647 h 23"/>
                <a:gd name="T4" fmla="*/ 2147483647 w 32"/>
                <a:gd name="T5" fmla="*/ 2147483647 h 23"/>
                <a:gd name="T6" fmla="*/ 2147483647 w 32"/>
                <a:gd name="T7" fmla="*/ 2147483647 h 23"/>
                <a:gd name="T8" fmla="*/ 2147483647 w 32"/>
                <a:gd name="T9" fmla="*/ 2147483647 h 23"/>
                <a:gd name="T10" fmla="*/ 0 w 32"/>
                <a:gd name="T11" fmla="*/ 2147483647 h 23"/>
                <a:gd name="T12" fmla="*/ 0 w 32"/>
                <a:gd name="T13" fmla="*/ 2147483647 h 23"/>
                <a:gd name="T14" fmla="*/ 2147483647 w 32"/>
                <a:gd name="T15" fmla="*/ 0 h 23"/>
                <a:gd name="T16" fmla="*/ 2147483647 w 32"/>
                <a:gd name="T17" fmla="*/ 0 h 23"/>
                <a:gd name="T18" fmla="*/ 2147483647 w 32"/>
                <a:gd name="T19" fmla="*/ 0 h 23"/>
                <a:gd name="T20" fmla="*/ 2147483647 w 32"/>
                <a:gd name="T21" fmla="*/ 0 h 23"/>
                <a:gd name="T22" fmla="*/ 2147483647 w 32"/>
                <a:gd name="T23" fmla="*/ 2147483647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5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8" name="Line 981">
              <a:extLst>
                <a:ext uri="{FF2B5EF4-FFF2-40B4-BE49-F238E27FC236}">
                  <a16:creationId xmlns:a16="http://schemas.microsoft.com/office/drawing/2014/main" id="{F7B056A7-025F-4255-B10B-26FC51CB37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95941" y="3644628"/>
              <a:ext cx="17462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9" name="Line 982">
              <a:extLst>
                <a:ext uri="{FF2B5EF4-FFF2-40B4-BE49-F238E27FC236}">
                  <a16:creationId xmlns:a16="http://schemas.microsoft.com/office/drawing/2014/main" id="{4DEE7C45-CA03-4D22-9C69-C4DDCED834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5941" y="3654153"/>
              <a:ext cx="31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0" name="Line 983">
              <a:extLst>
                <a:ext uri="{FF2B5EF4-FFF2-40B4-BE49-F238E27FC236}">
                  <a16:creationId xmlns:a16="http://schemas.microsoft.com/office/drawing/2014/main" id="{98BC5923-8E11-4C64-B160-9F73EE2308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80066" y="3654153"/>
              <a:ext cx="15875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1" name="Line 984">
              <a:extLst>
                <a:ext uri="{FF2B5EF4-FFF2-40B4-BE49-F238E27FC236}">
                  <a16:creationId xmlns:a16="http://schemas.microsoft.com/office/drawing/2014/main" id="{BB8FAE5E-BA63-440F-9C72-BBD6C6F0B3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0066" y="3654153"/>
              <a:ext cx="1587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2" name="Line 985">
              <a:extLst>
                <a:ext uri="{FF2B5EF4-FFF2-40B4-BE49-F238E27FC236}">
                  <a16:creationId xmlns:a16="http://schemas.microsoft.com/office/drawing/2014/main" id="{FF0C26EB-628C-4B4F-A73D-B1C1C8498E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0066" y="3654153"/>
              <a:ext cx="1587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3" name="Line 986">
              <a:extLst>
                <a:ext uri="{FF2B5EF4-FFF2-40B4-BE49-F238E27FC236}">
                  <a16:creationId xmlns:a16="http://schemas.microsoft.com/office/drawing/2014/main" id="{5AE4BC26-D760-44EE-A65A-4E495B3F4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0066" y="3654153"/>
              <a:ext cx="1587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4" name="Line 987">
              <a:extLst>
                <a:ext uri="{FF2B5EF4-FFF2-40B4-BE49-F238E27FC236}">
                  <a16:creationId xmlns:a16="http://schemas.microsoft.com/office/drawing/2014/main" id="{48659A23-36F7-44E9-A6A1-5BA9E97EA0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62603" y="3654153"/>
              <a:ext cx="17463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5" name="Line 988">
              <a:extLst>
                <a:ext uri="{FF2B5EF4-FFF2-40B4-BE49-F238E27FC236}">
                  <a16:creationId xmlns:a16="http://schemas.microsoft.com/office/drawing/2014/main" id="{F1345A21-F6A4-4DCC-BB87-CB6DCC39B3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2603" y="3654153"/>
              <a:ext cx="1588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6" name="Line 989">
              <a:extLst>
                <a:ext uri="{FF2B5EF4-FFF2-40B4-BE49-F238E27FC236}">
                  <a16:creationId xmlns:a16="http://schemas.microsoft.com/office/drawing/2014/main" id="{962B5867-9C5D-47B6-BE5F-C6A5068514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45141" y="3644628"/>
              <a:ext cx="17462" cy="9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7" name="Line 990">
              <a:extLst>
                <a:ext uri="{FF2B5EF4-FFF2-40B4-BE49-F238E27FC236}">
                  <a16:creationId xmlns:a16="http://schemas.microsoft.com/office/drawing/2014/main" id="{A52E4761-1F1B-488D-B07E-A0B955CCA8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5141" y="3644628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8" name="Line 991">
              <a:extLst>
                <a:ext uri="{FF2B5EF4-FFF2-40B4-BE49-F238E27FC236}">
                  <a16:creationId xmlns:a16="http://schemas.microsoft.com/office/drawing/2014/main" id="{D663C887-5F28-4BA9-8063-3775DCED5E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5141" y="3644628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9" name="Line 992">
              <a:extLst>
                <a:ext uri="{FF2B5EF4-FFF2-40B4-BE49-F238E27FC236}">
                  <a16:creationId xmlns:a16="http://schemas.microsoft.com/office/drawing/2014/main" id="{D4E7A566-274B-4568-BF75-E36207057F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5141" y="3644628"/>
              <a:ext cx="31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grpSp>
          <p:nvGrpSpPr>
            <p:cNvPr id="2020" name="Group 993">
              <a:extLst>
                <a:ext uri="{FF2B5EF4-FFF2-40B4-BE49-F238E27FC236}">
                  <a16:creationId xmlns:a16="http://schemas.microsoft.com/office/drawing/2014/main" id="{3FBC83D4-A17E-411D-8736-0BD080247F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0591" y="3225623"/>
              <a:ext cx="1384300" cy="1069975"/>
              <a:chOff x="757" y="1975"/>
              <a:chExt cx="654" cy="899"/>
            </a:xfrm>
          </p:grpSpPr>
          <p:sp>
            <p:nvSpPr>
              <p:cNvPr id="2021" name="Line 994">
                <a:extLst>
                  <a:ext uri="{FF2B5EF4-FFF2-40B4-BE49-F238E27FC236}">
                    <a16:creationId xmlns:a16="http://schemas.microsoft.com/office/drawing/2014/main" id="{2E1B4F0A-97EE-4D48-A851-CD14E73AB6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56" y="2307"/>
                <a:ext cx="8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22" name="Line 995">
                <a:extLst>
                  <a:ext uri="{FF2B5EF4-FFF2-40B4-BE49-F238E27FC236}">
                    <a16:creationId xmlns:a16="http://schemas.microsoft.com/office/drawing/2014/main" id="{F45BA4C5-55F4-4F08-953E-619198F60D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64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23" name="Line 996">
                <a:extLst>
                  <a:ext uri="{FF2B5EF4-FFF2-40B4-BE49-F238E27FC236}">
                    <a16:creationId xmlns:a16="http://schemas.microsoft.com/office/drawing/2014/main" id="{53ED33A3-1497-4500-9E8E-AA8E0A5642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64" y="230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24" name="Line 997">
                <a:extLst>
                  <a:ext uri="{FF2B5EF4-FFF2-40B4-BE49-F238E27FC236}">
                    <a16:creationId xmlns:a16="http://schemas.microsoft.com/office/drawing/2014/main" id="{D8507FC4-CE34-4488-88D5-C1035E2373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2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25" name="Line 998">
                <a:extLst>
                  <a:ext uri="{FF2B5EF4-FFF2-40B4-BE49-F238E27FC236}">
                    <a16:creationId xmlns:a16="http://schemas.microsoft.com/office/drawing/2014/main" id="{0EBBC70E-9D9F-4C45-9F8A-53512A1204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2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26" name="Line 999">
                <a:extLst>
                  <a:ext uri="{FF2B5EF4-FFF2-40B4-BE49-F238E27FC236}">
                    <a16:creationId xmlns:a16="http://schemas.microsoft.com/office/drawing/2014/main" id="{A5535D7B-83BC-42F1-8EA1-16EAE24381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2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27" name="Line 1000">
                <a:extLst>
                  <a:ext uri="{FF2B5EF4-FFF2-40B4-BE49-F238E27FC236}">
                    <a16:creationId xmlns:a16="http://schemas.microsoft.com/office/drawing/2014/main" id="{308D4F6B-3C17-425C-BBC2-77EAAB7735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2" y="230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28" name="Line 1001">
                <a:extLst>
                  <a:ext uri="{FF2B5EF4-FFF2-40B4-BE49-F238E27FC236}">
                    <a16:creationId xmlns:a16="http://schemas.microsoft.com/office/drawing/2014/main" id="{41FF9E5C-EA89-487B-9E0B-B478184BC7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80" y="23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29" name="Line 1002">
                <a:extLst>
                  <a:ext uri="{FF2B5EF4-FFF2-40B4-BE49-F238E27FC236}">
                    <a16:creationId xmlns:a16="http://schemas.microsoft.com/office/drawing/2014/main" id="{40630189-1D8A-4557-8924-4CF20F0A5B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80" y="2307"/>
                <a:ext cx="8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30" name="Line 1003">
                <a:extLst>
                  <a:ext uri="{FF2B5EF4-FFF2-40B4-BE49-F238E27FC236}">
                    <a16:creationId xmlns:a16="http://schemas.microsoft.com/office/drawing/2014/main" id="{333BFFC1-52B7-4C5B-90D4-DD06D98096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88" y="23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31" name="Freeform 1004">
                <a:extLst>
                  <a:ext uri="{FF2B5EF4-FFF2-40B4-BE49-F238E27FC236}">
                    <a16:creationId xmlns:a16="http://schemas.microsoft.com/office/drawing/2014/main" id="{B84646CC-A4E3-4696-8FAE-B88E3E7C0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" y="2214"/>
                <a:ext cx="24" cy="23"/>
              </a:xfrm>
              <a:custGeom>
                <a:avLst/>
                <a:gdLst>
                  <a:gd name="T0" fmla="*/ 24 w 24"/>
                  <a:gd name="T1" fmla="*/ 16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6 h 23"/>
                  <a:gd name="T12" fmla="*/ 0 w 24"/>
                  <a:gd name="T13" fmla="*/ 16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32" name="Line 1005">
                <a:extLst>
                  <a:ext uri="{FF2B5EF4-FFF2-40B4-BE49-F238E27FC236}">
                    <a16:creationId xmlns:a16="http://schemas.microsoft.com/office/drawing/2014/main" id="{5FC61DD4-6487-4A2A-AF9E-63DA746C6E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" y="2230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33" name="Line 1006">
                <a:extLst>
                  <a:ext uri="{FF2B5EF4-FFF2-40B4-BE49-F238E27FC236}">
                    <a16:creationId xmlns:a16="http://schemas.microsoft.com/office/drawing/2014/main" id="{44BB37B6-739F-4485-849B-090AF298E9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34" name="Line 1007">
                <a:extLst>
                  <a:ext uri="{FF2B5EF4-FFF2-40B4-BE49-F238E27FC236}">
                    <a16:creationId xmlns:a16="http://schemas.microsoft.com/office/drawing/2014/main" id="{14913707-F972-4183-B2A6-7BCA2CDF1D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84" y="2237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35" name="Line 1008">
                <a:extLst>
                  <a:ext uri="{FF2B5EF4-FFF2-40B4-BE49-F238E27FC236}">
                    <a16:creationId xmlns:a16="http://schemas.microsoft.com/office/drawing/2014/main" id="{2C10F4D7-235C-4F83-A659-5F9D662FA3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4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36" name="Line 1009">
                <a:extLst>
                  <a:ext uri="{FF2B5EF4-FFF2-40B4-BE49-F238E27FC236}">
                    <a16:creationId xmlns:a16="http://schemas.microsoft.com/office/drawing/2014/main" id="{2629DA69-315A-43C9-AFFF-1ABBB18209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4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37" name="Line 1010">
                <a:extLst>
                  <a:ext uri="{FF2B5EF4-FFF2-40B4-BE49-F238E27FC236}">
                    <a16:creationId xmlns:a16="http://schemas.microsoft.com/office/drawing/2014/main" id="{58B54A96-AE7E-4633-971A-41DBC78AE4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4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38" name="Line 1011">
                <a:extLst>
                  <a:ext uri="{FF2B5EF4-FFF2-40B4-BE49-F238E27FC236}">
                    <a16:creationId xmlns:a16="http://schemas.microsoft.com/office/drawing/2014/main" id="{075E5FAE-9071-4344-A28E-E86B026A48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8" y="2237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39" name="Line 1012">
                <a:extLst>
                  <a:ext uri="{FF2B5EF4-FFF2-40B4-BE49-F238E27FC236}">
                    <a16:creationId xmlns:a16="http://schemas.microsoft.com/office/drawing/2014/main" id="{C58CFC92-8DAF-44CE-9A1F-FF08DFD097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8" y="22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40" name="Line 1013">
                <a:extLst>
                  <a:ext uri="{FF2B5EF4-FFF2-40B4-BE49-F238E27FC236}">
                    <a16:creationId xmlns:a16="http://schemas.microsoft.com/office/drawing/2014/main" id="{F085D3EB-6386-4331-A722-9FD6F37F71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68" y="2230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41" name="Line 1014">
                <a:extLst>
                  <a:ext uri="{FF2B5EF4-FFF2-40B4-BE49-F238E27FC236}">
                    <a16:creationId xmlns:a16="http://schemas.microsoft.com/office/drawing/2014/main" id="{D3D83674-D97B-436E-8FE5-E620A5B1F7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8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42" name="Line 1015">
                <a:extLst>
                  <a:ext uri="{FF2B5EF4-FFF2-40B4-BE49-F238E27FC236}">
                    <a16:creationId xmlns:a16="http://schemas.microsoft.com/office/drawing/2014/main" id="{2D262C80-5085-45C4-9C7E-607C9C8191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8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43" name="Line 1016">
                <a:extLst>
                  <a:ext uri="{FF2B5EF4-FFF2-40B4-BE49-F238E27FC236}">
                    <a16:creationId xmlns:a16="http://schemas.microsoft.com/office/drawing/2014/main" id="{2CCE3ED7-DA91-44A0-8B08-E4C18BF6A2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8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44" name="Line 1017">
                <a:extLst>
                  <a:ext uri="{FF2B5EF4-FFF2-40B4-BE49-F238E27FC236}">
                    <a16:creationId xmlns:a16="http://schemas.microsoft.com/office/drawing/2014/main" id="{BBC06F9D-8624-4794-972A-9F16346D25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68" y="2214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45" name="Line 1018">
                <a:extLst>
                  <a:ext uri="{FF2B5EF4-FFF2-40B4-BE49-F238E27FC236}">
                    <a16:creationId xmlns:a16="http://schemas.microsoft.com/office/drawing/2014/main" id="{CAAA1CFB-AB1C-414A-A3EE-F2A9F1AB41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8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46" name="Line 1019">
                <a:extLst>
                  <a:ext uri="{FF2B5EF4-FFF2-40B4-BE49-F238E27FC236}">
                    <a16:creationId xmlns:a16="http://schemas.microsoft.com/office/drawing/2014/main" id="{C57F6DE1-C154-4A8C-9CB6-6F599A335E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8" y="2214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47" name="Line 1020">
                <a:extLst>
                  <a:ext uri="{FF2B5EF4-FFF2-40B4-BE49-F238E27FC236}">
                    <a16:creationId xmlns:a16="http://schemas.microsoft.com/office/drawing/2014/main" id="{DD5ED4EA-F745-43AC-933B-686E3A2366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4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48" name="Line 1021">
                <a:extLst>
                  <a:ext uri="{FF2B5EF4-FFF2-40B4-BE49-F238E27FC236}">
                    <a16:creationId xmlns:a16="http://schemas.microsoft.com/office/drawing/2014/main" id="{3CFFBB77-F1EC-4E25-B920-EFE598E34E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4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49" name="Line 1022">
                <a:extLst>
                  <a:ext uri="{FF2B5EF4-FFF2-40B4-BE49-F238E27FC236}">
                    <a16:creationId xmlns:a16="http://schemas.microsoft.com/office/drawing/2014/main" id="{27B0B165-B694-4278-B68C-AADAA71A6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4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50" name="Line 1023">
                <a:extLst>
                  <a:ext uri="{FF2B5EF4-FFF2-40B4-BE49-F238E27FC236}">
                    <a16:creationId xmlns:a16="http://schemas.microsoft.com/office/drawing/2014/main" id="{14281F47-0B88-4C3A-9588-C8A967868E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4" y="2214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51" name="Line 0">
                <a:extLst>
                  <a:ext uri="{FF2B5EF4-FFF2-40B4-BE49-F238E27FC236}">
                    <a16:creationId xmlns:a16="http://schemas.microsoft.com/office/drawing/2014/main" id="{8D91435C-0D65-4A55-AAED-5B141AD2C6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52" name="Line 1">
                <a:extLst>
                  <a:ext uri="{FF2B5EF4-FFF2-40B4-BE49-F238E27FC236}">
                    <a16:creationId xmlns:a16="http://schemas.microsoft.com/office/drawing/2014/main" id="{06722923-F879-4A24-AB93-3284FD0704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" y="2214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53" name="Line 2">
                <a:extLst>
                  <a:ext uri="{FF2B5EF4-FFF2-40B4-BE49-F238E27FC236}">
                    <a16:creationId xmlns:a16="http://schemas.microsoft.com/office/drawing/2014/main" id="{EE5ED158-0BD3-4929-9DF0-B82286CF64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" y="22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54" name="Freeform 3">
                <a:extLst>
                  <a:ext uri="{FF2B5EF4-FFF2-40B4-BE49-F238E27FC236}">
                    <a16:creationId xmlns:a16="http://schemas.microsoft.com/office/drawing/2014/main" id="{22727E34-43EE-4AFB-A4F3-D71F83041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6" y="2330"/>
                <a:ext cx="23" cy="23"/>
              </a:xfrm>
              <a:custGeom>
                <a:avLst/>
                <a:gdLst>
                  <a:gd name="T0" fmla="*/ 23 w 23"/>
                  <a:gd name="T1" fmla="*/ 15 h 23"/>
                  <a:gd name="T2" fmla="*/ 23 w 23"/>
                  <a:gd name="T3" fmla="*/ 23 h 23"/>
                  <a:gd name="T4" fmla="*/ 15 w 23"/>
                  <a:gd name="T5" fmla="*/ 23 h 23"/>
                  <a:gd name="T6" fmla="*/ 15 w 23"/>
                  <a:gd name="T7" fmla="*/ 23 h 23"/>
                  <a:gd name="T8" fmla="*/ 0 w 23"/>
                  <a:gd name="T9" fmla="*/ 23 h 23"/>
                  <a:gd name="T10" fmla="*/ 0 w 23"/>
                  <a:gd name="T11" fmla="*/ 15 h 23"/>
                  <a:gd name="T12" fmla="*/ 0 w 23"/>
                  <a:gd name="T13" fmla="*/ 15 h 23"/>
                  <a:gd name="T14" fmla="*/ 0 w 23"/>
                  <a:gd name="T15" fmla="*/ 0 h 23"/>
                  <a:gd name="T16" fmla="*/ 15 w 23"/>
                  <a:gd name="T17" fmla="*/ 0 h 23"/>
                  <a:gd name="T18" fmla="*/ 15 w 23"/>
                  <a:gd name="T19" fmla="*/ 0 h 23"/>
                  <a:gd name="T20" fmla="*/ 23 w 23"/>
                  <a:gd name="T21" fmla="*/ 0 h 23"/>
                  <a:gd name="T22" fmla="*/ 23 w 23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3"/>
                  <a:gd name="T37" fmla="*/ 0 h 23"/>
                  <a:gd name="T38" fmla="*/ 23 w 23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3" h="23">
                    <a:moveTo>
                      <a:pt x="23" y="15"/>
                    </a:moveTo>
                    <a:lnTo>
                      <a:pt x="23" y="23"/>
                    </a:lnTo>
                    <a:lnTo>
                      <a:pt x="15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23" y="0"/>
                    </a:lnTo>
                    <a:lnTo>
                      <a:pt x="23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55" name="Line 4">
                <a:extLst>
                  <a:ext uri="{FF2B5EF4-FFF2-40B4-BE49-F238E27FC236}">
                    <a16:creationId xmlns:a16="http://schemas.microsoft.com/office/drawing/2014/main" id="{643A06F0-0EC1-4F17-839C-07FFE48985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" y="2345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56" name="Line 5">
                <a:extLst>
                  <a:ext uri="{FF2B5EF4-FFF2-40B4-BE49-F238E27FC236}">
                    <a16:creationId xmlns:a16="http://schemas.microsoft.com/office/drawing/2014/main" id="{615D6BEB-FF10-4002-8385-388DC327A0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57" name="Line 6">
                <a:extLst>
                  <a:ext uri="{FF2B5EF4-FFF2-40B4-BE49-F238E27FC236}">
                    <a16:creationId xmlns:a16="http://schemas.microsoft.com/office/drawing/2014/main" id="{BE3EAE4C-37F7-406C-867F-A90D9CA4D7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11" y="2353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58" name="Line 7">
                <a:extLst>
                  <a:ext uri="{FF2B5EF4-FFF2-40B4-BE49-F238E27FC236}">
                    <a16:creationId xmlns:a16="http://schemas.microsoft.com/office/drawing/2014/main" id="{B638AE60-E64B-4307-99E8-1BA7776ECD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1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59" name="Line 8">
                <a:extLst>
                  <a:ext uri="{FF2B5EF4-FFF2-40B4-BE49-F238E27FC236}">
                    <a16:creationId xmlns:a16="http://schemas.microsoft.com/office/drawing/2014/main" id="{C0D28BC9-E7C4-4FE9-B66D-9454E86170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1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60" name="Line 9">
                <a:extLst>
                  <a:ext uri="{FF2B5EF4-FFF2-40B4-BE49-F238E27FC236}">
                    <a16:creationId xmlns:a16="http://schemas.microsoft.com/office/drawing/2014/main" id="{127C7F3D-21F5-460C-8EA4-00458AABD0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1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61" name="Line 10">
                <a:extLst>
                  <a:ext uri="{FF2B5EF4-FFF2-40B4-BE49-F238E27FC236}">
                    <a16:creationId xmlns:a16="http://schemas.microsoft.com/office/drawing/2014/main" id="{C612018A-07DE-4B43-B02E-3B4E2F5DBE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96" y="2353"/>
                <a:ext cx="1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62" name="Line 11">
                <a:extLst>
                  <a:ext uri="{FF2B5EF4-FFF2-40B4-BE49-F238E27FC236}">
                    <a16:creationId xmlns:a16="http://schemas.microsoft.com/office/drawing/2014/main" id="{E1A3E2C3-5F0F-4946-A88D-8799AEFF77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6" y="23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63" name="Line 12">
                <a:extLst>
                  <a:ext uri="{FF2B5EF4-FFF2-40B4-BE49-F238E27FC236}">
                    <a16:creationId xmlns:a16="http://schemas.microsoft.com/office/drawing/2014/main" id="{1201CE87-349B-4FDC-BB1C-2B771F6DD7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6" y="2345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64" name="Line 13">
                <a:extLst>
                  <a:ext uri="{FF2B5EF4-FFF2-40B4-BE49-F238E27FC236}">
                    <a16:creationId xmlns:a16="http://schemas.microsoft.com/office/drawing/2014/main" id="{69E95222-46AE-4AB1-AB1A-CE164FDA2A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6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65" name="Line 14">
                <a:extLst>
                  <a:ext uri="{FF2B5EF4-FFF2-40B4-BE49-F238E27FC236}">
                    <a16:creationId xmlns:a16="http://schemas.microsoft.com/office/drawing/2014/main" id="{12560242-740E-410E-A7B8-1C68902E70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6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66" name="Line 15">
                <a:extLst>
                  <a:ext uri="{FF2B5EF4-FFF2-40B4-BE49-F238E27FC236}">
                    <a16:creationId xmlns:a16="http://schemas.microsoft.com/office/drawing/2014/main" id="{C4C5D5CE-0F34-4572-9EF1-C3A4CEF884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6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67" name="Line 16">
                <a:extLst>
                  <a:ext uri="{FF2B5EF4-FFF2-40B4-BE49-F238E27FC236}">
                    <a16:creationId xmlns:a16="http://schemas.microsoft.com/office/drawing/2014/main" id="{B0781674-92AF-4D79-B090-BA154C966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6" y="2330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 dirty="0"/>
              </a:p>
            </p:txBody>
          </p:sp>
          <p:sp>
            <p:nvSpPr>
              <p:cNvPr id="2068" name="Line 17">
                <a:extLst>
                  <a:ext uri="{FF2B5EF4-FFF2-40B4-BE49-F238E27FC236}">
                    <a16:creationId xmlns:a16="http://schemas.microsoft.com/office/drawing/2014/main" id="{D1B11550-0C1D-4945-A3C3-0FBC31BF89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6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69" name="Line 18">
                <a:extLst>
                  <a:ext uri="{FF2B5EF4-FFF2-40B4-BE49-F238E27FC236}">
                    <a16:creationId xmlns:a16="http://schemas.microsoft.com/office/drawing/2014/main" id="{AC37F9D7-AE5B-416B-A781-07A2AA7DAE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6" y="2330"/>
                <a:ext cx="1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70" name="Line 19">
                <a:extLst>
                  <a:ext uri="{FF2B5EF4-FFF2-40B4-BE49-F238E27FC236}">
                    <a16:creationId xmlns:a16="http://schemas.microsoft.com/office/drawing/2014/main" id="{1634391E-1D16-4C1C-ACFD-728822027C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1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71" name="Line 20">
                <a:extLst>
                  <a:ext uri="{FF2B5EF4-FFF2-40B4-BE49-F238E27FC236}">
                    <a16:creationId xmlns:a16="http://schemas.microsoft.com/office/drawing/2014/main" id="{0C8608C4-1F88-4499-8B78-37E31A0FD6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1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72" name="Line 21">
                <a:extLst>
                  <a:ext uri="{FF2B5EF4-FFF2-40B4-BE49-F238E27FC236}">
                    <a16:creationId xmlns:a16="http://schemas.microsoft.com/office/drawing/2014/main" id="{34DE505B-9305-4406-8B45-0A60D79057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1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73" name="Line 22">
                <a:extLst>
                  <a:ext uri="{FF2B5EF4-FFF2-40B4-BE49-F238E27FC236}">
                    <a16:creationId xmlns:a16="http://schemas.microsoft.com/office/drawing/2014/main" id="{62D3B688-1602-4E46-B6FA-88FFED28D2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1" y="2330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74" name="Line 23">
                <a:extLst>
                  <a:ext uri="{FF2B5EF4-FFF2-40B4-BE49-F238E27FC236}">
                    <a16:creationId xmlns:a16="http://schemas.microsoft.com/office/drawing/2014/main" id="{3F28EB40-EB18-4030-920C-A93AA25129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" y="23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75" name="Line 24">
                <a:extLst>
                  <a:ext uri="{FF2B5EF4-FFF2-40B4-BE49-F238E27FC236}">
                    <a16:creationId xmlns:a16="http://schemas.microsoft.com/office/drawing/2014/main" id="{2DA33DAA-1207-49A5-81F3-DDF6087EAB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" y="2330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76" name="Line 25">
                <a:extLst>
                  <a:ext uri="{FF2B5EF4-FFF2-40B4-BE49-F238E27FC236}">
                    <a16:creationId xmlns:a16="http://schemas.microsoft.com/office/drawing/2014/main" id="{398ED121-28ED-4640-94D6-0628E8E175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" y="23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77" name="Freeform 26">
                <a:extLst>
                  <a:ext uri="{FF2B5EF4-FFF2-40B4-BE49-F238E27FC236}">
                    <a16:creationId xmlns:a16="http://schemas.microsoft.com/office/drawing/2014/main" id="{5D2DA29E-B1D7-4EFB-B010-66F2125C0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" y="2376"/>
                <a:ext cx="32" cy="23"/>
              </a:xfrm>
              <a:custGeom>
                <a:avLst/>
                <a:gdLst>
                  <a:gd name="T0" fmla="*/ 32 w 32"/>
                  <a:gd name="T1" fmla="*/ 16 h 23"/>
                  <a:gd name="T2" fmla="*/ 24 w 32"/>
                  <a:gd name="T3" fmla="*/ 23 h 23"/>
                  <a:gd name="T4" fmla="*/ 16 w 32"/>
                  <a:gd name="T5" fmla="*/ 23 h 23"/>
                  <a:gd name="T6" fmla="*/ 16 w 32"/>
                  <a:gd name="T7" fmla="*/ 23 h 23"/>
                  <a:gd name="T8" fmla="*/ 8 w 32"/>
                  <a:gd name="T9" fmla="*/ 23 h 23"/>
                  <a:gd name="T10" fmla="*/ 0 w 32"/>
                  <a:gd name="T11" fmla="*/ 16 h 23"/>
                  <a:gd name="T12" fmla="*/ 0 w 32"/>
                  <a:gd name="T13" fmla="*/ 16 h 23"/>
                  <a:gd name="T14" fmla="*/ 8 w 32"/>
                  <a:gd name="T15" fmla="*/ 0 h 23"/>
                  <a:gd name="T16" fmla="*/ 16 w 32"/>
                  <a:gd name="T17" fmla="*/ 0 h 23"/>
                  <a:gd name="T18" fmla="*/ 16 w 32"/>
                  <a:gd name="T19" fmla="*/ 0 h 23"/>
                  <a:gd name="T20" fmla="*/ 24 w 32"/>
                  <a:gd name="T21" fmla="*/ 0 h 23"/>
                  <a:gd name="T22" fmla="*/ 32 w 32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23"/>
                  <a:gd name="T38" fmla="*/ 32 w 32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23">
                    <a:moveTo>
                      <a:pt x="32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8" y="23"/>
                    </a:lnTo>
                    <a:lnTo>
                      <a:pt x="0" y="16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78" name="Line 27">
                <a:extLst>
                  <a:ext uri="{FF2B5EF4-FFF2-40B4-BE49-F238E27FC236}">
                    <a16:creationId xmlns:a16="http://schemas.microsoft.com/office/drawing/2014/main" id="{C2A95935-AFCA-479D-9DCD-EB3C37D557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51" y="2392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79" name="Line 28">
                <a:extLst>
                  <a:ext uri="{FF2B5EF4-FFF2-40B4-BE49-F238E27FC236}">
                    <a16:creationId xmlns:a16="http://schemas.microsoft.com/office/drawing/2014/main" id="{0E99887C-E544-485D-A2E2-34C27FCE08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51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80" name="Line 29">
                <a:extLst>
                  <a:ext uri="{FF2B5EF4-FFF2-40B4-BE49-F238E27FC236}">
                    <a16:creationId xmlns:a16="http://schemas.microsoft.com/office/drawing/2014/main" id="{ADDEFD96-06E8-466E-8AC4-10CEC99990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43" y="23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81" name="Line 30">
                <a:extLst>
                  <a:ext uri="{FF2B5EF4-FFF2-40B4-BE49-F238E27FC236}">
                    <a16:creationId xmlns:a16="http://schemas.microsoft.com/office/drawing/2014/main" id="{B44751E2-EB27-4F07-BCEC-7CC79301A5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3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82" name="Line 31">
                <a:extLst>
                  <a:ext uri="{FF2B5EF4-FFF2-40B4-BE49-F238E27FC236}">
                    <a16:creationId xmlns:a16="http://schemas.microsoft.com/office/drawing/2014/main" id="{081523D5-6EB4-4E06-AC94-58F3DF7BAF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3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83" name="Line 32">
                <a:extLst>
                  <a:ext uri="{FF2B5EF4-FFF2-40B4-BE49-F238E27FC236}">
                    <a16:creationId xmlns:a16="http://schemas.microsoft.com/office/drawing/2014/main" id="{C5DD582F-C0FE-4575-9855-C336686637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3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84" name="Line 33">
                <a:extLst>
                  <a:ext uri="{FF2B5EF4-FFF2-40B4-BE49-F238E27FC236}">
                    <a16:creationId xmlns:a16="http://schemas.microsoft.com/office/drawing/2014/main" id="{E706A29D-7B7D-42EB-A2F9-09BD4262AD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35" y="23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85" name="Line 34">
                <a:extLst>
                  <a:ext uri="{FF2B5EF4-FFF2-40B4-BE49-F238E27FC236}">
                    <a16:creationId xmlns:a16="http://schemas.microsoft.com/office/drawing/2014/main" id="{C580A092-8355-497E-B456-A07D551FC2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5" y="23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86" name="Line 35">
                <a:extLst>
                  <a:ext uri="{FF2B5EF4-FFF2-40B4-BE49-F238E27FC236}">
                    <a16:creationId xmlns:a16="http://schemas.microsoft.com/office/drawing/2014/main" id="{7D4C3540-6D9D-4158-92D4-5B2C653AEF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227" y="2392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87" name="Line 36">
                <a:extLst>
                  <a:ext uri="{FF2B5EF4-FFF2-40B4-BE49-F238E27FC236}">
                    <a16:creationId xmlns:a16="http://schemas.microsoft.com/office/drawing/2014/main" id="{617589B5-2C0F-422D-91AF-B93F04334F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88" name="Line 37">
                <a:extLst>
                  <a:ext uri="{FF2B5EF4-FFF2-40B4-BE49-F238E27FC236}">
                    <a16:creationId xmlns:a16="http://schemas.microsoft.com/office/drawing/2014/main" id="{86FDBD58-E7C4-4688-B004-F925879DF9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89" name="Line 38">
                <a:extLst>
                  <a:ext uri="{FF2B5EF4-FFF2-40B4-BE49-F238E27FC236}">
                    <a16:creationId xmlns:a16="http://schemas.microsoft.com/office/drawing/2014/main" id="{ABF2E505-21F4-40D2-A162-A8A87D93EC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90" name="Line 39">
                <a:extLst>
                  <a:ext uri="{FF2B5EF4-FFF2-40B4-BE49-F238E27FC236}">
                    <a16:creationId xmlns:a16="http://schemas.microsoft.com/office/drawing/2014/main" id="{6879F6B0-5D89-4C7D-9360-375C9598A9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27" y="2376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91" name="Line 40">
                <a:extLst>
                  <a:ext uri="{FF2B5EF4-FFF2-40B4-BE49-F238E27FC236}">
                    <a16:creationId xmlns:a16="http://schemas.microsoft.com/office/drawing/2014/main" id="{F0F22EB0-0A2B-4181-B5AC-0A278D7A96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5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92" name="Line 41">
                <a:extLst>
                  <a:ext uri="{FF2B5EF4-FFF2-40B4-BE49-F238E27FC236}">
                    <a16:creationId xmlns:a16="http://schemas.microsoft.com/office/drawing/2014/main" id="{D64E69D5-7AEA-4BDE-A2A8-0CC3631003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5" y="237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93" name="Line 42">
                <a:extLst>
                  <a:ext uri="{FF2B5EF4-FFF2-40B4-BE49-F238E27FC236}">
                    <a16:creationId xmlns:a16="http://schemas.microsoft.com/office/drawing/2014/main" id="{36B2CFD3-CD23-4B2A-BA8F-FAE6516052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3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94" name="Line 43">
                <a:extLst>
                  <a:ext uri="{FF2B5EF4-FFF2-40B4-BE49-F238E27FC236}">
                    <a16:creationId xmlns:a16="http://schemas.microsoft.com/office/drawing/2014/main" id="{7CEB051E-8612-4782-BD0B-1C8984B89A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3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95" name="Line 44">
                <a:extLst>
                  <a:ext uri="{FF2B5EF4-FFF2-40B4-BE49-F238E27FC236}">
                    <a16:creationId xmlns:a16="http://schemas.microsoft.com/office/drawing/2014/main" id="{1E127C43-1045-4B9D-8510-60207C3C54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3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96" name="Line 45">
                <a:extLst>
                  <a:ext uri="{FF2B5EF4-FFF2-40B4-BE49-F238E27FC236}">
                    <a16:creationId xmlns:a16="http://schemas.microsoft.com/office/drawing/2014/main" id="{19194EC4-DA6B-4998-92B8-5D016CEEED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3" y="2376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97" name="Line 46">
                <a:extLst>
                  <a:ext uri="{FF2B5EF4-FFF2-40B4-BE49-F238E27FC236}">
                    <a16:creationId xmlns:a16="http://schemas.microsoft.com/office/drawing/2014/main" id="{7E5F7CE4-542A-46AA-BE20-6E64EF0E54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51" y="23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98" name="Line 47">
                <a:extLst>
                  <a:ext uri="{FF2B5EF4-FFF2-40B4-BE49-F238E27FC236}">
                    <a16:creationId xmlns:a16="http://schemas.microsoft.com/office/drawing/2014/main" id="{C9F1E6AA-5B01-4CCC-93BB-151F006F87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51" y="2376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99" name="Line 48">
                <a:extLst>
                  <a:ext uri="{FF2B5EF4-FFF2-40B4-BE49-F238E27FC236}">
                    <a16:creationId xmlns:a16="http://schemas.microsoft.com/office/drawing/2014/main" id="{4C762217-6385-4B55-855B-46D76E6698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59" y="239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00" name="Freeform 49">
                <a:extLst>
                  <a:ext uri="{FF2B5EF4-FFF2-40B4-BE49-F238E27FC236}">
                    <a16:creationId xmlns:a16="http://schemas.microsoft.com/office/drawing/2014/main" id="{38A3429C-8CB2-4D92-98AA-008975BBA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" y="2075"/>
                <a:ext cx="24" cy="24"/>
              </a:xfrm>
              <a:custGeom>
                <a:avLst/>
                <a:gdLst>
                  <a:gd name="T0" fmla="*/ 24 w 24"/>
                  <a:gd name="T1" fmla="*/ 16 h 24"/>
                  <a:gd name="T2" fmla="*/ 24 w 24"/>
                  <a:gd name="T3" fmla="*/ 24 h 24"/>
                  <a:gd name="T4" fmla="*/ 16 w 24"/>
                  <a:gd name="T5" fmla="*/ 24 h 24"/>
                  <a:gd name="T6" fmla="*/ 16 w 24"/>
                  <a:gd name="T7" fmla="*/ 24 h 24"/>
                  <a:gd name="T8" fmla="*/ 0 w 24"/>
                  <a:gd name="T9" fmla="*/ 24 h 24"/>
                  <a:gd name="T10" fmla="*/ 0 w 24"/>
                  <a:gd name="T11" fmla="*/ 16 h 24"/>
                  <a:gd name="T12" fmla="*/ 0 w 24"/>
                  <a:gd name="T13" fmla="*/ 16 h 24"/>
                  <a:gd name="T14" fmla="*/ 0 w 24"/>
                  <a:gd name="T15" fmla="*/ 0 h 24"/>
                  <a:gd name="T16" fmla="*/ 16 w 24"/>
                  <a:gd name="T17" fmla="*/ 0 h 24"/>
                  <a:gd name="T18" fmla="*/ 16 w 24"/>
                  <a:gd name="T19" fmla="*/ 0 h 24"/>
                  <a:gd name="T20" fmla="*/ 24 w 24"/>
                  <a:gd name="T21" fmla="*/ 0 h 24"/>
                  <a:gd name="T22" fmla="*/ 24 w 24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4"/>
                  <a:gd name="T38" fmla="*/ 24 w 24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4">
                    <a:moveTo>
                      <a:pt x="24" y="16"/>
                    </a:moveTo>
                    <a:lnTo>
                      <a:pt x="24" y="24"/>
                    </a:lnTo>
                    <a:lnTo>
                      <a:pt x="16" y="24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01" name="Line 50">
                <a:extLst>
                  <a:ext uri="{FF2B5EF4-FFF2-40B4-BE49-F238E27FC236}">
                    <a16:creationId xmlns:a16="http://schemas.microsoft.com/office/drawing/2014/main" id="{C185EE5B-957E-4C31-9A17-FB4451DDC3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0" y="2091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02" name="Line 51">
                <a:extLst>
                  <a:ext uri="{FF2B5EF4-FFF2-40B4-BE49-F238E27FC236}">
                    <a16:creationId xmlns:a16="http://schemas.microsoft.com/office/drawing/2014/main" id="{B63BDA91-0505-4D69-AFC7-740E49AD1F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0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03" name="Line 52">
                <a:extLst>
                  <a:ext uri="{FF2B5EF4-FFF2-40B4-BE49-F238E27FC236}">
                    <a16:creationId xmlns:a16="http://schemas.microsoft.com/office/drawing/2014/main" id="{2EA73103-B269-4747-BB26-B7FC1FC944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32" y="2099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04" name="Line 53">
                <a:extLst>
                  <a:ext uri="{FF2B5EF4-FFF2-40B4-BE49-F238E27FC236}">
                    <a16:creationId xmlns:a16="http://schemas.microsoft.com/office/drawing/2014/main" id="{CA6C8513-5ACB-493C-8091-173377530A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2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05" name="Line 54">
                <a:extLst>
                  <a:ext uri="{FF2B5EF4-FFF2-40B4-BE49-F238E27FC236}">
                    <a16:creationId xmlns:a16="http://schemas.microsoft.com/office/drawing/2014/main" id="{79EF0E71-38CF-4505-B6CD-091DDC7D5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2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06" name="Line 55">
                <a:extLst>
                  <a:ext uri="{FF2B5EF4-FFF2-40B4-BE49-F238E27FC236}">
                    <a16:creationId xmlns:a16="http://schemas.microsoft.com/office/drawing/2014/main" id="{432AA038-FE7A-475E-994D-BBCD3F8AA6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2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07" name="Line 56">
                <a:extLst>
                  <a:ext uri="{FF2B5EF4-FFF2-40B4-BE49-F238E27FC236}">
                    <a16:creationId xmlns:a16="http://schemas.microsoft.com/office/drawing/2014/main" id="{7F4AA4B9-452D-4EB0-9638-6B193F94F1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6" y="2099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08" name="Line 57">
                <a:extLst>
                  <a:ext uri="{FF2B5EF4-FFF2-40B4-BE49-F238E27FC236}">
                    <a16:creationId xmlns:a16="http://schemas.microsoft.com/office/drawing/2014/main" id="{8C89DC98-6928-41DC-8013-81804E6D0B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6" y="20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09" name="Line 58">
                <a:extLst>
                  <a:ext uri="{FF2B5EF4-FFF2-40B4-BE49-F238E27FC236}">
                    <a16:creationId xmlns:a16="http://schemas.microsoft.com/office/drawing/2014/main" id="{1BD6BB39-B3F8-42ED-8368-E28A0FBE2D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6" y="2091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10" name="Line 59">
                <a:extLst>
                  <a:ext uri="{FF2B5EF4-FFF2-40B4-BE49-F238E27FC236}">
                    <a16:creationId xmlns:a16="http://schemas.microsoft.com/office/drawing/2014/main" id="{A25D924F-CA3F-40F7-BE6F-1469ECE583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6" y="20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11" name="Line 60">
                <a:extLst>
                  <a:ext uri="{FF2B5EF4-FFF2-40B4-BE49-F238E27FC236}">
                    <a16:creationId xmlns:a16="http://schemas.microsoft.com/office/drawing/2014/main" id="{530DF602-8B16-49F7-B036-FC520D3DD8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6" y="20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12" name="Line 61">
                <a:extLst>
                  <a:ext uri="{FF2B5EF4-FFF2-40B4-BE49-F238E27FC236}">
                    <a16:creationId xmlns:a16="http://schemas.microsoft.com/office/drawing/2014/main" id="{C7B630D6-0281-4991-B06C-8C37F2D285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6" y="20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13" name="Line 62">
                <a:extLst>
                  <a:ext uri="{FF2B5EF4-FFF2-40B4-BE49-F238E27FC236}">
                    <a16:creationId xmlns:a16="http://schemas.microsoft.com/office/drawing/2014/main" id="{65CDE3F8-0BFC-4CB8-B5FA-68A8574FB4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6" y="2075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14" name="Line 63">
                <a:extLst>
                  <a:ext uri="{FF2B5EF4-FFF2-40B4-BE49-F238E27FC236}">
                    <a16:creationId xmlns:a16="http://schemas.microsoft.com/office/drawing/2014/main" id="{4379A7D7-ABF3-4330-91E3-699E61F705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6" y="207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15" name="Line 64">
                <a:extLst>
                  <a:ext uri="{FF2B5EF4-FFF2-40B4-BE49-F238E27FC236}">
                    <a16:creationId xmlns:a16="http://schemas.microsoft.com/office/drawing/2014/main" id="{C56F3F95-8BBA-4BF9-A5C8-DD033B2D2E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6" y="2075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16" name="Line 65">
                <a:extLst>
                  <a:ext uri="{FF2B5EF4-FFF2-40B4-BE49-F238E27FC236}">
                    <a16:creationId xmlns:a16="http://schemas.microsoft.com/office/drawing/2014/main" id="{E3BF1CE8-EB53-4EA1-AFCD-BF8912C2F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2" y="207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17" name="Line 66">
                <a:extLst>
                  <a:ext uri="{FF2B5EF4-FFF2-40B4-BE49-F238E27FC236}">
                    <a16:creationId xmlns:a16="http://schemas.microsoft.com/office/drawing/2014/main" id="{02A769A6-FDA1-41C2-B452-03520FAFF7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2" y="207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18" name="Line 67">
                <a:extLst>
                  <a:ext uri="{FF2B5EF4-FFF2-40B4-BE49-F238E27FC236}">
                    <a16:creationId xmlns:a16="http://schemas.microsoft.com/office/drawing/2014/main" id="{D89D1F93-5E0D-4DBF-A2F3-6B54333601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2" y="207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19" name="Line 68">
                <a:extLst>
                  <a:ext uri="{FF2B5EF4-FFF2-40B4-BE49-F238E27FC236}">
                    <a16:creationId xmlns:a16="http://schemas.microsoft.com/office/drawing/2014/main" id="{6B0D6C49-00E6-4D80-BE22-9A0A288F6E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2" y="2075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20" name="Line 69">
                <a:extLst>
                  <a:ext uri="{FF2B5EF4-FFF2-40B4-BE49-F238E27FC236}">
                    <a16:creationId xmlns:a16="http://schemas.microsoft.com/office/drawing/2014/main" id="{6000D7D0-DEC9-470A-AB6D-2439DC2EF1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0" y="207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21" name="Line 70">
                <a:extLst>
                  <a:ext uri="{FF2B5EF4-FFF2-40B4-BE49-F238E27FC236}">
                    <a16:creationId xmlns:a16="http://schemas.microsoft.com/office/drawing/2014/main" id="{9AB2F03D-336B-4D65-AEE4-B7457F15C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0" y="2075"/>
                <a:ext cx="1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22" name="Line 71">
                <a:extLst>
                  <a:ext uri="{FF2B5EF4-FFF2-40B4-BE49-F238E27FC236}">
                    <a16:creationId xmlns:a16="http://schemas.microsoft.com/office/drawing/2014/main" id="{C9FCE667-16CC-471B-BE1B-0BF4D9FB6D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0" y="20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23" name="Freeform 72">
                <a:extLst>
                  <a:ext uri="{FF2B5EF4-FFF2-40B4-BE49-F238E27FC236}">
                    <a16:creationId xmlns:a16="http://schemas.microsoft.com/office/drawing/2014/main" id="{51FFFEB6-C7A3-44AF-AC46-BF5F9840A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" y="2191"/>
                <a:ext cx="43" cy="38"/>
              </a:xfrm>
              <a:custGeom>
                <a:avLst/>
                <a:gdLst>
                  <a:gd name="T0" fmla="*/ 32 w 32"/>
                  <a:gd name="T1" fmla="*/ 16 h 23"/>
                  <a:gd name="T2" fmla="*/ 24 w 32"/>
                  <a:gd name="T3" fmla="*/ 23 h 23"/>
                  <a:gd name="T4" fmla="*/ 16 w 32"/>
                  <a:gd name="T5" fmla="*/ 23 h 23"/>
                  <a:gd name="T6" fmla="*/ 16 w 32"/>
                  <a:gd name="T7" fmla="*/ 23 h 23"/>
                  <a:gd name="T8" fmla="*/ 8 w 32"/>
                  <a:gd name="T9" fmla="*/ 23 h 23"/>
                  <a:gd name="T10" fmla="*/ 0 w 32"/>
                  <a:gd name="T11" fmla="*/ 16 h 23"/>
                  <a:gd name="T12" fmla="*/ 0 w 32"/>
                  <a:gd name="T13" fmla="*/ 16 h 23"/>
                  <a:gd name="T14" fmla="*/ 8 w 32"/>
                  <a:gd name="T15" fmla="*/ 0 h 23"/>
                  <a:gd name="T16" fmla="*/ 16 w 32"/>
                  <a:gd name="T17" fmla="*/ 0 h 23"/>
                  <a:gd name="T18" fmla="*/ 16 w 32"/>
                  <a:gd name="T19" fmla="*/ 0 h 23"/>
                  <a:gd name="T20" fmla="*/ 24 w 32"/>
                  <a:gd name="T21" fmla="*/ 0 h 23"/>
                  <a:gd name="T22" fmla="*/ 32 w 32"/>
                  <a:gd name="T23" fmla="*/ 16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23"/>
                  <a:gd name="T38" fmla="*/ 32 w 32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23">
                    <a:moveTo>
                      <a:pt x="32" y="16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8" y="23"/>
                    </a:lnTo>
                    <a:lnTo>
                      <a:pt x="0" y="16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 dirty="0"/>
              </a:p>
            </p:txBody>
          </p:sp>
          <p:sp>
            <p:nvSpPr>
              <p:cNvPr id="2124" name="Line 73">
                <a:extLst>
                  <a:ext uri="{FF2B5EF4-FFF2-40B4-BE49-F238E27FC236}">
                    <a16:creationId xmlns:a16="http://schemas.microsoft.com/office/drawing/2014/main" id="{244C7C85-85CE-45B7-9C5D-63747269A1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0" y="2207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25" name="Line 74">
                <a:extLst>
                  <a:ext uri="{FF2B5EF4-FFF2-40B4-BE49-F238E27FC236}">
                    <a16:creationId xmlns:a16="http://schemas.microsoft.com/office/drawing/2014/main" id="{D1875A28-7935-4207-8620-C5B113AA5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0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26" name="Line 75">
                <a:extLst>
                  <a:ext uri="{FF2B5EF4-FFF2-40B4-BE49-F238E27FC236}">
                    <a16:creationId xmlns:a16="http://schemas.microsoft.com/office/drawing/2014/main" id="{669905D2-25BC-4D40-B123-6D346446F0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52" y="2214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27" name="Line 76">
                <a:extLst>
                  <a:ext uri="{FF2B5EF4-FFF2-40B4-BE49-F238E27FC236}">
                    <a16:creationId xmlns:a16="http://schemas.microsoft.com/office/drawing/2014/main" id="{7DB72A38-1622-49EB-86CE-806458EC3C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2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28" name="Line 77">
                <a:extLst>
                  <a:ext uri="{FF2B5EF4-FFF2-40B4-BE49-F238E27FC236}">
                    <a16:creationId xmlns:a16="http://schemas.microsoft.com/office/drawing/2014/main" id="{3F4D30BE-E4EE-4B1F-9A9F-2A32E7BB9D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2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29" name="Line 78">
                <a:extLst>
                  <a:ext uri="{FF2B5EF4-FFF2-40B4-BE49-F238E27FC236}">
                    <a16:creationId xmlns:a16="http://schemas.microsoft.com/office/drawing/2014/main" id="{E142F619-4CB8-405B-9132-0742A554C6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2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30" name="Line 79">
                <a:extLst>
                  <a:ext uri="{FF2B5EF4-FFF2-40B4-BE49-F238E27FC236}">
                    <a16:creationId xmlns:a16="http://schemas.microsoft.com/office/drawing/2014/main" id="{E3C07792-7D74-46E6-BA49-DBBE97F092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44" y="2214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31" name="Line 80">
                <a:extLst>
                  <a:ext uri="{FF2B5EF4-FFF2-40B4-BE49-F238E27FC236}">
                    <a16:creationId xmlns:a16="http://schemas.microsoft.com/office/drawing/2014/main" id="{412DA0D1-55D1-48C3-9326-F624F2557B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4" y="22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32" name="Line 81">
                <a:extLst>
                  <a:ext uri="{FF2B5EF4-FFF2-40B4-BE49-F238E27FC236}">
                    <a16:creationId xmlns:a16="http://schemas.microsoft.com/office/drawing/2014/main" id="{96153DE9-D664-4C2D-9F63-A169C2E159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36" y="2207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33" name="Line 82">
                <a:extLst>
                  <a:ext uri="{FF2B5EF4-FFF2-40B4-BE49-F238E27FC236}">
                    <a16:creationId xmlns:a16="http://schemas.microsoft.com/office/drawing/2014/main" id="{D35F7723-EFB8-4C3D-8F1B-3330F37F8C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6" y="22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34" name="Line 83">
                <a:extLst>
                  <a:ext uri="{FF2B5EF4-FFF2-40B4-BE49-F238E27FC236}">
                    <a16:creationId xmlns:a16="http://schemas.microsoft.com/office/drawing/2014/main" id="{AA3F4C08-6FCB-45A0-8DDB-C913C6FAF3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6" y="22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35" name="Line 84">
                <a:extLst>
                  <a:ext uri="{FF2B5EF4-FFF2-40B4-BE49-F238E27FC236}">
                    <a16:creationId xmlns:a16="http://schemas.microsoft.com/office/drawing/2014/main" id="{990A4B7D-F134-4A16-9F2A-F216ECB45E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6" y="22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36" name="Line 85">
                <a:extLst>
                  <a:ext uri="{FF2B5EF4-FFF2-40B4-BE49-F238E27FC236}">
                    <a16:creationId xmlns:a16="http://schemas.microsoft.com/office/drawing/2014/main" id="{0C07613C-3188-4FCB-BC09-C69389EECF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36" y="2191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37" name="Line 86">
                <a:extLst>
                  <a:ext uri="{FF2B5EF4-FFF2-40B4-BE49-F238E27FC236}">
                    <a16:creationId xmlns:a16="http://schemas.microsoft.com/office/drawing/2014/main" id="{E0D76239-3CF4-4A5C-AC9B-92D78682FE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4" y="21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38" name="Line 87">
                <a:extLst>
                  <a:ext uri="{FF2B5EF4-FFF2-40B4-BE49-F238E27FC236}">
                    <a16:creationId xmlns:a16="http://schemas.microsoft.com/office/drawing/2014/main" id="{91AB85DA-FDFC-4038-8267-FEDDD55ECD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4" y="2191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39" name="Line 88">
                <a:extLst>
                  <a:ext uri="{FF2B5EF4-FFF2-40B4-BE49-F238E27FC236}">
                    <a16:creationId xmlns:a16="http://schemas.microsoft.com/office/drawing/2014/main" id="{92431C33-9C4C-41BC-ABE9-32D7135AA5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2" y="21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40" name="Line 89">
                <a:extLst>
                  <a:ext uri="{FF2B5EF4-FFF2-40B4-BE49-F238E27FC236}">
                    <a16:creationId xmlns:a16="http://schemas.microsoft.com/office/drawing/2014/main" id="{F4743E97-C849-498A-B6A7-0C881334C3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2" y="21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41" name="Line 90">
                <a:extLst>
                  <a:ext uri="{FF2B5EF4-FFF2-40B4-BE49-F238E27FC236}">
                    <a16:creationId xmlns:a16="http://schemas.microsoft.com/office/drawing/2014/main" id="{71E2AFD8-6BD0-4DE4-AA85-C457C6C667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2" y="21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42" name="Line 91">
                <a:extLst>
                  <a:ext uri="{FF2B5EF4-FFF2-40B4-BE49-F238E27FC236}">
                    <a16:creationId xmlns:a16="http://schemas.microsoft.com/office/drawing/2014/main" id="{491F63EE-32F0-4F5E-A874-EAE4838271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2" y="2191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43" name="Line 92">
                <a:extLst>
                  <a:ext uri="{FF2B5EF4-FFF2-40B4-BE49-F238E27FC236}">
                    <a16:creationId xmlns:a16="http://schemas.microsoft.com/office/drawing/2014/main" id="{4B86693A-9BE8-466A-8CAE-2936E8C7CA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0" y="21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44" name="Line 93">
                <a:extLst>
                  <a:ext uri="{FF2B5EF4-FFF2-40B4-BE49-F238E27FC236}">
                    <a16:creationId xmlns:a16="http://schemas.microsoft.com/office/drawing/2014/main" id="{8860FEF3-3337-4261-A234-886CCF3EC1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0" y="2191"/>
                <a:ext cx="8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45" name="Line 94">
                <a:extLst>
                  <a:ext uri="{FF2B5EF4-FFF2-40B4-BE49-F238E27FC236}">
                    <a16:creationId xmlns:a16="http://schemas.microsoft.com/office/drawing/2014/main" id="{E8828E42-9B3A-4938-87BE-CB4938F15F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8" y="220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46" name="Freeform 95">
                <a:extLst>
                  <a:ext uri="{FF2B5EF4-FFF2-40B4-BE49-F238E27FC236}">
                    <a16:creationId xmlns:a16="http://schemas.microsoft.com/office/drawing/2014/main" id="{9D57E429-4151-4706-9145-82D051BED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0" y="2129"/>
                <a:ext cx="24" cy="31"/>
              </a:xfrm>
              <a:custGeom>
                <a:avLst/>
                <a:gdLst>
                  <a:gd name="T0" fmla="*/ 24 w 24"/>
                  <a:gd name="T1" fmla="*/ 16 h 31"/>
                  <a:gd name="T2" fmla="*/ 24 w 24"/>
                  <a:gd name="T3" fmla="*/ 24 h 31"/>
                  <a:gd name="T4" fmla="*/ 16 w 24"/>
                  <a:gd name="T5" fmla="*/ 31 h 31"/>
                  <a:gd name="T6" fmla="*/ 16 w 24"/>
                  <a:gd name="T7" fmla="*/ 31 h 31"/>
                  <a:gd name="T8" fmla="*/ 0 w 24"/>
                  <a:gd name="T9" fmla="*/ 24 h 31"/>
                  <a:gd name="T10" fmla="*/ 0 w 24"/>
                  <a:gd name="T11" fmla="*/ 16 h 31"/>
                  <a:gd name="T12" fmla="*/ 0 w 24"/>
                  <a:gd name="T13" fmla="*/ 16 h 31"/>
                  <a:gd name="T14" fmla="*/ 0 w 24"/>
                  <a:gd name="T15" fmla="*/ 8 h 31"/>
                  <a:gd name="T16" fmla="*/ 16 w 24"/>
                  <a:gd name="T17" fmla="*/ 0 h 31"/>
                  <a:gd name="T18" fmla="*/ 16 w 24"/>
                  <a:gd name="T19" fmla="*/ 0 h 31"/>
                  <a:gd name="T20" fmla="*/ 24 w 24"/>
                  <a:gd name="T21" fmla="*/ 8 h 31"/>
                  <a:gd name="T22" fmla="*/ 24 w 24"/>
                  <a:gd name="T23" fmla="*/ 16 h 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31"/>
                  <a:gd name="T38" fmla="*/ 24 w 24"/>
                  <a:gd name="T39" fmla="*/ 31 h 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31">
                    <a:moveTo>
                      <a:pt x="24" y="16"/>
                    </a:moveTo>
                    <a:lnTo>
                      <a:pt x="24" y="24"/>
                    </a:lnTo>
                    <a:lnTo>
                      <a:pt x="16" y="31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24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47" name="Line 96">
                <a:extLst>
                  <a:ext uri="{FF2B5EF4-FFF2-40B4-BE49-F238E27FC236}">
                    <a16:creationId xmlns:a16="http://schemas.microsoft.com/office/drawing/2014/main" id="{E28122BC-F93E-4ECA-B5D1-54A0FFC182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4" y="2145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48" name="Line 97">
                <a:extLst>
                  <a:ext uri="{FF2B5EF4-FFF2-40B4-BE49-F238E27FC236}">
                    <a16:creationId xmlns:a16="http://schemas.microsoft.com/office/drawing/2014/main" id="{CEBC8C2A-FB9B-480C-A613-E877B22DEF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4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49" name="Line 98">
                <a:extLst>
                  <a:ext uri="{FF2B5EF4-FFF2-40B4-BE49-F238E27FC236}">
                    <a16:creationId xmlns:a16="http://schemas.microsoft.com/office/drawing/2014/main" id="{97C02A93-B4A2-459A-B7B6-5EC8A12158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96" y="2153"/>
                <a:ext cx="8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50" name="Line 99">
                <a:extLst>
                  <a:ext uri="{FF2B5EF4-FFF2-40B4-BE49-F238E27FC236}">
                    <a16:creationId xmlns:a16="http://schemas.microsoft.com/office/drawing/2014/main" id="{420765C0-DE86-4E51-876A-BDD661AF6C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6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51" name="Line 100">
                <a:extLst>
                  <a:ext uri="{FF2B5EF4-FFF2-40B4-BE49-F238E27FC236}">
                    <a16:creationId xmlns:a16="http://schemas.microsoft.com/office/drawing/2014/main" id="{DF6455B1-2B5D-4C62-BD1B-A3DF494263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6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52" name="Line 101">
                <a:extLst>
                  <a:ext uri="{FF2B5EF4-FFF2-40B4-BE49-F238E27FC236}">
                    <a16:creationId xmlns:a16="http://schemas.microsoft.com/office/drawing/2014/main" id="{10720728-2DA6-44F8-898B-F2A2EE2EEC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6" y="216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53" name="Line 102">
                <a:extLst>
                  <a:ext uri="{FF2B5EF4-FFF2-40B4-BE49-F238E27FC236}">
                    <a16:creationId xmlns:a16="http://schemas.microsoft.com/office/drawing/2014/main" id="{A935EBC3-588D-405F-A4F1-9D9D93FCA8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80" y="2153"/>
                <a:ext cx="16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54" name="Line 103">
                <a:extLst>
                  <a:ext uri="{FF2B5EF4-FFF2-40B4-BE49-F238E27FC236}">
                    <a16:creationId xmlns:a16="http://schemas.microsoft.com/office/drawing/2014/main" id="{74FB0664-DBDA-4B29-84FA-F7A5344AF0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0" y="215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55" name="Line 104">
                <a:extLst>
                  <a:ext uri="{FF2B5EF4-FFF2-40B4-BE49-F238E27FC236}">
                    <a16:creationId xmlns:a16="http://schemas.microsoft.com/office/drawing/2014/main" id="{85A5047C-BE28-4301-9A66-DEDFB4C4E3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0" y="2145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56" name="Line 105">
                <a:extLst>
                  <a:ext uri="{FF2B5EF4-FFF2-40B4-BE49-F238E27FC236}">
                    <a16:creationId xmlns:a16="http://schemas.microsoft.com/office/drawing/2014/main" id="{AB7632B7-2D70-4988-8458-AD32D0A26E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0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57" name="Line 106">
                <a:extLst>
                  <a:ext uri="{FF2B5EF4-FFF2-40B4-BE49-F238E27FC236}">
                    <a16:creationId xmlns:a16="http://schemas.microsoft.com/office/drawing/2014/main" id="{666885F1-F86A-44C1-B376-467538B137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0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58" name="Line 107">
                <a:extLst>
                  <a:ext uri="{FF2B5EF4-FFF2-40B4-BE49-F238E27FC236}">
                    <a16:creationId xmlns:a16="http://schemas.microsoft.com/office/drawing/2014/main" id="{3A761A69-08EE-4876-BCDC-4A32ED8F05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0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59" name="Line 108">
                <a:extLst>
                  <a:ext uri="{FF2B5EF4-FFF2-40B4-BE49-F238E27FC236}">
                    <a16:creationId xmlns:a16="http://schemas.microsoft.com/office/drawing/2014/main" id="{712EB979-6135-4D36-BA1A-D26E4DB246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0" y="2137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60" name="Line 109">
                <a:extLst>
                  <a:ext uri="{FF2B5EF4-FFF2-40B4-BE49-F238E27FC236}">
                    <a16:creationId xmlns:a16="http://schemas.microsoft.com/office/drawing/2014/main" id="{7CFE883F-3F67-4C29-BE2E-3FB92742DD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0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61" name="Line 110">
                <a:extLst>
                  <a:ext uri="{FF2B5EF4-FFF2-40B4-BE49-F238E27FC236}">
                    <a16:creationId xmlns:a16="http://schemas.microsoft.com/office/drawing/2014/main" id="{17345245-0C0B-43FC-A5E8-ABC0B75DD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0" y="2129"/>
                <a:ext cx="1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62" name="Line 111">
                <a:extLst>
                  <a:ext uri="{FF2B5EF4-FFF2-40B4-BE49-F238E27FC236}">
                    <a16:creationId xmlns:a16="http://schemas.microsoft.com/office/drawing/2014/main" id="{A78EAE7C-8CD1-48DC-8A4E-CA026CEBDE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6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63" name="Line 112">
                <a:extLst>
                  <a:ext uri="{FF2B5EF4-FFF2-40B4-BE49-F238E27FC236}">
                    <a16:creationId xmlns:a16="http://schemas.microsoft.com/office/drawing/2014/main" id="{BB6F93B3-14C6-4E53-8D42-25449AB389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6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64" name="Line 113">
                <a:extLst>
                  <a:ext uri="{FF2B5EF4-FFF2-40B4-BE49-F238E27FC236}">
                    <a16:creationId xmlns:a16="http://schemas.microsoft.com/office/drawing/2014/main" id="{AECB15B2-26B9-47F4-B168-00E966D32D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6" y="21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65" name="Line 114">
                <a:extLst>
                  <a:ext uri="{FF2B5EF4-FFF2-40B4-BE49-F238E27FC236}">
                    <a16:creationId xmlns:a16="http://schemas.microsoft.com/office/drawing/2014/main" id="{1C05F22E-0EA6-4614-9293-3E4C7E6E8B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6" y="2129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66" name="Line 115">
                <a:extLst>
                  <a:ext uri="{FF2B5EF4-FFF2-40B4-BE49-F238E27FC236}">
                    <a16:creationId xmlns:a16="http://schemas.microsoft.com/office/drawing/2014/main" id="{434FCD2B-E538-458F-B908-073C6656D7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4" y="213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67" name="Line 116">
                <a:extLst>
                  <a:ext uri="{FF2B5EF4-FFF2-40B4-BE49-F238E27FC236}">
                    <a16:creationId xmlns:a16="http://schemas.microsoft.com/office/drawing/2014/main" id="{883EF87B-8E49-4243-8884-E0B1E4375E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4" y="2137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68" name="Line 117">
                <a:extLst>
                  <a:ext uri="{FF2B5EF4-FFF2-40B4-BE49-F238E27FC236}">
                    <a16:creationId xmlns:a16="http://schemas.microsoft.com/office/drawing/2014/main" id="{FAADE820-0026-4A12-AA87-9FC8950508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4" y="214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69" name="Freeform 118">
                <a:extLst>
                  <a:ext uri="{FF2B5EF4-FFF2-40B4-BE49-F238E27FC236}">
                    <a16:creationId xmlns:a16="http://schemas.microsoft.com/office/drawing/2014/main" id="{D10E9D3A-F62A-4E53-9634-5993E1D42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2" y="2168"/>
                <a:ext cx="24" cy="31"/>
              </a:xfrm>
              <a:custGeom>
                <a:avLst/>
                <a:gdLst>
                  <a:gd name="T0" fmla="*/ 24 w 24"/>
                  <a:gd name="T1" fmla="*/ 15 h 31"/>
                  <a:gd name="T2" fmla="*/ 24 w 24"/>
                  <a:gd name="T3" fmla="*/ 23 h 31"/>
                  <a:gd name="T4" fmla="*/ 16 w 24"/>
                  <a:gd name="T5" fmla="*/ 31 h 31"/>
                  <a:gd name="T6" fmla="*/ 16 w 24"/>
                  <a:gd name="T7" fmla="*/ 31 h 31"/>
                  <a:gd name="T8" fmla="*/ 0 w 24"/>
                  <a:gd name="T9" fmla="*/ 23 h 31"/>
                  <a:gd name="T10" fmla="*/ 0 w 24"/>
                  <a:gd name="T11" fmla="*/ 15 h 31"/>
                  <a:gd name="T12" fmla="*/ 0 w 24"/>
                  <a:gd name="T13" fmla="*/ 15 h 31"/>
                  <a:gd name="T14" fmla="*/ 0 w 24"/>
                  <a:gd name="T15" fmla="*/ 8 h 31"/>
                  <a:gd name="T16" fmla="*/ 16 w 24"/>
                  <a:gd name="T17" fmla="*/ 0 h 31"/>
                  <a:gd name="T18" fmla="*/ 16 w 24"/>
                  <a:gd name="T19" fmla="*/ 0 h 31"/>
                  <a:gd name="T20" fmla="*/ 24 w 24"/>
                  <a:gd name="T21" fmla="*/ 8 h 31"/>
                  <a:gd name="T22" fmla="*/ 24 w 24"/>
                  <a:gd name="T23" fmla="*/ 15 h 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31"/>
                  <a:gd name="T38" fmla="*/ 24 w 24"/>
                  <a:gd name="T39" fmla="*/ 31 h 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31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31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70" name="Line 119">
                <a:extLst>
                  <a:ext uri="{FF2B5EF4-FFF2-40B4-BE49-F238E27FC236}">
                    <a16:creationId xmlns:a16="http://schemas.microsoft.com/office/drawing/2014/main" id="{4C00FEB5-8CD8-4005-B3B5-AC03162E69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6" y="2183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71" name="Line 120">
                <a:extLst>
                  <a:ext uri="{FF2B5EF4-FFF2-40B4-BE49-F238E27FC236}">
                    <a16:creationId xmlns:a16="http://schemas.microsoft.com/office/drawing/2014/main" id="{55A2BEBA-0BFF-418A-87DF-511ECF5EC1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6" y="21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72" name="Line 121">
                <a:extLst>
                  <a:ext uri="{FF2B5EF4-FFF2-40B4-BE49-F238E27FC236}">
                    <a16:creationId xmlns:a16="http://schemas.microsoft.com/office/drawing/2014/main" id="{72D3C564-9AE2-4B50-8793-01F2C45C37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28" y="2191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73" name="Line 122">
                <a:extLst>
                  <a:ext uri="{FF2B5EF4-FFF2-40B4-BE49-F238E27FC236}">
                    <a16:creationId xmlns:a16="http://schemas.microsoft.com/office/drawing/2014/main" id="{57C2DCE1-291B-48C7-9C58-82A25861C6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8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74" name="Line 123">
                <a:extLst>
                  <a:ext uri="{FF2B5EF4-FFF2-40B4-BE49-F238E27FC236}">
                    <a16:creationId xmlns:a16="http://schemas.microsoft.com/office/drawing/2014/main" id="{F44B1A07-9194-493E-9B4C-6B1840BCDF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8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75" name="Line 124">
                <a:extLst>
                  <a:ext uri="{FF2B5EF4-FFF2-40B4-BE49-F238E27FC236}">
                    <a16:creationId xmlns:a16="http://schemas.microsoft.com/office/drawing/2014/main" id="{8F621792-B48C-4ECE-8F7B-B98B116BBE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8" y="219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76" name="Line 125">
                <a:extLst>
                  <a:ext uri="{FF2B5EF4-FFF2-40B4-BE49-F238E27FC236}">
                    <a16:creationId xmlns:a16="http://schemas.microsoft.com/office/drawing/2014/main" id="{91F8BC38-057B-41F2-8E86-C4351EA13E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12" y="2191"/>
                <a:ext cx="1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77" name="Line 126">
                <a:extLst>
                  <a:ext uri="{FF2B5EF4-FFF2-40B4-BE49-F238E27FC236}">
                    <a16:creationId xmlns:a16="http://schemas.microsoft.com/office/drawing/2014/main" id="{382D51C0-2554-4FC3-856E-B78A2CC1A3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2" y="219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78" name="Line 127">
                <a:extLst>
                  <a:ext uri="{FF2B5EF4-FFF2-40B4-BE49-F238E27FC236}">
                    <a16:creationId xmlns:a16="http://schemas.microsoft.com/office/drawing/2014/main" id="{E865A28A-2B39-4F05-B343-30BAFA9474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12" y="2183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79" name="Line 128">
                <a:extLst>
                  <a:ext uri="{FF2B5EF4-FFF2-40B4-BE49-F238E27FC236}">
                    <a16:creationId xmlns:a16="http://schemas.microsoft.com/office/drawing/2014/main" id="{2528D98F-48BA-4E6D-9CC4-EE4E76C33D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2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80" name="Line 129">
                <a:extLst>
                  <a:ext uri="{FF2B5EF4-FFF2-40B4-BE49-F238E27FC236}">
                    <a16:creationId xmlns:a16="http://schemas.microsoft.com/office/drawing/2014/main" id="{60853320-62A2-4BE0-AC93-DEE97FDB6F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2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81" name="Line 130">
                <a:extLst>
                  <a:ext uri="{FF2B5EF4-FFF2-40B4-BE49-F238E27FC236}">
                    <a16:creationId xmlns:a16="http://schemas.microsoft.com/office/drawing/2014/main" id="{032E09AF-F51B-42AF-B376-DD5C7E1F30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2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82" name="Line 131">
                <a:extLst>
                  <a:ext uri="{FF2B5EF4-FFF2-40B4-BE49-F238E27FC236}">
                    <a16:creationId xmlns:a16="http://schemas.microsoft.com/office/drawing/2014/main" id="{76C9FD8A-F20F-43A6-93B7-51FF8CF60B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12" y="2176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83" name="Line 132">
                <a:extLst>
                  <a:ext uri="{FF2B5EF4-FFF2-40B4-BE49-F238E27FC236}">
                    <a16:creationId xmlns:a16="http://schemas.microsoft.com/office/drawing/2014/main" id="{ACF6130F-3F10-496C-BB56-E4466A83C2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2" y="21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84" name="Line 133">
                <a:extLst>
                  <a:ext uri="{FF2B5EF4-FFF2-40B4-BE49-F238E27FC236}">
                    <a16:creationId xmlns:a16="http://schemas.microsoft.com/office/drawing/2014/main" id="{74B16BF8-B7CE-4EB7-9FB8-3FC25D0C15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12" y="2168"/>
                <a:ext cx="1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85" name="Line 134">
                <a:extLst>
                  <a:ext uri="{FF2B5EF4-FFF2-40B4-BE49-F238E27FC236}">
                    <a16:creationId xmlns:a16="http://schemas.microsoft.com/office/drawing/2014/main" id="{0EF24BBC-2D58-451B-BF45-6C13E187B4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8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86" name="Line 135">
                <a:extLst>
                  <a:ext uri="{FF2B5EF4-FFF2-40B4-BE49-F238E27FC236}">
                    <a16:creationId xmlns:a16="http://schemas.microsoft.com/office/drawing/2014/main" id="{331AE1E1-AC68-4F13-8B3C-5EBEBF02B5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8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87" name="Line 136">
                <a:extLst>
                  <a:ext uri="{FF2B5EF4-FFF2-40B4-BE49-F238E27FC236}">
                    <a16:creationId xmlns:a16="http://schemas.microsoft.com/office/drawing/2014/main" id="{E0FC22C4-AE9E-487E-BCD6-E3AE201602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8" y="216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88" name="Line 137">
                <a:extLst>
                  <a:ext uri="{FF2B5EF4-FFF2-40B4-BE49-F238E27FC236}">
                    <a16:creationId xmlns:a16="http://schemas.microsoft.com/office/drawing/2014/main" id="{7901F462-49E5-4984-956D-37B95E88F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8" y="2168"/>
                <a:ext cx="8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89" name="Line 138">
                <a:extLst>
                  <a:ext uri="{FF2B5EF4-FFF2-40B4-BE49-F238E27FC236}">
                    <a16:creationId xmlns:a16="http://schemas.microsoft.com/office/drawing/2014/main" id="{8BFA8942-7BDA-4C66-9185-1D41EA4169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6" y="217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90" name="Line 139">
                <a:extLst>
                  <a:ext uri="{FF2B5EF4-FFF2-40B4-BE49-F238E27FC236}">
                    <a16:creationId xmlns:a16="http://schemas.microsoft.com/office/drawing/2014/main" id="{6FD25EFE-42B1-474D-9396-568B9C2F59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6" y="2176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91" name="Line 140">
                <a:extLst>
                  <a:ext uri="{FF2B5EF4-FFF2-40B4-BE49-F238E27FC236}">
                    <a16:creationId xmlns:a16="http://schemas.microsoft.com/office/drawing/2014/main" id="{1F1375A9-D3A2-4C92-8283-5293EF7857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6" y="218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92" name="Freeform 141">
                <a:extLst>
                  <a:ext uri="{FF2B5EF4-FFF2-40B4-BE49-F238E27FC236}">
                    <a16:creationId xmlns:a16="http://schemas.microsoft.com/office/drawing/2014/main" id="{8995B4FB-5855-49D6-B71A-40E800E9F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5" y="2415"/>
                <a:ext cx="24" cy="23"/>
              </a:xfrm>
              <a:custGeom>
                <a:avLst/>
                <a:gdLst>
                  <a:gd name="T0" fmla="*/ 24 w 24"/>
                  <a:gd name="T1" fmla="*/ 15 h 23"/>
                  <a:gd name="T2" fmla="*/ 24 w 24"/>
                  <a:gd name="T3" fmla="*/ 23 h 23"/>
                  <a:gd name="T4" fmla="*/ 16 w 24"/>
                  <a:gd name="T5" fmla="*/ 23 h 23"/>
                  <a:gd name="T6" fmla="*/ 16 w 24"/>
                  <a:gd name="T7" fmla="*/ 23 h 23"/>
                  <a:gd name="T8" fmla="*/ 0 w 24"/>
                  <a:gd name="T9" fmla="*/ 23 h 23"/>
                  <a:gd name="T10" fmla="*/ 0 w 24"/>
                  <a:gd name="T11" fmla="*/ 15 h 23"/>
                  <a:gd name="T12" fmla="*/ 0 w 24"/>
                  <a:gd name="T13" fmla="*/ 15 h 23"/>
                  <a:gd name="T14" fmla="*/ 0 w 24"/>
                  <a:gd name="T15" fmla="*/ 0 h 23"/>
                  <a:gd name="T16" fmla="*/ 16 w 24"/>
                  <a:gd name="T17" fmla="*/ 0 h 23"/>
                  <a:gd name="T18" fmla="*/ 16 w 24"/>
                  <a:gd name="T19" fmla="*/ 0 h 23"/>
                  <a:gd name="T20" fmla="*/ 24 w 24"/>
                  <a:gd name="T21" fmla="*/ 0 h 23"/>
                  <a:gd name="T22" fmla="*/ 24 w 24"/>
                  <a:gd name="T23" fmla="*/ 15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23"/>
                  <a:gd name="T38" fmla="*/ 24 w 2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23">
                    <a:moveTo>
                      <a:pt x="24" y="15"/>
                    </a:moveTo>
                    <a:lnTo>
                      <a:pt x="24" y="23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93" name="Line 142">
                <a:extLst>
                  <a:ext uri="{FF2B5EF4-FFF2-40B4-BE49-F238E27FC236}">
                    <a16:creationId xmlns:a16="http://schemas.microsoft.com/office/drawing/2014/main" id="{F8C04304-7F52-4D7D-869C-E68E43CC30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9" y="2430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94" name="Line 143">
                <a:extLst>
                  <a:ext uri="{FF2B5EF4-FFF2-40B4-BE49-F238E27FC236}">
                    <a16:creationId xmlns:a16="http://schemas.microsoft.com/office/drawing/2014/main" id="{1AD88D18-E3A3-43D2-A789-D710CC59EE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9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95" name="Line 144">
                <a:extLst>
                  <a:ext uri="{FF2B5EF4-FFF2-40B4-BE49-F238E27FC236}">
                    <a16:creationId xmlns:a16="http://schemas.microsoft.com/office/drawing/2014/main" id="{CCBE60BA-900F-40CE-AD81-F895D1A395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91" y="2438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96" name="Line 145">
                <a:extLst>
                  <a:ext uri="{FF2B5EF4-FFF2-40B4-BE49-F238E27FC236}">
                    <a16:creationId xmlns:a16="http://schemas.microsoft.com/office/drawing/2014/main" id="{CEABEEE4-D61C-4AA3-8D52-5D719BCD08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1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97" name="Line 146">
                <a:extLst>
                  <a:ext uri="{FF2B5EF4-FFF2-40B4-BE49-F238E27FC236}">
                    <a16:creationId xmlns:a16="http://schemas.microsoft.com/office/drawing/2014/main" id="{DEA60E80-D281-4D8A-B610-326C5FA90E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1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98" name="Line 147">
                <a:extLst>
                  <a:ext uri="{FF2B5EF4-FFF2-40B4-BE49-F238E27FC236}">
                    <a16:creationId xmlns:a16="http://schemas.microsoft.com/office/drawing/2014/main" id="{83520EE2-0B5F-4BB9-A0F6-C4E2A542EB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1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199" name="Line 148">
                <a:extLst>
                  <a:ext uri="{FF2B5EF4-FFF2-40B4-BE49-F238E27FC236}">
                    <a16:creationId xmlns:a16="http://schemas.microsoft.com/office/drawing/2014/main" id="{616EA341-5758-445E-B46E-D88379A7A7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75" y="2438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00" name="Line 149">
                <a:extLst>
                  <a:ext uri="{FF2B5EF4-FFF2-40B4-BE49-F238E27FC236}">
                    <a16:creationId xmlns:a16="http://schemas.microsoft.com/office/drawing/2014/main" id="{74630ED3-6D00-4CA2-B7BE-58908359FE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75" y="243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01" name="Line 150">
                <a:extLst>
                  <a:ext uri="{FF2B5EF4-FFF2-40B4-BE49-F238E27FC236}">
                    <a16:creationId xmlns:a16="http://schemas.microsoft.com/office/drawing/2014/main" id="{BE986109-4C27-4140-9CC2-095566BB61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75" y="2430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02" name="Line 151">
                <a:extLst>
                  <a:ext uri="{FF2B5EF4-FFF2-40B4-BE49-F238E27FC236}">
                    <a16:creationId xmlns:a16="http://schemas.microsoft.com/office/drawing/2014/main" id="{DB2D870F-0799-4B00-BEDA-A5B355CA1B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75" y="24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03" name="Line 152">
                <a:extLst>
                  <a:ext uri="{FF2B5EF4-FFF2-40B4-BE49-F238E27FC236}">
                    <a16:creationId xmlns:a16="http://schemas.microsoft.com/office/drawing/2014/main" id="{F6356E40-F905-490E-9A62-DE9C60AD61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75" y="24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04" name="Line 153">
                <a:extLst>
                  <a:ext uri="{FF2B5EF4-FFF2-40B4-BE49-F238E27FC236}">
                    <a16:creationId xmlns:a16="http://schemas.microsoft.com/office/drawing/2014/main" id="{93D50A21-F877-4987-A8B6-5F708196C2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75" y="24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05" name="Line 154">
                <a:extLst>
                  <a:ext uri="{FF2B5EF4-FFF2-40B4-BE49-F238E27FC236}">
                    <a16:creationId xmlns:a16="http://schemas.microsoft.com/office/drawing/2014/main" id="{242D8579-D0FB-4BDC-A133-92DF898D20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75" y="2415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06" name="Line 155">
                <a:extLst>
                  <a:ext uri="{FF2B5EF4-FFF2-40B4-BE49-F238E27FC236}">
                    <a16:creationId xmlns:a16="http://schemas.microsoft.com/office/drawing/2014/main" id="{EED31CCB-8A31-4C1B-8C52-BAAF912907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75" y="241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07" name="Line 156">
                <a:extLst>
                  <a:ext uri="{FF2B5EF4-FFF2-40B4-BE49-F238E27FC236}">
                    <a16:creationId xmlns:a16="http://schemas.microsoft.com/office/drawing/2014/main" id="{2BCA989A-E00B-42CC-A0A9-BC3017C3AF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75" y="2415"/>
                <a:ext cx="1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08" name="Line 157">
                <a:extLst>
                  <a:ext uri="{FF2B5EF4-FFF2-40B4-BE49-F238E27FC236}">
                    <a16:creationId xmlns:a16="http://schemas.microsoft.com/office/drawing/2014/main" id="{73F63DD3-AD0D-4243-A4C1-D908F6BC81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1" y="241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09" name="Line 158">
                <a:extLst>
                  <a:ext uri="{FF2B5EF4-FFF2-40B4-BE49-F238E27FC236}">
                    <a16:creationId xmlns:a16="http://schemas.microsoft.com/office/drawing/2014/main" id="{8CF4851F-A933-4ACC-A162-BB97D50173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1" y="241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10" name="Line 159">
                <a:extLst>
                  <a:ext uri="{FF2B5EF4-FFF2-40B4-BE49-F238E27FC236}">
                    <a16:creationId xmlns:a16="http://schemas.microsoft.com/office/drawing/2014/main" id="{55C9EF8F-B6F7-47EE-BDEE-6BEA76570B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1" y="241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11" name="Line 160">
                <a:extLst>
                  <a:ext uri="{FF2B5EF4-FFF2-40B4-BE49-F238E27FC236}">
                    <a16:creationId xmlns:a16="http://schemas.microsoft.com/office/drawing/2014/main" id="{6BAD83B7-E6C9-4756-B5DF-253717FD1A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1" y="2415"/>
                <a:ext cx="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12" name="Line 161">
                <a:extLst>
                  <a:ext uri="{FF2B5EF4-FFF2-40B4-BE49-F238E27FC236}">
                    <a16:creationId xmlns:a16="http://schemas.microsoft.com/office/drawing/2014/main" id="{4A3E2D1E-7C1C-4FDF-8E7C-CFDFE3F579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9" y="241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13" name="Line 162">
                <a:extLst>
                  <a:ext uri="{FF2B5EF4-FFF2-40B4-BE49-F238E27FC236}">
                    <a16:creationId xmlns:a16="http://schemas.microsoft.com/office/drawing/2014/main" id="{2AC74F48-3EAF-420A-BC3C-4A5ADB9315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9" y="2415"/>
                <a:ext cx="1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14" name="Line 163">
                <a:extLst>
                  <a:ext uri="{FF2B5EF4-FFF2-40B4-BE49-F238E27FC236}">
                    <a16:creationId xmlns:a16="http://schemas.microsoft.com/office/drawing/2014/main" id="{B4FCB68E-22FD-402A-A18F-6AE04D7417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9" y="24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15" name="Rectangle 164">
                <a:extLst>
                  <a:ext uri="{FF2B5EF4-FFF2-40B4-BE49-F238E27FC236}">
                    <a16:creationId xmlns:a16="http://schemas.microsoft.com/office/drawing/2014/main" id="{F99EAB23-B68C-4A14-805A-330BEED3A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4" y="2693"/>
                <a:ext cx="0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sv-SE" sz="1400" dirty="0">
                  <a:solidFill>
                    <a:srgbClr val="6600FF"/>
                  </a:solidFill>
                  <a:latin typeface="Times" panose="02020603050405020304" pitchFamily="18" charset="0"/>
                </a:endParaRPr>
              </a:p>
            </p:txBody>
          </p:sp>
          <p:sp>
            <p:nvSpPr>
              <p:cNvPr id="2216" name="Rectangle 165">
                <a:extLst>
                  <a:ext uri="{FF2B5EF4-FFF2-40B4-BE49-F238E27FC236}">
                    <a16:creationId xmlns:a16="http://schemas.microsoft.com/office/drawing/2014/main" id="{6F1CBA7E-7CFB-44D6-9805-AED2B2F9C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2693"/>
                <a:ext cx="0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sv-SE" sz="1400" dirty="0">
                  <a:solidFill>
                    <a:srgbClr val="6600FF"/>
                  </a:solidFill>
                  <a:latin typeface="Times" panose="02020603050405020304" pitchFamily="18" charset="0"/>
                </a:endParaRPr>
              </a:p>
            </p:txBody>
          </p:sp>
          <p:sp>
            <p:nvSpPr>
              <p:cNvPr id="2217" name="Freeform 166">
                <a:extLst>
                  <a:ext uri="{FF2B5EF4-FFF2-40B4-BE49-F238E27FC236}">
                    <a16:creationId xmlns:a16="http://schemas.microsoft.com/office/drawing/2014/main" id="{A79BE425-4694-46F8-8C4D-C9A99AFD1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7" y="1975"/>
                <a:ext cx="63" cy="93"/>
              </a:xfrm>
              <a:custGeom>
                <a:avLst/>
                <a:gdLst>
                  <a:gd name="T0" fmla="*/ 63 w 63"/>
                  <a:gd name="T1" fmla="*/ 85 h 93"/>
                  <a:gd name="T2" fmla="*/ 31 w 63"/>
                  <a:gd name="T3" fmla="*/ 93 h 93"/>
                  <a:gd name="T4" fmla="*/ 0 w 63"/>
                  <a:gd name="T5" fmla="*/ 85 h 93"/>
                  <a:gd name="T6" fmla="*/ 0 w 63"/>
                  <a:gd name="T7" fmla="*/ 85 h 93"/>
                  <a:gd name="T8" fmla="*/ 31 w 63"/>
                  <a:gd name="T9" fmla="*/ 0 h 93"/>
                  <a:gd name="T10" fmla="*/ 31 w 63"/>
                  <a:gd name="T11" fmla="*/ 0 h 93"/>
                  <a:gd name="T12" fmla="*/ 63 w 63"/>
                  <a:gd name="T13" fmla="*/ 85 h 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93"/>
                  <a:gd name="T23" fmla="*/ 63 w 63"/>
                  <a:gd name="T24" fmla="*/ 93 h 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93">
                    <a:moveTo>
                      <a:pt x="63" y="85"/>
                    </a:moveTo>
                    <a:lnTo>
                      <a:pt x="31" y="93"/>
                    </a:lnTo>
                    <a:lnTo>
                      <a:pt x="0" y="85"/>
                    </a:lnTo>
                    <a:lnTo>
                      <a:pt x="31" y="0"/>
                    </a:lnTo>
                    <a:lnTo>
                      <a:pt x="63" y="8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18" name="Line 167">
                <a:extLst>
                  <a:ext uri="{FF2B5EF4-FFF2-40B4-BE49-F238E27FC236}">
                    <a16:creationId xmlns:a16="http://schemas.microsoft.com/office/drawing/2014/main" id="{A535444D-6526-4F21-A77F-06B7BF6F56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68" y="2060"/>
                <a:ext cx="1" cy="44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19" name="Freeform 168">
                <a:extLst>
                  <a:ext uri="{FF2B5EF4-FFF2-40B4-BE49-F238E27FC236}">
                    <a16:creationId xmlns:a16="http://schemas.microsoft.com/office/drawing/2014/main" id="{932BE896-F4BE-4693-AD76-28B03DCF7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5" y="2484"/>
                <a:ext cx="96" cy="62"/>
              </a:xfrm>
              <a:custGeom>
                <a:avLst/>
                <a:gdLst>
                  <a:gd name="T0" fmla="*/ 8 w 96"/>
                  <a:gd name="T1" fmla="*/ 62 h 62"/>
                  <a:gd name="T2" fmla="*/ 0 w 96"/>
                  <a:gd name="T3" fmla="*/ 31 h 62"/>
                  <a:gd name="T4" fmla="*/ 8 w 96"/>
                  <a:gd name="T5" fmla="*/ 0 h 62"/>
                  <a:gd name="T6" fmla="*/ 8 w 96"/>
                  <a:gd name="T7" fmla="*/ 0 h 62"/>
                  <a:gd name="T8" fmla="*/ 96 w 96"/>
                  <a:gd name="T9" fmla="*/ 31 h 62"/>
                  <a:gd name="T10" fmla="*/ 96 w 96"/>
                  <a:gd name="T11" fmla="*/ 31 h 62"/>
                  <a:gd name="T12" fmla="*/ 8 w 96"/>
                  <a:gd name="T13" fmla="*/ 62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6"/>
                  <a:gd name="T22" fmla="*/ 0 h 62"/>
                  <a:gd name="T23" fmla="*/ 96 w 96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6" h="62">
                    <a:moveTo>
                      <a:pt x="8" y="62"/>
                    </a:moveTo>
                    <a:lnTo>
                      <a:pt x="0" y="31"/>
                    </a:lnTo>
                    <a:lnTo>
                      <a:pt x="8" y="0"/>
                    </a:lnTo>
                    <a:lnTo>
                      <a:pt x="96" y="31"/>
                    </a:lnTo>
                    <a:lnTo>
                      <a:pt x="8" y="6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220" name="Rectangle 169">
                <a:extLst>
                  <a:ext uri="{FF2B5EF4-FFF2-40B4-BE49-F238E27FC236}">
                    <a16:creationId xmlns:a16="http://schemas.microsoft.com/office/drawing/2014/main" id="{D1BBE5BD-84C1-4AA8-8929-822D9ACD9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" y="2145"/>
                <a:ext cx="42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altLang="sv-SE" sz="1400" dirty="0">
                    <a:solidFill>
                      <a:srgbClr val="6600FF"/>
                    </a:solidFill>
                    <a:latin typeface="Times" panose="02020603050405020304" pitchFamily="18" charset="0"/>
                  </a:rPr>
                  <a:t>y</a:t>
                </a:r>
              </a:p>
            </p:txBody>
          </p:sp>
        </p:grpSp>
        <p:sp>
          <p:nvSpPr>
            <p:cNvPr id="2222" name="Rectangle 171">
              <a:extLst>
                <a:ext uri="{FF2B5EF4-FFF2-40B4-BE49-F238E27FC236}">
                  <a16:creationId xmlns:a16="http://schemas.microsoft.com/office/drawing/2014/main" id="{A407BC02-30D3-4AE4-8A6D-329AD699C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4341" y="3884341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 dirty="0">
                  <a:solidFill>
                    <a:srgbClr val="6600FF"/>
                  </a:solidFill>
                  <a:latin typeface="Times" panose="02020603050405020304" pitchFamily="18" charset="0"/>
                </a:rPr>
                <a:t>x</a:t>
              </a:r>
            </a:p>
          </p:txBody>
        </p:sp>
        <p:sp>
          <p:nvSpPr>
            <p:cNvPr id="2224" name="Rectangle 173">
              <a:extLst>
                <a:ext uri="{FF2B5EF4-FFF2-40B4-BE49-F238E27FC236}">
                  <a16:creationId xmlns:a16="http://schemas.microsoft.com/office/drawing/2014/main" id="{2C4EE7D9-3B34-4110-AF24-C0904DC47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9253" y="4154216"/>
              <a:ext cx="63158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 dirty="0" err="1">
                  <a:solidFill>
                    <a:srgbClr val="6600FF"/>
                  </a:solidFill>
                  <a:latin typeface="Times" panose="02020603050405020304" pitchFamily="18" charset="0"/>
                </a:rPr>
                <a:t>corr</a:t>
              </a:r>
              <a:r>
                <a:rPr lang="en-US" altLang="sv-SE" sz="1400" dirty="0">
                  <a:solidFill>
                    <a:srgbClr val="6600FF"/>
                  </a:solidFill>
                  <a:latin typeface="Times" panose="02020603050405020304" pitchFamily="18" charset="0"/>
                </a:rPr>
                <a:t>(</a:t>
              </a:r>
              <a:r>
                <a:rPr lang="en-US" altLang="sv-SE" sz="1400" dirty="0" err="1">
                  <a:solidFill>
                    <a:srgbClr val="6600FF"/>
                  </a:solidFill>
                  <a:latin typeface="Times" panose="02020603050405020304" pitchFamily="18" charset="0"/>
                </a:rPr>
                <a:t>x,y</a:t>
              </a:r>
              <a:r>
                <a:rPr lang="en-US" altLang="sv-SE" sz="1400" dirty="0">
                  <a:solidFill>
                    <a:srgbClr val="6600FF"/>
                  </a:solidFill>
                  <a:latin typeface="Times" panose="02020603050405020304" pitchFamily="18" charset="0"/>
                </a:rPr>
                <a:t>)</a:t>
              </a:r>
            </a:p>
          </p:txBody>
        </p:sp>
        <p:sp>
          <p:nvSpPr>
            <p:cNvPr id="2225" name="Line 174">
              <a:extLst>
                <a:ext uri="{FF2B5EF4-FFF2-40B4-BE49-F238E27FC236}">
                  <a16:creationId xmlns:a16="http://schemas.microsoft.com/office/drawing/2014/main" id="{ECCA73BD-1695-49F5-9EFE-22853D89AA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5541" y="3873228"/>
              <a:ext cx="963612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26" name="Rectangle 175">
              <a:extLst>
                <a:ext uri="{FF2B5EF4-FFF2-40B4-BE49-F238E27FC236}">
                  <a16:creationId xmlns:a16="http://schemas.microsoft.com/office/drawing/2014/main" id="{20E8B525-2DC8-453A-A198-8DEF43B5A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3003" y="4435203"/>
              <a:ext cx="10636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>
                  <a:solidFill>
                    <a:srgbClr val="6600FF"/>
                  </a:solidFill>
                  <a:latin typeface="Times" panose="02020603050405020304" pitchFamily="18" charset="0"/>
                </a:rPr>
                <a:t>Non-diagonal</a:t>
              </a:r>
            </a:p>
          </p:txBody>
        </p:sp>
        <p:sp>
          <p:nvSpPr>
            <p:cNvPr id="2230" name="Rectangle 181">
              <a:extLst>
                <a:ext uri="{FF2B5EF4-FFF2-40B4-BE49-F238E27FC236}">
                  <a16:creationId xmlns:a16="http://schemas.microsoft.com/office/drawing/2014/main" id="{3D9E8776-95B5-4F76-9799-FA563A1A3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316" y="4428853"/>
              <a:ext cx="12065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 b="1">
                  <a:solidFill>
                    <a:srgbClr val="6600FF"/>
                  </a:solidFill>
                  <a:latin typeface="Times" panose="02020603050405020304" pitchFamily="18" charset="0"/>
                </a:rPr>
                <a:t>V</a:t>
              </a:r>
              <a:endParaRPr lang="en-US" altLang="sv-SE" sz="1400">
                <a:solidFill>
                  <a:srgbClr val="6600FF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2243" name="Rectangle 886">
              <a:extLst>
                <a:ext uri="{FF2B5EF4-FFF2-40B4-BE49-F238E27FC236}">
                  <a16:creationId xmlns:a16="http://schemas.microsoft.com/office/drawing/2014/main" id="{9AE4E292-9117-4474-8B8E-EC03BF13B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4134" y="4153609"/>
              <a:ext cx="78867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400" dirty="0">
                  <a:solidFill>
                    <a:srgbClr val="6600FF"/>
                  </a:solidFill>
                  <a:latin typeface="Times" panose="02020603050405020304" pitchFamily="18" charset="0"/>
                </a:rPr>
                <a:t>Close to -1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96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Correlation</a:t>
            </a:r>
            <a:r>
              <a:rPr lang="sv-SE" b="1" dirty="0">
                <a:solidFill>
                  <a:srgbClr val="FF0000"/>
                </a:solidFill>
              </a:rPr>
              <a:t> and </a:t>
            </a:r>
            <a:r>
              <a:rPr lang="sv-SE" b="1" dirty="0" err="1">
                <a:solidFill>
                  <a:srgbClr val="FF0000"/>
                </a:solidFill>
              </a:rPr>
              <a:t>independency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3" name="Rectangle 831">
            <a:extLst>
              <a:ext uri="{FF2B5EF4-FFF2-40B4-BE49-F238E27FC236}">
                <a16:creationId xmlns:a16="http://schemas.microsoft.com/office/drawing/2014/main" id="{2A7E6BED-DD69-4FB7-8861-39320396B6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2540" y="2515836"/>
            <a:ext cx="50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4" name="Freeform 346">
            <a:extLst>
              <a:ext uri="{FF2B5EF4-FFF2-40B4-BE49-F238E27FC236}">
                <a16:creationId xmlns:a16="http://schemas.microsoft.com/office/drawing/2014/main" id="{90947136-8FC9-43F2-A09B-DBEE8AA2F5B0}"/>
              </a:ext>
            </a:extLst>
          </p:cNvPr>
          <p:cNvSpPr>
            <a:spLocks/>
          </p:cNvSpPr>
          <p:nvPr/>
        </p:nvSpPr>
        <p:spPr bwMode="auto">
          <a:xfrm>
            <a:off x="5610527" y="982311"/>
            <a:ext cx="103188" cy="109537"/>
          </a:xfrm>
          <a:custGeom>
            <a:avLst/>
            <a:gdLst>
              <a:gd name="T0" fmla="*/ 2147483647 w 64"/>
              <a:gd name="T1" fmla="*/ 2147483647 h 92"/>
              <a:gd name="T2" fmla="*/ 2147483647 w 64"/>
              <a:gd name="T3" fmla="*/ 2147483647 h 92"/>
              <a:gd name="T4" fmla="*/ 0 w 64"/>
              <a:gd name="T5" fmla="*/ 2147483647 h 92"/>
              <a:gd name="T6" fmla="*/ 0 w 64"/>
              <a:gd name="T7" fmla="*/ 2147483647 h 92"/>
              <a:gd name="T8" fmla="*/ 2147483647 w 64"/>
              <a:gd name="T9" fmla="*/ 0 h 92"/>
              <a:gd name="T10" fmla="*/ 2147483647 w 64"/>
              <a:gd name="T11" fmla="*/ 0 h 92"/>
              <a:gd name="T12" fmla="*/ 2147483647 w 64"/>
              <a:gd name="T13" fmla="*/ 2147483647 h 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4"/>
              <a:gd name="T22" fmla="*/ 0 h 92"/>
              <a:gd name="T23" fmla="*/ 64 w 64"/>
              <a:gd name="T24" fmla="*/ 92 h 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4" h="92">
                <a:moveTo>
                  <a:pt x="64" y="85"/>
                </a:moveTo>
                <a:lnTo>
                  <a:pt x="32" y="92"/>
                </a:lnTo>
                <a:lnTo>
                  <a:pt x="0" y="85"/>
                </a:lnTo>
                <a:lnTo>
                  <a:pt x="32" y="0"/>
                </a:lnTo>
                <a:lnTo>
                  <a:pt x="64" y="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" name="Line 347">
            <a:extLst>
              <a:ext uri="{FF2B5EF4-FFF2-40B4-BE49-F238E27FC236}">
                <a16:creationId xmlns:a16="http://schemas.microsoft.com/office/drawing/2014/main" id="{9EC55341-CB3B-4F25-A96A-C4FB250B87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61327" y="1083911"/>
            <a:ext cx="1588" cy="530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" name="Freeform 348">
            <a:extLst>
              <a:ext uri="{FF2B5EF4-FFF2-40B4-BE49-F238E27FC236}">
                <a16:creationId xmlns:a16="http://schemas.microsoft.com/office/drawing/2014/main" id="{4B059FB4-BF39-4B76-A22D-6AF1A8BC0A46}"/>
              </a:ext>
            </a:extLst>
          </p:cNvPr>
          <p:cNvSpPr>
            <a:spLocks/>
          </p:cNvSpPr>
          <p:nvPr/>
        </p:nvSpPr>
        <p:spPr bwMode="auto">
          <a:xfrm>
            <a:off x="6883702" y="1587148"/>
            <a:ext cx="155575" cy="73025"/>
          </a:xfrm>
          <a:custGeom>
            <a:avLst/>
            <a:gdLst>
              <a:gd name="T0" fmla="*/ 2147483647 w 96"/>
              <a:gd name="T1" fmla="*/ 2147483647 h 62"/>
              <a:gd name="T2" fmla="*/ 0 w 96"/>
              <a:gd name="T3" fmla="*/ 2147483647 h 62"/>
              <a:gd name="T4" fmla="*/ 2147483647 w 96"/>
              <a:gd name="T5" fmla="*/ 0 h 62"/>
              <a:gd name="T6" fmla="*/ 2147483647 w 96"/>
              <a:gd name="T7" fmla="*/ 0 h 62"/>
              <a:gd name="T8" fmla="*/ 2147483647 w 96"/>
              <a:gd name="T9" fmla="*/ 2147483647 h 62"/>
              <a:gd name="T10" fmla="*/ 2147483647 w 96"/>
              <a:gd name="T11" fmla="*/ 2147483647 h 62"/>
              <a:gd name="T12" fmla="*/ 2147483647 w 96"/>
              <a:gd name="T13" fmla="*/ 2147483647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6"/>
              <a:gd name="T22" fmla="*/ 0 h 62"/>
              <a:gd name="T23" fmla="*/ 96 w 96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6" h="62">
                <a:moveTo>
                  <a:pt x="8" y="62"/>
                </a:moveTo>
                <a:lnTo>
                  <a:pt x="0" y="31"/>
                </a:lnTo>
                <a:lnTo>
                  <a:pt x="8" y="0"/>
                </a:lnTo>
                <a:lnTo>
                  <a:pt x="96" y="31"/>
                </a:lnTo>
                <a:lnTo>
                  <a:pt x="8" y="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" name="Rectangle 349">
            <a:extLst>
              <a:ext uri="{FF2B5EF4-FFF2-40B4-BE49-F238E27FC236}">
                <a16:creationId xmlns:a16="http://schemas.microsoft.com/office/drawing/2014/main" id="{A29A9144-4BB3-47A5-996D-84901B8A33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0352" y="1185511"/>
            <a:ext cx="682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</a:rPr>
              <a:t>x</a:t>
            </a:r>
          </a:p>
        </p:txBody>
      </p:sp>
      <p:sp>
        <p:nvSpPr>
          <p:cNvPr id="8" name="Rectangle 350">
            <a:extLst>
              <a:ext uri="{FF2B5EF4-FFF2-40B4-BE49-F238E27FC236}">
                <a16:creationId xmlns:a16="http://schemas.microsoft.com/office/drawing/2014/main" id="{5FE5E14C-4753-4BD1-A6FE-C7E1F4BE73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3540" y="1239486"/>
            <a:ext cx="381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</a:rPr>
              <a:t>i</a:t>
            </a:r>
          </a:p>
        </p:txBody>
      </p:sp>
      <p:sp>
        <p:nvSpPr>
          <p:cNvPr id="9" name="Rectangle 351">
            <a:extLst>
              <a:ext uri="{FF2B5EF4-FFF2-40B4-BE49-F238E27FC236}">
                <a16:creationId xmlns:a16="http://schemas.microsoft.com/office/drawing/2014/main" id="{5E98DA92-9DEE-4048-90F1-8D156C146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0765" y="1633186"/>
            <a:ext cx="682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</a:rPr>
              <a:t>x</a:t>
            </a:r>
          </a:p>
        </p:txBody>
      </p:sp>
      <p:sp>
        <p:nvSpPr>
          <p:cNvPr id="10" name="Rectangle 352">
            <a:extLst>
              <a:ext uri="{FF2B5EF4-FFF2-40B4-BE49-F238E27FC236}">
                <a16:creationId xmlns:a16="http://schemas.microsoft.com/office/drawing/2014/main" id="{FD3CF47B-6B19-4109-A5D7-C4CA39CD2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3952" y="1688748"/>
            <a:ext cx="365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</a:rPr>
              <a:t>j</a:t>
            </a:r>
          </a:p>
        </p:txBody>
      </p:sp>
      <p:sp>
        <p:nvSpPr>
          <p:cNvPr id="11" name="Line 353">
            <a:extLst>
              <a:ext uri="{FF2B5EF4-FFF2-40B4-BE49-F238E27FC236}">
                <a16:creationId xmlns:a16="http://schemas.microsoft.com/office/drawing/2014/main" id="{989E05F9-FF9A-4819-9C0F-AEA6592034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661327" y="1623661"/>
            <a:ext cx="12223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" name="Rectangle 354">
            <a:extLst>
              <a:ext uri="{FF2B5EF4-FFF2-40B4-BE49-F238E27FC236}">
                <a16:creationId xmlns:a16="http://schemas.microsoft.com/office/drawing/2014/main" id="{2E0F7CC5-E388-4A00-867F-515F2597E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2665" y="1834798"/>
            <a:ext cx="66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</a:rPr>
              <a:t>0</a:t>
            </a:r>
          </a:p>
        </p:txBody>
      </p:sp>
      <p:sp>
        <p:nvSpPr>
          <p:cNvPr id="13" name="Freeform 366">
            <a:extLst>
              <a:ext uri="{FF2B5EF4-FFF2-40B4-BE49-F238E27FC236}">
                <a16:creationId xmlns:a16="http://schemas.microsoft.com/office/drawing/2014/main" id="{C566E77F-4559-4AD4-B77B-D2F2D67BEAE6}"/>
              </a:ext>
            </a:extLst>
          </p:cNvPr>
          <p:cNvSpPr>
            <a:spLocks/>
          </p:cNvSpPr>
          <p:nvPr/>
        </p:nvSpPr>
        <p:spPr bwMode="auto">
          <a:xfrm>
            <a:off x="4978702" y="1268061"/>
            <a:ext cx="39688" cy="25400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" name="Line 367">
            <a:extLst>
              <a:ext uri="{FF2B5EF4-FFF2-40B4-BE49-F238E27FC236}">
                <a16:creationId xmlns:a16="http://schemas.microsoft.com/office/drawing/2014/main" id="{C28A940F-9DA5-4507-9558-B7B91EC3D90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285523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" name="Line 368">
            <a:extLst>
              <a:ext uri="{FF2B5EF4-FFF2-40B4-BE49-F238E27FC236}">
                <a16:creationId xmlns:a16="http://schemas.microsoft.com/office/drawing/2014/main" id="{6E939EB8-090B-4B3D-AC14-09BC5A10B8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" name="Line 369">
            <a:extLst>
              <a:ext uri="{FF2B5EF4-FFF2-40B4-BE49-F238E27FC236}">
                <a16:creationId xmlns:a16="http://schemas.microsoft.com/office/drawing/2014/main" id="{CB547A93-029A-4C98-B1FF-E6042DED8FF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05690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" name="Line 370">
            <a:extLst>
              <a:ext uri="{FF2B5EF4-FFF2-40B4-BE49-F238E27FC236}">
                <a16:creationId xmlns:a16="http://schemas.microsoft.com/office/drawing/2014/main" id="{F5BB2115-FA1F-4232-B9B3-69BF98BE938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" name="Line 371">
            <a:extLst>
              <a:ext uri="{FF2B5EF4-FFF2-40B4-BE49-F238E27FC236}">
                <a16:creationId xmlns:a16="http://schemas.microsoft.com/office/drawing/2014/main" id="{0C5B6908-2CDC-49BA-A08A-EC5A820ADA0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" name="Line 372">
            <a:extLst>
              <a:ext uri="{FF2B5EF4-FFF2-40B4-BE49-F238E27FC236}">
                <a16:creationId xmlns:a16="http://schemas.microsoft.com/office/drawing/2014/main" id="{46A18CCF-8391-46A2-83B4-1DCB8D36720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" name="Line 373">
            <a:extLst>
              <a:ext uri="{FF2B5EF4-FFF2-40B4-BE49-F238E27FC236}">
                <a16:creationId xmlns:a16="http://schemas.microsoft.com/office/drawing/2014/main" id="{8ACD483E-EDFD-4720-A379-3B270D182F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78702" y="1293461"/>
            <a:ext cx="269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" name="Line 374">
            <a:extLst>
              <a:ext uri="{FF2B5EF4-FFF2-40B4-BE49-F238E27FC236}">
                <a16:creationId xmlns:a16="http://schemas.microsoft.com/office/drawing/2014/main" id="{035ED93A-468D-421E-A185-2C27A13E9B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" name="Line 375">
            <a:extLst>
              <a:ext uri="{FF2B5EF4-FFF2-40B4-BE49-F238E27FC236}">
                <a16:creationId xmlns:a16="http://schemas.microsoft.com/office/drawing/2014/main" id="{EB661B35-0680-4B6A-9426-588196C838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78702" y="1285523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" name="Line 376">
            <a:extLst>
              <a:ext uri="{FF2B5EF4-FFF2-40B4-BE49-F238E27FC236}">
                <a16:creationId xmlns:a16="http://schemas.microsoft.com/office/drawing/2014/main" id="{3D92CEC0-CB65-4D30-A57A-C012FCB30D8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" name="Line 377">
            <a:extLst>
              <a:ext uri="{FF2B5EF4-FFF2-40B4-BE49-F238E27FC236}">
                <a16:creationId xmlns:a16="http://schemas.microsoft.com/office/drawing/2014/main" id="{EBD7E6D2-5E2A-4806-8E37-8F4B18AB43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" name="Line 378">
            <a:extLst>
              <a:ext uri="{FF2B5EF4-FFF2-40B4-BE49-F238E27FC236}">
                <a16:creationId xmlns:a16="http://schemas.microsoft.com/office/drawing/2014/main" id="{1ADE0DDA-B9AA-4E6C-9F48-E77B04937188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" name="Line 379">
            <a:extLst>
              <a:ext uri="{FF2B5EF4-FFF2-40B4-BE49-F238E27FC236}">
                <a16:creationId xmlns:a16="http://schemas.microsoft.com/office/drawing/2014/main" id="{69CA6573-7BF3-48FF-88F7-F1F81947EE2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78702" y="1268061"/>
            <a:ext cx="1588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" name="Line 380">
            <a:extLst>
              <a:ext uri="{FF2B5EF4-FFF2-40B4-BE49-F238E27FC236}">
                <a16:creationId xmlns:a16="http://schemas.microsoft.com/office/drawing/2014/main" id="{5888F1D5-EA85-4B1A-BEEE-A9FB1B096E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" name="Line 381">
            <a:extLst>
              <a:ext uri="{FF2B5EF4-FFF2-40B4-BE49-F238E27FC236}">
                <a16:creationId xmlns:a16="http://schemas.microsoft.com/office/drawing/2014/main" id="{7349FA53-718D-4C74-B13E-2BE419E5684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68061"/>
            <a:ext cx="269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" name="Line 382">
            <a:extLst>
              <a:ext uri="{FF2B5EF4-FFF2-40B4-BE49-F238E27FC236}">
                <a16:creationId xmlns:a16="http://schemas.microsoft.com/office/drawing/2014/main" id="{4B502AF7-315B-41F2-8A83-034C36A1EB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" name="Line 383">
            <a:extLst>
              <a:ext uri="{FF2B5EF4-FFF2-40B4-BE49-F238E27FC236}">
                <a16:creationId xmlns:a16="http://schemas.microsoft.com/office/drawing/2014/main" id="{88C69761-1A65-43EA-89D5-BF7B4A74062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" name="Line 384">
            <a:extLst>
              <a:ext uri="{FF2B5EF4-FFF2-40B4-BE49-F238E27FC236}">
                <a16:creationId xmlns:a16="http://schemas.microsoft.com/office/drawing/2014/main" id="{82A133E2-60F0-4E74-B6E5-7393F09C15C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" name="Line 385">
            <a:extLst>
              <a:ext uri="{FF2B5EF4-FFF2-40B4-BE49-F238E27FC236}">
                <a16:creationId xmlns:a16="http://schemas.microsoft.com/office/drawing/2014/main" id="{CE4FE453-CF0D-46CD-BDCF-55990D4E857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2680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" name="Line 386">
            <a:extLst>
              <a:ext uri="{FF2B5EF4-FFF2-40B4-BE49-F238E27FC236}">
                <a16:creationId xmlns:a16="http://schemas.microsoft.com/office/drawing/2014/main" id="{64075A33-AFE0-4F9A-BC66-D8375509609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" name="Line 387">
            <a:extLst>
              <a:ext uri="{FF2B5EF4-FFF2-40B4-BE49-F238E27FC236}">
                <a16:creationId xmlns:a16="http://schemas.microsoft.com/office/drawing/2014/main" id="{1EA9453D-8E68-46F9-B5FE-1613337CBB6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268061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" name="Line 388">
            <a:extLst>
              <a:ext uri="{FF2B5EF4-FFF2-40B4-BE49-F238E27FC236}">
                <a16:creationId xmlns:a16="http://schemas.microsoft.com/office/drawing/2014/main" id="{597ED951-165A-4AE4-8014-861E0B95D23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" name="Freeform 389">
            <a:extLst>
              <a:ext uri="{FF2B5EF4-FFF2-40B4-BE49-F238E27FC236}">
                <a16:creationId xmlns:a16="http://schemas.microsoft.com/office/drawing/2014/main" id="{10445687-F717-4872-8FB5-D1AE47A206FE}"/>
              </a:ext>
            </a:extLst>
          </p:cNvPr>
          <p:cNvSpPr>
            <a:spLocks/>
          </p:cNvSpPr>
          <p:nvPr/>
        </p:nvSpPr>
        <p:spPr bwMode="auto">
          <a:xfrm>
            <a:off x="5056490" y="1174398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" name="Line 390">
            <a:extLst>
              <a:ext uri="{FF2B5EF4-FFF2-40B4-BE49-F238E27FC236}">
                <a16:creationId xmlns:a16="http://schemas.microsoft.com/office/drawing/2014/main" id="{49D7DEB7-C073-4D08-9706-947C2483198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19344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" name="Line 391">
            <a:extLst>
              <a:ext uri="{FF2B5EF4-FFF2-40B4-BE49-F238E27FC236}">
                <a16:creationId xmlns:a16="http://schemas.microsoft.com/office/drawing/2014/main" id="{2D99FA72-5DA9-4EB4-BB1A-C9C98EDFBA8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" name="Line 392">
            <a:extLst>
              <a:ext uri="{FF2B5EF4-FFF2-40B4-BE49-F238E27FC236}">
                <a16:creationId xmlns:a16="http://schemas.microsoft.com/office/drawing/2014/main" id="{752796B5-34BD-4DAE-BEFF-4FB428B6233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81890" y="12029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" name="Line 393">
            <a:extLst>
              <a:ext uri="{FF2B5EF4-FFF2-40B4-BE49-F238E27FC236}">
                <a16:creationId xmlns:a16="http://schemas.microsoft.com/office/drawing/2014/main" id="{BA22D634-FAEB-4D1A-A8AF-7D7A6EA802A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" name="Line 394">
            <a:extLst>
              <a:ext uri="{FF2B5EF4-FFF2-40B4-BE49-F238E27FC236}">
                <a16:creationId xmlns:a16="http://schemas.microsoft.com/office/drawing/2014/main" id="{BCA037BE-5187-418E-AAFA-3F2EF21FB42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" name="Line 395">
            <a:extLst>
              <a:ext uri="{FF2B5EF4-FFF2-40B4-BE49-F238E27FC236}">
                <a16:creationId xmlns:a16="http://schemas.microsoft.com/office/drawing/2014/main" id="{B52937E0-B32D-49BD-B7FC-AF227C0D575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" name="Line 396">
            <a:extLst>
              <a:ext uri="{FF2B5EF4-FFF2-40B4-BE49-F238E27FC236}">
                <a16:creationId xmlns:a16="http://schemas.microsoft.com/office/drawing/2014/main" id="{A7C8C211-DAB5-4632-9DDC-5C376B25839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56490" y="1202973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4" name="Line 397">
            <a:extLst>
              <a:ext uri="{FF2B5EF4-FFF2-40B4-BE49-F238E27FC236}">
                <a16:creationId xmlns:a16="http://schemas.microsoft.com/office/drawing/2014/main" id="{FA1E5940-87A8-4D9C-85A9-2D86DE66AB2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64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" name="Line 398">
            <a:extLst>
              <a:ext uri="{FF2B5EF4-FFF2-40B4-BE49-F238E27FC236}">
                <a16:creationId xmlns:a16="http://schemas.microsoft.com/office/drawing/2014/main" id="{4A792AAD-1CCB-49ED-92BC-8604FEE5E3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56490" y="119344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6" name="Line 399">
            <a:extLst>
              <a:ext uri="{FF2B5EF4-FFF2-40B4-BE49-F238E27FC236}">
                <a16:creationId xmlns:a16="http://schemas.microsoft.com/office/drawing/2014/main" id="{83D9ECF5-E206-4CDA-8A7B-05875F0627F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649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" name="Line 400">
            <a:extLst>
              <a:ext uri="{FF2B5EF4-FFF2-40B4-BE49-F238E27FC236}">
                <a16:creationId xmlns:a16="http://schemas.microsoft.com/office/drawing/2014/main" id="{12E33181-8D6B-425F-A839-8CAD2F39EDD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649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8" name="Line 401">
            <a:extLst>
              <a:ext uri="{FF2B5EF4-FFF2-40B4-BE49-F238E27FC236}">
                <a16:creationId xmlns:a16="http://schemas.microsoft.com/office/drawing/2014/main" id="{9A5F90BC-002E-4782-B6F8-17532682326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649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" name="Line 402">
            <a:extLst>
              <a:ext uri="{FF2B5EF4-FFF2-40B4-BE49-F238E27FC236}">
                <a16:creationId xmlns:a16="http://schemas.microsoft.com/office/drawing/2014/main" id="{B3F76368-C846-48A0-A72C-F81478CF1D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56490" y="117439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0" name="Line 403">
            <a:extLst>
              <a:ext uri="{FF2B5EF4-FFF2-40B4-BE49-F238E27FC236}">
                <a16:creationId xmlns:a16="http://schemas.microsoft.com/office/drawing/2014/main" id="{D6703C43-4A45-475E-A18D-8F385E518C5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64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" name="Line 404">
            <a:extLst>
              <a:ext uri="{FF2B5EF4-FFF2-40B4-BE49-F238E27FC236}">
                <a16:creationId xmlns:a16="http://schemas.microsoft.com/office/drawing/2014/main" id="{9517EA30-0DB6-4716-A194-042138D3624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6490" y="1174398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2" name="Line 405">
            <a:extLst>
              <a:ext uri="{FF2B5EF4-FFF2-40B4-BE49-F238E27FC236}">
                <a16:creationId xmlns:a16="http://schemas.microsoft.com/office/drawing/2014/main" id="{F8C35049-674E-4FDA-A682-A3610A99EC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" name="Line 406">
            <a:extLst>
              <a:ext uri="{FF2B5EF4-FFF2-40B4-BE49-F238E27FC236}">
                <a16:creationId xmlns:a16="http://schemas.microsoft.com/office/drawing/2014/main" id="{71D61BF9-4EA3-4F0E-BBC8-88B40D3C7B1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" name="Line 407">
            <a:extLst>
              <a:ext uri="{FF2B5EF4-FFF2-40B4-BE49-F238E27FC236}">
                <a16:creationId xmlns:a16="http://schemas.microsoft.com/office/drawing/2014/main" id="{6C7DBD86-5020-4169-B8EC-A17D60998E2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" name="Line 408">
            <a:extLst>
              <a:ext uri="{FF2B5EF4-FFF2-40B4-BE49-F238E27FC236}">
                <a16:creationId xmlns:a16="http://schemas.microsoft.com/office/drawing/2014/main" id="{602B8FCB-DD1B-47BB-BA77-D17991BCE7F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1743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" name="Line 409">
            <a:extLst>
              <a:ext uri="{FF2B5EF4-FFF2-40B4-BE49-F238E27FC236}">
                <a16:creationId xmlns:a16="http://schemas.microsoft.com/office/drawing/2014/main" id="{8F4764F4-819D-4B78-A0F6-5F64ED4E8BE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" name="Line 410">
            <a:extLst>
              <a:ext uri="{FF2B5EF4-FFF2-40B4-BE49-F238E27FC236}">
                <a16:creationId xmlns:a16="http://schemas.microsoft.com/office/drawing/2014/main" id="{D03A6391-8C01-4C8B-A923-449AE6BE0D1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17439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" name="Line 411">
            <a:extLst>
              <a:ext uri="{FF2B5EF4-FFF2-40B4-BE49-F238E27FC236}">
                <a16:creationId xmlns:a16="http://schemas.microsoft.com/office/drawing/2014/main" id="{B00755A9-14F6-4AD6-9B5A-CA356BE47E6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" name="Freeform 412">
            <a:extLst>
              <a:ext uri="{FF2B5EF4-FFF2-40B4-BE49-F238E27FC236}">
                <a16:creationId xmlns:a16="http://schemas.microsoft.com/office/drawing/2014/main" id="{C4FC26FE-E458-4E02-AE1D-B008A6686A65}"/>
              </a:ext>
            </a:extLst>
          </p:cNvPr>
          <p:cNvSpPr>
            <a:spLocks/>
          </p:cNvSpPr>
          <p:nvPr/>
        </p:nvSpPr>
        <p:spPr bwMode="auto">
          <a:xfrm>
            <a:off x="5146977" y="1268061"/>
            <a:ext cx="50800" cy="25400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" name="Line 413">
            <a:extLst>
              <a:ext uri="{FF2B5EF4-FFF2-40B4-BE49-F238E27FC236}">
                <a16:creationId xmlns:a16="http://schemas.microsoft.com/office/drawing/2014/main" id="{6856A8F7-E0DD-4FAE-A090-61C94AF096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85077" y="128552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2" name="Line 414">
            <a:extLst>
              <a:ext uri="{FF2B5EF4-FFF2-40B4-BE49-F238E27FC236}">
                <a16:creationId xmlns:a16="http://schemas.microsoft.com/office/drawing/2014/main" id="{AC2D134E-A49A-461F-824C-F883249D103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5077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" name="Line 415">
            <a:extLst>
              <a:ext uri="{FF2B5EF4-FFF2-40B4-BE49-F238E27FC236}">
                <a16:creationId xmlns:a16="http://schemas.microsoft.com/office/drawing/2014/main" id="{BC2DC998-DBCF-475F-A2D2-E659706DD4B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72377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" name="Line 416">
            <a:extLst>
              <a:ext uri="{FF2B5EF4-FFF2-40B4-BE49-F238E27FC236}">
                <a16:creationId xmlns:a16="http://schemas.microsoft.com/office/drawing/2014/main" id="{3C0BE120-8E74-4962-9F25-F595608056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" name="Line 417">
            <a:extLst>
              <a:ext uri="{FF2B5EF4-FFF2-40B4-BE49-F238E27FC236}">
                <a16:creationId xmlns:a16="http://schemas.microsoft.com/office/drawing/2014/main" id="{4E1431CA-C2CB-41BA-9307-D7B7B3EFEE3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" name="Line 418">
            <a:extLst>
              <a:ext uri="{FF2B5EF4-FFF2-40B4-BE49-F238E27FC236}">
                <a16:creationId xmlns:a16="http://schemas.microsoft.com/office/drawing/2014/main" id="{529A25F5-17AC-41E2-A88A-5A497B0DD00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" name="Line 419">
            <a:extLst>
              <a:ext uri="{FF2B5EF4-FFF2-40B4-BE49-F238E27FC236}">
                <a16:creationId xmlns:a16="http://schemas.microsoft.com/office/drawing/2014/main" id="{9E13F3B6-020B-4D2F-9B1A-EDCA61F975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59677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" name="Line 420">
            <a:extLst>
              <a:ext uri="{FF2B5EF4-FFF2-40B4-BE49-F238E27FC236}">
                <a16:creationId xmlns:a16="http://schemas.microsoft.com/office/drawing/2014/main" id="{61141659-12F1-42B8-8E0A-55E6AC5592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" name="Line 421">
            <a:extLst>
              <a:ext uri="{FF2B5EF4-FFF2-40B4-BE49-F238E27FC236}">
                <a16:creationId xmlns:a16="http://schemas.microsoft.com/office/drawing/2014/main" id="{9F316682-15A3-4AA6-88C7-ACEB22BDF12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46977" y="128552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" name="Line 422">
            <a:extLst>
              <a:ext uri="{FF2B5EF4-FFF2-40B4-BE49-F238E27FC236}">
                <a16:creationId xmlns:a16="http://schemas.microsoft.com/office/drawing/2014/main" id="{B6929909-DCB8-4C25-AA90-0E205E77922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" name="Line 423">
            <a:extLst>
              <a:ext uri="{FF2B5EF4-FFF2-40B4-BE49-F238E27FC236}">
                <a16:creationId xmlns:a16="http://schemas.microsoft.com/office/drawing/2014/main" id="{942244A9-5FF7-42F3-8ADC-1BFAFF4DCA0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" name="Line 424">
            <a:extLst>
              <a:ext uri="{FF2B5EF4-FFF2-40B4-BE49-F238E27FC236}">
                <a16:creationId xmlns:a16="http://schemas.microsoft.com/office/drawing/2014/main" id="{E8450ECF-061F-4973-B175-DE4309B6AFC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" name="Line 425">
            <a:extLst>
              <a:ext uri="{FF2B5EF4-FFF2-40B4-BE49-F238E27FC236}">
                <a16:creationId xmlns:a16="http://schemas.microsoft.com/office/drawing/2014/main" id="{0FCF7A07-403B-4061-BA22-0D6A79F5EFB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46977" y="126806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" name="Line 426">
            <a:extLst>
              <a:ext uri="{FF2B5EF4-FFF2-40B4-BE49-F238E27FC236}">
                <a16:creationId xmlns:a16="http://schemas.microsoft.com/office/drawing/2014/main" id="{F95B893E-A6E1-4EC5-822A-BA2D26CCDEF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" name="Line 427">
            <a:extLst>
              <a:ext uri="{FF2B5EF4-FFF2-40B4-BE49-F238E27FC236}">
                <a16:creationId xmlns:a16="http://schemas.microsoft.com/office/drawing/2014/main" id="{1EC07447-A8D0-44A9-8ED7-75DFA21FF9C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2680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" name="Line 428">
            <a:extLst>
              <a:ext uri="{FF2B5EF4-FFF2-40B4-BE49-F238E27FC236}">
                <a16:creationId xmlns:a16="http://schemas.microsoft.com/office/drawing/2014/main" id="{39C824C7-9E20-499E-8B83-F2838F3FF07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" name="Line 429">
            <a:extLst>
              <a:ext uri="{FF2B5EF4-FFF2-40B4-BE49-F238E27FC236}">
                <a16:creationId xmlns:a16="http://schemas.microsoft.com/office/drawing/2014/main" id="{07C608C8-0BAA-4690-B881-0A62D52121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" name="Line 430">
            <a:extLst>
              <a:ext uri="{FF2B5EF4-FFF2-40B4-BE49-F238E27FC236}">
                <a16:creationId xmlns:a16="http://schemas.microsoft.com/office/drawing/2014/main" id="{2EE02DC4-D1FE-422A-BDA7-F5D31F50FE6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9" name="Line 431">
            <a:extLst>
              <a:ext uri="{FF2B5EF4-FFF2-40B4-BE49-F238E27FC236}">
                <a16:creationId xmlns:a16="http://schemas.microsoft.com/office/drawing/2014/main" id="{8E7F499A-A5D1-4097-B731-BCF316D1D57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680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0" name="Line 432">
            <a:extLst>
              <a:ext uri="{FF2B5EF4-FFF2-40B4-BE49-F238E27FC236}">
                <a16:creationId xmlns:a16="http://schemas.microsoft.com/office/drawing/2014/main" id="{49DB27F6-1A5D-40D1-A5F5-3FD5B75076A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5077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1" name="Line 433">
            <a:extLst>
              <a:ext uri="{FF2B5EF4-FFF2-40B4-BE49-F238E27FC236}">
                <a16:creationId xmlns:a16="http://schemas.microsoft.com/office/drawing/2014/main" id="{12917851-8D3A-46B8-BBD1-2FBFFC7D9C1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5077" y="126806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" name="Line 434">
            <a:extLst>
              <a:ext uri="{FF2B5EF4-FFF2-40B4-BE49-F238E27FC236}">
                <a16:creationId xmlns:a16="http://schemas.microsoft.com/office/drawing/2014/main" id="{626EB945-1DD6-4541-8CE6-BD96DC12728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7777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3" name="Freeform 435">
            <a:extLst>
              <a:ext uri="{FF2B5EF4-FFF2-40B4-BE49-F238E27FC236}">
                <a16:creationId xmlns:a16="http://schemas.microsoft.com/office/drawing/2014/main" id="{CF72838E-0FD4-428D-B2F2-3A5DADF3B82E}"/>
              </a:ext>
            </a:extLst>
          </p:cNvPr>
          <p:cNvSpPr>
            <a:spLocks/>
          </p:cNvSpPr>
          <p:nvPr/>
        </p:nvSpPr>
        <p:spPr bwMode="auto">
          <a:xfrm>
            <a:off x="4927902" y="1339498"/>
            <a:ext cx="38100" cy="36513"/>
          </a:xfrm>
          <a:custGeom>
            <a:avLst/>
            <a:gdLst>
              <a:gd name="T0" fmla="*/ 2147483647 w 24"/>
              <a:gd name="T1" fmla="*/ 2147483647 h 31"/>
              <a:gd name="T2" fmla="*/ 2147483647 w 24"/>
              <a:gd name="T3" fmla="*/ 2147483647 h 31"/>
              <a:gd name="T4" fmla="*/ 2147483647 w 24"/>
              <a:gd name="T5" fmla="*/ 2147483647 h 31"/>
              <a:gd name="T6" fmla="*/ 2147483647 w 24"/>
              <a:gd name="T7" fmla="*/ 2147483647 h 31"/>
              <a:gd name="T8" fmla="*/ 0 w 24"/>
              <a:gd name="T9" fmla="*/ 2147483647 h 31"/>
              <a:gd name="T10" fmla="*/ 0 w 24"/>
              <a:gd name="T11" fmla="*/ 2147483647 h 31"/>
              <a:gd name="T12" fmla="*/ 0 w 24"/>
              <a:gd name="T13" fmla="*/ 2147483647 h 31"/>
              <a:gd name="T14" fmla="*/ 0 w 24"/>
              <a:gd name="T15" fmla="*/ 2147483647 h 31"/>
              <a:gd name="T16" fmla="*/ 2147483647 w 24"/>
              <a:gd name="T17" fmla="*/ 0 h 31"/>
              <a:gd name="T18" fmla="*/ 2147483647 w 24"/>
              <a:gd name="T19" fmla="*/ 0 h 31"/>
              <a:gd name="T20" fmla="*/ 2147483647 w 24"/>
              <a:gd name="T21" fmla="*/ 2147483647 h 31"/>
              <a:gd name="T22" fmla="*/ 2147483647 w 24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31"/>
              <a:gd name="T38" fmla="*/ 24 w 24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31">
                <a:moveTo>
                  <a:pt x="24" y="16"/>
                </a:moveTo>
                <a:lnTo>
                  <a:pt x="24" y="23"/>
                </a:lnTo>
                <a:lnTo>
                  <a:pt x="16" y="31"/>
                </a:lnTo>
                <a:lnTo>
                  <a:pt x="0" y="23"/>
                </a:lnTo>
                <a:lnTo>
                  <a:pt x="0" y="16"/>
                </a:lnTo>
                <a:lnTo>
                  <a:pt x="0" y="8"/>
                </a:lnTo>
                <a:lnTo>
                  <a:pt x="16" y="0"/>
                </a:lnTo>
                <a:lnTo>
                  <a:pt x="24" y="8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" name="Line 436">
            <a:extLst>
              <a:ext uri="{FF2B5EF4-FFF2-40B4-BE49-F238E27FC236}">
                <a16:creationId xmlns:a16="http://schemas.microsoft.com/office/drawing/2014/main" id="{2796273F-B62B-4485-B63F-F4375B99296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358548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" name="Line 437">
            <a:extLst>
              <a:ext uri="{FF2B5EF4-FFF2-40B4-BE49-F238E27FC236}">
                <a16:creationId xmlns:a16="http://schemas.microsoft.com/office/drawing/2014/main" id="{C57AF81F-F6B9-4714-BB25-925D1D925E3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" name="Line 438">
            <a:extLst>
              <a:ext uri="{FF2B5EF4-FFF2-40B4-BE49-F238E27FC236}">
                <a16:creationId xmlns:a16="http://schemas.microsoft.com/office/drawing/2014/main" id="{AF45DFB8-85E3-4D39-81C6-44401D3D637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53302" y="136807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" name="Line 439">
            <a:extLst>
              <a:ext uri="{FF2B5EF4-FFF2-40B4-BE49-F238E27FC236}">
                <a16:creationId xmlns:a16="http://schemas.microsoft.com/office/drawing/2014/main" id="{CCA893F9-15F2-41DA-8013-AAE8EA15CB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3760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" name="Line 440">
            <a:extLst>
              <a:ext uri="{FF2B5EF4-FFF2-40B4-BE49-F238E27FC236}">
                <a16:creationId xmlns:a16="http://schemas.microsoft.com/office/drawing/2014/main" id="{207E584C-3D46-4C51-AA10-E0903D1A6A4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3760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" name="Line 441">
            <a:extLst>
              <a:ext uri="{FF2B5EF4-FFF2-40B4-BE49-F238E27FC236}">
                <a16:creationId xmlns:a16="http://schemas.microsoft.com/office/drawing/2014/main" id="{D060A9D3-1DD9-4138-BCD0-4AA741E5991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3760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" name="Line 442">
            <a:extLst>
              <a:ext uri="{FF2B5EF4-FFF2-40B4-BE49-F238E27FC236}">
                <a16:creationId xmlns:a16="http://schemas.microsoft.com/office/drawing/2014/main" id="{5D19CAD1-3270-4CD0-948B-D3A24BACA6A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27902" y="1368073"/>
            <a:ext cx="254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" name="Line 443">
            <a:extLst>
              <a:ext uri="{FF2B5EF4-FFF2-40B4-BE49-F238E27FC236}">
                <a16:creationId xmlns:a16="http://schemas.microsoft.com/office/drawing/2014/main" id="{5EAD27A0-F791-4B01-BF4C-CBDB195AD4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902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" name="Line 444">
            <a:extLst>
              <a:ext uri="{FF2B5EF4-FFF2-40B4-BE49-F238E27FC236}">
                <a16:creationId xmlns:a16="http://schemas.microsoft.com/office/drawing/2014/main" id="{8F7C1871-90F4-4910-BBD0-18C6673C7D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27902" y="1358548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" name="Line 445">
            <a:extLst>
              <a:ext uri="{FF2B5EF4-FFF2-40B4-BE49-F238E27FC236}">
                <a16:creationId xmlns:a16="http://schemas.microsoft.com/office/drawing/2014/main" id="{B6F1FEE7-4AE2-43E8-8E53-2C8C8018B3F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902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" name="Line 446">
            <a:extLst>
              <a:ext uri="{FF2B5EF4-FFF2-40B4-BE49-F238E27FC236}">
                <a16:creationId xmlns:a16="http://schemas.microsoft.com/office/drawing/2014/main" id="{62D5D743-7ABA-486A-A780-029C24CC3A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902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" name="Line 447">
            <a:extLst>
              <a:ext uri="{FF2B5EF4-FFF2-40B4-BE49-F238E27FC236}">
                <a16:creationId xmlns:a16="http://schemas.microsoft.com/office/drawing/2014/main" id="{5746F0A0-526A-4CE9-96CD-83D6846484F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902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" name="Line 448">
            <a:extLst>
              <a:ext uri="{FF2B5EF4-FFF2-40B4-BE49-F238E27FC236}">
                <a16:creationId xmlns:a16="http://schemas.microsoft.com/office/drawing/2014/main" id="{0AE6205A-D828-484E-95AA-B5CB729D07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27902" y="1349023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" name="Line 449">
            <a:extLst>
              <a:ext uri="{FF2B5EF4-FFF2-40B4-BE49-F238E27FC236}">
                <a16:creationId xmlns:a16="http://schemas.microsoft.com/office/drawing/2014/main" id="{A53F9DCF-007D-4FB1-BE5C-CF36BE48EA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902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" name="Line 450">
            <a:extLst>
              <a:ext uri="{FF2B5EF4-FFF2-40B4-BE49-F238E27FC236}">
                <a16:creationId xmlns:a16="http://schemas.microsoft.com/office/drawing/2014/main" id="{C759DE40-5967-465E-BAEE-05359FE6CB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27902" y="1339498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" name="Line 451">
            <a:extLst>
              <a:ext uri="{FF2B5EF4-FFF2-40B4-BE49-F238E27FC236}">
                <a16:creationId xmlns:a16="http://schemas.microsoft.com/office/drawing/2014/main" id="{11C31774-E5E8-4F34-8813-7F7046330B7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" name="Line 452">
            <a:extLst>
              <a:ext uri="{FF2B5EF4-FFF2-40B4-BE49-F238E27FC236}">
                <a16:creationId xmlns:a16="http://schemas.microsoft.com/office/drawing/2014/main" id="{83F2B2AD-2AF0-45DF-B0A8-F699A0BE1E8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" name="Line 453">
            <a:extLst>
              <a:ext uri="{FF2B5EF4-FFF2-40B4-BE49-F238E27FC236}">
                <a16:creationId xmlns:a16="http://schemas.microsoft.com/office/drawing/2014/main" id="{C4B28937-95E9-4E75-9607-00EC3873238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" name="Line 454">
            <a:extLst>
              <a:ext uri="{FF2B5EF4-FFF2-40B4-BE49-F238E27FC236}">
                <a16:creationId xmlns:a16="http://schemas.microsoft.com/office/drawing/2014/main" id="{C0B69773-FD98-49BA-8E7C-A2FD2860D2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33949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" name="Line 455">
            <a:extLst>
              <a:ext uri="{FF2B5EF4-FFF2-40B4-BE49-F238E27FC236}">
                <a16:creationId xmlns:a16="http://schemas.microsoft.com/office/drawing/2014/main" id="{49EF5AD9-2DDF-4FE2-B10A-68796DA69D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" name="Line 456">
            <a:extLst>
              <a:ext uri="{FF2B5EF4-FFF2-40B4-BE49-F238E27FC236}">
                <a16:creationId xmlns:a16="http://schemas.microsoft.com/office/drawing/2014/main" id="{91A42B8A-8AD8-4C56-A1B8-6C7F28EEA1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349023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" name="Line 457">
            <a:extLst>
              <a:ext uri="{FF2B5EF4-FFF2-40B4-BE49-F238E27FC236}">
                <a16:creationId xmlns:a16="http://schemas.microsoft.com/office/drawing/2014/main" id="{B74A0DB7-2F63-4151-9571-EAE65C3A825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" name="Freeform 458">
            <a:extLst>
              <a:ext uri="{FF2B5EF4-FFF2-40B4-BE49-F238E27FC236}">
                <a16:creationId xmlns:a16="http://schemas.microsoft.com/office/drawing/2014/main" id="{372ADAA2-92C7-4C06-B162-C0F1A43A55CA}"/>
              </a:ext>
            </a:extLst>
          </p:cNvPr>
          <p:cNvSpPr>
            <a:spLocks/>
          </p:cNvSpPr>
          <p:nvPr/>
        </p:nvSpPr>
        <p:spPr bwMode="auto">
          <a:xfrm>
            <a:off x="4850115" y="1164873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" name="Line 459">
            <a:extLst>
              <a:ext uri="{FF2B5EF4-FFF2-40B4-BE49-F238E27FC236}">
                <a16:creationId xmlns:a16="http://schemas.microsoft.com/office/drawing/2014/main" id="{CBA1B963-3C19-4F4D-847C-272CA55F2F1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183923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" name="Line 460">
            <a:extLst>
              <a:ext uri="{FF2B5EF4-FFF2-40B4-BE49-F238E27FC236}">
                <a16:creationId xmlns:a16="http://schemas.microsoft.com/office/drawing/2014/main" id="{B74A87F9-A137-41C4-B3F2-F6935AABCE5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" name="Line 461">
            <a:extLst>
              <a:ext uri="{FF2B5EF4-FFF2-40B4-BE49-F238E27FC236}">
                <a16:creationId xmlns:a16="http://schemas.microsoft.com/office/drawing/2014/main" id="{C503F7FF-B3AA-4970-9F6F-0B32078F168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75515" y="1193448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" name="Line 462">
            <a:extLst>
              <a:ext uri="{FF2B5EF4-FFF2-40B4-BE49-F238E27FC236}">
                <a16:creationId xmlns:a16="http://schemas.microsoft.com/office/drawing/2014/main" id="{01239A8C-7C7D-46A2-BCFA-EF313F84F1E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" name="Line 463">
            <a:extLst>
              <a:ext uri="{FF2B5EF4-FFF2-40B4-BE49-F238E27FC236}">
                <a16:creationId xmlns:a16="http://schemas.microsoft.com/office/drawing/2014/main" id="{40B9326D-5143-4F8E-AC10-6BD0D149F94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" name="Line 464">
            <a:extLst>
              <a:ext uri="{FF2B5EF4-FFF2-40B4-BE49-F238E27FC236}">
                <a16:creationId xmlns:a16="http://schemas.microsoft.com/office/drawing/2014/main" id="{B86591AE-608C-4CFC-95E4-A39C38D887B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" name="Line 465">
            <a:extLst>
              <a:ext uri="{FF2B5EF4-FFF2-40B4-BE49-F238E27FC236}">
                <a16:creationId xmlns:a16="http://schemas.microsoft.com/office/drawing/2014/main" id="{DAD64619-3594-43B2-9981-5DE0C3ED9EC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50115" y="1193448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" name="Line 466">
            <a:extLst>
              <a:ext uri="{FF2B5EF4-FFF2-40B4-BE49-F238E27FC236}">
                <a16:creationId xmlns:a16="http://schemas.microsoft.com/office/drawing/2014/main" id="{06B68B54-BA9F-4600-B595-230A7CC1E4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0115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" name="Line 467">
            <a:extLst>
              <a:ext uri="{FF2B5EF4-FFF2-40B4-BE49-F238E27FC236}">
                <a16:creationId xmlns:a16="http://schemas.microsoft.com/office/drawing/2014/main" id="{6AAC0D1E-4641-4F28-96A2-5FA4384668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50115" y="1183923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" name="Line 468">
            <a:extLst>
              <a:ext uri="{FF2B5EF4-FFF2-40B4-BE49-F238E27FC236}">
                <a16:creationId xmlns:a16="http://schemas.microsoft.com/office/drawing/2014/main" id="{E302BE9F-2ED6-40BD-9BDD-5DCDAA8DBE7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0115" y="11839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" name="Line 469">
            <a:extLst>
              <a:ext uri="{FF2B5EF4-FFF2-40B4-BE49-F238E27FC236}">
                <a16:creationId xmlns:a16="http://schemas.microsoft.com/office/drawing/2014/main" id="{67BB38D3-22C3-4003-95EC-73ECE68CD1C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0115" y="11839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" name="Line 470">
            <a:extLst>
              <a:ext uri="{FF2B5EF4-FFF2-40B4-BE49-F238E27FC236}">
                <a16:creationId xmlns:a16="http://schemas.microsoft.com/office/drawing/2014/main" id="{CD71B91E-36AD-478F-9114-80F12A9830D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0115" y="11839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" name="Line 471">
            <a:extLst>
              <a:ext uri="{FF2B5EF4-FFF2-40B4-BE49-F238E27FC236}">
                <a16:creationId xmlns:a16="http://schemas.microsoft.com/office/drawing/2014/main" id="{69E122C8-10B2-41C9-AA12-2C21B64659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50115" y="1164873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" name="Line 472">
            <a:extLst>
              <a:ext uri="{FF2B5EF4-FFF2-40B4-BE49-F238E27FC236}">
                <a16:creationId xmlns:a16="http://schemas.microsoft.com/office/drawing/2014/main" id="{2FB9AF2D-9529-4E74-9E08-D1080BF9179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0115" y="1164873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" name="Line 473">
            <a:extLst>
              <a:ext uri="{FF2B5EF4-FFF2-40B4-BE49-F238E27FC236}">
                <a16:creationId xmlns:a16="http://schemas.microsoft.com/office/drawing/2014/main" id="{5C809570-4587-48E8-B68B-C3631C52FA6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0115" y="1164873"/>
            <a:ext cx="254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" name="Line 474">
            <a:extLst>
              <a:ext uri="{FF2B5EF4-FFF2-40B4-BE49-F238E27FC236}">
                <a16:creationId xmlns:a16="http://schemas.microsoft.com/office/drawing/2014/main" id="{64D6A879-00BF-496D-AF8D-675054B30BC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164873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" name="Line 475">
            <a:extLst>
              <a:ext uri="{FF2B5EF4-FFF2-40B4-BE49-F238E27FC236}">
                <a16:creationId xmlns:a16="http://schemas.microsoft.com/office/drawing/2014/main" id="{82025C5E-45D8-41E1-9752-7110809CC3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164873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" name="Line 476">
            <a:extLst>
              <a:ext uri="{FF2B5EF4-FFF2-40B4-BE49-F238E27FC236}">
                <a16:creationId xmlns:a16="http://schemas.microsoft.com/office/drawing/2014/main" id="{D6A65EDB-E223-4273-B6CF-923857E2D3C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164873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" name="Line 477">
            <a:extLst>
              <a:ext uri="{FF2B5EF4-FFF2-40B4-BE49-F238E27FC236}">
                <a16:creationId xmlns:a16="http://schemas.microsoft.com/office/drawing/2014/main" id="{8A5A9485-8CAF-486C-8CA4-3CD5819ED7D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164873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" name="Line 478">
            <a:extLst>
              <a:ext uri="{FF2B5EF4-FFF2-40B4-BE49-F238E27FC236}">
                <a16:creationId xmlns:a16="http://schemas.microsoft.com/office/drawing/2014/main" id="{C386D53A-DED5-487A-A9B3-D88EAB8304B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164873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" name="Line 479">
            <a:extLst>
              <a:ext uri="{FF2B5EF4-FFF2-40B4-BE49-F238E27FC236}">
                <a16:creationId xmlns:a16="http://schemas.microsoft.com/office/drawing/2014/main" id="{5E5D7819-186A-4AA9-9360-A4896763068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164873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" name="Line 480">
            <a:extLst>
              <a:ext uri="{FF2B5EF4-FFF2-40B4-BE49-F238E27FC236}">
                <a16:creationId xmlns:a16="http://schemas.microsoft.com/office/drawing/2014/main" id="{F92B1CC1-4646-48D6-A7A0-76081D0FEA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1839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" name="Freeform 481">
            <a:extLst>
              <a:ext uri="{FF2B5EF4-FFF2-40B4-BE49-F238E27FC236}">
                <a16:creationId xmlns:a16="http://schemas.microsoft.com/office/drawing/2014/main" id="{E1203F03-08A1-43CC-827E-ED976FE5029E}"/>
              </a:ext>
            </a:extLst>
          </p:cNvPr>
          <p:cNvSpPr>
            <a:spLocks/>
          </p:cNvSpPr>
          <p:nvPr/>
        </p:nvSpPr>
        <p:spPr bwMode="auto">
          <a:xfrm>
            <a:off x="4862815" y="1274411"/>
            <a:ext cx="38100" cy="28575"/>
          </a:xfrm>
          <a:custGeom>
            <a:avLst/>
            <a:gdLst>
              <a:gd name="T0" fmla="*/ 2147483647 w 24"/>
              <a:gd name="T1" fmla="*/ 2147483647 h 24"/>
              <a:gd name="T2" fmla="*/ 2147483647 w 24"/>
              <a:gd name="T3" fmla="*/ 2147483647 h 24"/>
              <a:gd name="T4" fmla="*/ 2147483647 w 24"/>
              <a:gd name="T5" fmla="*/ 2147483647 h 24"/>
              <a:gd name="T6" fmla="*/ 2147483647 w 24"/>
              <a:gd name="T7" fmla="*/ 2147483647 h 24"/>
              <a:gd name="T8" fmla="*/ 0 w 24"/>
              <a:gd name="T9" fmla="*/ 2147483647 h 24"/>
              <a:gd name="T10" fmla="*/ 0 w 24"/>
              <a:gd name="T11" fmla="*/ 2147483647 h 24"/>
              <a:gd name="T12" fmla="*/ 0 w 24"/>
              <a:gd name="T13" fmla="*/ 2147483647 h 24"/>
              <a:gd name="T14" fmla="*/ 0 w 24"/>
              <a:gd name="T15" fmla="*/ 0 h 24"/>
              <a:gd name="T16" fmla="*/ 2147483647 w 24"/>
              <a:gd name="T17" fmla="*/ 0 h 24"/>
              <a:gd name="T18" fmla="*/ 2147483647 w 24"/>
              <a:gd name="T19" fmla="*/ 0 h 24"/>
              <a:gd name="T20" fmla="*/ 2147483647 w 24"/>
              <a:gd name="T21" fmla="*/ 0 h 24"/>
              <a:gd name="T22" fmla="*/ 2147483647 w 24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4"/>
              <a:gd name="T38" fmla="*/ 24 w 24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4">
                <a:moveTo>
                  <a:pt x="24" y="16"/>
                </a:moveTo>
                <a:lnTo>
                  <a:pt x="24" y="24"/>
                </a:lnTo>
                <a:lnTo>
                  <a:pt x="16" y="24"/>
                </a:lnTo>
                <a:lnTo>
                  <a:pt x="0" y="24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" name="Line 482">
            <a:extLst>
              <a:ext uri="{FF2B5EF4-FFF2-40B4-BE49-F238E27FC236}">
                <a16:creationId xmlns:a16="http://schemas.microsoft.com/office/drawing/2014/main" id="{CFD58220-16C6-49BD-88FF-12579CA5700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915" y="1293461"/>
            <a:ext cx="3175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" name="Line 483">
            <a:extLst>
              <a:ext uri="{FF2B5EF4-FFF2-40B4-BE49-F238E27FC236}">
                <a16:creationId xmlns:a16="http://schemas.microsoft.com/office/drawing/2014/main" id="{E9524997-D188-483A-853F-B6A9142311D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915" y="1302986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" name="Line 484">
            <a:extLst>
              <a:ext uri="{FF2B5EF4-FFF2-40B4-BE49-F238E27FC236}">
                <a16:creationId xmlns:a16="http://schemas.microsoft.com/office/drawing/2014/main" id="{B0BCA030-3262-4069-A728-53D6E815202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88215" y="130298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" name="Line 485">
            <a:extLst>
              <a:ext uri="{FF2B5EF4-FFF2-40B4-BE49-F238E27FC236}">
                <a16:creationId xmlns:a16="http://schemas.microsoft.com/office/drawing/2014/main" id="{50580B8D-1F90-4BEB-AD24-721549FBA7C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3029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" name="Line 486">
            <a:extLst>
              <a:ext uri="{FF2B5EF4-FFF2-40B4-BE49-F238E27FC236}">
                <a16:creationId xmlns:a16="http://schemas.microsoft.com/office/drawing/2014/main" id="{6FE1562E-900B-4504-9E8B-547728A509D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3029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" name="Line 487">
            <a:extLst>
              <a:ext uri="{FF2B5EF4-FFF2-40B4-BE49-F238E27FC236}">
                <a16:creationId xmlns:a16="http://schemas.microsoft.com/office/drawing/2014/main" id="{DB35239C-801C-4099-A865-C9136D85AE9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3029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" name="Line 488">
            <a:extLst>
              <a:ext uri="{FF2B5EF4-FFF2-40B4-BE49-F238E27FC236}">
                <a16:creationId xmlns:a16="http://schemas.microsoft.com/office/drawing/2014/main" id="{64FECEF2-EFA5-4D11-88CE-55076B9862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62815" y="1302986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" name="Line 489">
            <a:extLst>
              <a:ext uri="{FF2B5EF4-FFF2-40B4-BE49-F238E27FC236}">
                <a16:creationId xmlns:a16="http://schemas.microsoft.com/office/drawing/2014/main" id="{786218B8-E6C0-4BA8-9326-EAEC6F1DB1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029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" name="Line 490">
            <a:extLst>
              <a:ext uri="{FF2B5EF4-FFF2-40B4-BE49-F238E27FC236}">
                <a16:creationId xmlns:a16="http://schemas.microsoft.com/office/drawing/2014/main" id="{C5654544-A6BE-4052-B5AE-1BD1099293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62815" y="1293461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" name="Line 491">
            <a:extLst>
              <a:ext uri="{FF2B5EF4-FFF2-40B4-BE49-F238E27FC236}">
                <a16:creationId xmlns:a16="http://schemas.microsoft.com/office/drawing/2014/main" id="{96B2FFFE-D813-4681-B95A-D6814492B94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" name="Line 492">
            <a:extLst>
              <a:ext uri="{FF2B5EF4-FFF2-40B4-BE49-F238E27FC236}">
                <a16:creationId xmlns:a16="http://schemas.microsoft.com/office/drawing/2014/main" id="{498A6847-1BF7-46FE-A616-115C2D507A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" name="Line 493">
            <a:extLst>
              <a:ext uri="{FF2B5EF4-FFF2-40B4-BE49-F238E27FC236}">
                <a16:creationId xmlns:a16="http://schemas.microsoft.com/office/drawing/2014/main" id="{169B1C10-6239-41C4-8455-C1678815E17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" name="Line 494">
            <a:extLst>
              <a:ext uri="{FF2B5EF4-FFF2-40B4-BE49-F238E27FC236}">
                <a16:creationId xmlns:a16="http://schemas.microsoft.com/office/drawing/2014/main" id="{C3C76D54-DBD8-4C9F-8B01-975D48DFFA5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62815" y="1274411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" name="Line 495">
            <a:extLst>
              <a:ext uri="{FF2B5EF4-FFF2-40B4-BE49-F238E27FC236}">
                <a16:creationId xmlns:a16="http://schemas.microsoft.com/office/drawing/2014/main" id="{789A4B46-6C61-4CB1-9A71-1294E559D85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" name="Line 496">
            <a:extLst>
              <a:ext uri="{FF2B5EF4-FFF2-40B4-BE49-F238E27FC236}">
                <a16:creationId xmlns:a16="http://schemas.microsoft.com/office/drawing/2014/main" id="{0B43E6DF-25EF-464E-B1C9-B1E828A6A56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274411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" name="Line 497">
            <a:extLst>
              <a:ext uri="{FF2B5EF4-FFF2-40B4-BE49-F238E27FC236}">
                <a16:creationId xmlns:a16="http://schemas.microsoft.com/office/drawing/2014/main" id="{3979909D-1F94-4115-9485-76AC6E8A884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" name="Line 498">
            <a:extLst>
              <a:ext uri="{FF2B5EF4-FFF2-40B4-BE49-F238E27FC236}">
                <a16:creationId xmlns:a16="http://schemas.microsoft.com/office/drawing/2014/main" id="{D433EA76-18AB-44F6-B6FB-7EF559A906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" name="Line 499">
            <a:extLst>
              <a:ext uri="{FF2B5EF4-FFF2-40B4-BE49-F238E27FC236}">
                <a16:creationId xmlns:a16="http://schemas.microsoft.com/office/drawing/2014/main" id="{ED4206B2-102E-41FB-97A1-D1A30B7DFE5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" name="Line 500">
            <a:extLst>
              <a:ext uri="{FF2B5EF4-FFF2-40B4-BE49-F238E27FC236}">
                <a16:creationId xmlns:a16="http://schemas.microsoft.com/office/drawing/2014/main" id="{1D4620E0-EB84-4A8B-999B-B2F93AC00DF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27441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9" name="Line 501">
            <a:extLst>
              <a:ext uri="{FF2B5EF4-FFF2-40B4-BE49-F238E27FC236}">
                <a16:creationId xmlns:a16="http://schemas.microsoft.com/office/drawing/2014/main" id="{F24F8B62-AE51-41D0-AD7F-79FECE67F98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915" y="1274411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0" name="Line 502">
            <a:extLst>
              <a:ext uri="{FF2B5EF4-FFF2-40B4-BE49-F238E27FC236}">
                <a16:creationId xmlns:a16="http://schemas.microsoft.com/office/drawing/2014/main" id="{02F7F985-1180-4CDD-A034-1511EDC408E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915" y="1274411"/>
            <a:ext cx="3175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1" name="Line 503">
            <a:extLst>
              <a:ext uri="{FF2B5EF4-FFF2-40B4-BE49-F238E27FC236}">
                <a16:creationId xmlns:a16="http://schemas.microsoft.com/office/drawing/2014/main" id="{B054914E-3C03-49A1-B712-93F3C4D34AB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915" y="1293461"/>
            <a:ext cx="3175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2" name="Freeform 504">
            <a:extLst>
              <a:ext uri="{FF2B5EF4-FFF2-40B4-BE49-F238E27FC236}">
                <a16:creationId xmlns:a16="http://schemas.microsoft.com/office/drawing/2014/main" id="{0D597414-CB80-4584-B7F1-4DC1A813CBBF}"/>
              </a:ext>
            </a:extLst>
          </p:cNvPr>
          <p:cNvSpPr>
            <a:spLocks/>
          </p:cNvSpPr>
          <p:nvPr/>
        </p:nvSpPr>
        <p:spPr bwMode="auto">
          <a:xfrm>
            <a:off x="4978702" y="1449036"/>
            <a:ext cx="39688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3" name="Line 505">
            <a:extLst>
              <a:ext uri="{FF2B5EF4-FFF2-40B4-BE49-F238E27FC236}">
                <a16:creationId xmlns:a16="http://schemas.microsoft.com/office/drawing/2014/main" id="{70DBB5B9-BA02-49C2-9EFB-027DC858B40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4680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4" name="Line 506">
            <a:extLst>
              <a:ext uri="{FF2B5EF4-FFF2-40B4-BE49-F238E27FC236}">
                <a16:creationId xmlns:a16="http://schemas.microsoft.com/office/drawing/2014/main" id="{626C2E8A-011A-46D1-9A1F-9FE4D6A676C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5" name="Line 507">
            <a:extLst>
              <a:ext uri="{FF2B5EF4-FFF2-40B4-BE49-F238E27FC236}">
                <a16:creationId xmlns:a16="http://schemas.microsoft.com/office/drawing/2014/main" id="{273E20E9-26CC-4C2F-83F7-5C325C967A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05690" y="14776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6" name="Line 508">
            <a:extLst>
              <a:ext uri="{FF2B5EF4-FFF2-40B4-BE49-F238E27FC236}">
                <a16:creationId xmlns:a16="http://schemas.microsoft.com/office/drawing/2014/main" id="{21321095-1EE6-421B-A2DD-452E29FAA03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7" name="Line 509">
            <a:extLst>
              <a:ext uri="{FF2B5EF4-FFF2-40B4-BE49-F238E27FC236}">
                <a16:creationId xmlns:a16="http://schemas.microsoft.com/office/drawing/2014/main" id="{03E460F6-EC89-4BEF-BDAC-ADFCE9E2CD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8" name="Line 510">
            <a:extLst>
              <a:ext uri="{FF2B5EF4-FFF2-40B4-BE49-F238E27FC236}">
                <a16:creationId xmlns:a16="http://schemas.microsoft.com/office/drawing/2014/main" id="{B52BA20C-3A0B-40A3-80A9-F73AE77A81A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9" name="Line 511">
            <a:extLst>
              <a:ext uri="{FF2B5EF4-FFF2-40B4-BE49-F238E27FC236}">
                <a16:creationId xmlns:a16="http://schemas.microsoft.com/office/drawing/2014/main" id="{43BCD5DE-5E6D-459F-9C40-A03656A8032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78702" y="1477611"/>
            <a:ext cx="269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0" name="Line 512">
            <a:extLst>
              <a:ext uri="{FF2B5EF4-FFF2-40B4-BE49-F238E27FC236}">
                <a16:creationId xmlns:a16="http://schemas.microsoft.com/office/drawing/2014/main" id="{02DF3092-0BD2-4920-B092-CF6E60150058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1" name="Line 513">
            <a:extLst>
              <a:ext uri="{FF2B5EF4-FFF2-40B4-BE49-F238E27FC236}">
                <a16:creationId xmlns:a16="http://schemas.microsoft.com/office/drawing/2014/main" id="{BE17CF0D-437A-4AC0-9801-8F9C5A5329B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78702" y="1468086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2" name="Line 514">
            <a:extLst>
              <a:ext uri="{FF2B5EF4-FFF2-40B4-BE49-F238E27FC236}">
                <a16:creationId xmlns:a16="http://schemas.microsoft.com/office/drawing/2014/main" id="{392DCBBC-774F-4A30-9089-A6865A8E4A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3" name="Line 515">
            <a:extLst>
              <a:ext uri="{FF2B5EF4-FFF2-40B4-BE49-F238E27FC236}">
                <a16:creationId xmlns:a16="http://schemas.microsoft.com/office/drawing/2014/main" id="{35EC5F72-2985-4953-AE28-1C51930AAF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4" name="Line 516">
            <a:extLst>
              <a:ext uri="{FF2B5EF4-FFF2-40B4-BE49-F238E27FC236}">
                <a16:creationId xmlns:a16="http://schemas.microsoft.com/office/drawing/2014/main" id="{0089EE46-F036-4582-9578-CDE0A12ECA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5" name="Line 517">
            <a:extLst>
              <a:ext uri="{FF2B5EF4-FFF2-40B4-BE49-F238E27FC236}">
                <a16:creationId xmlns:a16="http://schemas.microsoft.com/office/drawing/2014/main" id="{4CEACBCC-2545-4F3B-A066-E7DF58C616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78702" y="1449036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6" name="Line 518">
            <a:extLst>
              <a:ext uri="{FF2B5EF4-FFF2-40B4-BE49-F238E27FC236}">
                <a16:creationId xmlns:a16="http://schemas.microsoft.com/office/drawing/2014/main" id="{44B12CDC-3B81-4311-9571-3BBFD6EBE2F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4490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7" name="Line 519">
            <a:extLst>
              <a:ext uri="{FF2B5EF4-FFF2-40B4-BE49-F238E27FC236}">
                <a16:creationId xmlns:a16="http://schemas.microsoft.com/office/drawing/2014/main" id="{C62C16A3-B93C-4CD7-B6EA-55696007A79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449036"/>
            <a:ext cx="269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8" name="Line 520">
            <a:extLst>
              <a:ext uri="{FF2B5EF4-FFF2-40B4-BE49-F238E27FC236}">
                <a16:creationId xmlns:a16="http://schemas.microsoft.com/office/drawing/2014/main" id="{08FB75C7-9CB9-49A0-81F4-57287767DB8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4490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9" name="Line 521">
            <a:extLst>
              <a:ext uri="{FF2B5EF4-FFF2-40B4-BE49-F238E27FC236}">
                <a16:creationId xmlns:a16="http://schemas.microsoft.com/office/drawing/2014/main" id="{8D931B25-F660-4CC3-A275-B23D679826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4490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0" name="Line 522">
            <a:extLst>
              <a:ext uri="{FF2B5EF4-FFF2-40B4-BE49-F238E27FC236}">
                <a16:creationId xmlns:a16="http://schemas.microsoft.com/office/drawing/2014/main" id="{BF0D7595-111C-41D8-BF3B-B30B08188A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4490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1" name="Line 523">
            <a:extLst>
              <a:ext uri="{FF2B5EF4-FFF2-40B4-BE49-F238E27FC236}">
                <a16:creationId xmlns:a16="http://schemas.microsoft.com/office/drawing/2014/main" id="{49F38EB2-7BD6-4ED0-BB1D-FBA711927C1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44903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2" name="Line 524">
            <a:extLst>
              <a:ext uri="{FF2B5EF4-FFF2-40B4-BE49-F238E27FC236}">
                <a16:creationId xmlns:a16="http://schemas.microsoft.com/office/drawing/2014/main" id="{90BFE6EE-7236-42A1-835A-D9C1B47EDD9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4490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3" name="Line 525">
            <a:extLst>
              <a:ext uri="{FF2B5EF4-FFF2-40B4-BE49-F238E27FC236}">
                <a16:creationId xmlns:a16="http://schemas.microsoft.com/office/drawing/2014/main" id="{2F360900-532A-42AD-9F37-B83E57EF28E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44903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4" name="Line 526">
            <a:extLst>
              <a:ext uri="{FF2B5EF4-FFF2-40B4-BE49-F238E27FC236}">
                <a16:creationId xmlns:a16="http://schemas.microsoft.com/office/drawing/2014/main" id="{2135E667-09F0-4CC5-8B24-E24BF84E785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4680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5" name="Freeform 527">
            <a:extLst>
              <a:ext uri="{FF2B5EF4-FFF2-40B4-BE49-F238E27FC236}">
                <a16:creationId xmlns:a16="http://schemas.microsoft.com/office/drawing/2014/main" id="{9AC14DD0-70BC-406E-830A-BBE5AC84CCA1}"/>
              </a:ext>
            </a:extLst>
          </p:cNvPr>
          <p:cNvSpPr>
            <a:spLocks/>
          </p:cNvSpPr>
          <p:nvPr/>
        </p:nvSpPr>
        <p:spPr bwMode="auto">
          <a:xfrm>
            <a:off x="5094590" y="1331561"/>
            <a:ext cx="52387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6" name="Line 528">
            <a:extLst>
              <a:ext uri="{FF2B5EF4-FFF2-40B4-BE49-F238E27FC236}">
                <a16:creationId xmlns:a16="http://schemas.microsoft.com/office/drawing/2014/main" id="{F7FB9786-9BF1-4D58-86A5-4EE10D5BCA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34277" y="134902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7" name="Line 529">
            <a:extLst>
              <a:ext uri="{FF2B5EF4-FFF2-40B4-BE49-F238E27FC236}">
                <a16:creationId xmlns:a16="http://schemas.microsoft.com/office/drawing/2014/main" id="{BBCC18C8-E690-45B0-BF51-44A390E6148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427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8" name="Line 530">
            <a:extLst>
              <a:ext uri="{FF2B5EF4-FFF2-40B4-BE49-F238E27FC236}">
                <a16:creationId xmlns:a16="http://schemas.microsoft.com/office/drawing/2014/main" id="{C215116E-F42D-426F-98FE-9EBB8E4762E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21577" y="13585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9" name="Line 531">
            <a:extLst>
              <a:ext uri="{FF2B5EF4-FFF2-40B4-BE49-F238E27FC236}">
                <a16:creationId xmlns:a16="http://schemas.microsoft.com/office/drawing/2014/main" id="{E2BFDF36-0641-409A-812C-74718B7159E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0" name="Line 532">
            <a:extLst>
              <a:ext uri="{FF2B5EF4-FFF2-40B4-BE49-F238E27FC236}">
                <a16:creationId xmlns:a16="http://schemas.microsoft.com/office/drawing/2014/main" id="{63A18F04-6056-44D6-964F-B1653C4A697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1" name="Line 533">
            <a:extLst>
              <a:ext uri="{FF2B5EF4-FFF2-40B4-BE49-F238E27FC236}">
                <a16:creationId xmlns:a16="http://schemas.microsoft.com/office/drawing/2014/main" id="{47B1B850-2FBE-49F7-828C-5EAF7A4FAD6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2" name="Line 534">
            <a:extLst>
              <a:ext uri="{FF2B5EF4-FFF2-40B4-BE49-F238E27FC236}">
                <a16:creationId xmlns:a16="http://schemas.microsoft.com/office/drawing/2014/main" id="{CB147822-5305-419E-836E-275BB3E3BC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08877" y="13585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3" name="Line 535">
            <a:extLst>
              <a:ext uri="{FF2B5EF4-FFF2-40B4-BE49-F238E27FC236}">
                <a16:creationId xmlns:a16="http://schemas.microsoft.com/office/drawing/2014/main" id="{23FCE8C3-5010-4E72-A52B-DF2170DE45D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4" name="Line 536">
            <a:extLst>
              <a:ext uri="{FF2B5EF4-FFF2-40B4-BE49-F238E27FC236}">
                <a16:creationId xmlns:a16="http://schemas.microsoft.com/office/drawing/2014/main" id="{DF0FA088-D216-4F90-8E68-2495263757E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94590" y="1349023"/>
            <a:ext cx="142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5" name="Line 537">
            <a:extLst>
              <a:ext uri="{FF2B5EF4-FFF2-40B4-BE49-F238E27FC236}">
                <a16:creationId xmlns:a16="http://schemas.microsoft.com/office/drawing/2014/main" id="{20CDFDE3-2D2E-4D27-A708-027B2D818DF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6" name="Line 538">
            <a:extLst>
              <a:ext uri="{FF2B5EF4-FFF2-40B4-BE49-F238E27FC236}">
                <a16:creationId xmlns:a16="http://schemas.microsoft.com/office/drawing/2014/main" id="{452028F0-E598-4940-986A-8C9D2986A63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7" name="Line 539">
            <a:extLst>
              <a:ext uri="{FF2B5EF4-FFF2-40B4-BE49-F238E27FC236}">
                <a16:creationId xmlns:a16="http://schemas.microsoft.com/office/drawing/2014/main" id="{98F165D0-79C2-4F95-B033-3A3B087B76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8" name="Line 540">
            <a:extLst>
              <a:ext uri="{FF2B5EF4-FFF2-40B4-BE49-F238E27FC236}">
                <a16:creationId xmlns:a16="http://schemas.microsoft.com/office/drawing/2014/main" id="{B3F30A9D-3F98-49D1-9F42-DBA43D0FB8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94590" y="1331561"/>
            <a:ext cx="142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9" name="Line 541">
            <a:extLst>
              <a:ext uri="{FF2B5EF4-FFF2-40B4-BE49-F238E27FC236}">
                <a16:creationId xmlns:a16="http://schemas.microsoft.com/office/drawing/2014/main" id="{5BBF9211-2638-4A6F-A705-8CC761BFB5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3315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0" name="Line 542">
            <a:extLst>
              <a:ext uri="{FF2B5EF4-FFF2-40B4-BE49-F238E27FC236}">
                <a16:creationId xmlns:a16="http://schemas.microsoft.com/office/drawing/2014/main" id="{C3D61DCB-2F8A-4986-B5F2-17AC3FEB4F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3315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1" name="Line 543">
            <a:extLst>
              <a:ext uri="{FF2B5EF4-FFF2-40B4-BE49-F238E27FC236}">
                <a16:creationId xmlns:a16="http://schemas.microsoft.com/office/drawing/2014/main" id="{B541B910-D866-47C4-90BA-D98D0B226C2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3315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2" name="Line 544">
            <a:extLst>
              <a:ext uri="{FF2B5EF4-FFF2-40B4-BE49-F238E27FC236}">
                <a16:creationId xmlns:a16="http://schemas.microsoft.com/office/drawing/2014/main" id="{C8D98A87-C0C7-4218-8737-83E7D1C1D4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3315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3" name="Line 545">
            <a:extLst>
              <a:ext uri="{FF2B5EF4-FFF2-40B4-BE49-F238E27FC236}">
                <a16:creationId xmlns:a16="http://schemas.microsoft.com/office/drawing/2014/main" id="{E6A56581-7852-4696-B51C-F6633C39201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3315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4" name="Line 547">
            <a:extLst>
              <a:ext uri="{FF2B5EF4-FFF2-40B4-BE49-F238E27FC236}">
                <a16:creationId xmlns:a16="http://schemas.microsoft.com/office/drawing/2014/main" id="{8C7C0A58-0E6B-407C-BF0E-5C191801467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3315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5" name="Line 548">
            <a:extLst>
              <a:ext uri="{FF2B5EF4-FFF2-40B4-BE49-F238E27FC236}">
                <a16:creationId xmlns:a16="http://schemas.microsoft.com/office/drawing/2014/main" id="{791F320E-18F0-4728-8561-AC48EA53AEE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4277" y="13315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6" name="Line 549">
            <a:extLst>
              <a:ext uri="{FF2B5EF4-FFF2-40B4-BE49-F238E27FC236}">
                <a16:creationId xmlns:a16="http://schemas.microsoft.com/office/drawing/2014/main" id="{4791E31C-F09F-46F3-8C7A-F8E2DC49F0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4277" y="133156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7" name="Line 550">
            <a:extLst>
              <a:ext uri="{FF2B5EF4-FFF2-40B4-BE49-F238E27FC236}">
                <a16:creationId xmlns:a16="http://schemas.microsoft.com/office/drawing/2014/main" id="{609284CC-A140-4CBA-A6C4-C7B8D20D822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8" name="Freeform 551">
            <a:extLst>
              <a:ext uri="{FF2B5EF4-FFF2-40B4-BE49-F238E27FC236}">
                <a16:creationId xmlns:a16="http://schemas.microsoft.com/office/drawing/2014/main" id="{19387FC4-55BA-40E8-8567-C5CFFDFC3F30}"/>
              </a:ext>
            </a:extLst>
          </p:cNvPr>
          <p:cNvSpPr>
            <a:spLocks/>
          </p:cNvSpPr>
          <p:nvPr/>
        </p:nvSpPr>
        <p:spPr bwMode="auto">
          <a:xfrm>
            <a:off x="4940602" y="1110898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9" name="Line 552">
            <a:extLst>
              <a:ext uri="{FF2B5EF4-FFF2-40B4-BE49-F238E27FC236}">
                <a16:creationId xmlns:a16="http://schemas.microsoft.com/office/drawing/2014/main" id="{C54A056C-F1BD-4C76-B9B1-B829DCA5FCD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78702" y="1128361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0" name="Line 553">
            <a:extLst>
              <a:ext uri="{FF2B5EF4-FFF2-40B4-BE49-F238E27FC236}">
                <a16:creationId xmlns:a16="http://schemas.microsoft.com/office/drawing/2014/main" id="{9DFF7C92-6E34-4C66-9719-6D777711D418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1394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1" name="Line 554">
            <a:extLst>
              <a:ext uri="{FF2B5EF4-FFF2-40B4-BE49-F238E27FC236}">
                <a16:creationId xmlns:a16="http://schemas.microsoft.com/office/drawing/2014/main" id="{7230534E-4CE8-4B4F-BAC3-B90C88DA87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66002" y="11394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2" name="Line 555">
            <a:extLst>
              <a:ext uri="{FF2B5EF4-FFF2-40B4-BE49-F238E27FC236}">
                <a16:creationId xmlns:a16="http://schemas.microsoft.com/office/drawing/2014/main" id="{DA64CAF3-93F0-47D7-B2F5-C1E4152053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1394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3" name="Line 556">
            <a:extLst>
              <a:ext uri="{FF2B5EF4-FFF2-40B4-BE49-F238E27FC236}">
                <a16:creationId xmlns:a16="http://schemas.microsoft.com/office/drawing/2014/main" id="{1BC15B24-A9FF-4EDC-8086-D6D5B2E9E22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1394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4" name="Line 557">
            <a:extLst>
              <a:ext uri="{FF2B5EF4-FFF2-40B4-BE49-F238E27FC236}">
                <a16:creationId xmlns:a16="http://schemas.microsoft.com/office/drawing/2014/main" id="{56E8C99E-FC02-4DFB-9DD6-90001DE813E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1394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5" name="Line 558">
            <a:extLst>
              <a:ext uri="{FF2B5EF4-FFF2-40B4-BE49-F238E27FC236}">
                <a16:creationId xmlns:a16="http://schemas.microsoft.com/office/drawing/2014/main" id="{CE09D2E8-93F7-4055-9BBC-E673DC4A96D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53302" y="11394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6" name="Line 559">
            <a:extLst>
              <a:ext uri="{FF2B5EF4-FFF2-40B4-BE49-F238E27FC236}">
                <a16:creationId xmlns:a16="http://schemas.microsoft.com/office/drawing/2014/main" id="{393CE172-E350-47DA-AFB0-C1A9A63AC24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1394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7" name="Line 560">
            <a:extLst>
              <a:ext uri="{FF2B5EF4-FFF2-40B4-BE49-F238E27FC236}">
                <a16:creationId xmlns:a16="http://schemas.microsoft.com/office/drawing/2014/main" id="{73183051-34CB-4444-9826-2BF87E83EE9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40602" y="1128361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8" name="Line 561">
            <a:extLst>
              <a:ext uri="{FF2B5EF4-FFF2-40B4-BE49-F238E27FC236}">
                <a16:creationId xmlns:a16="http://schemas.microsoft.com/office/drawing/2014/main" id="{9201DFFD-7340-471B-ABF1-F31C1DAC42D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1283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9" name="Line 562">
            <a:extLst>
              <a:ext uri="{FF2B5EF4-FFF2-40B4-BE49-F238E27FC236}">
                <a16:creationId xmlns:a16="http://schemas.microsoft.com/office/drawing/2014/main" id="{D0E3DEDA-D24C-4C4C-A2E2-CB5C5ABD1F2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1283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0" name="Line 563">
            <a:extLst>
              <a:ext uri="{FF2B5EF4-FFF2-40B4-BE49-F238E27FC236}">
                <a16:creationId xmlns:a16="http://schemas.microsoft.com/office/drawing/2014/main" id="{6E096C0B-CDFC-4970-9A84-80B2B9F75F5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1283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1" name="Line 564">
            <a:extLst>
              <a:ext uri="{FF2B5EF4-FFF2-40B4-BE49-F238E27FC236}">
                <a16:creationId xmlns:a16="http://schemas.microsoft.com/office/drawing/2014/main" id="{C0026512-6A4B-461A-915B-FD0EA47F32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40602" y="1110898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2" name="Line 565">
            <a:extLst>
              <a:ext uri="{FF2B5EF4-FFF2-40B4-BE49-F238E27FC236}">
                <a16:creationId xmlns:a16="http://schemas.microsoft.com/office/drawing/2014/main" id="{7F0AE6A6-4D3D-4938-A4D6-F9CBD983AA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1108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3" name="Line 566">
            <a:extLst>
              <a:ext uri="{FF2B5EF4-FFF2-40B4-BE49-F238E27FC236}">
                <a16:creationId xmlns:a16="http://schemas.microsoft.com/office/drawing/2014/main" id="{7E6426E2-46F6-4FF7-AB29-56E7F58005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1108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4" name="Line 567">
            <a:extLst>
              <a:ext uri="{FF2B5EF4-FFF2-40B4-BE49-F238E27FC236}">
                <a16:creationId xmlns:a16="http://schemas.microsoft.com/office/drawing/2014/main" id="{049F28A0-2D26-4970-A87D-1C05FF15E95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1108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5" name="Line 568">
            <a:extLst>
              <a:ext uri="{FF2B5EF4-FFF2-40B4-BE49-F238E27FC236}">
                <a16:creationId xmlns:a16="http://schemas.microsoft.com/office/drawing/2014/main" id="{9F53AE67-EA8C-4ABD-9725-514F05037A2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1108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6" name="Line 569">
            <a:extLst>
              <a:ext uri="{FF2B5EF4-FFF2-40B4-BE49-F238E27FC236}">
                <a16:creationId xmlns:a16="http://schemas.microsoft.com/office/drawing/2014/main" id="{9760342C-038A-4AA1-A7BB-BFEC09CC383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1108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7" name="Line 570">
            <a:extLst>
              <a:ext uri="{FF2B5EF4-FFF2-40B4-BE49-F238E27FC236}">
                <a16:creationId xmlns:a16="http://schemas.microsoft.com/office/drawing/2014/main" id="{892587CE-1B43-4201-86B1-F3A85032512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1108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8" name="Line 571">
            <a:extLst>
              <a:ext uri="{FF2B5EF4-FFF2-40B4-BE49-F238E27FC236}">
                <a16:creationId xmlns:a16="http://schemas.microsoft.com/office/drawing/2014/main" id="{836F695F-03C9-464E-BEE1-7E889422DA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1108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9" name="Line 572">
            <a:extLst>
              <a:ext uri="{FF2B5EF4-FFF2-40B4-BE49-F238E27FC236}">
                <a16:creationId xmlns:a16="http://schemas.microsoft.com/office/drawing/2014/main" id="{32C3E3E3-76A8-4D69-92C1-8044BA9782A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110898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0" name="Line 573">
            <a:extLst>
              <a:ext uri="{FF2B5EF4-FFF2-40B4-BE49-F238E27FC236}">
                <a16:creationId xmlns:a16="http://schemas.microsoft.com/office/drawing/2014/main" id="{B4EB64DE-79C5-48D7-A892-6548CDCF06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1283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1" name="Freeform 574">
            <a:extLst>
              <a:ext uri="{FF2B5EF4-FFF2-40B4-BE49-F238E27FC236}">
                <a16:creationId xmlns:a16="http://schemas.microsoft.com/office/drawing/2014/main" id="{15D731C2-D994-4E34-AEF0-875C918453CF}"/>
              </a:ext>
            </a:extLst>
          </p:cNvPr>
          <p:cNvSpPr>
            <a:spLocks/>
          </p:cNvSpPr>
          <p:nvPr/>
        </p:nvSpPr>
        <p:spPr bwMode="auto">
          <a:xfrm>
            <a:off x="4837415" y="1385536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2" name="Line 575">
            <a:extLst>
              <a:ext uri="{FF2B5EF4-FFF2-40B4-BE49-F238E27FC236}">
                <a16:creationId xmlns:a16="http://schemas.microsoft.com/office/drawing/2014/main" id="{A5B31DA4-B890-4634-AC3D-64DE7E5D002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402998"/>
            <a:ext cx="1587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3" name="Line 576">
            <a:extLst>
              <a:ext uri="{FF2B5EF4-FFF2-40B4-BE49-F238E27FC236}">
                <a16:creationId xmlns:a16="http://schemas.microsoft.com/office/drawing/2014/main" id="{E81CF933-E1FD-462C-B448-FFD9060177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4" name="Line 577">
            <a:extLst>
              <a:ext uri="{FF2B5EF4-FFF2-40B4-BE49-F238E27FC236}">
                <a16:creationId xmlns:a16="http://schemas.microsoft.com/office/drawing/2014/main" id="{3642F19B-774B-4C26-AB29-B82CACA380C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62815" y="14141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5" name="Line 578">
            <a:extLst>
              <a:ext uri="{FF2B5EF4-FFF2-40B4-BE49-F238E27FC236}">
                <a16:creationId xmlns:a16="http://schemas.microsoft.com/office/drawing/2014/main" id="{9E5BA9A5-8C20-4EC5-A251-6281C9A4AD7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6" name="Line 579">
            <a:extLst>
              <a:ext uri="{FF2B5EF4-FFF2-40B4-BE49-F238E27FC236}">
                <a16:creationId xmlns:a16="http://schemas.microsoft.com/office/drawing/2014/main" id="{2787AA87-D52C-4C40-B774-26320DFEEBA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7" name="Line 580">
            <a:extLst>
              <a:ext uri="{FF2B5EF4-FFF2-40B4-BE49-F238E27FC236}">
                <a16:creationId xmlns:a16="http://schemas.microsoft.com/office/drawing/2014/main" id="{C395ABFD-7FA4-4967-81E4-1FD7A9131F0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8" name="Line 581">
            <a:extLst>
              <a:ext uri="{FF2B5EF4-FFF2-40B4-BE49-F238E27FC236}">
                <a16:creationId xmlns:a16="http://schemas.microsoft.com/office/drawing/2014/main" id="{9A6437C5-40A4-4DD8-AC47-449DDEE4088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37415" y="14141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9" name="Line 582">
            <a:extLst>
              <a:ext uri="{FF2B5EF4-FFF2-40B4-BE49-F238E27FC236}">
                <a16:creationId xmlns:a16="http://schemas.microsoft.com/office/drawing/2014/main" id="{EB03931E-CF8D-4530-8345-0C9E8133C0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0" name="Line 583">
            <a:extLst>
              <a:ext uri="{FF2B5EF4-FFF2-40B4-BE49-F238E27FC236}">
                <a16:creationId xmlns:a16="http://schemas.microsoft.com/office/drawing/2014/main" id="{0377F138-D38E-4985-9399-292DF3A8C8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37415" y="1402998"/>
            <a:ext cx="1587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1" name="Line 584">
            <a:extLst>
              <a:ext uri="{FF2B5EF4-FFF2-40B4-BE49-F238E27FC236}">
                <a16:creationId xmlns:a16="http://schemas.microsoft.com/office/drawing/2014/main" id="{557110C8-488C-4BF4-B7F2-0E1D9214958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2" name="Line 585">
            <a:extLst>
              <a:ext uri="{FF2B5EF4-FFF2-40B4-BE49-F238E27FC236}">
                <a16:creationId xmlns:a16="http://schemas.microsoft.com/office/drawing/2014/main" id="{FC78F91A-97C4-40B7-A546-4757F35C37B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3" name="Line 586">
            <a:extLst>
              <a:ext uri="{FF2B5EF4-FFF2-40B4-BE49-F238E27FC236}">
                <a16:creationId xmlns:a16="http://schemas.microsoft.com/office/drawing/2014/main" id="{A51D2566-ED85-4ED5-A981-FCA0D64A77D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4" name="Line 587">
            <a:extLst>
              <a:ext uri="{FF2B5EF4-FFF2-40B4-BE49-F238E27FC236}">
                <a16:creationId xmlns:a16="http://schemas.microsoft.com/office/drawing/2014/main" id="{4E666CDE-027C-4CD7-B45B-116F9815648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37415" y="1385536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5" name="Line 588">
            <a:extLst>
              <a:ext uri="{FF2B5EF4-FFF2-40B4-BE49-F238E27FC236}">
                <a16:creationId xmlns:a16="http://schemas.microsoft.com/office/drawing/2014/main" id="{E437AF95-8CB4-4DAB-BC1B-2AE13ACD890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6" name="Line 589">
            <a:extLst>
              <a:ext uri="{FF2B5EF4-FFF2-40B4-BE49-F238E27FC236}">
                <a16:creationId xmlns:a16="http://schemas.microsoft.com/office/drawing/2014/main" id="{8AC0CCA8-D6D6-4645-B939-CA30B6B782C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385536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7" name="Line 590">
            <a:extLst>
              <a:ext uri="{FF2B5EF4-FFF2-40B4-BE49-F238E27FC236}">
                <a16:creationId xmlns:a16="http://schemas.microsoft.com/office/drawing/2014/main" id="{CEB9D53C-0DB8-4B7E-BCA3-9B0BDCE5B2D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8" name="Line 591">
            <a:extLst>
              <a:ext uri="{FF2B5EF4-FFF2-40B4-BE49-F238E27FC236}">
                <a16:creationId xmlns:a16="http://schemas.microsoft.com/office/drawing/2014/main" id="{64EF11B5-3FE1-4883-B0E2-DE58CF09AB7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9" name="Line 592">
            <a:extLst>
              <a:ext uri="{FF2B5EF4-FFF2-40B4-BE49-F238E27FC236}">
                <a16:creationId xmlns:a16="http://schemas.microsoft.com/office/drawing/2014/main" id="{9739C4A7-82D1-4AEF-9225-7F399268100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0" name="Line 593">
            <a:extLst>
              <a:ext uri="{FF2B5EF4-FFF2-40B4-BE49-F238E27FC236}">
                <a16:creationId xmlns:a16="http://schemas.microsoft.com/office/drawing/2014/main" id="{8EFDDAF4-E102-4F9C-9D92-A47EFD72C1A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8553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1" name="Line 594">
            <a:extLst>
              <a:ext uri="{FF2B5EF4-FFF2-40B4-BE49-F238E27FC236}">
                <a16:creationId xmlns:a16="http://schemas.microsoft.com/office/drawing/2014/main" id="{713A8B8B-15CE-4804-B1B5-21DBEF39372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2" name="Line 595">
            <a:extLst>
              <a:ext uri="{FF2B5EF4-FFF2-40B4-BE49-F238E27FC236}">
                <a16:creationId xmlns:a16="http://schemas.microsoft.com/office/drawing/2014/main" id="{F49DD123-29E9-47C9-A332-DB2EF55BE5F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385536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3" name="Line 596">
            <a:extLst>
              <a:ext uri="{FF2B5EF4-FFF2-40B4-BE49-F238E27FC236}">
                <a16:creationId xmlns:a16="http://schemas.microsoft.com/office/drawing/2014/main" id="{1A121C72-3418-416D-B14F-2141BA33A20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4" name="Freeform 597">
            <a:extLst>
              <a:ext uri="{FF2B5EF4-FFF2-40B4-BE49-F238E27FC236}">
                <a16:creationId xmlns:a16="http://schemas.microsoft.com/office/drawing/2014/main" id="{EAF1B686-F011-4D73-9AD9-00EFAC8CEC79}"/>
              </a:ext>
            </a:extLst>
          </p:cNvPr>
          <p:cNvSpPr>
            <a:spLocks/>
          </p:cNvSpPr>
          <p:nvPr/>
        </p:nvSpPr>
        <p:spPr bwMode="auto">
          <a:xfrm>
            <a:off x="4735815" y="1293461"/>
            <a:ext cx="49212" cy="26987"/>
          </a:xfrm>
          <a:custGeom>
            <a:avLst/>
            <a:gdLst>
              <a:gd name="T0" fmla="*/ 2147483647 w 31"/>
              <a:gd name="T1" fmla="*/ 2147483647 h 23"/>
              <a:gd name="T2" fmla="*/ 2147483647 w 31"/>
              <a:gd name="T3" fmla="*/ 2147483647 h 23"/>
              <a:gd name="T4" fmla="*/ 2147483647 w 31"/>
              <a:gd name="T5" fmla="*/ 2147483647 h 23"/>
              <a:gd name="T6" fmla="*/ 2147483647 w 31"/>
              <a:gd name="T7" fmla="*/ 2147483647 h 23"/>
              <a:gd name="T8" fmla="*/ 2147483647 w 31"/>
              <a:gd name="T9" fmla="*/ 2147483647 h 23"/>
              <a:gd name="T10" fmla="*/ 0 w 31"/>
              <a:gd name="T11" fmla="*/ 2147483647 h 23"/>
              <a:gd name="T12" fmla="*/ 0 w 31"/>
              <a:gd name="T13" fmla="*/ 2147483647 h 23"/>
              <a:gd name="T14" fmla="*/ 2147483647 w 31"/>
              <a:gd name="T15" fmla="*/ 0 h 23"/>
              <a:gd name="T16" fmla="*/ 2147483647 w 31"/>
              <a:gd name="T17" fmla="*/ 0 h 23"/>
              <a:gd name="T18" fmla="*/ 2147483647 w 31"/>
              <a:gd name="T19" fmla="*/ 0 h 23"/>
              <a:gd name="T20" fmla="*/ 2147483647 w 31"/>
              <a:gd name="T21" fmla="*/ 0 h 23"/>
              <a:gd name="T22" fmla="*/ 2147483647 w 31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"/>
              <a:gd name="T37" fmla="*/ 0 h 23"/>
              <a:gd name="T38" fmla="*/ 31 w 31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" h="23">
                <a:moveTo>
                  <a:pt x="31" y="15"/>
                </a:moveTo>
                <a:lnTo>
                  <a:pt x="23" y="23"/>
                </a:lnTo>
                <a:lnTo>
                  <a:pt x="15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5" y="0"/>
                </a:lnTo>
                <a:lnTo>
                  <a:pt x="23" y="0"/>
                </a:lnTo>
                <a:lnTo>
                  <a:pt x="31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5" name="Line 598">
            <a:extLst>
              <a:ext uri="{FF2B5EF4-FFF2-40B4-BE49-F238E27FC236}">
                <a16:creationId xmlns:a16="http://schemas.microsoft.com/office/drawing/2014/main" id="{70706848-82CD-4F50-86D2-214BDAC6E4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72327" y="1312511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6" name="Line 599">
            <a:extLst>
              <a:ext uri="{FF2B5EF4-FFF2-40B4-BE49-F238E27FC236}">
                <a16:creationId xmlns:a16="http://schemas.microsoft.com/office/drawing/2014/main" id="{4C6AF2F2-C8DC-44F4-BC52-BCD9314753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2327" y="13204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7" name="Line 600">
            <a:extLst>
              <a:ext uri="{FF2B5EF4-FFF2-40B4-BE49-F238E27FC236}">
                <a16:creationId xmlns:a16="http://schemas.microsoft.com/office/drawing/2014/main" id="{70CE31AB-D3F4-414F-B098-37CB13B787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59627" y="13204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8" name="Line 601">
            <a:extLst>
              <a:ext uri="{FF2B5EF4-FFF2-40B4-BE49-F238E27FC236}">
                <a16:creationId xmlns:a16="http://schemas.microsoft.com/office/drawing/2014/main" id="{614309DC-135E-456E-A0F5-64FCA6A22E7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3204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9" name="Line 602">
            <a:extLst>
              <a:ext uri="{FF2B5EF4-FFF2-40B4-BE49-F238E27FC236}">
                <a16:creationId xmlns:a16="http://schemas.microsoft.com/office/drawing/2014/main" id="{2A39BC18-2BC4-48B4-99F0-D65675307BC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3204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0" name="Line 603">
            <a:extLst>
              <a:ext uri="{FF2B5EF4-FFF2-40B4-BE49-F238E27FC236}">
                <a16:creationId xmlns:a16="http://schemas.microsoft.com/office/drawing/2014/main" id="{BBC74AFE-ABF1-4B23-8F49-56AC16EC8E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3204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1" name="Line 604">
            <a:extLst>
              <a:ext uri="{FF2B5EF4-FFF2-40B4-BE49-F238E27FC236}">
                <a16:creationId xmlns:a16="http://schemas.microsoft.com/office/drawing/2014/main" id="{FDFE8F09-88A4-467E-8F92-0331E5F029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48515" y="1320448"/>
            <a:ext cx="1111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2" name="Line 605">
            <a:extLst>
              <a:ext uri="{FF2B5EF4-FFF2-40B4-BE49-F238E27FC236}">
                <a16:creationId xmlns:a16="http://schemas.microsoft.com/office/drawing/2014/main" id="{96B8342C-1295-41A6-8292-68C4E3E4608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15" y="13204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3" name="Line 606">
            <a:extLst>
              <a:ext uri="{FF2B5EF4-FFF2-40B4-BE49-F238E27FC236}">
                <a16:creationId xmlns:a16="http://schemas.microsoft.com/office/drawing/2014/main" id="{86B37F02-D384-4AF8-B5FB-C1ECE265699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35815" y="1312511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4" name="Line 607">
            <a:extLst>
              <a:ext uri="{FF2B5EF4-FFF2-40B4-BE49-F238E27FC236}">
                <a16:creationId xmlns:a16="http://schemas.microsoft.com/office/drawing/2014/main" id="{0FA3581C-BE14-478F-9DAF-DEE9123E7D6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5815" y="13125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5" name="Line 608">
            <a:extLst>
              <a:ext uri="{FF2B5EF4-FFF2-40B4-BE49-F238E27FC236}">
                <a16:creationId xmlns:a16="http://schemas.microsoft.com/office/drawing/2014/main" id="{1D0DD8C0-6061-4B72-ADDF-C82BD518D64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5815" y="13125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6" name="Line 609">
            <a:extLst>
              <a:ext uri="{FF2B5EF4-FFF2-40B4-BE49-F238E27FC236}">
                <a16:creationId xmlns:a16="http://schemas.microsoft.com/office/drawing/2014/main" id="{E7AE7261-8393-42B9-8C24-E7B829C735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5815" y="13125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7" name="Line 610">
            <a:extLst>
              <a:ext uri="{FF2B5EF4-FFF2-40B4-BE49-F238E27FC236}">
                <a16:creationId xmlns:a16="http://schemas.microsoft.com/office/drawing/2014/main" id="{6DA9B532-E2D0-4EC3-87DC-AAC977A7E92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35815" y="12934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8" name="Line 611">
            <a:extLst>
              <a:ext uri="{FF2B5EF4-FFF2-40B4-BE49-F238E27FC236}">
                <a16:creationId xmlns:a16="http://schemas.microsoft.com/office/drawing/2014/main" id="{44E00372-B2EF-428B-B1F2-2C3F797D0F8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15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9" name="Line 612">
            <a:extLst>
              <a:ext uri="{FF2B5EF4-FFF2-40B4-BE49-F238E27FC236}">
                <a16:creationId xmlns:a16="http://schemas.microsoft.com/office/drawing/2014/main" id="{34E29153-05DC-4DDD-A3DD-1B7BD8F2952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15" y="1293461"/>
            <a:ext cx="11112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0" name="Line 613">
            <a:extLst>
              <a:ext uri="{FF2B5EF4-FFF2-40B4-BE49-F238E27FC236}">
                <a16:creationId xmlns:a16="http://schemas.microsoft.com/office/drawing/2014/main" id="{42D565CC-BAB4-4F50-AFD9-E4F9CF8EC7B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1" name="Line 614">
            <a:extLst>
              <a:ext uri="{FF2B5EF4-FFF2-40B4-BE49-F238E27FC236}">
                <a16:creationId xmlns:a16="http://schemas.microsoft.com/office/drawing/2014/main" id="{975FDD39-EEEF-44A4-B082-8A4A3BA939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2" name="Line 615">
            <a:extLst>
              <a:ext uri="{FF2B5EF4-FFF2-40B4-BE49-F238E27FC236}">
                <a16:creationId xmlns:a16="http://schemas.microsoft.com/office/drawing/2014/main" id="{DD401AC5-596F-473C-9555-2A3F1CCAEFC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3" name="Line 616">
            <a:extLst>
              <a:ext uri="{FF2B5EF4-FFF2-40B4-BE49-F238E27FC236}">
                <a16:creationId xmlns:a16="http://schemas.microsoft.com/office/drawing/2014/main" id="{328436D7-CA1B-4224-8B74-AF9FAE19813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4" name="Line 617">
            <a:extLst>
              <a:ext uri="{FF2B5EF4-FFF2-40B4-BE49-F238E27FC236}">
                <a16:creationId xmlns:a16="http://schemas.microsoft.com/office/drawing/2014/main" id="{6F636EB2-033E-45CE-8EA6-BBEACCFEDCE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2327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5" name="Line 618">
            <a:extLst>
              <a:ext uri="{FF2B5EF4-FFF2-40B4-BE49-F238E27FC236}">
                <a16:creationId xmlns:a16="http://schemas.microsoft.com/office/drawing/2014/main" id="{45E7C7C1-DD4A-4AF8-BC85-1A0AE6C285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2327" y="12934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6" name="Line 619">
            <a:extLst>
              <a:ext uri="{FF2B5EF4-FFF2-40B4-BE49-F238E27FC236}">
                <a16:creationId xmlns:a16="http://schemas.microsoft.com/office/drawing/2014/main" id="{3B69A44A-EDD0-45FC-935D-F948ACFB88D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5027" y="13125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7" name="Freeform 620">
            <a:extLst>
              <a:ext uri="{FF2B5EF4-FFF2-40B4-BE49-F238E27FC236}">
                <a16:creationId xmlns:a16="http://schemas.microsoft.com/office/drawing/2014/main" id="{7514E317-5662-4B9A-A31B-E8CD3BF39EEC}"/>
              </a:ext>
            </a:extLst>
          </p:cNvPr>
          <p:cNvSpPr>
            <a:spLocks/>
          </p:cNvSpPr>
          <p:nvPr/>
        </p:nvSpPr>
        <p:spPr bwMode="auto">
          <a:xfrm>
            <a:off x="5108877" y="1402998"/>
            <a:ext cx="50800" cy="38100"/>
          </a:xfrm>
          <a:custGeom>
            <a:avLst/>
            <a:gdLst>
              <a:gd name="T0" fmla="*/ 2147483647 w 32"/>
              <a:gd name="T1" fmla="*/ 2147483647 h 31"/>
              <a:gd name="T2" fmla="*/ 2147483647 w 32"/>
              <a:gd name="T3" fmla="*/ 2147483647 h 31"/>
              <a:gd name="T4" fmla="*/ 2147483647 w 32"/>
              <a:gd name="T5" fmla="*/ 2147483647 h 31"/>
              <a:gd name="T6" fmla="*/ 2147483647 w 32"/>
              <a:gd name="T7" fmla="*/ 2147483647 h 31"/>
              <a:gd name="T8" fmla="*/ 2147483647 w 32"/>
              <a:gd name="T9" fmla="*/ 2147483647 h 31"/>
              <a:gd name="T10" fmla="*/ 0 w 32"/>
              <a:gd name="T11" fmla="*/ 2147483647 h 31"/>
              <a:gd name="T12" fmla="*/ 0 w 32"/>
              <a:gd name="T13" fmla="*/ 2147483647 h 31"/>
              <a:gd name="T14" fmla="*/ 2147483647 w 32"/>
              <a:gd name="T15" fmla="*/ 2147483647 h 31"/>
              <a:gd name="T16" fmla="*/ 2147483647 w 32"/>
              <a:gd name="T17" fmla="*/ 0 h 31"/>
              <a:gd name="T18" fmla="*/ 2147483647 w 32"/>
              <a:gd name="T19" fmla="*/ 0 h 31"/>
              <a:gd name="T20" fmla="*/ 2147483647 w 32"/>
              <a:gd name="T21" fmla="*/ 2147483647 h 31"/>
              <a:gd name="T22" fmla="*/ 2147483647 w 32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31"/>
              <a:gd name="T38" fmla="*/ 32 w 32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31">
                <a:moveTo>
                  <a:pt x="32" y="16"/>
                </a:moveTo>
                <a:lnTo>
                  <a:pt x="24" y="23"/>
                </a:lnTo>
                <a:lnTo>
                  <a:pt x="16" y="31"/>
                </a:lnTo>
                <a:lnTo>
                  <a:pt x="8" y="23"/>
                </a:lnTo>
                <a:lnTo>
                  <a:pt x="0" y="16"/>
                </a:lnTo>
                <a:lnTo>
                  <a:pt x="8" y="8"/>
                </a:lnTo>
                <a:lnTo>
                  <a:pt x="16" y="0"/>
                </a:lnTo>
                <a:lnTo>
                  <a:pt x="24" y="8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8" name="Line 621">
            <a:extLst>
              <a:ext uri="{FF2B5EF4-FFF2-40B4-BE49-F238E27FC236}">
                <a16:creationId xmlns:a16="http://schemas.microsoft.com/office/drawing/2014/main" id="{122F787F-9136-47FF-8C5C-FF20BB34A6F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46977" y="14220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9" name="Line 622">
            <a:extLst>
              <a:ext uri="{FF2B5EF4-FFF2-40B4-BE49-F238E27FC236}">
                <a16:creationId xmlns:a16="http://schemas.microsoft.com/office/drawing/2014/main" id="{30CE4B6A-AF98-41ED-B430-7FFBBAD84ED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4315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0" name="Line 623">
            <a:extLst>
              <a:ext uri="{FF2B5EF4-FFF2-40B4-BE49-F238E27FC236}">
                <a16:creationId xmlns:a16="http://schemas.microsoft.com/office/drawing/2014/main" id="{F957E716-8D60-4CC1-8F30-37564D03FA0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34277" y="143157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1" name="Line 624">
            <a:extLst>
              <a:ext uri="{FF2B5EF4-FFF2-40B4-BE49-F238E27FC236}">
                <a16:creationId xmlns:a16="http://schemas.microsoft.com/office/drawing/2014/main" id="{FF80C0CA-78BF-43AB-9A98-725F5DA9054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4277" y="14410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2" name="Line 625">
            <a:extLst>
              <a:ext uri="{FF2B5EF4-FFF2-40B4-BE49-F238E27FC236}">
                <a16:creationId xmlns:a16="http://schemas.microsoft.com/office/drawing/2014/main" id="{162937C6-931F-4B73-B92E-4F075FB7F66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4277" y="14410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3" name="Line 626">
            <a:extLst>
              <a:ext uri="{FF2B5EF4-FFF2-40B4-BE49-F238E27FC236}">
                <a16:creationId xmlns:a16="http://schemas.microsoft.com/office/drawing/2014/main" id="{B72AA361-E30A-49B4-BEA6-D81CEE42E6C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4277" y="14410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4" name="Line 627">
            <a:extLst>
              <a:ext uri="{FF2B5EF4-FFF2-40B4-BE49-F238E27FC236}">
                <a16:creationId xmlns:a16="http://schemas.microsoft.com/office/drawing/2014/main" id="{CBE647AB-DBAD-47C9-97C5-6CF2D5B5A56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21577" y="143157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5" name="Line 628">
            <a:extLst>
              <a:ext uri="{FF2B5EF4-FFF2-40B4-BE49-F238E27FC236}">
                <a16:creationId xmlns:a16="http://schemas.microsoft.com/office/drawing/2014/main" id="{070EB36B-0729-46F8-B40B-BB871DFD49B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4315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6" name="Line 629">
            <a:extLst>
              <a:ext uri="{FF2B5EF4-FFF2-40B4-BE49-F238E27FC236}">
                <a16:creationId xmlns:a16="http://schemas.microsoft.com/office/drawing/2014/main" id="{3CB5F016-0D2E-4002-B67E-0EE6A53BA80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08877" y="14220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7" name="Line 630">
            <a:extLst>
              <a:ext uri="{FF2B5EF4-FFF2-40B4-BE49-F238E27FC236}">
                <a16:creationId xmlns:a16="http://schemas.microsoft.com/office/drawing/2014/main" id="{77B7FEAB-5E56-4512-9F5C-B4ECE7E4C3C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8" name="Line 631">
            <a:extLst>
              <a:ext uri="{FF2B5EF4-FFF2-40B4-BE49-F238E27FC236}">
                <a16:creationId xmlns:a16="http://schemas.microsoft.com/office/drawing/2014/main" id="{01A12321-3919-4C60-95F4-3FA61EC4E5B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9" name="Line 632">
            <a:extLst>
              <a:ext uri="{FF2B5EF4-FFF2-40B4-BE49-F238E27FC236}">
                <a16:creationId xmlns:a16="http://schemas.microsoft.com/office/drawing/2014/main" id="{5188732A-7FAE-4844-B30C-7613A0D6424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0" name="Line 633">
            <a:extLst>
              <a:ext uri="{FF2B5EF4-FFF2-40B4-BE49-F238E27FC236}">
                <a16:creationId xmlns:a16="http://schemas.microsoft.com/office/drawing/2014/main" id="{2720F081-69ED-4000-9197-5CDCA9B790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08877" y="1414111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1" name="Line 634">
            <a:extLst>
              <a:ext uri="{FF2B5EF4-FFF2-40B4-BE49-F238E27FC236}">
                <a16:creationId xmlns:a16="http://schemas.microsoft.com/office/drawing/2014/main" id="{898B53B5-CEAD-445F-9AC9-A936824206D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4141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2" name="Line 635">
            <a:extLst>
              <a:ext uri="{FF2B5EF4-FFF2-40B4-BE49-F238E27FC236}">
                <a16:creationId xmlns:a16="http://schemas.microsoft.com/office/drawing/2014/main" id="{86903663-E555-4B53-86E8-68C1B2C6999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21577" y="1402998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3" name="Line 636">
            <a:extLst>
              <a:ext uri="{FF2B5EF4-FFF2-40B4-BE49-F238E27FC236}">
                <a16:creationId xmlns:a16="http://schemas.microsoft.com/office/drawing/2014/main" id="{8693F053-0B82-420D-9871-CFD416CBA6B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4277" y="14029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4" name="Line 637">
            <a:extLst>
              <a:ext uri="{FF2B5EF4-FFF2-40B4-BE49-F238E27FC236}">
                <a16:creationId xmlns:a16="http://schemas.microsoft.com/office/drawing/2014/main" id="{C4855D54-D6D0-40C2-9CB2-488F5E5C584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4277" y="14029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5" name="Line 638">
            <a:extLst>
              <a:ext uri="{FF2B5EF4-FFF2-40B4-BE49-F238E27FC236}">
                <a16:creationId xmlns:a16="http://schemas.microsoft.com/office/drawing/2014/main" id="{5C5C7AD0-030C-447E-97E3-006306AE812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4277" y="14029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6" name="Line 639">
            <a:extLst>
              <a:ext uri="{FF2B5EF4-FFF2-40B4-BE49-F238E27FC236}">
                <a16:creationId xmlns:a16="http://schemas.microsoft.com/office/drawing/2014/main" id="{1EA8CA77-C26A-495E-A8E0-FE0A428EFD5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4277" y="1402998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7" name="Line 640">
            <a:extLst>
              <a:ext uri="{FF2B5EF4-FFF2-40B4-BE49-F238E27FC236}">
                <a16:creationId xmlns:a16="http://schemas.microsoft.com/office/drawing/2014/main" id="{8BF47964-1C5D-410F-8F50-7E89819DAE9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4141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8" name="Line 641">
            <a:extLst>
              <a:ext uri="{FF2B5EF4-FFF2-40B4-BE49-F238E27FC236}">
                <a16:creationId xmlns:a16="http://schemas.microsoft.com/office/drawing/2014/main" id="{4A792B92-3388-40D7-8632-FAED1700873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414111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9" name="Line 642">
            <a:extLst>
              <a:ext uri="{FF2B5EF4-FFF2-40B4-BE49-F238E27FC236}">
                <a16:creationId xmlns:a16="http://schemas.microsoft.com/office/drawing/2014/main" id="{688E0D9F-FB72-4FEC-A0C3-D58F194263D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0" name="Freeform 643">
            <a:extLst>
              <a:ext uri="{FF2B5EF4-FFF2-40B4-BE49-F238E27FC236}">
                <a16:creationId xmlns:a16="http://schemas.microsoft.com/office/drawing/2014/main" id="{A1FB8351-0285-4D9F-95B7-F7B68A096879}"/>
              </a:ext>
            </a:extLst>
          </p:cNvPr>
          <p:cNvSpPr>
            <a:spLocks/>
          </p:cNvSpPr>
          <p:nvPr/>
        </p:nvSpPr>
        <p:spPr bwMode="auto">
          <a:xfrm>
            <a:off x="4940602" y="1193448"/>
            <a:ext cx="50800" cy="36513"/>
          </a:xfrm>
          <a:custGeom>
            <a:avLst/>
            <a:gdLst>
              <a:gd name="T0" fmla="*/ 2147483647 w 32"/>
              <a:gd name="T1" fmla="*/ 2147483647 h 31"/>
              <a:gd name="T2" fmla="*/ 2147483647 w 32"/>
              <a:gd name="T3" fmla="*/ 2147483647 h 31"/>
              <a:gd name="T4" fmla="*/ 2147483647 w 32"/>
              <a:gd name="T5" fmla="*/ 2147483647 h 31"/>
              <a:gd name="T6" fmla="*/ 2147483647 w 32"/>
              <a:gd name="T7" fmla="*/ 2147483647 h 31"/>
              <a:gd name="T8" fmla="*/ 2147483647 w 32"/>
              <a:gd name="T9" fmla="*/ 2147483647 h 31"/>
              <a:gd name="T10" fmla="*/ 0 w 32"/>
              <a:gd name="T11" fmla="*/ 2147483647 h 31"/>
              <a:gd name="T12" fmla="*/ 0 w 32"/>
              <a:gd name="T13" fmla="*/ 2147483647 h 31"/>
              <a:gd name="T14" fmla="*/ 2147483647 w 32"/>
              <a:gd name="T15" fmla="*/ 2147483647 h 31"/>
              <a:gd name="T16" fmla="*/ 2147483647 w 32"/>
              <a:gd name="T17" fmla="*/ 0 h 31"/>
              <a:gd name="T18" fmla="*/ 2147483647 w 32"/>
              <a:gd name="T19" fmla="*/ 0 h 31"/>
              <a:gd name="T20" fmla="*/ 2147483647 w 32"/>
              <a:gd name="T21" fmla="*/ 2147483647 h 31"/>
              <a:gd name="T22" fmla="*/ 2147483647 w 32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31"/>
              <a:gd name="T38" fmla="*/ 32 w 32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31">
                <a:moveTo>
                  <a:pt x="32" y="15"/>
                </a:moveTo>
                <a:lnTo>
                  <a:pt x="24" y="23"/>
                </a:lnTo>
                <a:lnTo>
                  <a:pt x="16" y="31"/>
                </a:lnTo>
                <a:lnTo>
                  <a:pt x="8" y="23"/>
                </a:lnTo>
                <a:lnTo>
                  <a:pt x="0" y="15"/>
                </a:lnTo>
                <a:lnTo>
                  <a:pt x="8" y="8"/>
                </a:lnTo>
                <a:lnTo>
                  <a:pt x="16" y="0"/>
                </a:lnTo>
                <a:lnTo>
                  <a:pt x="24" y="8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1" name="Line 644">
            <a:extLst>
              <a:ext uri="{FF2B5EF4-FFF2-40B4-BE49-F238E27FC236}">
                <a16:creationId xmlns:a16="http://schemas.microsoft.com/office/drawing/2014/main" id="{4BE64614-2D48-4EB3-9302-E6D19D1A77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78702" y="12109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2" name="Line 645">
            <a:extLst>
              <a:ext uri="{FF2B5EF4-FFF2-40B4-BE49-F238E27FC236}">
                <a16:creationId xmlns:a16="http://schemas.microsoft.com/office/drawing/2014/main" id="{94B636BC-1258-45B1-898C-F3FBFA1D2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204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3" name="Line 646">
            <a:extLst>
              <a:ext uri="{FF2B5EF4-FFF2-40B4-BE49-F238E27FC236}">
                <a16:creationId xmlns:a16="http://schemas.microsoft.com/office/drawing/2014/main" id="{E3AD5176-AAAF-4AD7-BA15-08AC0EFFD43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66002" y="12204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4" name="Line 647">
            <a:extLst>
              <a:ext uri="{FF2B5EF4-FFF2-40B4-BE49-F238E27FC236}">
                <a16:creationId xmlns:a16="http://schemas.microsoft.com/office/drawing/2014/main" id="{341E5774-C01B-4677-9C74-D7C7EBBFAF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2299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5" name="Line 648">
            <a:extLst>
              <a:ext uri="{FF2B5EF4-FFF2-40B4-BE49-F238E27FC236}">
                <a16:creationId xmlns:a16="http://schemas.microsoft.com/office/drawing/2014/main" id="{0C67A0BA-EA45-4172-A80E-37AE73211D8D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2299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6" name="Line 649">
            <a:extLst>
              <a:ext uri="{FF2B5EF4-FFF2-40B4-BE49-F238E27FC236}">
                <a16:creationId xmlns:a16="http://schemas.microsoft.com/office/drawing/2014/main" id="{B1AE2F09-C3A5-4528-8930-DAA28EA4C59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2299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7" name="Line 650">
            <a:extLst>
              <a:ext uri="{FF2B5EF4-FFF2-40B4-BE49-F238E27FC236}">
                <a16:creationId xmlns:a16="http://schemas.microsoft.com/office/drawing/2014/main" id="{A3D751EB-EC06-4E5E-B94F-9CB548111B2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53302" y="12204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8" name="Line 651">
            <a:extLst>
              <a:ext uri="{FF2B5EF4-FFF2-40B4-BE49-F238E27FC236}">
                <a16:creationId xmlns:a16="http://schemas.microsoft.com/office/drawing/2014/main" id="{C15D1676-21F3-4305-8DBC-4709357EE92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2204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9" name="Line 652">
            <a:extLst>
              <a:ext uri="{FF2B5EF4-FFF2-40B4-BE49-F238E27FC236}">
                <a16:creationId xmlns:a16="http://schemas.microsoft.com/office/drawing/2014/main" id="{EE748C05-E235-4A32-82BE-94C525389CA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40602" y="12109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0" name="Line 653">
            <a:extLst>
              <a:ext uri="{FF2B5EF4-FFF2-40B4-BE49-F238E27FC236}">
                <a16:creationId xmlns:a16="http://schemas.microsoft.com/office/drawing/2014/main" id="{F24A7FA0-2719-493A-9BD6-45596B41D1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2109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1" name="Line 654">
            <a:extLst>
              <a:ext uri="{FF2B5EF4-FFF2-40B4-BE49-F238E27FC236}">
                <a16:creationId xmlns:a16="http://schemas.microsoft.com/office/drawing/2014/main" id="{6DCE9829-8C64-41E1-8332-30250C5FA2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2109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2" name="Line 655">
            <a:extLst>
              <a:ext uri="{FF2B5EF4-FFF2-40B4-BE49-F238E27FC236}">
                <a16:creationId xmlns:a16="http://schemas.microsoft.com/office/drawing/2014/main" id="{89C8D72C-9E72-4157-A1A5-66B5C979BF5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2109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3" name="Line 656">
            <a:extLst>
              <a:ext uri="{FF2B5EF4-FFF2-40B4-BE49-F238E27FC236}">
                <a16:creationId xmlns:a16="http://schemas.microsoft.com/office/drawing/2014/main" id="{970C90DE-A784-41A0-A57F-1073D0B6CB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40602" y="120297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4" name="Line 657">
            <a:extLst>
              <a:ext uri="{FF2B5EF4-FFF2-40B4-BE49-F238E27FC236}">
                <a16:creationId xmlns:a16="http://schemas.microsoft.com/office/drawing/2014/main" id="{FE3E12CC-7EE2-4955-B62A-20A26BCC008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5" name="Line 658">
            <a:extLst>
              <a:ext uri="{FF2B5EF4-FFF2-40B4-BE49-F238E27FC236}">
                <a16:creationId xmlns:a16="http://schemas.microsoft.com/office/drawing/2014/main" id="{7E9BA715-E980-4F36-84FC-DCCD4E873E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53302" y="11934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6" name="Line 659">
            <a:extLst>
              <a:ext uri="{FF2B5EF4-FFF2-40B4-BE49-F238E27FC236}">
                <a16:creationId xmlns:a16="http://schemas.microsoft.com/office/drawing/2014/main" id="{9FD15446-C292-41A9-8735-187B1179CB0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193448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7" name="Line 660">
            <a:extLst>
              <a:ext uri="{FF2B5EF4-FFF2-40B4-BE49-F238E27FC236}">
                <a16:creationId xmlns:a16="http://schemas.microsoft.com/office/drawing/2014/main" id="{79261835-A7E7-422A-8CDF-3D90716DB4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193448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8" name="Line 661">
            <a:extLst>
              <a:ext uri="{FF2B5EF4-FFF2-40B4-BE49-F238E27FC236}">
                <a16:creationId xmlns:a16="http://schemas.microsoft.com/office/drawing/2014/main" id="{37368606-E23E-44B0-B5B6-64916ACF882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193448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9" name="Line 662">
            <a:extLst>
              <a:ext uri="{FF2B5EF4-FFF2-40B4-BE49-F238E27FC236}">
                <a16:creationId xmlns:a16="http://schemas.microsoft.com/office/drawing/2014/main" id="{E315E912-0FA6-4604-A9D5-EA82C87F84B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1934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0" name="Line 663">
            <a:extLst>
              <a:ext uri="{FF2B5EF4-FFF2-40B4-BE49-F238E27FC236}">
                <a16:creationId xmlns:a16="http://schemas.microsoft.com/office/drawing/2014/main" id="{8B334709-C301-4402-96F4-9979F97167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1" name="Line 664">
            <a:extLst>
              <a:ext uri="{FF2B5EF4-FFF2-40B4-BE49-F238E27FC236}">
                <a16:creationId xmlns:a16="http://schemas.microsoft.com/office/drawing/2014/main" id="{9175F449-4C95-49F1-AC77-27B3D0F08E3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0297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2" name="Line 665">
            <a:extLst>
              <a:ext uri="{FF2B5EF4-FFF2-40B4-BE49-F238E27FC236}">
                <a16:creationId xmlns:a16="http://schemas.microsoft.com/office/drawing/2014/main" id="{3E0AF2C8-610F-46C8-A60E-5820832D06C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2109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3" name="Freeform 666">
            <a:extLst>
              <a:ext uri="{FF2B5EF4-FFF2-40B4-BE49-F238E27FC236}">
                <a16:creationId xmlns:a16="http://schemas.microsoft.com/office/drawing/2014/main" id="{94438D20-2CD9-4C41-9B4C-0F7CBC3403A9}"/>
              </a:ext>
            </a:extLst>
          </p:cNvPr>
          <p:cNvSpPr>
            <a:spLocks/>
          </p:cNvSpPr>
          <p:nvPr/>
        </p:nvSpPr>
        <p:spPr bwMode="auto">
          <a:xfrm>
            <a:off x="4723115" y="1193448"/>
            <a:ext cx="36512" cy="36513"/>
          </a:xfrm>
          <a:custGeom>
            <a:avLst/>
            <a:gdLst>
              <a:gd name="T0" fmla="*/ 2147483647 w 23"/>
              <a:gd name="T1" fmla="*/ 2147483647 h 31"/>
              <a:gd name="T2" fmla="*/ 2147483647 w 23"/>
              <a:gd name="T3" fmla="*/ 2147483647 h 31"/>
              <a:gd name="T4" fmla="*/ 2147483647 w 23"/>
              <a:gd name="T5" fmla="*/ 2147483647 h 31"/>
              <a:gd name="T6" fmla="*/ 2147483647 w 23"/>
              <a:gd name="T7" fmla="*/ 2147483647 h 31"/>
              <a:gd name="T8" fmla="*/ 0 w 23"/>
              <a:gd name="T9" fmla="*/ 2147483647 h 31"/>
              <a:gd name="T10" fmla="*/ 0 w 23"/>
              <a:gd name="T11" fmla="*/ 2147483647 h 31"/>
              <a:gd name="T12" fmla="*/ 0 w 23"/>
              <a:gd name="T13" fmla="*/ 2147483647 h 31"/>
              <a:gd name="T14" fmla="*/ 0 w 23"/>
              <a:gd name="T15" fmla="*/ 2147483647 h 31"/>
              <a:gd name="T16" fmla="*/ 2147483647 w 23"/>
              <a:gd name="T17" fmla="*/ 0 h 31"/>
              <a:gd name="T18" fmla="*/ 2147483647 w 23"/>
              <a:gd name="T19" fmla="*/ 0 h 31"/>
              <a:gd name="T20" fmla="*/ 2147483647 w 23"/>
              <a:gd name="T21" fmla="*/ 2147483647 h 31"/>
              <a:gd name="T22" fmla="*/ 2147483647 w 23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3"/>
              <a:gd name="T37" fmla="*/ 0 h 31"/>
              <a:gd name="T38" fmla="*/ 23 w 23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3" h="31">
                <a:moveTo>
                  <a:pt x="23" y="15"/>
                </a:moveTo>
                <a:lnTo>
                  <a:pt x="23" y="23"/>
                </a:lnTo>
                <a:lnTo>
                  <a:pt x="16" y="31"/>
                </a:lnTo>
                <a:lnTo>
                  <a:pt x="0" y="23"/>
                </a:lnTo>
                <a:lnTo>
                  <a:pt x="0" y="15"/>
                </a:lnTo>
                <a:lnTo>
                  <a:pt x="0" y="8"/>
                </a:lnTo>
                <a:lnTo>
                  <a:pt x="16" y="0"/>
                </a:lnTo>
                <a:lnTo>
                  <a:pt x="23" y="8"/>
                </a:lnTo>
                <a:lnTo>
                  <a:pt x="23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4" name="Line 667">
            <a:extLst>
              <a:ext uri="{FF2B5EF4-FFF2-40B4-BE49-F238E27FC236}">
                <a16:creationId xmlns:a16="http://schemas.microsoft.com/office/drawing/2014/main" id="{B94B36C5-99B2-4583-9996-1812C518972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210911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5" name="Line 668">
            <a:extLst>
              <a:ext uri="{FF2B5EF4-FFF2-40B4-BE49-F238E27FC236}">
                <a16:creationId xmlns:a16="http://schemas.microsoft.com/office/drawing/2014/main" id="{BA96AF89-D5D2-4B0B-9392-79C84320E1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2204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6" name="Line 669">
            <a:extLst>
              <a:ext uri="{FF2B5EF4-FFF2-40B4-BE49-F238E27FC236}">
                <a16:creationId xmlns:a16="http://schemas.microsoft.com/office/drawing/2014/main" id="{F73B5BF0-A5B3-470C-95B9-8D057192D8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48515" y="1220436"/>
            <a:ext cx="11112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7" name="Line 670">
            <a:extLst>
              <a:ext uri="{FF2B5EF4-FFF2-40B4-BE49-F238E27FC236}">
                <a16:creationId xmlns:a16="http://schemas.microsoft.com/office/drawing/2014/main" id="{12628DF2-99B5-4296-BCD2-923828B1477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15" y="12299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8" name="Line 671">
            <a:extLst>
              <a:ext uri="{FF2B5EF4-FFF2-40B4-BE49-F238E27FC236}">
                <a16:creationId xmlns:a16="http://schemas.microsoft.com/office/drawing/2014/main" id="{1A1444D4-9668-4FAF-9792-DA53FC424FD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15" y="12299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9" name="Line 672">
            <a:extLst>
              <a:ext uri="{FF2B5EF4-FFF2-40B4-BE49-F238E27FC236}">
                <a16:creationId xmlns:a16="http://schemas.microsoft.com/office/drawing/2014/main" id="{C0124AAF-22D8-4B11-8722-9BFF165EBE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15" y="12299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0" name="Line 673">
            <a:extLst>
              <a:ext uri="{FF2B5EF4-FFF2-40B4-BE49-F238E27FC236}">
                <a16:creationId xmlns:a16="http://schemas.microsoft.com/office/drawing/2014/main" id="{056E412B-11AB-4DC3-8BCF-FD7B5870932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23115" y="1220436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1" name="Line 674">
            <a:extLst>
              <a:ext uri="{FF2B5EF4-FFF2-40B4-BE49-F238E27FC236}">
                <a16:creationId xmlns:a16="http://schemas.microsoft.com/office/drawing/2014/main" id="{325C7868-09B5-48FB-A13B-FAE6D95E3A6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2204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2" name="Line 675">
            <a:extLst>
              <a:ext uri="{FF2B5EF4-FFF2-40B4-BE49-F238E27FC236}">
                <a16:creationId xmlns:a16="http://schemas.microsoft.com/office/drawing/2014/main" id="{C410E354-31A4-4C28-96D2-BD2AE37DCC1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23115" y="1210911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3" name="Line 676">
            <a:extLst>
              <a:ext uri="{FF2B5EF4-FFF2-40B4-BE49-F238E27FC236}">
                <a16:creationId xmlns:a16="http://schemas.microsoft.com/office/drawing/2014/main" id="{127BC229-0141-4A1B-A28B-3FF69586B8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2109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4" name="Line 677">
            <a:extLst>
              <a:ext uri="{FF2B5EF4-FFF2-40B4-BE49-F238E27FC236}">
                <a16:creationId xmlns:a16="http://schemas.microsoft.com/office/drawing/2014/main" id="{38342C5D-9353-4586-9D8C-5DE4E6873D5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2109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5" name="Line 678">
            <a:extLst>
              <a:ext uri="{FF2B5EF4-FFF2-40B4-BE49-F238E27FC236}">
                <a16:creationId xmlns:a16="http://schemas.microsoft.com/office/drawing/2014/main" id="{9CCD41B2-F7E5-4821-8F7E-93184F7A884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2109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6" name="Line 679">
            <a:extLst>
              <a:ext uri="{FF2B5EF4-FFF2-40B4-BE49-F238E27FC236}">
                <a16:creationId xmlns:a16="http://schemas.microsoft.com/office/drawing/2014/main" id="{E9B67C27-A495-431F-85C3-EF88EA2D255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23115" y="1202973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7" name="Line 680">
            <a:extLst>
              <a:ext uri="{FF2B5EF4-FFF2-40B4-BE49-F238E27FC236}">
                <a16:creationId xmlns:a16="http://schemas.microsoft.com/office/drawing/2014/main" id="{72BED288-BB84-4557-8584-77F82A3BACE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8" name="Line 681">
            <a:extLst>
              <a:ext uri="{FF2B5EF4-FFF2-40B4-BE49-F238E27FC236}">
                <a16:creationId xmlns:a16="http://schemas.microsoft.com/office/drawing/2014/main" id="{03CC3CF7-100A-4EE7-8B29-24959ACE4DA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23115" y="1193448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9" name="Line 682">
            <a:extLst>
              <a:ext uri="{FF2B5EF4-FFF2-40B4-BE49-F238E27FC236}">
                <a16:creationId xmlns:a16="http://schemas.microsoft.com/office/drawing/2014/main" id="{20E50437-202E-4326-9533-69D57A44E6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15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0" name="Line 683">
            <a:extLst>
              <a:ext uri="{FF2B5EF4-FFF2-40B4-BE49-F238E27FC236}">
                <a16:creationId xmlns:a16="http://schemas.microsoft.com/office/drawing/2014/main" id="{EBC5927D-BB5B-45AA-8C6C-9CAD3FEBE96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15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1" name="Line 684">
            <a:extLst>
              <a:ext uri="{FF2B5EF4-FFF2-40B4-BE49-F238E27FC236}">
                <a16:creationId xmlns:a16="http://schemas.microsoft.com/office/drawing/2014/main" id="{29A12818-2D8A-4E17-91B6-5C04CE47742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15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2" name="Line 685">
            <a:extLst>
              <a:ext uri="{FF2B5EF4-FFF2-40B4-BE49-F238E27FC236}">
                <a16:creationId xmlns:a16="http://schemas.microsoft.com/office/drawing/2014/main" id="{C5083555-9A3C-4D79-B530-E7C9F08616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15" y="1193448"/>
            <a:ext cx="11112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3" name="Line 686">
            <a:extLst>
              <a:ext uri="{FF2B5EF4-FFF2-40B4-BE49-F238E27FC236}">
                <a16:creationId xmlns:a16="http://schemas.microsoft.com/office/drawing/2014/main" id="{74F86894-C252-4F13-84DE-1E10071FA8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4" name="Line 687">
            <a:extLst>
              <a:ext uri="{FF2B5EF4-FFF2-40B4-BE49-F238E27FC236}">
                <a16:creationId xmlns:a16="http://schemas.microsoft.com/office/drawing/2014/main" id="{DB5EE433-6FF4-4C74-B05E-353CBEFC946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202973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5" name="Line 688">
            <a:extLst>
              <a:ext uri="{FF2B5EF4-FFF2-40B4-BE49-F238E27FC236}">
                <a16:creationId xmlns:a16="http://schemas.microsoft.com/office/drawing/2014/main" id="{D72685D7-BF3C-4CBF-8EF4-915FDFE48C5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9627" y="12109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6" name="Freeform 689">
            <a:extLst>
              <a:ext uri="{FF2B5EF4-FFF2-40B4-BE49-F238E27FC236}">
                <a16:creationId xmlns:a16="http://schemas.microsoft.com/office/drawing/2014/main" id="{8AF0D827-050A-46C6-BBCF-A58AE678F584}"/>
              </a:ext>
            </a:extLst>
          </p:cNvPr>
          <p:cNvSpPr>
            <a:spLocks/>
          </p:cNvSpPr>
          <p:nvPr/>
        </p:nvSpPr>
        <p:spPr bwMode="auto">
          <a:xfrm>
            <a:off x="5121577" y="1183923"/>
            <a:ext cx="38100" cy="26988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7" name="Line 690">
            <a:extLst>
              <a:ext uri="{FF2B5EF4-FFF2-40B4-BE49-F238E27FC236}">
                <a16:creationId xmlns:a16="http://schemas.microsoft.com/office/drawing/2014/main" id="{EB097A23-CBF6-4EB7-9A89-95EB876A068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202973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8" name="Line 691">
            <a:extLst>
              <a:ext uri="{FF2B5EF4-FFF2-40B4-BE49-F238E27FC236}">
                <a16:creationId xmlns:a16="http://schemas.microsoft.com/office/drawing/2014/main" id="{7861209D-8176-4CA1-93E5-019452FC7D5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2109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9" name="Line 692">
            <a:extLst>
              <a:ext uri="{FF2B5EF4-FFF2-40B4-BE49-F238E27FC236}">
                <a16:creationId xmlns:a16="http://schemas.microsoft.com/office/drawing/2014/main" id="{9BF0E846-2E57-418D-AEAD-B7CB2FDD5D7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46977" y="121091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0" name="Line 693">
            <a:extLst>
              <a:ext uri="{FF2B5EF4-FFF2-40B4-BE49-F238E27FC236}">
                <a16:creationId xmlns:a16="http://schemas.microsoft.com/office/drawing/2014/main" id="{3AAAFE71-1ED3-4789-9004-32DAEDF1F11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2109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1" name="Line 694">
            <a:extLst>
              <a:ext uri="{FF2B5EF4-FFF2-40B4-BE49-F238E27FC236}">
                <a16:creationId xmlns:a16="http://schemas.microsoft.com/office/drawing/2014/main" id="{D3F6BB53-6818-4CE3-BC4F-17E7E52F7D6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2109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2" name="Line 695">
            <a:extLst>
              <a:ext uri="{FF2B5EF4-FFF2-40B4-BE49-F238E27FC236}">
                <a16:creationId xmlns:a16="http://schemas.microsoft.com/office/drawing/2014/main" id="{0D9442DB-6618-44DB-AEC3-0A5BFB4784A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2109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3" name="Line 696">
            <a:extLst>
              <a:ext uri="{FF2B5EF4-FFF2-40B4-BE49-F238E27FC236}">
                <a16:creationId xmlns:a16="http://schemas.microsoft.com/office/drawing/2014/main" id="{2E053AF2-D7A1-4E60-86CA-9E596EBCD24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21577" y="1210911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4" name="Line 697">
            <a:extLst>
              <a:ext uri="{FF2B5EF4-FFF2-40B4-BE49-F238E27FC236}">
                <a16:creationId xmlns:a16="http://schemas.microsoft.com/office/drawing/2014/main" id="{85AD99A2-1DA0-45B8-B83E-56AC3DC25D8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2109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5" name="Line 698">
            <a:extLst>
              <a:ext uri="{FF2B5EF4-FFF2-40B4-BE49-F238E27FC236}">
                <a16:creationId xmlns:a16="http://schemas.microsoft.com/office/drawing/2014/main" id="{465337CB-E36D-409B-BF8D-2E739ED3B4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21577" y="1202973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6" name="Line 699">
            <a:extLst>
              <a:ext uri="{FF2B5EF4-FFF2-40B4-BE49-F238E27FC236}">
                <a16:creationId xmlns:a16="http://schemas.microsoft.com/office/drawing/2014/main" id="{CB3F9D5C-C36B-4472-9E21-A8E8AE58AED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7" name="Line 700">
            <a:extLst>
              <a:ext uri="{FF2B5EF4-FFF2-40B4-BE49-F238E27FC236}">
                <a16:creationId xmlns:a16="http://schemas.microsoft.com/office/drawing/2014/main" id="{0871662A-7AD1-4857-8037-D03B0B12112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8" name="Line 701">
            <a:extLst>
              <a:ext uri="{FF2B5EF4-FFF2-40B4-BE49-F238E27FC236}">
                <a16:creationId xmlns:a16="http://schemas.microsoft.com/office/drawing/2014/main" id="{52FD8F20-C0A3-43B0-8334-9E7D5EA5251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9" name="Line 702">
            <a:extLst>
              <a:ext uri="{FF2B5EF4-FFF2-40B4-BE49-F238E27FC236}">
                <a16:creationId xmlns:a16="http://schemas.microsoft.com/office/drawing/2014/main" id="{83BE45A5-E09A-4A30-9D5C-AE0DDD5A713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21577" y="1183923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0" name="Line 703">
            <a:extLst>
              <a:ext uri="{FF2B5EF4-FFF2-40B4-BE49-F238E27FC236}">
                <a16:creationId xmlns:a16="http://schemas.microsoft.com/office/drawing/2014/main" id="{3E84020A-9421-40A9-8EAF-9D1C7AEE898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1839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1" name="Line 704">
            <a:extLst>
              <a:ext uri="{FF2B5EF4-FFF2-40B4-BE49-F238E27FC236}">
                <a16:creationId xmlns:a16="http://schemas.microsoft.com/office/drawing/2014/main" id="{B2A920FC-3964-4181-A478-9BBE156B208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577" y="1183923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2" name="Line 705">
            <a:extLst>
              <a:ext uri="{FF2B5EF4-FFF2-40B4-BE49-F238E27FC236}">
                <a16:creationId xmlns:a16="http://schemas.microsoft.com/office/drawing/2014/main" id="{907545F9-A801-41DA-B1C8-58DE1C418A2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1839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3" name="Line 706">
            <a:extLst>
              <a:ext uri="{FF2B5EF4-FFF2-40B4-BE49-F238E27FC236}">
                <a16:creationId xmlns:a16="http://schemas.microsoft.com/office/drawing/2014/main" id="{AB47A4FC-8BD2-466C-B3D7-D6A78EB2B44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1839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4" name="Line 707">
            <a:extLst>
              <a:ext uri="{FF2B5EF4-FFF2-40B4-BE49-F238E27FC236}">
                <a16:creationId xmlns:a16="http://schemas.microsoft.com/office/drawing/2014/main" id="{84D713E5-C250-4E40-BD42-D21031FF214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1839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5" name="Line 708">
            <a:extLst>
              <a:ext uri="{FF2B5EF4-FFF2-40B4-BE49-F238E27FC236}">
                <a16:creationId xmlns:a16="http://schemas.microsoft.com/office/drawing/2014/main" id="{AEB4878D-654B-4EC8-BAD9-5F1BB3676C4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183923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6" name="Line 709">
            <a:extLst>
              <a:ext uri="{FF2B5EF4-FFF2-40B4-BE49-F238E27FC236}">
                <a16:creationId xmlns:a16="http://schemas.microsoft.com/office/drawing/2014/main" id="{98030C49-1146-407A-8EAC-EDECC4748B3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1839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7" name="Line 710">
            <a:extLst>
              <a:ext uri="{FF2B5EF4-FFF2-40B4-BE49-F238E27FC236}">
                <a16:creationId xmlns:a16="http://schemas.microsoft.com/office/drawing/2014/main" id="{83F809E6-3904-41F6-82F5-163432F02DD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183923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8" name="Line 711">
            <a:extLst>
              <a:ext uri="{FF2B5EF4-FFF2-40B4-BE49-F238E27FC236}">
                <a16:creationId xmlns:a16="http://schemas.microsoft.com/office/drawing/2014/main" id="{50292065-9401-4DDF-AE09-8EDF3C63956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9" name="Freeform 712">
            <a:extLst>
              <a:ext uri="{FF2B5EF4-FFF2-40B4-BE49-F238E27FC236}">
                <a16:creationId xmlns:a16="http://schemas.microsoft.com/office/drawing/2014/main" id="{851C2FA1-AF9A-46DB-B42C-FD94CDAE4062}"/>
              </a:ext>
            </a:extLst>
          </p:cNvPr>
          <p:cNvSpPr>
            <a:spLocks/>
          </p:cNvSpPr>
          <p:nvPr/>
        </p:nvSpPr>
        <p:spPr bwMode="auto">
          <a:xfrm>
            <a:off x="4888215" y="1458561"/>
            <a:ext cx="52387" cy="28575"/>
          </a:xfrm>
          <a:custGeom>
            <a:avLst/>
            <a:gdLst>
              <a:gd name="T0" fmla="*/ 2147483647 w 32"/>
              <a:gd name="T1" fmla="*/ 2147483647 h 24"/>
              <a:gd name="T2" fmla="*/ 2147483647 w 32"/>
              <a:gd name="T3" fmla="*/ 2147483647 h 24"/>
              <a:gd name="T4" fmla="*/ 2147483647 w 32"/>
              <a:gd name="T5" fmla="*/ 2147483647 h 24"/>
              <a:gd name="T6" fmla="*/ 2147483647 w 32"/>
              <a:gd name="T7" fmla="*/ 2147483647 h 24"/>
              <a:gd name="T8" fmla="*/ 2147483647 w 32"/>
              <a:gd name="T9" fmla="*/ 2147483647 h 24"/>
              <a:gd name="T10" fmla="*/ 0 w 32"/>
              <a:gd name="T11" fmla="*/ 2147483647 h 24"/>
              <a:gd name="T12" fmla="*/ 0 w 32"/>
              <a:gd name="T13" fmla="*/ 2147483647 h 24"/>
              <a:gd name="T14" fmla="*/ 2147483647 w 32"/>
              <a:gd name="T15" fmla="*/ 0 h 24"/>
              <a:gd name="T16" fmla="*/ 2147483647 w 32"/>
              <a:gd name="T17" fmla="*/ 0 h 24"/>
              <a:gd name="T18" fmla="*/ 2147483647 w 32"/>
              <a:gd name="T19" fmla="*/ 0 h 24"/>
              <a:gd name="T20" fmla="*/ 2147483647 w 32"/>
              <a:gd name="T21" fmla="*/ 0 h 24"/>
              <a:gd name="T22" fmla="*/ 2147483647 w 32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4"/>
              <a:gd name="T38" fmla="*/ 32 w 32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4">
                <a:moveTo>
                  <a:pt x="32" y="16"/>
                </a:moveTo>
                <a:lnTo>
                  <a:pt x="24" y="24"/>
                </a:lnTo>
                <a:lnTo>
                  <a:pt x="16" y="24"/>
                </a:lnTo>
                <a:lnTo>
                  <a:pt x="8" y="24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0" name="Line 713">
            <a:extLst>
              <a:ext uri="{FF2B5EF4-FFF2-40B4-BE49-F238E27FC236}">
                <a16:creationId xmlns:a16="http://schemas.microsoft.com/office/drawing/2014/main" id="{8A5ECC95-171A-49FF-B9A1-71443C6621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27902" y="14776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1" name="Line 714">
            <a:extLst>
              <a:ext uri="{FF2B5EF4-FFF2-40B4-BE49-F238E27FC236}">
                <a16:creationId xmlns:a16="http://schemas.microsoft.com/office/drawing/2014/main" id="{7216389E-F090-47B6-9081-AC18DB5CD92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902" y="14871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2" name="Line 715">
            <a:extLst>
              <a:ext uri="{FF2B5EF4-FFF2-40B4-BE49-F238E27FC236}">
                <a16:creationId xmlns:a16="http://schemas.microsoft.com/office/drawing/2014/main" id="{205BAF7D-A842-4AE3-84AE-556B0A68174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15202" y="148713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3" name="Line 716">
            <a:extLst>
              <a:ext uri="{FF2B5EF4-FFF2-40B4-BE49-F238E27FC236}">
                <a16:creationId xmlns:a16="http://schemas.microsoft.com/office/drawing/2014/main" id="{25E11AD7-0B37-4D35-A968-23102FD946C8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5202" y="14871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4" name="Line 717">
            <a:extLst>
              <a:ext uri="{FF2B5EF4-FFF2-40B4-BE49-F238E27FC236}">
                <a16:creationId xmlns:a16="http://schemas.microsoft.com/office/drawing/2014/main" id="{B82B18D5-C795-45B6-B0B4-0D2F84B417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5202" y="14871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5" name="Line 718">
            <a:extLst>
              <a:ext uri="{FF2B5EF4-FFF2-40B4-BE49-F238E27FC236}">
                <a16:creationId xmlns:a16="http://schemas.microsoft.com/office/drawing/2014/main" id="{03DB508C-57EB-41B6-9A1C-09F2302A6478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5202" y="14871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6" name="Line 719">
            <a:extLst>
              <a:ext uri="{FF2B5EF4-FFF2-40B4-BE49-F238E27FC236}">
                <a16:creationId xmlns:a16="http://schemas.microsoft.com/office/drawing/2014/main" id="{ED97D4EC-28C2-4955-8A35-404D60960A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00915" y="1487136"/>
            <a:ext cx="142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7" name="Line 720">
            <a:extLst>
              <a:ext uri="{FF2B5EF4-FFF2-40B4-BE49-F238E27FC236}">
                <a16:creationId xmlns:a16="http://schemas.microsoft.com/office/drawing/2014/main" id="{00D2FCE7-3095-4D89-9BF7-B59747FA92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915" y="1487136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8" name="Line 721">
            <a:extLst>
              <a:ext uri="{FF2B5EF4-FFF2-40B4-BE49-F238E27FC236}">
                <a16:creationId xmlns:a16="http://schemas.microsoft.com/office/drawing/2014/main" id="{514EFE4D-FA96-4900-B608-21BC644F9B4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88215" y="14776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9" name="Line 722">
            <a:extLst>
              <a:ext uri="{FF2B5EF4-FFF2-40B4-BE49-F238E27FC236}">
                <a16:creationId xmlns:a16="http://schemas.microsoft.com/office/drawing/2014/main" id="{338E6373-1044-46FE-B3A9-5E8CBB172F9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0" name="Line 723">
            <a:extLst>
              <a:ext uri="{FF2B5EF4-FFF2-40B4-BE49-F238E27FC236}">
                <a16:creationId xmlns:a16="http://schemas.microsoft.com/office/drawing/2014/main" id="{83383361-071D-4950-A06B-940E2A08174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1" name="Line 724">
            <a:extLst>
              <a:ext uri="{FF2B5EF4-FFF2-40B4-BE49-F238E27FC236}">
                <a16:creationId xmlns:a16="http://schemas.microsoft.com/office/drawing/2014/main" id="{19793838-CC24-4EBF-90C8-F6F27D25484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821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2" name="Line 725">
            <a:extLst>
              <a:ext uri="{FF2B5EF4-FFF2-40B4-BE49-F238E27FC236}">
                <a16:creationId xmlns:a16="http://schemas.microsoft.com/office/drawing/2014/main" id="{6FB16205-B78E-42A4-BDBD-15D2C7BD59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88215" y="14585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3" name="Line 726">
            <a:extLst>
              <a:ext uri="{FF2B5EF4-FFF2-40B4-BE49-F238E27FC236}">
                <a16:creationId xmlns:a16="http://schemas.microsoft.com/office/drawing/2014/main" id="{7E712922-5309-4EA9-A7F5-95A655FA903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915" y="1458561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4" name="Line 727">
            <a:extLst>
              <a:ext uri="{FF2B5EF4-FFF2-40B4-BE49-F238E27FC236}">
                <a16:creationId xmlns:a16="http://schemas.microsoft.com/office/drawing/2014/main" id="{FD911BA9-8F51-41B0-808D-EDB65D4E9DC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915" y="1458561"/>
            <a:ext cx="142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5" name="Line 728">
            <a:extLst>
              <a:ext uri="{FF2B5EF4-FFF2-40B4-BE49-F238E27FC236}">
                <a16:creationId xmlns:a16="http://schemas.microsoft.com/office/drawing/2014/main" id="{75669D6D-3F1D-4A61-A5A3-F3A0C67A46B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5202" y="14585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6" name="Line 729">
            <a:extLst>
              <a:ext uri="{FF2B5EF4-FFF2-40B4-BE49-F238E27FC236}">
                <a16:creationId xmlns:a16="http://schemas.microsoft.com/office/drawing/2014/main" id="{45C61F5F-4B7C-4676-AC45-173B700B1F8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5202" y="14585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7" name="Line 730">
            <a:extLst>
              <a:ext uri="{FF2B5EF4-FFF2-40B4-BE49-F238E27FC236}">
                <a16:creationId xmlns:a16="http://schemas.microsoft.com/office/drawing/2014/main" id="{950D9936-B5EC-4D9B-88C2-AFC35D9F10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5202" y="14585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8" name="Line 731">
            <a:extLst>
              <a:ext uri="{FF2B5EF4-FFF2-40B4-BE49-F238E27FC236}">
                <a16:creationId xmlns:a16="http://schemas.microsoft.com/office/drawing/2014/main" id="{6DB6066B-B863-445B-AFA3-8F90D8EAB5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5202" y="145856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9" name="Line 732">
            <a:extLst>
              <a:ext uri="{FF2B5EF4-FFF2-40B4-BE49-F238E27FC236}">
                <a16:creationId xmlns:a16="http://schemas.microsoft.com/office/drawing/2014/main" id="{B41F15D4-5CAC-4FBC-AAA7-8482F138B49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902" y="14585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0" name="Line 733">
            <a:extLst>
              <a:ext uri="{FF2B5EF4-FFF2-40B4-BE49-F238E27FC236}">
                <a16:creationId xmlns:a16="http://schemas.microsoft.com/office/drawing/2014/main" id="{ECBAC5D7-912D-4CBE-B08F-DDC1C9EA26A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902" y="14585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1" name="Line 734">
            <a:extLst>
              <a:ext uri="{FF2B5EF4-FFF2-40B4-BE49-F238E27FC236}">
                <a16:creationId xmlns:a16="http://schemas.microsoft.com/office/drawing/2014/main" id="{CFA74471-3B91-4EC9-8C6C-675DF71BC73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2" name="Freeform 735">
            <a:extLst>
              <a:ext uri="{FF2B5EF4-FFF2-40B4-BE49-F238E27FC236}">
                <a16:creationId xmlns:a16="http://schemas.microsoft.com/office/drawing/2014/main" id="{6088D274-AFB3-495C-8D6C-CE8FDD04C3E2}"/>
              </a:ext>
            </a:extLst>
          </p:cNvPr>
          <p:cNvSpPr>
            <a:spLocks/>
          </p:cNvSpPr>
          <p:nvPr/>
        </p:nvSpPr>
        <p:spPr bwMode="auto">
          <a:xfrm>
            <a:off x="4696127" y="1349023"/>
            <a:ext cx="39688" cy="26988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3" name="Line 736">
            <a:extLst>
              <a:ext uri="{FF2B5EF4-FFF2-40B4-BE49-F238E27FC236}">
                <a16:creationId xmlns:a16="http://schemas.microsoft.com/office/drawing/2014/main" id="{165C962F-84C9-49E1-B0C7-8955EFB5E5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5815" y="1368073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4" name="Line 737">
            <a:extLst>
              <a:ext uri="{FF2B5EF4-FFF2-40B4-BE49-F238E27FC236}">
                <a16:creationId xmlns:a16="http://schemas.microsoft.com/office/drawing/2014/main" id="{E5A60EB1-98B5-4197-B7BF-E8C99545C8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5815" y="13760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5" name="Line 738">
            <a:extLst>
              <a:ext uri="{FF2B5EF4-FFF2-40B4-BE49-F238E27FC236}">
                <a16:creationId xmlns:a16="http://schemas.microsoft.com/office/drawing/2014/main" id="{E8382CBE-1263-4697-8202-AFEC4176595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23115" y="137601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6" name="Line 739">
            <a:extLst>
              <a:ext uri="{FF2B5EF4-FFF2-40B4-BE49-F238E27FC236}">
                <a16:creationId xmlns:a16="http://schemas.microsoft.com/office/drawing/2014/main" id="{1F575A4A-F0F0-4CBE-B20F-1942F9CB979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3760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7" name="Line 740">
            <a:extLst>
              <a:ext uri="{FF2B5EF4-FFF2-40B4-BE49-F238E27FC236}">
                <a16:creationId xmlns:a16="http://schemas.microsoft.com/office/drawing/2014/main" id="{0FF42F5E-6B31-4708-BA66-D600E054624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3760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8" name="Line 741">
            <a:extLst>
              <a:ext uri="{FF2B5EF4-FFF2-40B4-BE49-F238E27FC236}">
                <a16:creationId xmlns:a16="http://schemas.microsoft.com/office/drawing/2014/main" id="{6234D99A-6E5B-4B79-84DA-6B59AF65A3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3760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9" name="Line 742">
            <a:extLst>
              <a:ext uri="{FF2B5EF4-FFF2-40B4-BE49-F238E27FC236}">
                <a16:creationId xmlns:a16="http://schemas.microsoft.com/office/drawing/2014/main" id="{E65685D6-AFC6-4DC8-BE87-D81A9AA128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96127" y="1376011"/>
            <a:ext cx="269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0" name="Line 743">
            <a:extLst>
              <a:ext uri="{FF2B5EF4-FFF2-40B4-BE49-F238E27FC236}">
                <a16:creationId xmlns:a16="http://schemas.microsoft.com/office/drawing/2014/main" id="{1E171219-7AB6-414E-B346-6288DC21D424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6127" y="13760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1" name="Line 744">
            <a:extLst>
              <a:ext uri="{FF2B5EF4-FFF2-40B4-BE49-F238E27FC236}">
                <a16:creationId xmlns:a16="http://schemas.microsoft.com/office/drawing/2014/main" id="{658CC10A-C9C3-4E26-8BA1-1F042B0E3F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6127" y="1368073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2" name="Line 745">
            <a:extLst>
              <a:ext uri="{FF2B5EF4-FFF2-40B4-BE49-F238E27FC236}">
                <a16:creationId xmlns:a16="http://schemas.microsoft.com/office/drawing/2014/main" id="{C74D1739-BDCC-426F-85B4-27109900AD50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6127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3" name="Line 746">
            <a:extLst>
              <a:ext uri="{FF2B5EF4-FFF2-40B4-BE49-F238E27FC236}">
                <a16:creationId xmlns:a16="http://schemas.microsoft.com/office/drawing/2014/main" id="{27931D3E-EB28-43C0-ABA1-69EE9022264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6127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4" name="Line 748">
            <a:extLst>
              <a:ext uri="{FF2B5EF4-FFF2-40B4-BE49-F238E27FC236}">
                <a16:creationId xmlns:a16="http://schemas.microsoft.com/office/drawing/2014/main" id="{D8B1A905-04FB-4685-B820-E2AAB28556A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6127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5" name="Line 749">
            <a:extLst>
              <a:ext uri="{FF2B5EF4-FFF2-40B4-BE49-F238E27FC236}">
                <a16:creationId xmlns:a16="http://schemas.microsoft.com/office/drawing/2014/main" id="{DE85B537-1568-4EFB-83CB-3686EF691E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6127" y="1349023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6" name="Line 750">
            <a:extLst>
              <a:ext uri="{FF2B5EF4-FFF2-40B4-BE49-F238E27FC236}">
                <a16:creationId xmlns:a16="http://schemas.microsoft.com/office/drawing/2014/main" id="{82ED1715-C1DE-41DE-8156-3061CDAAB678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6127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7" name="Line 751">
            <a:extLst>
              <a:ext uri="{FF2B5EF4-FFF2-40B4-BE49-F238E27FC236}">
                <a16:creationId xmlns:a16="http://schemas.microsoft.com/office/drawing/2014/main" id="{14AAA57B-88C8-4699-BBDB-BBA49423685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6127" y="1349023"/>
            <a:ext cx="269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8" name="Line 752">
            <a:extLst>
              <a:ext uri="{FF2B5EF4-FFF2-40B4-BE49-F238E27FC236}">
                <a16:creationId xmlns:a16="http://schemas.microsoft.com/office/drawing/2014/main" id="{6E31D118-A84C-4D50-A186-3739DEEB34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9" name="Line 753">
            <a:extLst>
              <a:ext uri="{FF2B5EF4-FFF2-40B4-BE49-F238E27FC236}">
                <a16:creationId xmlns:a16="http://schemas.microsoft.com/office/drawing/2014/main" id="{52EB5B50-C845-4A7F-AD00-564A98143CC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0" name="Line 754">
            <a:extLst>
              <a:ext uri="{FF2B5EF4-FFF2-40B4-BE49-F238E27FC236}">
                <a16:creationId xmlns:a16="http://schemas.microsoft.com/office/drawing/2014/main" id="{8DD85255-3C04-43AC-A6E3-566630A367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1" name="Line 755">
            <a:extLst>
              <a:ext uri="{FF2B5EF4-FFF2-40B4-BE49-F238E27FC236}">
                <a16:creationId xmlns:a16="http://schemas.microsoft.com/office/drawing/2014/main" id="{30778699-8715-4C21-B33D-684EAAABE45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3115" y="134902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2" name="Line 756">
            <a:extLst>
              <a:ext uri="{FF2B5EF4-FFF2-40B4-BE49-F238E27FC236}">
                <a16:creationId xmlns:a16="http://schemas.microsoft.com/office/drawing/2014/main" id="{FA987900-1EDB-421A-8B7C-EAC0CA2D70D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5815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3" name="Line 757">
            <a:extLst>
              <a:ext uri="{FF2B5EF4-FFF2-40B4-BE49-F238E27FC236}">
                <a16:creationId xmlns:a16="http://schemas.microsoft.com/office/drawing/2014/main" id="{9EAD453E-87DC-465C-96B0-2FE3D26DBE1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5815" y="1349023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4" name="Line 758">
            <a:extLst>
              <a:ext uri="{FF2B5EF4-FFF2-40B4-BE49-F238E27FC236}">
                <a16:creationId xmlns:a16="http://schemas.microsoft.com/office/drawing/2014/main" id="{0E5AC9DE-A7C8-43EE-A8FD-D7B71744EF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581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5" name="Freeform 759">
            <a:extLst>
              <a:ext uri="{FF2B5EF4-FFF2-40B4-BE49-F238E27FC236}">
                <a16:creationId xmlns:a16="http://schemas.microsoft.com/office/drawing/2014/main" id="{DC165FAF-A1D0-4736-892E-36D24E4680EF}"/>
              </a:ext>
            </a:extLst>
          </p:cNvPr>
          <p:cNvSpPr>
            <a:spLocks/>
          </p:cNvSpPr>
          <p:nvPr/>
        </p:nvSpPr>
        <p:spPr bwMode="auto">
          <a:xfrm>
            <a:off x="5069190" y="1339498"/>
            <a:ext cx="39687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6" name="Line 760">
            <a:extLst>
              <a:ext uri="{FF2B5EF4-FFF2-40B4-BE49-F238E27FC236}">
                <a16:creationId xmlns:a16="http://schemas.microsoft.com/office/drawing/2014/main" id="{39AFF358-FFBC-48E3-AA92-AF9ECE9A81F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358548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7" name="Line 761">
            <a:extLst>
              <a:ext uri="{FF2B5EF4-FFF2-40B4-BE49-F238E27FC236}">
                <a16:creationId xmlns:a16="http://schemas.microsoft.com/office/drawing/2014/main" id="{4442E008-51CF-4B3A-9D03-DC7F002E035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8" name="Line 762">
            <a:extLst>
              <a:ext uri="{FF2B5EF4-FFF2-40B4-BE49-F238E27FC236}">
                <a16:creationId xmlns:a16="http://schemas.microsoft.com/office/drawing/2014/main" id="{2EEABD01-12CA-4680-8D10-E5BE4D04426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94590" y="1368073"/>
            <a:ext cx="142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9" name="Line 763">
            <a:extLst>
              <a:ext uri="{FF2B5EF4-FFF2-40B4-BE49-F238E27FC236}">
                <a16:creationId xmlns:a16="http://schemas.microsoft.com/office/drawing/2014/main" id="{365B1CFB-2D0E-44E1-90A5-B9ACFC79558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0" name="Line 764">
            <a:extLst>
              <a:ext uri="{FF2B5EF4-FFF2-40B4-BE49-F238E27FC236}">
                <a16:creationId xmlns:a16="http://schemas.microsoft.com/office/drawing/2014/main" id="{07DE7C5C-260C-4701-9EB6-E86DCB39AD2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1" name="Line 765">
            <a:extLst>
              <a:ext uri="{FF2B5EF4-FFF2-40B4-BE49-F238E27FC236}">
                <a16:creationId xmlns:a16="http://schemas.microsoft.com/office/drawing/2014/main" id="{75096F6B-7646-446C-9E19-254A3FCA10F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2" name="Line 766">
            <a:extLst>
              <a:ext uri="{FF2B5EF4-FFF2-40B4-BE49-F238E27FC236}">
                <a16:creationId xmlns:a16="http://schemas.microsoft.com/office/drawing/2014/main" id="{47DBF595-658C-415B-AA5E-6F1CDF65E5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69190" y="1368073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3" name="Line 767">
            <a:extLst>
              <a:ext uri="{FF2B5EF4-FFF2-40B4-BE49-F238E27FC236}">
                <a16:creationId xmlns:a16="http://schemas.microsoft.com/office/drawing/2014/main" id="{EA907A79-7C04-49F4-8B8D-4533356F15D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4" name="Line 768">
            <a:extLst>
              <a:ext uri="{FF2B5EF4-FFF2-40B4-BE49-F238E27FC236}">
                <a16:creationId xmlns:a16="http://schemas.microsoft.com/office/drawing/2014/main" id="{E9C43AE8-5303-467E-A2BC-406BFBB5A1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69190" y="135854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5" name="Line 769">
            <a:extLst>
              <a:ext uri="{FF2B5EF4-FFF2-40B4-BE49-F238E27FC236}">
                <a16:creationId xmlns:a16="http://schemas.microsoft.com/office/drawing/2014/main" id="{E5E639E4-C5A1-468A-9B4D-793ED9CF0BC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6" name="Line 770">
            <a:extLst>
              <a:ext uri="{FF2B5EF4-FFF2-40B4-BE49-F238E27FC236}">
                <a16:creationId xmlns:a16="http://schemas.microsoft.com/office/drawing/2014/main" id="{892C22FE-6415-4CE9-BEDB-19C11033AC4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7" name="Line 771">
            <a:extLst>
              <a:ext uri="{FF2B5EF4-FFF2-40B4-BE49-F238E27FC236}">
                <a16:creationId xmlns:a16="http://schemas.microsoft.com/office/drawing/2014/main" id="{E5386686-C895-48E9-ACD5-C8B48F5E5F7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8" name="Line 772">
            <a:extLst>
              <a:ext uri="{FF2B5EF4-FFF2-40B4-BE49-F238E27FC236}">
                <a16:creationId xmlns:a16="http://schemas.microsoft.com/office/drawing/2014/main" id="{C740AE25-677B-473F-A23C-E9BD107BC01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69190" y="133949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9" name="Line 773">
            <a:extLst>
              <a:ext uri="{FF2B5EF4-FFF2-40B4-BE49-F238E27FC236}">
                <a16:creationId xmlns:a16="http://schemas.microsoft.com/office/drawing/2014/main" id="{95C2B7F4-6350-4C8F-8F58-CE07841A59A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3394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0" name="Line 774">
            <a:extLst>
              <a:ext uri="{FF2B5EF4-FFF2-40B4-BE49-F238E27FC236}">
                <a16:creationId xmlns:a16="http://schemas.microsoft.com/office/drawing/2014/main" id="{B200C20B-09AB-44AD-A354-8660B8D08E7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339498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1" name="Line 775">
            <a:extLst>
              <a:ext uri="{FF2B5EF4-FFF2-40B4-BE49-F238E27FC236}">
                <a16:creationId xmlns:a16="http://schemas.microsoft.com/office/drawing/2014/main" id="{809CCD6C-499E-423D-B9DC-AD1635CD19E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3394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2" name="Line 776">
            <a:extLst>
              <a:ext uri="{FF2B5EF4-FFF2-40B4-BE49-F238E27FC236}">
                <a16:creationId xmlns:a16="http://schemas.microsoft.com/office/drawing/2014/main" id="{69DC142B-0E2C-4863-8EB4-FB1E62F248A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3394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3" name="Line 777">
            <a:extLst>
              <a:ext uri="{FF2B5EF4-FFF2-40B4-BE49-F238E27FC236}">
                <a16:creationId xmlns:a16="http://schemas.microsoft.com/office/drawing/2014/main" id="{A1A81CCE-12C3-4DAF-A83E-8C8FA452DC2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3394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4" name="Line 778">
            <a:extLst>
              <a:ext uri="{FF2B5EF4-FFF2-40B4-BE49-F238E27FC236}">
                <a16:creationId xmlns:a16="http://schemas.microsoft.com/office/drawing/2014/main" id="{EB3691AC-263D-4BBF-B29C-A82BC3555C7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339498"/>
            <a:ext cx="142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5" name="Line 779">
            <a:extLst>
              <a:ext uri="{FF2B5EF4-FFF2-40B4-BE49-F238E27FC236}">
                <a16:creationId xmlns:a16="http://schemas.microsoft.com/office/drawing/2014/main" id="{B8F56498-7FAC-4DE6-86D3-80682829EE2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6" name="Line 780">
            <a:extLst>
              <a:ext uri="{FF2B5EF4-FFF2-40B4-BE49-F238E27FC236}">
                <a16:creationId xmlns:a16="http://schemas.microsoft.com/office/drawing/2014/main" id="{1DE95D66-EF0A-44B4-A0A4-5D20BF31873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339498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7" name="Line 781">
            <a:extLst>
              <a:ext uri="{FF2B5EF4-FFF2-40B4-BE49-F238E27FC236}">
                <a16:creationId xmlns:a16="http://schemas.microsoft.com/office/drawing/2014/main" id="{487E0394-769F-4E51-8C16-7FA3D07100D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8" name="Freeform 782">
            <a:extLst>
              <a:ext uri="{FF2B5EF4-FFF2-40B4-BE49-F238E27FC236}">
                <a16:creationId xmlns:a16="http://schemas.microsoft.com/office/drawing/2014/main" id="{B1ACA714-B791-487F-9AA6-93ACF33EA0AC}"/>
              </a:ext>
            </a:extLst>
          </p:cNvPr>
          <p:cNvSpPr>
            <a:spLocks/>
          </p:cNvSpPr>
          <p:nvPr/>
        </p:nvSpPr>
        <p:spPr bwMode="auto">
          <a:xfrm>
            <a:off x="5146977" y="1247423"/>
            <a:ext cx="50800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6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9" name="Line 783">
            <a:extLst>
              <a:ext uri="{FF2B5EF4-FFF2-40B4-BE49-F238E27FC236}">
                <a16:creationId xmlns:a16="http://schemas.microsoft.com/office/drawing/2014/main" id="{AD650907-5F23-464D-A822-09E3513B79F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85077" y="1268061"/>
            <a:ext cx="12700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0" name="Line 784">
            <a:extLst>
              <a:ext uri="{FF2B5EF4-FFF2-40B4-BE49-F238E27FC236}">
                <a16:creationId xmlns:a16="http://schemas.microsoft.com/office/drawing/2014/main" id="{AC5EBD3A-2E4C-4692-AC9B-2DFD8AD0AF5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5077" y="12744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1" name="Line 785">
            <a:extLst>
              <a:ext uri="{FF2B5EF4-FFF2-40B4-BE49-F238E27FC236}">
                <a16:creationId xmlns:a16="http://schemas.microsoft.com/office/drawing/2014/main" id="{F6CC2FAB-2652-4D62-8BBF-D7843E5476E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72377" y="127441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2" name="Line 786">
            <a:extLst>
              <a:ext uri="{FF2B5EF4-FFF2-40B4-BE49-F238E27FC236}">
                <a16:creationId xmlns:a16="http://schemas.microsoft.com/office/drawing/2014/main" id="{E5D60FCA-608C-47E6-A7D7-E97ECEDC449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744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3" name="Line 787">
            <a:extLst>
              <a:ext uri="{FF2B5EF4-FFF2-40B4-BE49-F238E27FC236}">
                <a16:creationId xmlns:a16="http://schemas.microsoft.com/office/drawing/2014/main" id="{CC051E5B-2AF7-4DAA-A3DD-85410DAC3AD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744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4" name="Line 788">
            <a:extLst>
              <a:ext uri="{FF2B5EF4-FFF2-40B4-BE49-F238E27FC236}">
                <a16:creationId xmlns:a16="http://schemas.microsoft.com/office/drawing/2014/main" id="{E21AA87C-AAEC-48CA-A35B-CFC4A762A8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744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5" name="Line 789">
            <a:extLst>
              <a:ext uri="{FF2B5EF4-FFF2-40B4-BE49-F238E27FC236}">
                <a16:creationId xmlns:a16="http://schemas.microsoft.com/office/drawing/2014/main" id="{9C8C3EF6-9AEB-4C3D-9A0C-6E06932158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59677" y="127441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6" name="Line 790">
            <a:extLst>
              <a:ext uri="{FF2B5EF4-FFF2-40B4-BE49-F238E27FC236}">
                <a16:creationId xmlns:a16="http://schemas.microsoft.com/office/drawing/2014/main" id="{5CAE4DF5-6833-4620-9566-0015133A75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2744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7" name="Line 791">
            <a:extLst>
              <a:ext uri="{FF2B5EF4-FFF2-40B4-BE49-F238E27FC236}">
                <a16:creationId xmlns:a16="http://schemas.microsoft.com/office/drawing/2014/main" id="{BACBEFCB-B5D3-4C10-8F94-D9886465B2E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46977" y="1268061"/>
            <a:ext cx="12700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8" name="Line 792">
            <a:extLst>
              <a:ext uri="{FF2B5EF4-FFF2-40B4-BE49-F238E27FC236}">
                <a16:creationId xmlns:a16="http://schemas.microsoft.com/office/drawing/2014/main" id="{F96EA335-002A-464B-8B3A-87BEAC970BC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9" name="Line 793">
            <a:extLst>
              <a:ext uri="{FF2B5EF4-FFF2-40B4-BE49-F238E27FC236}">
                <a16:creationId xmlns:a16="http://schemas.microsoft.com/office/drawing/2014/main" id="{9AD295CD-33FB-447E-954C-9FF77E288D1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40" name="Line 794">
            <a:extLst>
              <a:ext uri="{FF2B5EF4-FFF2-40B4-BE49-F238E27FC236}">
                <a16:creationId xmlns:a16="http://schemas.microsoft.com/office/drawing/2014/main" id="{042A0719-E8D1-433C-8DA9-09757D4E8D8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6977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41" name="Line 795">
            <a:extLst>
              <a:ext uri="{FF2B5EF4-FFF2-40B4-BE49-F238E27FC236}">
                <a16:creationId xmlns:a16="http://schemas.microsoft.com/office/drawing/2014/main" id="{1897B60A-6BF4-4F0D-BE95-E27122E82AA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46977" y="1247423"/>
            <a:ext cx="12700" cy="206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42" name="Line 796">
            <a:extLst>
              <a:ext uri="{FF2B5EF4-FFF2-40B4-BE49-F238E27FC236}">
                <a16:creationId xmlns:a16="http://schemas.microsoft.com/office/drawing/2014/main" id="{DA40428D-634A-43B6-9B70-1A51AFCBA4A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2474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43" name="Line 797">
            <a:extLst>
              <a:ext uri="{FF2B5EF4-FFF2-40B4-BE49-F238E27FC236}">
                <a16:creationId xmlns:a16="http://schemas.microsoft.com/office/drawing/2014/main" id="{68B999FF-51F5-4BE4-B0D7-7A7FD5EBCB9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9677" y="1247423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44" name="Line 798">
            <a:extLst>
              <a:ext uri="{FF2B5EF4-FFF2-40B4-BE49-F238E27FC236}">
                <a16:creationId xmlns:a16="http://schemas.microsoft.com/office/drawing/2014/main" id="{B34DA23C-1C03-44D7-B3FC-E2E949A0320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474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45" name="Line 799">
            <a:extLst>
              <a:ext uri="{FF2B5EF4-FFF2-40B4-BE49-F238E27FC236}">
                <a16:creationId xmlns:a16="http://schemas.microsoft.com/office/drawing/2014/main" id="{1A2A1ABB-FFE4-4FA8-892C-9973B53A88B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474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46" name="Line 800">
            <a:extLst>
              <a:ext uri="{FF2B5EF4-FFF2-40B4-BE49-F238E27FC236}">
                <a16:creationId xmlns:a16="http://schemas.microsoft.com/office/drawing/2014/main" id="{17930771-6D30-497B-B07A-61C4A7E6B39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474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47" name="Line 801">
            <a:extLst>
              <a:ext uri="{FF2B5EF4-FFF2-40B4-BE49-F238E27FC236}">
                <a16:creationId xmlns:a16="http://schemas.microsoft.com/office/drawing/2014/main" id="{0C77AA61-984F-4ABC-ACB2-50A00441970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377" y="1247423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48" name="Line 802">
            <a:extLst>
              <a:ext uri="{FF2B5EF4-FFF2-40B4-BE49-F238E27FC236}">
                <a16:creationId xmlns:a16="http://schemas.microsoft.com/office/drawing/2014/main" id="{1101C9D5-113E-439C-8C98-3F5357001F4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5077" y="12474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49" name="Line 803">
            <a:extLst>
              <a:ext uri="{FF2B5EF4-FFF2-40B4-BE49-F238E27FC236}">
                <a16:creationId xmlns:a16="http://schemas.microsoft.com/office/drawing/2014/main" id="{E8581092-AEC9-4783-BFDE-0B18AC93978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5077" y="1247423"/>
            <a:ext cx="12700" cy="206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0" name="Line 804">
            <a:extLst>
              <a:ext uri="{FF2B5EF4-FFF2-40B4-BE49-F238E27FC236}">
                <a16:creationId xmlns:a16="http://schemas.microsoft.com/office/drawing/2014/main" id="{FBFAB38F-A490-4E81-B9CA-63E780048A3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7777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1" name="Freeform 805">
            <a:extLst>
              <a:ext uri="{FF2B5EF4-FFF2-40B4-BE49-F238E27FC236}">
                <a16:creationId xmlns:a16="http://schemas.microsoft.com/office/drawing/2014/main" id="{3B4DC451-0BDC-4B33-95ED-C394EB478A6F}"/>
              </a:ext>
            </a:extLst>
          </p:cNvPr>
          <p:cNvSpPr>
            <a:spLocks/>
          </p:cNvSpPr>
          <p:nvPr/>
        </p:nvSpPr>
        <p:spPr bwMode="auto">
          <a:xfrm>
            <a:off x="5250165" y="1339498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2" name="Line 806">
            <a:extLst>
              <a:ext uri="{FF2B5EF4-FFF2-40B4-BE49-F238E27FC236}">
                <a16:creationId xmlns:a16="http://schemas.microsoft.com/office/drawing/2014/main" id="{213976A6-F887-4742-B62E-E6B7BD04482E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8265" y="135854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3" name="Line 807">
            <a:extLst>
              <a:ext uri="{FF2B5EF4-FFF2-40B4-BE49-F238E27FC236}">
                <a16:creationId xmlns:a16="http://schemas.microsoft.com/office/drawing/2014/main" id="{0494D97D-85CE-40EA-B763-CA859C30683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826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4" name="Line 808">
            <a:extLst>
              <a:ext uri="{FF2B5EF4-FFF2-40B4-BE49-F238E27FC236}">
                <a16:creationId xmlns:a16="http://schemas.microsoft.com/office/drawing/2014/main" id="{E057388E-5290-4E41-9A2B-A5651883F2F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75565" y="13680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5" name="Line 809">
            <a:extLst>
              <a:ext uri="{FF2B5EF4-FFF2-40B4-BE49-F238E27FC236}">
                <a16:creationId xmlns:a16="http://schemas.microsoft.com/office/drawing/2014/main" id="{2C862F4D-1B06-409A-B49A-7146BCA4B0C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556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6" name="Line 810">
            <a:extLst>
              <a:ext uri="{FF2B5EF4-FFF2-40B4-BE49-F238E27FC236}">
                <a16:creationId xmlns:a16="http://schemas.microsoft.com/office/drawing/2014/main" id="{0C18355E-54C2-40C3-B9B6-5B2568FB28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556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7" name="Line 811">
            <a:extLst>
              <a:ext uri="{FF2B5EF4-FFF2-40B4-BE49-F238E27FC236}">
                <a16:creationId xmlns:a16="http://schemas.microsoft.com/office/drawing/2014/main" id="{EB7A6A24-69ED-4FE2-A3D0-F2FB2FD132FB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556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8" name="Line 812">
            <a:extLst>
              <a:ext uri="{FF2B5EF4-FFF2-40B4-BE49-F238E27FC236}">
                <a16:creationId xmlns:a16="http://schemas.microsoft.com/office/drawing/2014/main" id="{F3CE988C-E7FC-4998-9E29-FDB80838AAE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50165" y="1368073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9" name="Line 813">
            <a:extLst>
              <a:ext uri="{FF2B5EF4-FFF2-40B4-BE49-F238E27FC236}">
                <a16:creationId xmlns:a16="http://schemas.microsoft.com/office/drawing/2014/main" id="{C22244E1-B114-44C3-BDCC-88EC3BD26A4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60" name="Line 814">
            <a:extLst>
              <a:ext uri="{FF2B5EF4-FFF2-40B4-BE49-F238E27FC236}">
                <a16:creationId xmlns:a16="http://schemas.microsoft.com/office/drawing/2014/main" id="{85A92386-53BE-45CF-9DD5-E6FCC783FC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50165" y="135854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61" name="Line 815">
            <a:extLst>
              <a:ext uri="{FF2B5EF4-FFF2-40B4-BE49-F238E27FC236}">
                <a16:creationId xmlns:a16="http://schemas.microsoft.com/office/drawing/2014/main" id="{53E95336-8544-47BE-A114-6CFDB862AE07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62" name="Line 816">
            <a:extLst>
              <a:ext uri="{FF2B5EF4-FFF2-40B4-BE49-F238E27FC236}">
                <a16:creationId xmlns:a16="http://schemas.microsoft.com/office/drawing/2014/main" id="{B04ECD65-00D7-4CC4-9474-5CBFCCF7DDFA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63" name="Line 817">
            <a:extLst>
              <a:ext uri="{FF2B5EF4-FFF2-40B4-BE49-F238E27FC236}">
                <a16:creationId xmlns:a16="http://schemas.microsoft.com/office/drawing/2014/main" id="{4C9543FF-C744-486D-A26B-837772C9CC2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64" name="Line 818">
            <a:extLst>
              <a:ext uri="{FF2B5EF4-FFF2-40B4-BE49-F238E27FC236}">
                <a16:creationId xmlns:a16="http://schemas.microsoft.com/office/drawing/2014/main" id="{13C89431-8D7D-4038-BA08-C0AA60E454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50165" y="133949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65" name="Line 819">
            <a:extLst>
              <a:ext uri="{FF2B5EF4-FFF2-40B4-BE49-F238E27FC236}">
                <a16:creationId xmlns:a16="http://schemas.microsoft.com/office/drawing/2014/main" id="{5C42D165-FDFA-410C-91DF-4CCA327ACF97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3394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66" name="Line 820">
            <a:extLst>
              <a:ext uri="{FF2B5EF4-FFF2-40B4-BE49-F238E27FC236}">
                <a16:creationId xmlns:a16="http://schemas.microsoft.com/office/drawing/2014/main" id="{1B251E6C-53B2-47BC-8789-0F43BAE41AD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339498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67" name="Line 821">
            <a:extLst>
              <a:ext uri="{FF2B5EF4-FFF2-40B4-BE49-F238E27FC236}">
                <a16:creationId xmlns:a16="http://schemas.microsoft.com/office/drawing/2014/main" id="{06836337-6D1E-4292-BFE2-4FB827D3C2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5565" y="13394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68" name="Line 822">
            <a:extLst>
              <a:ext uri="{FF2B5EF4-FFF2-40B4-BE49-F238E27FC236}">
                <a16:creationId xmlns:a16="http://schemas.microsoft.com/office/drawing/2014/main" id="{5D3834F7-32D1-4E43-BC7A-CDCF3179955D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5565" y="13394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69" name="Line 823">
            <a:extLst>
              <a:ext uri="{FF2B5EF4-FFF2-40B4-BE49-F238E27FC236}">
                <a16:creationId xmlns:a16="http://schemas.microsoft.com/office/drawing/2014/main" id="{FFA7F3A4-0834-4AB7-931D-EB162DC0435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5565" y="13394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0" name="Line 824">
            <a:extLst>
              <a:ext uri="{FF2B5EF4-FFF2-40B4-BE49-F238E27FC236}">
                <a16:creationId xmlns:a16="http://schemas.microsoft.com/office/drawing/2014/main" id="{56265F2E-EA13-417B-89E8-401841402447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5565" y="13394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1" name="Line 825">
            <a:extLst>
              <a:ext uri="{FF2B5EF4-FFF2-40B4-BE49-F238E27FC236}">
                <a16:creationId xmlns:a16="http://schemas.microsoft.com/office/drawing/2014/main" id="{02B44471-6457-44B4-8BAB-7F9D7F77AFC3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8265" y="13394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2" name="Line 826">
            <a:extLst>
              <a:ext uri="{FF2B5EF4-FFF2-40B4-BE49-F238E27FC236}">
                <a16:creationId xmlns:a16="http://schemas.microsoft.com/office/drawing/2014/main" id="{14D4F0DF-93BB-4DE7-9216-616DAA5FFDF9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8265" y="133949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3" name="Line 827">
            <a:extLst>
              <a:ext uri="{FF2B5EF4-FFF2-40B4-BE49-F238E27FC236}">
                <a16:creationId xmlns:a16="http://schemas.microsoft.com/office/drawing/2014/main" id="{D7403B88-7A50-4EBE-BDEE-AFFDB566AD45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8265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4" name="Freeform 828">
            <a:extLst>
              <a:ext uri="{FF2B5EF4-FFF2-40B4-BE49-F238E27FC236}">
                <a16:creationId xmlns:a16="http://schemas.microsoft.com/office/drawing/2014/main" id="{E1BCADC4-577F-487E-B8F0-D3EFFD0DC5D9}"/>
              </a:ext>
            </a:extLst>
          </p:cNvPr>
          <p:cNvSpPr>
            <a:spLocks/>
          </p:cNvSpPr>
          <p:nvPr/>
        </p:nvSpPr>
        <p:spPr bwMode="auto">
          <a:xfrm>
            <a:off x="5018390" y="1414111"/>
            <a:ext cx="50800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5" name="Line 829">
            <a:extLst>
              <a:ext uri="{FF2B5EF4-FFF2-40B4-BE49-F238E27FC236}">
                <a16:creationId xmlns:a16="http://schemas.microsoft.com/office/drawing/2014/main" id="{3221C82A-C0ED-40DB-8C98-ECD83D5C5F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56490" y="143157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6" name="Line 830">
            <a:extLst>
              <a:ext uri="{FF2B5EF4-FFF2-40B4-BE49-F238E27FC236}">
                <a16:creationId xmlns:a16="http://schemas.microsoft.com/office/drawing/2014/main" id="{3109F4C2-6FD6-426D-B3F8-B451D95E5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649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7" name="Line 831">
            <a:extLst>
              <a:ext uri="{FF2B5EF4-FFF2-40B4-BE49-F238E27FC236}">
                <a16:creationId xmlns:a16="http://schemas.microsoft.com/office/drawing/2014/main" id="{05908D6F-DF53-4208-883B-0EFA91AE12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43790" y="14410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8" name="Line 832">
            <a:extLst>
              <a:ext uri="{FF2B5EF4-FFF2-40B4-BE49-F238E27FC236}">
                <a16:creationId xmlns:a16="http://schemas.microsoft.com/office/drawing/2014/main" id="{11F143B4-6510-430E-971D-63A2F025C32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9" name="Line 833">
            <a:extLst>
              <a:ext uri="{FF2B5EF4-FFF2-40B4-BE49-F238E27FC236}">
                <a16:creationId xmlns:a16="http://schemas.microsoft.com/office/drawing/2014/main" id="{903DD3D1-C0DE-4923-A86A-2020E8189CF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80" name="Line 834">
            <a:extLst>
              <a:ext uri="{FF2B5EF4-FFF2-40B4-BE49-F238E27FC236}">
                <a16:creationId xmlns:a16="http://schemas.microsoft.com/office/drawing/2014/main" id="{7CAD1128-C9DF-44BE-96EC-A8256F86C8B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81" name="Line 835">
            <a:extLst>
              <a:ext uri="{FF2B5EF4-FFF2-40B4-BE49-F238E27FC236}">
                <a16:creationId xmlns:a16="http://schemas.microsoft.com/office/drawing/2014/main" id="{B6668DE2-416E-452E-828A-D8652D329C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31090" y="14410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82" name="Line 836">
            <a:extLst>
              <a:ext uri="{FF2B5EF4-FFF2-40B4-BE49-F238E27FC236}">
                <a16:creationId xmlns:a16="http://schemas.microsoft.com/office/drawing/2014/main" id="{492BC359-CFEE-4913-B65E-EC74D138B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109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83" name="Line 837">
            <a:extLst>
              <a:ext uri="{FF2B5EF4-FFF2-40B4-BE49-F238E27FC236}">
                <a16:creationId xmlns:a16="http://schemas.microsoft.com/office/drawing/2014/main" id="{9F477108-2094-4610-B036-84F03A243DF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18390" y="143157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84" name="Line 838">
            <a:extLst>
              <a:ext uri="{FF2B5EF4-FFF2-40B4-BE49-F238E27FC236}">
                <a16:creationId xmlns:a16="http://schemas.microsoft.com/office/drawing/2014/main" id="{6B53834C-77FD-49E9-AEBD-4509D3C4809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85" name="Line 839">
            <a:extLst>
              <a:ext uri="{FF2B5EF4-FFF2-40B4-BE49-F238E27FC236}">
                <a16:creationId xmlns:a16="http://schemas.microsoft.com/office/drawing/2014/main" id="{2903551A-33D7-4217-B1B7-97A9C3F8050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86" name="Line 840">
            <a:extLst>
              <a:ext uri="{FF2B5EF4-FFF2-40B4-BE49-F238E27FC236}">
                <a16:creationId xmlns:a16="http://schemas.microsoft.com/office/drawing/2014/main" id="{96754E77-DF8A-4512-9ACB-E1CB9DE1281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87" name="Line 841">
            <a:extLst>
              <a:ext uri="{FF2B5EF4-FFF2-40B4-BE49-F238E27FC236}">
                <a16:creationId xmlns:a16="http://schemas.microsoft.com/office/drawing/2014/main" id="{D033744F-14C9-45DA-8AA7-17552CC1E0A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18390" y="141411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88" name="Line 842">
            <a:extLst>
              <a:ext uri="{FF2B5EF4-FFF2-40B4-BE49-F238E27FC236}">
                <a16:creationId xmlns:a16="http://schemas.microsoft.com/office/drawing/2014/main" id="{99ACB83F-7CAD-40CE-BE02-E7293DAD747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10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89" name="Line 843">
            <a:extLst>
              <a:ext uri="{FF2B5EF4-FFF2-40B4-BE49-F238E27FC236}">
                <a16:creationId xmlns:a16="http://schemas.microsoft.com/office/drawing/2014/main" id="{8064936B-296B-4CFE-90A5-6D2EFBA5F87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1090" y="14141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0" name="Line 844">
            <a:extLst>
              <a:ext uri="{FF2B5EF4-FFF2-40B4-BE49-F238E27FC236}">
                <a16:creationId xmlns:a16="http://schemas.microsoft.com/office/drawing/2014/main" id="{AFD954F1-19DA-44C3-8D37-54EAAF709F6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1" name="Line 845">
            <a:extLst>
              <a:ext uri="{FF2B5EF4-FFF2-40B4-BE49-F238E27FC236}">
                <a16:creationId xmlns:a16="http://schemas.microsoft.com/office/drawing/2014/main" id="{5A04A942-C49F-4015-B7E5-C637D4C4FE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2" name="Line 846">
            <a:extLst>
              <a:ext uri="{FF2B5EF4-FFF2-40B4-BE49-F238E27FC236}">
                <a16:creationId xmlns:a16="http://schemas.microsoft.com/office/drawing/2014/main" id="{79689A89-555C-465D-86D3-B6C842DA252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3" name="Line 847">
            <a:extLst>
              <a:ext uri="{FF2B5EF4-FFF2-40B4-BE49-F238E27FC236}">
                <a16:creationId xmlns:a16="http://schemas.microsoft.com/office/drawing/2014/main" id="{AD4714C4-6553-4106-AD65-B8EF89924D8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4141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4" name="Line 848">
            <a:extLst>
              <a:ext uri="{FF2B5EF4-FFF2-40B4-BE49-F238E27FC236}">
                <a16:creationId xmlns:a16="http://schemas.microsoft.com/office/drawing/2014/main" id="{458AE86F-9F40-4B31-B96C-46E32009678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64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5" name="Line 849">
            <a:extLst>
              <a:ext uri="{FF2B5EF4-FFF2-40B4-BE49-F238E27FC236}">
                <a16:creationId xmlns:a16="http://schemas.microsoft.com/office/drawing/2014/main" id="{DCC0B295-13E0-4394-B4B6-596DFFC7255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6490" y="141411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6" name="Line 850">
            <a:extLst>
              <a:ext uri="{FF2B5EF4-FFF2-40B4-BE49-F238E27FC236}">
                <a16:creationId xmlns:a16="http://schemas.microsoft.com/office/drawing/2014/main" id="{F15DAEC8-6104-4117-9E1F-005D4BFDEA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7" name="Freeform 851">
            <a:extLst>
              <a:ext uri="{FF2B5EF4-FFF2-40B4-BE49-F238E27FC236}">
                <a16:creationId xmlns:a16="http://schemas.microsoft.com/office/drawing/2014/main" id="{EC604831-C16E-40E5-82B7-047A58892832}"/>
              </a:ext>
            </a:extLst>
          </p:cNvPr>
          <p:cNvSpPr>
            <a:spLocks/>
          </p:cNvSpPr>
          <p:nvPr/>
        </p:nvSpPr>
        <p:spPr bwMode="auto">
          <a:xfrm>
            <a:off x="4940602" y="1229961"/>
            <a:ext cx="50800" cy="38100"/>
          </a:xfrm>
          <a:custGeom>
            <a:avLst/>
            <a:gdLst>
              <a:gd name="T0" fmla="*/ 2147483647 w 32"/>
              <a:gd name="T1" fmla="*/ 2147483647 h 31"/>
              <a:gd name="T2" fmla="*/ 2147483647 w 32"/>
              <a:gd name="T3" fmla="*/ 2147483647 h 31"/>
              <a:gd name="T4" fmla="*/ 2147483647 w 32"/>
              <a:gd name="T5" fmla="*/ 2147483647 h 31"/>
              <a:gd name="T6" fmla="*/ 2147483647 w 32"/>
              <a:gd name="T7" fmla="*/ 2147483647 h 31"/>
              <a:gd name="T8" fmla="*/ 2147483647 w 32"/>
              <a:gd name="T9" fmla="*/ 2147483647 h 31"/>
              <a:gd name="T10" fmla="*/ 0 w 32"/>
              <a:gd name="T11" fmla="*/ 2147483647 h 31"/>
              <a:gd name="T12" fmla="*/ 0 w 32"/>
              <a:gd name="T13" fmla="*/ 2147483647 h 31"/>
              <a:gd name="T14" fmla="*/ 2147483647 w 32"/>
              <a:gd name="T15" fmla="*/ 2147483647 h 31"/>
              <a:gd name="T16" fmla="*/ 2147483647 w 32"/>
              <a:gd name="T17" fmla="*/ 0 h 31"/>
              <a:gd name="T18" fmla="*/ 2147483647 w 32"/>
              <a:gd name="T19" fmla="*/ 0 h 31"/>
              <a:gd name="T20" fmla="*/ 2147483647 w 32"/>
              <a:gd name="T21" fmla="*/ 2147483647 h 31"/>
              <a:gd name="T22" fmla="*/ 2147483647 w 32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31"/>
              <a:gd name="T38" fmla="*/ 32 w 32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31">
                <a:moveTo>
                  <a:pt x="32" y="15"/>
                </a:moveTo>
                <a:lnTo>
                  <a:pt x="24" y="23"/>
                </a:lnTo>
                <a:lnTo>
                  <a:pt x="16" y="31"/>
                </a:lnTo>
                <a:lnTo>
                  <a:pt x="8" y="23"/>
                </a:lnTo>
                <a:lnTo>
                  <a:pt x="0" y="15"/>
                </a:lnTo>
                <a:lnTo>
                  <a:pt x="8" y="8"/>
                </a:lnTo>
                <a:lnTo>
                  <a:pt x="16" y="0"/>
                </a:lnTo>
                <a:lnTo>
                  <a:pt x="24" y="8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8" name="Line 852">
            <a:extLst>
              <a:ext uri="{FF2B5EF4-FFF2-40B4-BE49-F238E27FC236}">
                <a16:creationId xmlns:a16="http://schemas.microsoft.com/office/drawing/2014/main" id="{A9287ED8-880B-4DD4-B6FC-65E652847A7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78702" y="124742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9" name="Line 853">
            <a:extLst>
              <a:ext uri="{FF2B5EF4-FFF2-40B4-BE49-F238E27FC236}">
                <a16:creationId xmlns:a16="http://schemas.microsoft.com/office/drawing/2014/main" id="{E30D0BD7-2C46-4875-934B-CF36C3A1D95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00" name="Line 854">
            <a:extLst>
              <a:ext uri="{FF2B5EF4-FFF2-40B4-BE49-F238E27FC236}">
                <a16:creationId xmlns:a16="http://schemas.microsoft.com/office/drawing/2014/main" id="{59F81079-6E38-47BB-A3C2-2F0C0570FB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66002" y="1256948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01" name="Line 855">
            <a:extLst>
              <a:ext uri="{FF2B5EF4-FFF2-40B4-BE49-F238E27FC236}">
                <a16:creationId xmlns:a16="http://schemas.microsoft.com/office/drawing/2014/main" id="{6DEE39B2-8EDD-44B2-9707-22E30CFC2C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02" name="Line 856">
            <a:extLst>
              <a:ext uri="{FF2B5EF4-FFF2-40B4-BE49-F238E27FC236}">
                <a16:creationId xmlns:a16="http://schemas.microsoft.com/office/drawing/2014/main" id="{D0CA774C-AD2A-45A8-A018-587833F04E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03" name="Line 857">
            <a:extLst>
              <a:ext uri="{FF2B5EF4-FFF2-40B4-BE49-F238E27FC236}">
                <a16:creationId xmlns:a16="http://schemas.microsoft.com/office/drawing/2014/main" id="{3164F0A6-6BDA-4D41-BB98-C964713CE6D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04" name="Line 858">
            <a:extLst>
              <a:ext uri="{FF2B5EF4-FFF2-40B4-BE49-F238E27FC236}">
                <a16:creationId xmlns:a16="http://schemas.microsoft.com/office/drawing/2014/main" id="{5A2FA970-FCF4-49AC-9360-8C20D02ACFE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53302" y="1256948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05" name="Line 859">
            <a:extLst>
              <a:ext uri="{FF2B5EF4-FFF2-40B4-BE49-F238E27FC236}">
                <a16:creationId xmlns:a16="http://schemas.microsoft.com/office/drawing/2014/main" id="{8E2B9F11-B516-42CA-956F-F201B114F2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06" name="Line 860">
            <a:extLst>
              <a:ext uri="{FF2B5EF4-FFF2-40B4-BE49-F238E27FC236}">
                <a16:creationId xmlns:a16="http://schemas.microsoft.com/office/drawing/2014/main" id="{CA5F319F-45DF-4B13-AEF2-2275C1FDF6D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40602" y="124742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07" name="Line 861">
            <a:extLst>
              <a:ext uri="{FF2B5EF4-FFF2-40B4-BE49-F238E27FC236}">
                <a16:creationId xmlns:a16="http://schemas.microsoft.com/office/drawing/2014/main" id="{81533341-DCCD-4563-A111-F5504C4B0F3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2474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08" name="Line 862">
            <a:extLst>
              <a:ext uri="{FF2B5EF4-FFF2-40B4-BE49-F238E27FC236}">
                <a16:creationId xmlns:a16="http://schemas.microsoft.com/office/drawing/2014/main" id="{2730C8B1-D308-49B2-817F-5A98DBCBD09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2474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09" name="Line 863">
            <a:extLst>
              <a:ext uri="{FF2B5EF4-FFF2-40B4-BE49-F238E27FC236}">
                <a16:creationId xmlns:a16="http://schemas.microsoft.com/office/drawing/2014/main" id="{348A8BAB-3021-458F-9FD4-93A5E5F98F8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2474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0" name="Line 864">
            <a:extLst>
              <a:ext uri="{FF2B5EF4-FFF2-40B4-BE49-F238E27FC236}">
                <a16:creationId xmlns:a16="http://schemas.microsoft.com/office/drawing/2014/main" id="{030278DF-EC44-4447-BC83-A200768269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40602" y="1239486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1" name="Line 865">
            <a:extLst>
              <a:ext uri="{FF2B5EF4-FFF2-40B4-BE49-F238E27FC236}">
                <a16:creationId xmlns:a16="http://schemas.microsoft.com/office/drawing/2014/main" id="{A4C7ABFD-13FB-467E-8FEC-7F581E22F9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2394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2" name="Line 866">
            <a:extLst>
              <a:ext uri="{FF2B5EF4-FFF2-40B4-BE49-F238E27FC236}">
                <a16:creationId xmlns:a16="http://schemas.microsoft.com/office/drawing/2014/main" id="{5D4ABE8C-1854-4264-8EE8-4929314250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53302" y="12299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3" name="Line 867">
            <a:extLst>
              <a:ext uri="{FF2B5EF4-FFF2-40B4-BE49-F238E27FC236}">
                <a16:creationId xmlns:a16="http://schemas.microsoft.com/office/drawing/2014/main" id="{66CAECE2-FAA4-447A-ADF9-9A02A9684D3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2299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4" name="Line 868">
            <a:extLst>
              <a:ext uri="{FF2B5EF4-FFF2-40B4-BE49-F238E27FC236}">
                <a16:creationId xmlns:a16="http://schemas.microsoft.com/office/drawing/2014/main" id="{9E61DCFD-52D6-4638-8DF7-0B006A8741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2299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5" name="Line 869">
            <a:extLst>
              <a:ext uri="{FF2B5EF4-FFF2-40B4-BE49-F238E27FC236}">
                <a16:creationId xmlns:a16="http://schemas.microsoft.com/office/drawing/2014/main" id="{81D1A3BA-982B-4EA7-9DA4-1EF934818BF8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2299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6" name="Line 870">
            <a:extLst>
              <a:ext uri="{FF2B5EF4-FFF2-40B4-BE49-F238E27FC236}">
                <a16:creationId xmlns:a16="http://schemas.microsoft.com/office/drawing/2014/main" id="{57D80242-64C4-4FE6-9406-19F4C7DE00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2299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7" name="Line 871">
            <a:extLst>
              <a:ext uri="{FF2B5EF4-FFF2-40B4-BE49-F238E27FC236}">
                <a16:creationId xmlns:a16="http://schemas.microsoft.com/office/drawing/2014/main" id="{5A733962-31CD-4F99-90C9-76878ED390B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394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8" name="Line 872">
            <a:extLst>
              <a:ext uri="{FF2B5EF4-FFF2-40B4-BE49-F238E27FC236}">
                <a16:creationId xmlns:a16="http://schemas.microsoft.com/office/drawing/2014/main" id="{A2796541-6EAA-49FB-A3C9-3B5F7510D4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239486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9" name="Line 873">
            <a:extLst>
              <a:ext uri="{FF2B5EF4-FFF2-40B4-BE49-F238E27FC236}">
                <a16:creationId xmlns:a16="http://schemas.microsoft.com/office/drawing/2014/main" id="{51D6BA19-CF61-455D-BA02-DA305DF52A6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2474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20" name="Freeform 874">
            <a:extLst>
              <a:ext uri="{FF2B5EF4-FFF2-40B4-BE49-F238E27FC236}">
                <a16:creationId xmlns:a16="http://schemas.microsoft.com/office/drawing/2014/main" id="{951635A0-2A59-4110-8E93-DE02918F08AA}"/>
              </a:ext>
            </a:extLst>
          </p:cNvPr>
          <p:cNvSpPr>
            <a:spLocks/>
          </p:cNvSpPr>
          <p:nvPr/>
        </p:nvSpPr>
        <p:spPr bwMode="auto">
          <a:xfrm>
            <a:off x="4966002" y="1339498"/>
            <a:ext cx="39688" cy="36513"/>
          </a:xfrm>
          <a:custGeom>
            <a:avLst/>
            <a:gdLst>
              <a:gd name="T0" fmla="*/ 2147483647 w 24"/>
              <a:gd name="T1" fmla="*/ 2147483647 h 31"/>
              <a:gd name="T2" fmla="*/ 2147483647 w 24"/>
              <a:gd name="T3" fmla="*/ 2147483647 h 31"/>
              <a:gd name="T4" fmla="*/ 2147483647 w 24"/>
              <a:gd name="T5" fmla="*/ 2147483647 h 31"/>
              <a:gd name="T6" fmla="*/ 2147483647 w 24"/>
              <a:gd name="T7" fmla="*/ 2147483647 h 31"/>
              <a:gd name="T8" fmla="*/ 0 w 24"/>
              <a:gd name="T9" fmla="*/ 2147483647 h 31"/>
              <a:gd name="T10" fmla="*/ 0 w 24"/>
              <a:gd name="T11" fmla="*/ 2147483647 h 31"/>
              <a:gd name="T12" fmla="*/ 0 w 24"/>
              <a:gd name="T13" fmla="*/ 2147483647 h 31"/>
              <a:gd name="T14" fmla="*/ 0 w 24"/>
              <a:gd name="T15" fmla="*/ 2147483647 h 31"/>
              <a:gd name="T16" fmla="*/ 2147483647 w 24"/>
              <a:gd name="T17" fmla="*/ 0 h 31"/>
              <a:gd name="T18" fmla="*/ 2147483647 w 24"/>
              <a:gd name="T19" fmla="*/ 0 h 31"/>
              <a:gd name="T20" fmla="*/ 2147483647 w 24"/>
              <a:gd name="T21" fmla="*/ 2147483647 h 31"/>
              <a:gd name="T22" fmla="*/ 2147483647 w 24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31"/>
              <a:gd name="T38" fmla="*/ 24 w 24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31">
                <a:moveTo>
                  <a:pt x="24" y="16"/>
                </a:moveTo>
                <a:lnTo>
                  <a:pt x="24" y="23"/>
                </a:lnTo>
                <a:lnTo>
                  <a:pt x="16" y="31"/>
                </a:lnTo>
                <a:lnTo>
                  <a:pt x="0" y="23"/>
                </a:lnTo>
                <a:lnTo>
                  <a:pt x="0" y="16"/>
                </a:lnTo>
                <a:lnTo>
                  <a:pt x="0" y="8"/>
                </a:lnTo>
                <a:lnTo>
                  <a:pt x="16" y="0"/>
                </a:lnTo>
                <a:lnTo>
                  <a:pt x="24" y="8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21" name="Line 875">
            <a:extLst>
              <a:ext uri="{FF2B5EF4-FFF2-40B4-BE49-F238E27FC236}">
                <a16:creationId xmlns:a16="http://schemas.microsoft.com/office/drawing/2014/main" id="{CE8A41D0-58CF-42E9-B718-18FB0ED7686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35854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22" name="Line 876">
            <a:extLst>
              <a:ext uri="{FF2B5EF4-FFF2-40B4-BE49-F238E27FC236}">
                <a16:creationId xmlns:a16="http://schemas.microsoft.com/office/drawing/2014/main" id="{F0B3A82D-7593-40F6-813D-83A67926E0E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23" name="Line 877">
            <a:extLst>
              <a:ext uri="{FF2B5EF4-FFF2-40B4-BE49-F238E27FC236}">
                <a16:creationId xmlns:a16="http://schemas.microsoft.com/office/drawing/2014/main" id="{F2835F9C-5459-4986-B39D-16AA1C379E5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91402" y="1368073"/>
            <a:ext cx="142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24" name="Line 878">
            <a:extLst>
              <a:ext uri="{FF2B5EF4-FFF2-40B4-BE49-F238E27FC236}">
                <a16:creationId xmlns:a16="http://schemas.microsoft.com/office/drawing/2014/main" id="{F617F090-009E-432B-B28D-B27AB879D65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3760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25" name="Line 879">
            <a:extLst>
              <a:ext uri="{FF2B5EF4-FFF2-40B4-BE49-F238E27FC236}">
                <a16:creationId xmlns:a16="http://schemas.microsoft.com/office/drawing/2014/main" id="{63B5A3EC-9F86-4799-89B5-6BDCCD1D1B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3760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26" name="Line 880">
            <a:extLst>
              <a:ext uri="{FF2B5EF4-FFF2-40B4-BE49-F238E27FC236}">
                <a16:creationId xmlns:a16="http://schemas.microsoft.com/office/drawing/2014/main" id="{95B19A51-539B-4174-B38D-533E51A18D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3760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27" name="Line 881">
            <a:extLst>
              <a:ext uri="{FF2B5EF4-FFF2-40B4-BE49-F238E27FC236}">
                <a16:creationId xmlns:a16="http://schemas.microsoft.com/office/drawing/2014/main" id="{E922F437-6D4A-42B4-8CA0-DDB46E9E1D1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66002" y="1368073"/>
            <a:ext cx="254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28" name="Line 882">
            <a:extLst>
              <a:ext uri="{FF2B5EF4-FFF2-40B4-BE49-F238E27FC236}">
                <a16:creationId xmlns:a16="http://schemas.microsoft.com/office/drawing/2014/main" id="{4B9B0414-E709-4A40-90B4-8B33D8A07E5C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29" name="Line 883">
            <a:extLst>
              <a:ext uri="{FF2B5EF4-FFF2-40B4-BE49-F238E27FC236}">
                <a16:creationId xmlns:a16="http://schemas.microsoft.com/office/drawing/2014/main" id="{ABF91221-DC00-4923-A59A-25890D46A42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66002" y="1358548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0" name="Line 884">
            <a:extLst>
              <a:ext uri="{FF2B5EF4-FFF2-40B4-BE49-F238E27FC236}">
                <a16:creationId xmlns:a16="http://schemas.microsoft.com/office/drawing/2014/main" id="{8E779EF4-4076-42F9-B76C-E445CF7164E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1" name="Line 885">
            <a:extLst>
              <a:ext uri="{FF2B5EF4-FFF2-40B4-BE49-F238E27FC236}">
                <a16:creationId xmlns:a16="http://schemas.microsoft.com/office/drawing/2014/main" id="{6C2AFAE2-D36F-479F-94C8-A0F8A738F47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2" name="Line 886">
            <a:extLst>
              <a:ext uri="{FF2B5EF4-FFF2-40B4-BE49-F238E27FC236}">
                <a16:creationId xmlns:a16="http://schemas.microsoft.com/office/drawing/2014/main" id="{C205D529-908E-435C-B98C-1999CB5E900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3" name="Line 887">
            <a:extLst>
              <a:ext uri="{FF2B5EF4-FFF2-40B4-BE49-F238E27FC236}">
                <a16:creationId xmlns:a16="http://schemas.microsoft.com/office/drawing/2014/main" id="{08FE041D-33E3-45C9-B02E-5F6748CBE6E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66002" y="1349023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4" name="Line 888">
            <a:extLst>
              <a:ext uri="{FF2B5EF4-FFF2-40B4-BE49-F238E27FC236}">
                <a16:creationId xmlns:a16="http://schemas.microsoft.com/office/drawing/2014/main" id="{D85C37A8-3F9E-4BD7-A8DA-721BD3B847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5" name="Line 889">
            <a:extLst>
              <a:ext uri="{FF2B5EF4-FFF2-40B4-BE49-F238E27FC236}">
                <a16:creationId xmlns:a16="http://schemas.microsoft.com/office/drawing/2014/main" id="{3BD4045C-CBF2-41C4-A688-3A7E5303170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66002" y="1339498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6" name="Line 890">
            <a:extLst>
              <a:ext uri="{FF2B5EF4-FFF2-40B4-BE49-F238E27FC236}">
                <a16:creationId xmlns:a16="http://schemas.microsoft.com/office/drawing/2014/main" id="{8674B0CE-B623-40C6-819D-0B1F9B8650FC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7" name="Line 891">
            <a:extLst>
              <a:ext uri="{FF2B5EF4-FFF2-40B4-BE49-F238E27FC236}">
                <a16:creationId xmlns:a16="http://schemas.microsoft.com/office/drawing/2014/main" id="{45DA0F29-5696-4880-BA31-F4793C26A19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8" name="Line 892">
            <a:extLst>
              <a:ext uri="{FF2B5EF4-FFF2-40B4-BE49-F238E27FC236}">
                <a16:creationId xmlns:a16="http://schemas.microsoft.com/office/drawing/2014/main" id="{176EE814-72C8-4EE1-818C-58DCBE967B0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9" name="Line 893">
            <a:extLst>
              <a:ext uri="{FF2B5EF4-FFF2-40B4-BE49-F238E27FC236}">
                <a16:creationId xmlns:a16="http://schemas.microsoft.com/office/drawing/2014/main" id="{37B055A6-5C72-4C27-9B4A-0B7C28817D0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339498"/>
            <a:ext cx="142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0" name="Line 894">
            <a:extLst>
              <a:ext uri="{FF2B5EF4-FFF2-40B4-BE49-F238E27FC236}">
                <a16:creationId xmlns:a16="http://schemas.microsoft.com/office/drawing/2014/main" id="{C49C05B6-00B4-493E-9E02-2FD68A23F03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1" name="Line 895">
            <a:extLst>
              <a:ext uri="{FF2B5EF4-FFF2-40B4-BE49-F238E27FC236}">
                <a16:creationId xmlns:a16="http://schemas.microsoft.com/office/drawing/2014/main" id="{17E862CA-0462-4762-B18F-2FC2CF79015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349023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2" name="Line 896">
            <a:extLst>
              <a:ext uri="{FF2B5EF4-FFF2-40B4-BE49-F238E27FC236}">
                <a16:creationId xmlns:a16="http://schemas.microsoft.com/office/drawing/2014/main" id="{05E8BD2D-F79C-46B4-A6FD-A8F5076DA48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690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3" name="Freeform 897">
            <a:extLst>
              <a:ext uri="{FF2B5EF4-FFF2-40B4-BE49-F238E27FC236}">
                <a16:creationId xmlns:a16="http://schemas.microsoft.com/office/drawing/2014/main" id="{AFD58F2E-CF56-4DBB-A2E3-F17536ADA920}"/>
              </a:ext>
            </a:extLst>
          </p:cNvPr>
          <p:cNvSpPr>
            <a:spLocks/>
          </p:cNvSpPr>
          <p:nvPr/>
        </p:nvSpPr>
        <p:spPr bwMode="auto">
          <a:xfrm>
            <a:off x="5069190" y="1514123"/>
            <a:ext cx="39687" cy="36513"/>
          </a:xfrm>
          <a:custGeom>
            <a:avLst/>
            <a:gdLst>
              <a:gd name="T0" fmla="*/ 2147483647 w 24"/>
              <a:gd name="T1" fmla="*/ 2147483647 h 31"/>
              <a:gd name="T2" fmla="*/ 2147483647 w 24"/>
              <a:gd name="T3" fmla="*/ 2147483647 h 31"/>
              <a:gd name="T4" fmla="*/ 2147483647 w 24"/>
              <a:gd name="T5" fmla="*/ 2147483647 h 31"/>
              <a:gd name="T6" fmla="*/ 2147483647 w 24"/>
              <a:gd name="T7" fmla="*/ 2147483647 h 31"/>
              <a:gd name="T8" fmla="*/ 0 w 24"/>
              <a:gd name="T9" fmla="*/ 2147483647 h 31"/>
              <a:gd name="T10" fmla="*/ 0 w 24"/>
              <a:gd name="T11" fmla="*/ 2147483647 h 31"/>
              <a:gd name="T12" fmla="*/ 0 w 24"/>
              <a:gd name="T13" fmla="*/ 2147483647 h 31"/>
              <a:gd name="T14" fmla="*/ 0 w 24"/>
              <a:gd name="T15" fmla="*/ 2147483647 h 31"/>
              <a:gd name="T16" fmla="*/ 2147483647 w 24"/>
              <a:gd name="T17" fmla="*/ 0 h 31"/>
              <a:gd name="T18" fmla="*/ 2147483647 w 24"/>
              <a:gd name="T19" fmla="*/ 0 h 31"/>
              <a:gd name="T20" fmla="*/ 2147483647 w 24"/>
              <a:gd name="T21" fmla="*/ 2147483647 h 31"/>
              <a:gd name="T22" fmla="*/ 2147483647 w 24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31"/>
              <a:gd name="T38" fmla="*/ 24 w 24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31">
                <a:moveTo>
                  <a:pt x="24" y="15"/>
                </a:moveTo>
                <a:lnTo>
                  <a:pt x="24" y="23"/>
                </a:lnTo>
                <a:lnTo>
                  <a:pt x="16" y="31"/>
                </a:lnTo>
                <a:lnTo>
                  <a:pt x="0" y="23"/>
                </a:lnTo>
                <a:lnTo>
                  <a:pt x="0" y="15"/>
                </a:lnTo>
                <a:lnTo>
                  <a:pt x="0" y="7"/>
                </a:lnTo>
                <a:lnTo>
                  <a:pt x="16" y="0"/>
                </a:lnTo>
                <a:lnTo>
                  <a:pt x="24" y="7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4" name="Line 898">
            <a:extLst>
              <a:ext uri="{FF2B5EF4-FFF2-40B4-BE49-F238E27FC236}">
                <a16:creationId xmlns:a16="http://schemas.microsoft.com/office/drawing/2014/main" id="{AE0A0A2F-BDF2-4201-BAA0-C4052FDDC4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531586"/>
            <a:ext cx="1588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5" name="Line 899">
            <a:extLst>
              <a:ext uri="{FF2B5EF4-FFF2-40B4-BE49-F238E27FC236}">
                <a16:creationId xmlns:a16="http://schemas.microsoft.com/office/drawing/2014/main" id="{019978E1-7932-444A-9530-751D659DD3C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542698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6" name="Line 900">
            <a:extLst>
              <a:ext uri="{FF2B5EF4-FFF2-40B4-BE49-F238E27FC236}">
                <a16:creationId xmlns:a16="http://schemas.microsoft.com/office/drawing/2014/main" id="{C78FF089-0392-4F9E-BE7D-960793409F2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94590" y="1542698"/>
            <a:ext cx="142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7" name="Line 901">
            <a:extLst>
              <a:ext uri="{FF2B5EF4-FFF2-40B4-BE49-F238E27FC236}">
                <a16:creationId xmlns:a16="http://schemas.microsoft.com/office/drawing/2014/main" id="{2CC8681F-9D44-4CEA-8FF0-ED0E9B97B78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55063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8" name="Line 902">
            <a:extLst>
              <a:ext uri="{FF2B5EF4-FFF2-40B4-BE49-F238E27FC236}">
                <a16:creationId xmlns:a16="http://schemas.microsoft.com/office/drawing/2014/main" id="{CED37711-A8BF-428A-B913-90B4620400B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55063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9" name="Line 903">
            <a:extLst>
              <a:ext uri="{FF2B5EF4-FFF2-40B4-BE49-F238E27FC236}">
                <a16:creationId xmlns:a16="http://schemas.microsoft.com/office/drawing/2014/main" id="{2009C2AB-5B99-4CCF-A9D6-D603CD33E37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55063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0" name="Line 904">
            <a:extLst>
              <a:ext uri="{FF2B5EF4-FFF2-40B4-BE49-F238E27FC236}">
                <a16:creationId xmlns:a16="http://schemas.microsoft.com/office/drawing/2014/main" id="{C9AF4A00-BB90-41DD-89E0-767BA975A92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69190" y="1542698"/>
            <a:ext cx="254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1" name="Line 905">
            <a:extLst>
              <a:ext uri="{FF2B5EF4-FFF2-40B4-BE49-F238E27FC236}">
                <a16:creationId xmlns:a16="http://schemas.microsoft.com/office/drawing/2014/main" id="{2D0E8A62-CF68-4AEE-BF92-C18453E864C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54269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2" name="Line 906">
            <a:extLst>
              <a:ext uri="{FF2B5EF4-FFF2-40B4-BE49-F238E27FC236}">
                <a16:creationId xmlns:a16="http://schemas.microsoft.com/office/drawing/2014/main" id="{28077C4D-94DB-4A1B-A764-33C2F8B46F7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69190" y="1531586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3" name="Line 907">
            <a:extLst>
              <a:ext uri="{FF2B5EF4-FFF2-40B4-BE49-F238E27FC236}">
                <a16:creationId xmlns:a16="http://schemas.microsoft.com/office/drawing/2014/main" id="{BB8E15B5-0B99-4098-AA5F-1872ADA85E8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5315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4" name="Line 908">
            <a:extLst>
              <a:ext uri="{FF2B5EF4-FFF2-40B4-BE49-F238E27FC236}">
                <a16:creationId xmlns:a16="http://schemas.microsoft.com/office/drawing/2014/main" id="{4C95C98A-F0AD-4FB5-9E96-6C3751BE803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5315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5" name="Line 909">
            <a:extLst>
              <a:ext uri="{FF2B5EF4-FFF2-40B4-BE49-F238E27FC236}">
                <a16:creationId xmlns:a16="http://schemas.microsoft.com/office/drawing/2014/main" id="{A33EDF45-8063-428D-931A-FF73E81F0C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5315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6" name="Line 910">
            <a:extLst>
              <a:ext uri="{FF2B5EF4-FFF2-40B4-BE49-F238E27FC236}">
                <a16:creationId xmlns:a16="http://schemas.microsoft.com/office/drawing/2014/main" id="{7B52CE1D-06EC-4EFE-917E-3824ECACB6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69190" y="1522061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7" name="Line 911">
            <a:extLst>
              <a:ext uri="{FF2B5EF4-FFF2-40B4-BE49-F238E27FC236}">
                <a16:creationId xmlns:a16="http://schemas.microsoft.com/office/drawing/2014/main" id="{84EC5C10-47EF-4EC0-966D-0F48288A843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5220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8" name="Line 912">
            <a:extLst>
              <a:ext uri="{FF2B5EF4-FFF2-40B4-BE49-F238E27FC236}">
                <a16:creationId xmlns:a16="http://schemas.microsoft.com/office/drawing/2014/main" id="{EED6DF6A-7CFC-49C8-8EF3-EF486FEBA8F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69190" y="1514123"/>
            <a:ext cx="254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9" name="Line 913">
            <a:extLst>
              <a:ext uri="{FF2B5EF4-FFF2-40B4-BE49-F238E27FC236}">
                <a16:creationId xmlns:a16="http://schemas.microsoft.com/office/drawing/2014/main" id="{F2FEFE09-9175-4DFF-A408-0A3293A17AB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5141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0" name="Line 914">
            <a:extLst>
              <a:ext uri="{FF2B5EF4-FFF2-40B4-BE49-F238E27FC236}">
                <a16:creationId xmlns:a16="http://schemas.microsoft.com/office/drawing/2014/main" id="{FBC5F39F-A21C-41D9-AB82-CAC1E0C30C6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5141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1" name="Line 915">
            <a:extLst>
              <a:ext uri="{FF2B5EF4-FFF2-40B4-BE49-F238E27FC236}">
                <a16:creationId xmlns:a16="http://schemas.microsoft.com/office/drawing/2014/main" id="{FF3EA079-4A12-40F1-861E-863397E6ADA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5141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2" name="Line 916">
            <a:extLst>
              <a:ext uri="{FF2B5EF4-FFF2-40B4-BE49-F238E27FC236}">
                <a16:creationId xmlns:a16="http://schemas.microsoft.com/office/drawing/2014/main" id="{EBC72AD3-6CE9-4B1F-89CF-76BD350EB5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590" y="1514123"/>
            <a:ext cx="142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3" name="Line 917">
            <a:extLst>
              <a:ext uri="{FF2B5EF4-FFF2-40B4-BE49-F238E27FC236}">
                <a16:creationId xmlns:a16="http://schemas.microsoft.com/office/drawing/2014/main" id="{7C0006F2-16B5-4C80-8A72-2246DC9857B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5220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4" name="Line 918">
            <a:extLst>
              <a:ext uri="{FF2B5EF4-FFF2-40B4-BE49-F238E27FC236}">
                <a16:creationId xmlns:a16="http://schemas.microsoft.com/office/drawing/2014/main" id="{34DAC743-3C63-4422-8E3F-F1BA5B54A48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522061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5" name="Line 919">
            <a:extLst>
              <a:ext uri="{FF2B5EF4-FFF2-40B4-BE49-F238E27FC236}">
                <a16:creationId xmlns:a16="http://schemas.microsoft.com/office/drawing/2014/main" id="{E95EFF20-FF19-483D-99E0-997BDCE8499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877" y="15315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6" name="Freeform 920">
            <a:extLst>
              <a:ext uri="{FF2B5EF4-FFF2-40B4-BE49-F238E27FC236}">
                <a16:creationId xmlns:a16="http://schemas.microsoft.com/office/drawing/2014/main" id="{BCA960EF-B577-4B26-8233-A7EF42E4A5FE}"/>
              </a:ext>
            </a:extLst>
          </p:cNvPr>
          <p:cNvSpPr>
            <a:spLocks/>
          </p:cNvSpPr>
          <p:nvPr/>
        </p:nvSpPr>
        <p:spPr bwMode="auto">
          <a:xfrm>
            <a:off x="5197777" y="1402998"/>
            <a:ext cx="39688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7" name="Line 921">
            <a:extLst>
              <a:ext uri="{FF2B5EF4-FFF2-40B4-BE49-F238E27FC236}">
                <a16:creationId xmlns:a16="http://schemas.microsoft.com/office/drawing/2014/main" id="{DE693DC9-338E-4704-A08B-F8A5C08CD43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42204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8" name="Line 922">
            <a:extLst>
              <a:ext uri="{FF2B5EF4-FFF2-40B4-BE49-F238E27FC236}">
                <a16:creationId xmlns:a16="http://schemas.microsoft.com/office/drawing/2014/main" id="{616777C0-3D27-47CD-9B15-31BD6038D0F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9" name="Line 923">
            <a:extLst>
              <a:ext uri="{FF2B5EF4-FFF2-40B4-BE49-F238E27FC236}">
                <a16:creationId xmlns:a16="http://schemas.microsoft.com/office/drawing/2014/main" id="{B0CF3B5A-8943-4681-8838-77498093FFC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24765" y="14315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0" name="Line 924">
            <a:extLst>
              <a:ext uri="{FF2B5EF4-FFF2-40B4-BE49-F238E27FC236}">
                <a16:creationId xmlns:a16="http://schemas.microsoft.com/office/drawing/2014/main" id="{D66AC1E0-C034-4B4E-BF74-7A92E0F9412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1" name="Line 925">
            <a:extLst>
              <a:ext uri="{FF2B5EF4-FFF2-40B4-BE49-F238E27FC236}">
                <a16:creationId xmlns:a16="http://schemas.microsoft.com/office/drawing/2014/main" id="{FA7E3EEE-D971-4992-B7AE-15D1A06C3A8E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2" name="Line 926">
            <a:extLst>
              <a:ext uri="{FF2B5EF4-FFF2-40B4-BE49-F238E27FC236}">
                <a16:creationId xmlns:a16="http://schemas.microsoft.com/office/drawing/2014/main" id="{94DE120A-1A43-4C38-A876-52C582C05CD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3" name="Line 927">
            <a:extLst>
              <a:ext uri="{FF2B5EF4-FFF2-40B4-BE49-F238E27FC236}">
                <a16:creationId xmlns:a16="http://schemas.microsoft.com/office/drawing/2014/main" id="{2E4F585C-321D-4AAC-9A6D-45CB261C6DF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97777" y="1431573"/>
            <a:ext cx="269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4" name="Line 928">
            <a:extLst>
              <a:ext uri="{FF2B5EF4-FFF2-40B4-BE49-F238E27FC236}">
                <a16:creationId xmlns:a16="http://schemas.microsoft.com/office/drawing/2014/main" id="{EEDDD3DA-50F5-4A75-A2BB-14ADEB40781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7777" y="14315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5" name="Line 929">
            <a:extLst>
              <a:ext uri="{FF2B5EF4-FFF2-40B4-BE49-F238E27FC236}">
                <a16:creationId xmlns:a16="http://schemas.microsoft.com/office/drawing/2014/main" id="{A43B5030-D540-4435-AEEA-B0C68518EDC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97777" y="1422048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6" name="Line 930">
            <a:extLst>
              <a:ext uri="{FF2B5EF4-FFF2-40B4-BE49-F238E27FC236}">
                <a16:creationId xmlns:a16="http://schemas.microsoft.com/office/drawing/2014/main" id="{9F99B9E1-C386-4166-AD72-E2A56868215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777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7" name="Line 931">
            <a:extLst>
              <a:ext uri="{FF2B5EF4-FFF2-40B4-BE49-F238E27FC236}">
                <a16:creationId xmlns:a16="http://schemas.microsoft.com/office/drawing/2014/main" id="{F008EC46-27DA-499E-9B55-82BD02A7C66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777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8" name="Line 932">
            <a:extLst>
              <a:ext uri="{FF2B5EF4-FFF2-40B4-BE49-F238E27FC236}">
                <a16:creationId xmlns:a16="http://schemas.microsoft.com/office/drawing/2014/main" id="{41C81FC7-8A62-4ACE-84D7-9C5D74021A6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777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9" name="Line 933">
            <a:extLst>
              <a:ext uri="{FF2B5EF4-FFF2-40B4-BE49-F238E27FC236}">
                <a16:creationId xmlns:a16="http://schemas.microsoft.com/office/drawing/2014/main" id="{61A96854-46C2-4F61-B2E0-613C7F3573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97777" y="1402998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0" name="Line 934">
            <a:extLst>
              <a:ext uri="{FF2B5EF4-FFF2-40B4-BE49-F238E27FC236}">
                <a16:creationId xmlns:a16="http://schemas.microsoft.com/office/drawing/2014/main" id="{BB6587D4-7D5F-40A6-810A-FC8E6CB3988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7777" y="14029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1" name="Line 935">
            <a:extLst>
              <a:ext uri="{FF2B5EF4-FFF2-40B4-BE49-F238E27FC236}">
                <a16:creationId xmlns:a16="http://schemas.microsoft.com/office/drawing/2014/main" id="{0E10EF6C-D859-4DAE-9A72-1EAB5A5E112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7777" y="1402998"/>
            <a:ext cx="269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2" name="Line 936">
            <a:extLst>
              <a:ext uri="{FF2B5EF4-FFF2-40B4-BE49-F238E27FC236}">
                <a16:creationId xmlns:a16="http://schemas.microsoft.com/office/drawing/2014/main" id="{F29BACCA-E6D5-4A52-9A7A-14A94557CE19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3" name="Line 937">
            <a:extLst>
              <a:ext uri="{FF2B5EF4-FFF2-40B4-BE49-F238E27FC236}">
                <a16:creationId xmlns:a16="http://schemas.microsoft.com/office/drawing/2014/main" id="{D6331FAA-5EA2-4618-91CD-2A384C7AF66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4" name="Line 938">
            <a:extLst>
              <a:ext uri="{FF2B5EF4-FFF2-40B4-BE49-F238E27FC236}">
                <a16:creationId xmlns:a16="http://schemas.microsoft.com/office/drawing/2014/main" id="{D02826A3-B553-4768-BC79-EBD0F586E61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5" name="Line 939">
            <a:extLst>
              <a:ext uri="{FF2B5EF4-FFF2-40B4-BE49-F238E27FC236}">
                <a16:creationId xmlns:a16="http://schemas.microsoft.com/office/drawing/2014/main" id="{762BB935-5181-440D-8448-64D5E6D3C7D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4029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6" name="Line 940">
            <a:extLst>
              <a:ext uri="{FF2B5EF4-FFF2-40B4-BE49-F238E27FC236}">
                <a16:creationId xmlns:a16="http://schemas.microsoft.com/office/drawing/2014/main" id="{18A39E6A-7A1C-409D-A551-2062D7C44986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7" name="Line 941">
            <a:extLst>
              <a:ext uri="{FF2B5EF4-FFF2-40B4-BE49-F238E27FC236}">
                <a16:creationId xmlns:a16="http://schemas.microsoft.com/office/drawing/2014/main" id="{54969E8E-56B7-4B6A-B42B-4FECECCD143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40299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8" name="Line 942">
            <a:extLst>
              <a:ext uri="{FF2B5EF4-FFF2-40B4-BE49-F238E27FC236}">
                <a16:creationId xmlns:a16="http://schemas.microsoft.com/office/drawing/2014/main" id="{5351000A-57D2-4A43-86C2-C9E299204A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422048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9" name="Freeform 943">
            <a:extLst>
              <a:ext uri="{FF2B5EF4-FFF2-40B4-BE49-F238E27FC236}">
                <a16:creationId xmlns:a16="http://schemas.microsoft.com/office/drawing/2014/main" id="{104E99FF-32F5-45F0-A4BF-AF813F7E8251}"/>
              </a:ext>
            </a:extLst>
          </p:cNvPr>
          <p:cNvSpPr>
            <a:spLocks/>
          </p:cNvSpPr>
          <p:nvPr/>
        </p:nvSpPr>
        <p:spPr bwMode="auto">
          <a:xfrm>
            <a:off x="5043790" y="1174398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0" name="Line 944">
            <a:extLst>
              <a:ext uri="{FF2B5EF4-FFF2-40B4-BE49-F238E27FC236}">
                <a16:creationId xmlns:a16="http://schemas.microsoft.com/office/drawing/2014/main" id="{89FC01C3-C514-4DCC-80B3-D4076FA4970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19344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1" name="Line 945">
            <a:extLst>
              <a:ext uri="{FF2B5EF4-FFF2-40B4-BE49-F238E27FC236}">
                <a16:creationId xmlns:a16="http://schemas.microsoft.com/office/drawing/2014/main" id="{BDAF8032-0139-44BF-BA52-65D667306FE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2" name="Line 946">
            <a:extLst>
              <a:ext uri="{FF2B5EF4-FFF2-40B4-BE49-F238E27FC236}">
                <a16:creationId xmlns:a16="http://schemas.microsoft.com/office/drawing/2014/main" id="{14A9E1E7-C778-4105-B825-A9072519F16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69190" y="12029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3" name="Line 947">
            <a:extLst>
              <a:ext uri="{FF2B5EF4-FFF2-40B4-BE49-F238E27FC236}">
                <a16:creationId xmlns:a16="http://schemas.microsoft.com/office/drawing/2014/main" id="{BF03D2D4-CB24-453C-821D-1EABBDFAD8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4" name="Line 949">
            <a:extLst>
              <a:ext uri="{FF2B5EF4-FFF2-40B4-BE49-F238E27FC236}">
                <a16:creationId xmlns:a16="http://schemas.microsoft.com/office/drawing/2014/main" id="{82655C25-0A8D-4EAF-A23B-7F5F370D49A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5" name="Line 950">
            <a:extLst>
              <a:ext uri="{FF2B5EF4-FFF2-40B4-BE49-F238E27FC236}">
                <a16:creationId xmlns:a16="http://schemas.microsoft.com/office/drawing/2014/main" id="{1891FC07-1CF3-4040-A4E2-682954CB9B0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6" name="Line 951">
            <a:extLst>
              <a:ext uri="{FF2B5EF4-FFF2-40B4-BE49-F238E27FC236}">
                <a16:creationId xmlns:a16="http://schemas.microsoft.com/office/drawing/2014/main" id="{42A42CD8-F980-4742-B69B-406F961CA52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43790" y="1202973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7" name="Line 952">
            <a:extLst>
              <a:ext uri="{FF2B5EF4-FFF2-40B4-BE49-F238E27FC236}">
                <a16:creationId xmlns:a16="http://schemas.microsoft.com/office/drawing/2014/main" id="{186758A8-094C-4DE1-850B-B60F697E2A9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8" name="Line 953">
            <a:extLst>
              <a:ext uri="{FF2B5EF4-FFF2-40B4-BE49-F238E27FC236}">
                <a16:creationId xmlns:a16="http://schemas.microsoft.com/office/drawing/2014/main" id="{ED5AEF38-CF34-4937-9D8F-20D89645482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43790" y="119344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9" name="Line 954">
            <a:extLst>
              <a:ext uri="{FF2B5EF4-FFF2-40B4-BE49-F238E27FC236}">
                <a16:creationId xmlns:a16="http://schemas.microsoft.com/office/drawing/2014/main" id="{B2BBE435-CEB1-4C4E-A527-EBDC0CB8DE0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0" name="Line 955">
            <a:extLst>
              <a:ext uri="{FF2B5EF4-FFF2-40B4-BE49-F238E27FC236}">
                <a16:creationId xmlns:a16="http://schemas.microsoft.com/office/drawing/2014/main" id="{8134366F-E1C0-4E62-84C7-AD861B3F669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1" name="Line 956">
            <a:extLst>
              <a:ext uri="{FF2B5EF4-FFF2-40B4-BE49-F238E27FC236}">
                <a16:creationId xmlns:a16="http://schemas.microsoft.com/office/drawing/2014/main" id="{EADC997C-56C7-4B14-AB3E-304548BA147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2" name="Line 957">
            <a:extLst>
              <a:ext uri="{FF2B5EF4-FFF2-40B4-BE49-F238E27FC236}">
                <a16:creationId xmlns:a16="http://schemas.microsoft.com/office/drawing/2014/main" id="{A0E5CAE0-3BF3-4C42-9FCE-2DEC64F262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43790" y="117439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3" name="Line 958">
            <a:extLst>
              <a:ext uri="{FF2B5EF4-FFF2-40B4-BE49-F238E27FC236}">
                <a16:creationId xmlns:a16="http://schemas.microsoft.com/office/drawing/2014/main" id="{3769662F-EF8B-4DE7-8A1B-58F60E0C859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4" name="Line 959">
            <a:extLst>
              <a:ext uri="{FF2B5EF4-FFF2-40B4-BE49-F238E27FC236}">
                <a16:creationId xmlns:a16="http://schemas.microsoft.com/office/drawing/2014/main" id="{8DDAA164-E8E9-4858-BEFE-84147E7F4FA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174398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5" name="Line 960">
            <a:extLst>
              <a:ext uri="{FF2B5EF4-FFF2-40B4-BE49-F238E27FC236}">
                <a16:creationId xmlns:a16="http://schemas.microsoft.com/office/drawing/2014/main" id="{15541389-0A1D-46D9-804A-66BEB59F6B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6" name="Line 961">
            <a:extLst>
              <a:ext uri="{FF2B5EF4-FFF2-40B4-BE49-F238E27FC236}">
                <a16:creationId xmlns:a16="http://schemas.microsoft.com/office/drawing/2014/main" id="{CF98FADC-E994-432C-888B-2E34740A30B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7" name="Line 962">
            <a:extLst>
              <a:ext uri="{FF2B5EF4-FFF2-40B4-BE49-F238E27FC236}">
                <a16:creationId xmlns:a16="http://schemas.microsoft.com/office/drawing/2014/main" id="{7EC2A71D-1F9E-414B-9673-E5592B70715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8" name="Line 963">
            <a:extLst>
              <a:ext uri="{FF2B5EF4-FFF2-40B4-BE49-F238E27FC236}">
                <a16:creationId xmlns:a16="http://schemas.microsoft.com/office/drawing/2014/main" id="{AA8DF704-0167-4A51-B77E-6A403699FF5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1743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9" name="Line 964">
            <a:extLst>
              <a:ext uri="{FF2B5EF4-FFF2-40B4-BE49-F238E27FC236}">
                <a16:creationId xmlns:a16="http://schemas.microsoft.com/office/drawing/2014/main" id="{BE3FF125-605F-4C55-AEBE-6963661FCB6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0" name="Line 965">
            <a:extLst>
              <a:ext uri="{FF2B5EF4-FFF2-40B4-BE49-F238E27FC236}">
                <a16:creationId xmlns:a16="http://schemas.microsoft.com/office/drawing/2014/main" id="{AE34A3FF-779B-4B73-B7A9-52346B628EE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17439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1" name="Line 966">
            <a:extLst>
              <a:ext uri="{FF2B5EF4-FFF2-40B4-BE49-F238E27FC236}">
                <a16:creationId xmlns:a16="http://schemas.microsoft.com/office/drawing/2014/main" id="{C05F1611-B331-42FF-BADD-BC00E8C559F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2" name="Freeform 967">
            <a:extLst>
              <a:ext uri="{FF2B5EF4-FFF2-40B4-BE49-F238E27FC236}">
                <a16:creationId xmlns:a16="http://schemas.microsoft.com/office/drawing/2014/main" id="{30F74D62-EE12-4501-A3F3-C8304E1C54D7}"/>
              </a:ext>
            </a:extLst>
          </p:cNvPr>
          <p:cNvSpPr>
            <a:spLocks/>
          </p:cNvSpPr>
          <p:nvPr/>
        </p:nvSpPr>
        <p:spPr bwMode="auto">
          <a:xfrm>
            <a:off x="4927902" y="1458561"/>
            <a:ext cx="50800" cy="28575"/>
          </a:xfrm>
          <a:custGeom>
            <a:avLst/>
            <a:gdLst>
              <a:gd name="T0" fmla="*/ 2147483647 w 32"/>
              <a:gd name="T1" fmla="*/ 2147483647 h 24"/>
              <a:gd name="T2" fmla="*/ 2147483647 w 32"/>
              <a:gd name="T3" fmla="*/ 2147483647 h 24"/>
              <a:gd name="T4" fmla="*/ 2147483647 w 32"/>
              <a:gd name="T5" fmla="*/ 2147483647 h 24"/>
              <a:gd name="T6" fmla="*/ 2147483647 w 32"/>
              <a:gd name="T7" fmla="*/ 2147483647 h 24"/>
              <a:gd name="T8" fmla="*/ 2147483647 w 32"/>
              <a:gd name="T9" fmla="*/ 2147483647 h 24"/>
              <a:gd name="T10" fmla="*/ 0 w 32"/>
              <a:gd name="T11" fmla="*/ 2147483647 h 24"/>
              <a:gd name="T12" fmla="*/ 0 w 32"/>
              <a:gd name="T13" fmla="*/ 2147483647 h 24"/>
              <a:gd name="T14" fmla="*/ 2147483647 w 32"/>
              <a:gd name="T15" fmla="*/ 0 h 24"/>
              <a:gd name="T16" fmla="*/ 2147483647 w 32"/>
              <a:gd name="T17" fmla="*/ 0 h 24"/>
              <a:gd name="T18" fmla="*/ 2147483647 w 32"/>
              <a:gd name="T19" fmla="*/ 0 h 24"/>
              <a:gd name="T20" fmla="*/ 2147483647 w 32"/>
              <a:gd name="T21" fmla="*/ 0 h 24"/>
              <a:gd name="T22" fmla="*/ 2147483647 w 32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4"/>
              <a:gd name="T38" fmla="*/ 32 w 32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4">
                <a:moveTo>
                  <a:pt x="32" y="16"/>
                </a:moveTo>
                <a:lnTo>
                  <a:pt x="24" y="24"/>
                </a:lnTo>
                <a:lnTo>
                  <a:pt x="16" y="24"/>
                </a:lnTo>
                <a:lnTo>
                  <a:pt x="8" y="24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3" name="Line 968">
            <a:extLst>
              <a:ext uri="{FF2B5EF4-FFF2-40B4-BE49-F238E27FC236}">
                <a16:creationId xmlns:a16="http://schemas.microsoft.com/office/drawing/2014/main" id="{F8C39AE9-03D1-4FA9-A0E3-261D1488430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66002" y="14776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4" name="Line 969">
            <a:extLst>
              <a:ext uri="{FF2B5EF4-FFF2-40B4-BE49-F238E27FC236}">
                <a16:creationId xmlns:a16="http://schemas.microsoft.com/office/drawing/2014/main" id="{60F9CD6C-4DB9-4207-9BB5-1D349C719A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4871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5" name="Line 970">
            <a:extLst>
              <a:ext uri="{FF2B5EF4-FFF2-40B4-BE49-F238E27FC236}">
                <a16:creationId xmlns:a16="http://schemas.microsoft.com/office/drawing/2014/main" id="{A4EA1D55-108D-4FC7-BEEB-814CD6EBF8E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53302" y="148713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6" name="Line 971">
            <a:extLst>
              <a:ext uri="{FF2B5EF4-FFF2-40B4-BE49-F238E27FC236}">
                <a16:creationId xmlns:a16="http://schemas.microsoft.com/office/drawing/2014/main" id="{96B38600-9F1E-438F-8071-D30481D2F0F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4871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7" name="Line 972">
            <a:extLst>
              <a:ext uri="{FF2B5EF4-FFF2-40B4-BE49-F238E27FC236}">
                <a16:creationId xmlns:a16="http://schemas.microsoft.com/office/drawing/2014/main" id="{95C1443E-9146-47EC-9AA1-986E31707DC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4871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8" name="Line 973">
            <a:extLst>
              <a:ext uri="{FF2B5EF4-FFF2-40B4-BE49-F238E27FC236}">
                <a16:creationId xmlns:a16="http://schemas.microsoft.com/office/drawing/2014/main" id="{A88B815F-14C6-4A72-8300-9F0CE6B6CE6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4871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9" name="Line 974">
            <a:extLst>
              <a:ext uri="{FF2B5EF4-FFF2-40B4-BE49-F238E27FC236}">
                <a16:creationId xmlns:a16="http://schemas.microsoft.com/office/drawing/2014/main" id="{8598CFBD-AC62-4617-A1CD-0880E8B2EA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40602" y="148713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20" name="Line 975">
            <a:extLst>
              <a:ext uri="{FF2B5EF4-FFF2-40B4-BE49-F238E27FC236}">
                <a16:creationId xmlns:a16="http://schemas.microsoft.com/office/drawing/2014/main" id="{DD2FA828-039A-4FDF-B707-E426E14BF17C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4871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21" name="Line 976">
            <a:extLst>
              <a:ext uri="{FF2B5EF4-FFF2-40B4-BE49-F238E27FC236}">
                <a16:creationId xmlns:a16="http://schemas.microsoft.com/office/drawing/2014/main" id="{93DE72EE-7B17-4136-9751-3A6967DDF87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27902" y="14776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22" name="Line 977">
            <a:extLst>
              <a:ext uri="{FF2B5EF4-FFF2-40B4-BE49-F238E27FC236}">
                <a16:creationId xmlns:a16="http://schemas.microsoft.com/office/drawing/2014/main" id="{F89244E2-C328-4D71-8967-6BBB4400EC2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902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23" name="Line 978">
            <a:extLst>
              <a:ext uri="{FF2B5EF4-FFF2-40B4-BE49-F238E27FC236}">
                <a16:creationId xmlns:a16="http://schemas.microsoft.com/office/drawing/2014/main" id="{F738EA4C-FD5E-4FC4-A6D5-9F3E87B176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902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24" name="Line 979">
            <a:extLst>
              <a:ext uri="{FF2B5EF4-FFF2-40B4-BE49-F238E27FC236}">
                <a16:creationId xmlns:a16="http://schemas.microsoft.com/office/drawing/2014/main" id="{96D7CC37-EF3E-4E3F-B2AD-831473866DA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7902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25" name="Line 980">
            <a:extLst>
              <a:ext uri="{FF2B5EF4-FFF2-40B4-BE49-F238E27FC236}">
                <a16:creationId xmlns:a16="http://schemas.microsoft.com/office/drawing/2014/main" id="{460ADA67-2498-4530-AC01-F258C7391C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27902" y="14585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26" name="Line 981">
            <a:extLst>
              <a:ext uri="{FF2B5EF4-FFF2-40B4-BE49-F238E27FC236}">
                <a16:creationId xmlns:a16="http://schemas.microsoft.com/office/drawing/2014/main" id="{FA377885-3968-447C-ABD2-8FB9E708381C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4585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27" name="Line 982">
            <a:extLst>
              <a:ext uri="{FF2B5EF4-FFF2-40B4-BE49-F238E27FC236}">
                <a16:creationId xmlns:a16="http://schemas.microsoft.com/office/drawing/2014/main" id="{61B20C9C-0423-4C88-A95D-7C9D2F1C8A4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0602" y="145856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28" name="Line 983">
            <a:extLst>
              <a:ext uri="{FF2B5EF4-FFF2-40B4-BE49-F238E27FC236}">
                <a16:creationId xmlns:a16="http://schemas.microsoft.com/office/drawing/2014/main" id="{732B95BD-A738-4B58-B043-91316B047F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4585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29" name="Line 984">
            <a:extLst>
              <a:ext uri="{FF2B5EF4-FFF2-40B4-BE49-F238E27FC236}">
                <a16:creationId xmlns:a16="http://schemas.microsoft.com/office/drawing/2014/main" id="{6EA9976B-061D-4236-B21D-DE9387B0DD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4585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0" name="Line 985">
            <a:extLst>
              <a:ext uri="{FF2B5EF4-FFF2-40B4-BE49-F238E27FC236}">
                <a16:creationId xmlns:a16="http://schemas.microsoft.com/office/drawing/2014/main" id="{864447AB-194B-4DC4-95A9-D690BF2DD4B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4585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1" name="Line 986">
            <a:extLst>
              <a:ext uri="{FF2B5EF4-FFF2-40B4-BE49-F238E27FC236}">
                <a16:creationId xmlns:a16="http://schemas.microsoft.com/office/drawing/2014/main" id="{DD13275C-2398-4563-845A-4966A1B4F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302" y="145856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2" name="Line 987">
            <a:extLst>
              <a:ext uri="{FF2B5EF4-FFF2-40B4-BE49-F238E27FC236}">
                <a16:creationId xmlns:a16="http://schemas.microsoft.com/office/drawing/2014/main" id="{508199F2-1708-40E8-8EC0-430266A2CF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4585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3" name="Line 988">
            <a:extLst>
              <a:ext uri="{FF2B5EF4-FFF2-40B4-BE49-F238E27FC236}">
                <a16:creationId xmlns:a16="http://schemas.microsoft.com/office/drawing/2014/main" id="{0946935C-463D-4FB8-BC9B-2E7D3DD5371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6002" y="14585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4" name="Line 989">
            <a:extLst>
              <a:ext uri="{FF2B5EF4-FFF2-40B4-BE49-F238E27FC236}">
                <a16:creationId xmlns:a16="http://schemas.microsoft.com/office/drawing/2014/main" id="{E7EA85E3-6D35-41BB-9BF2-527C29D51A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8702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5" name="Freeform 990">
            <a:extLst>
              <a:ext uri="{FF2B5EF4-FFF2-40B4-BE49-F238E27FC236}">
                <a16:creationId xmlns:a16="http://schemas.microsoft.com/office/drawing/2014/main" id="{DC27F2F2-D845-40A6-99BD-6CF2903C56F4}"/>
              </a:ext>
            </a:extLst>
          </p:cNvPr>
          <p:cNvSpPr>
            <a:spLocks/>
          </p:cNvSpPr>
          <p:nvPr/>
        </p:nvSpPr>
        <p:spPr bwMode="auto">
          <a:xfrm>
            <a:off x="4837415" y="1368073"/>
            <a:ext cx="38100" cy="28575"/>
          </a:xfrm>
          <a:custGeom>
            <a:avLst/>
            <a:gdLst>
              <a:gd name="T0" fmla="*/ 2147483647 w 24"/>
              <a:gd name="T1" fmla="*/ 2147483647 h 24"/>
              <a:gd name="T2" fmla="*/ 2147483647 w 24"/>
              <a:gd name="T3" fmla="*/ 2147483647 h 24"/>
              <a:gd name="T4" fmla="*/ 2147483647 w 24"/>
              <a:gd name="T5" fmla="*/ 2147483647 h 24"/>
              <a:gd name="T6" fmla="*/ 2147483647 w 24"/>
              <a:gd name="T7" fmla="*/ 2147483647 h 24"/>
              <a:gd name="T8" fmla="*/ 0 w 24"/>
              <a:gd name="T9" fmla="*/ 2147483647 h 24"/>
              <a:gd name="T10" fmla="*/ 0 w 24"/>
              <a:gd name="T11" fmla="*/ 2147483647 h 24"/>
              <a:gd name="T12" fmla="*/ 0 w 24"/>
              <a:gd name="T13" fmla="*/ 2147483647 h 24"/>
              <a:gd name="T14" fmla="*/ 0 w 24"/>
              <a:gd name="T15" fmla="*/ 0 h 24"/>
              <a:gd name="T16" fmla="*/ 2147483647 w 24"/>
              <a:gd name="T17" fmla="*/ 0 h 24"/>
              <a:gd name="T18" fmla="*/ 2147483647 w 24"/>
              <a:gd name="T19" fmla="*/ 0 h 24"/>
              <a:gd name="T20" fmla="*/ 2147483647 w 24"/>
              <a:gd name="T21" fmla="*/ 0 h 24"/>
              <a:gd name="T22" fmla="*/ 2147483647 w 24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4"/>
              <a:gd name="T38" fmla="*/ 24 w 24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4">
                <a:moveTo>
                  <a:pt x="24" y="16"/>
                </a:moveTo>
                <a:lnTo>
                  <a:pt x="24" y="24"/>
                </a:lnTo>
                <a:lnTo>
                  <a:pt x="16" y="24"/>
                </a:lnTo>
                <a:lnTo>
                  <a:pt x="0" y="24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6" name="Line 991">
            <a:extLst>
              <a:ext uri="{FF2B5EF4-FFF2-40B4-BE49-F238E27FC236}">
                <a16:creationId xmlns:a16="http://schemas.microsoft.com/office/drawing/2014/main" id="{73FFD7AC-BC99-414E-8CF2-4D28B584EF0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385536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7" name="Line 992">
            <a:extLst>
              <a:ext uri="{FF2B5EF4-FFF2-40B4-BE49-F238E27FC236}">
                <a16:creationId xmlns:a16="http://schemas.microsoft.com/office/drawing/2014/main" id="{1C2BE9B2-927F-41DF-BEA2-2FAE087F76F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3966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8" name="Line 993">
            <a:extLst>
              <a:ext uri="{FF2B5EF4-FFF2-40B4-BE49-F238E27FC236}">
                <a16:creationId xmlns:a16="http://schemas.microsoft.com/office/drawing/2014/main" id="{E7F03E84-6847-4679-B190-87CC85BFE1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62815" y="1396648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9" name="Line 994">
            <a:extLst>
              <a:ext uri="{FF2B5EF4-FFF2-40B4-BE49-F238E27FC236}">
                <a16:creationId xmlns:a16="http://schemas.microsoft.com/office/drawing/2014/main" id="{A0632C1F-FC5E-468E-BEEC-41699564A29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966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0" name="Line 995">
            <a:extLst>
              <a:ext uri="{FF2B5EF4-FFF2-40B4-BE49-F238E27FC236}">
                <a16:creationId xmlns:a16="http://schemas.microsoft.com/office/drawing/2014/main" id="{A275046E-BAD1-4D4D-90B3-CF943EBBDA0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966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1" name="Line 996">
            <a:extLst>
              <a:ext uri="{FF2B5EF4-FFF2-40B4-BE49-F238E27FC236}">
                <a16:creationId xmlns:a16="http://schemas.microsoft.com/office/drawing/2014/main" id="{41883571-605F-494A-999B-50F5395B41A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966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2" name="Line 997">
            <a:extLst>
              <a:ext uri="{FF2B5EF4-FFF2-40B4-BE49-F238E27FC236}">
                <a16:creationId xmlns:a16="http://schemas.microsoft.com/office/drawing/2014/main" id="{52674F02-D2C4-4095-9811-FB8BE235E52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37415" y="1396648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3" name="Line 998">
            <a:extLst>
              <a:ext uri="{FF2B5EF4-FFF2-40B4-BE49-F238E27FC236}">
                <a16:creationId xmlns:a16="http://schemas.microsoft.com/office/drawing/2014/main" id="{0492940E-75D2-4FD4-922C-13A428B9B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3966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4" name="Line 999">
            <a:extLst>
              <a:ext uri="{FF2B5EF4-FFF2-40B4-BE49-F238E27FC236}">
                <a16:creationId xmlns:a16="http://schemas.microsoft.com/office/drawing/2014/main" id="{DB65AF26-5012-419C-823A-D0ACE83022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37415" y="1385536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5" name="Line 1000">
            <a:extLst>
              <a:ext uri="{FF2B5EF4-FFF2-40B4-BE49-F238E27FC236}">
                <a16:creationId xmlns:a16="http://schemas.microsoft.com/office/drawing/2014/main" id="{4438687E-B76E-42A5-B430-9A3F1AD0AB8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6" name="Line 1001">
            <a:extLst>
              <a:ext uri="{FF2B5EF4-FFF2-40B4-BE49-F238E27FC236}">
                <a16:creationId xmlns:a16="http://schemas.microsoft.com/office/drawing/2014/main" id="{79E111AA-9E2B-4C6E-8D05-958E94841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7" name="Line 1002">
            <a:extLst>
              <a:ext uri="{FF2B5EF4-FFF2-40B4-BE49-F238E27FC236}">
                <a16:creationId xmlns:a16="http://schemas.microsoft.com/office/drawing/2014/main" id="{50641DE1-3C1E-4760-96B0-6DAA8E73736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8" name="Line 1003">
            <a:extLst>
              <a:ext uri="{FF2B5EF4-FFF2-40B4-BE49-F238E27FC236}">
                <a16:creationId xmlns:a16="http://schemas.microsoft.com/office/drawing/2014/main" id="{5227E7B6-7817-4F03-BDD3-B37E35AEBB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37415" y="1368073"/>
            <a:ext cx="15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9" name="Line 1004">
            <a:extLst>
              <a:ext uri="{FF2B5EF4-FFF2-40B4-BE49-F238E27FC236}">
                <a16:creationId xmlns:a16="http://schemas.microsoft.com/office/drawing/2014/main" id="{4B9F0205-A10B-4DF0-9949-10150183B83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0" name="Line 1005">
            <a:extLst>
              <a:ext uri="{FF2B5EF4-FFF2-40B4-BE49-F238E27FC236}">
                <a16:creationId xmlns:a16="http://schemas.microsoft.com/office/drawing/2014/main" id="{729A0997-EF65-478F-993A-FEFE08509E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368073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1" name="Line 1006">
            <a:extLst>
              <a:ext uri="{FF2B5EF4-FFF2-40B4-BE49-F238E27FC236}">
                <a16:creationId xmlns:a16="http://schemas.microsoft.com/office/drawing/2014/main" id="{B54AF607-0D54-44AE-B168-9A07AC776ED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2" name="Line 1007">
            <a:extLst>
              <a:ext uri="{FF2B5EF4-FFF2-40B4-BE49-F238E27FC236}">
                <a16:creationId xmlns:a16="http://schemas.microsoft.com/office/drawing/2014/main" id="{752BCFC7-4975-4C15-9C33-70B79DDC8A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3" name="Line 1008">
            <a:extLst>
              <a:ext uri="{FF2B5EF4-FFF2-40B4-BE49-F238E27FC236}">
                <a16:creationId xmlns:a16="http://schemas.microsoft.com/office/drawing/2014/main" id="{356EAB08-13CF-4534-AE1C-72934071DB6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4" name="Line 1009">
            <a:extLst>
              <a:ext uri="{FF2B5EF4-FFF2-40B4-BE49-F238E27FC236}">
                <a16:creationId xmlns:a16="http://schemas.microsoft.com/office/drawing/2014/main" id="{262F78B6-C20E-4AC1-B4AD-2A3DE4232DD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3680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5" name="Line 1010">
            <a:extLst>
              <a:ext uri="{FF2B5EF4-FFF2-40B4-BE49-F238E27FC236}">
                <a16:creationId xmlns:a16="http://schemas.microsoft.com/office/drawing/2014/main" id="{A470F0E3-291F-4C8D-B60B-180EE9BA3DD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6" name="Line 1011">
            <a:extLst>
              <a:ext uri="{FF2B5EF4-FFF2-40B4-BE49-F238E27FC236}">
                <a16:creationId xmlns:a16="http://schemas.microsoft.com/office/drawing/2014/main" id="{FC0B762C-D49E-4151-9BFB-F39E48C9064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368073"/>
            <a:ext cx="15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7" name="Line 1012">
            <a:extLst>
              <a:ext uri="{FF2B5EF4-FFF2-40B4-BE49-F238E27FC236}">
                <a16:creationId xmlns:a16="http://schemas.microsoft.com/office/drawing/2014/main" id="{40A1582E-1B52-4405-BF7D-BB7CF95E8A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515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8" name="Freeform 1013">
            <a:extLst>
              <a:ext uri="{FF2B5EF4-FFF2-40B4-BE49-F238E27FC236}">
                <a16:creationId xmlns:a16="http://schemas.microsoft.com/office/drawing/2014/main" id="{0F0C41B3-5554-41FD-B73F-3D30F3C232D1}"/>
              </a:ext>
            </a:extLst>
          </p:cNvPr>
          <p:cNvSpPr>
            <a:spLocks/>
          </p:cNvSpPr>
          <p:nvPr/>
        </p:nvSpPr>
        <p:spPr bwMode="auto">
          <a:xfrm>
            <a:off x="5212065" y="1477611"/>
            <a:ext cx="38100" cy="26987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9" name="Line 1014">
            <a:extLst>
              <a:ext uri="{FF2B5EF4-FFF2-40B4-BE49-F238E27FC236}">
                <a16:creationId xmlns:a16="http://schemas.microsoft.com/office/drawing/2014/main" id="{1141B5B6-D8DA-4558-BF6F-E2618320371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496661"/>
            <a:ext cx="1587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0" name="Line 1015">
            <a:extLst>
              <a:ext uri="{FF2B5EF4-FFF2-40B4-BE49-F238E27FC236}">
                <a16:creationId xmlns:a16="http://schemas.microsoft.com/office/drawing/2014/main" id="{A7E09753-3098-4B79-9AD5-5396D510E25A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5045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1" name="Line 1016">
            <a:extLst>
              <a:ext uri="{FF2B5EF4-FFF2-40B4-BE49-F238E27FC236}">
                <a16:creationId xmlns:a16="http://schemas.microsoft.com/office/drawing/2014/main" id="{EFDFB9BA-AB10-4F9E-B088-0A1FB581A1E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37465" y="15045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2" name="Line 1017">
            <a:extLst>
              <a:ext uri="{FF2B5EF4-FFF2-40B4-BE49-F238E27FC236}">
                <a16:creationId xmlns:a16="http://schemas.microsoft.com/office/drawing/2014/main" id="{DE2577B1-7682-4399-991F-BA1FFCC46E6D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5045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3" name="Line 1018">
            <a:extLst>
              <a:ext uri="{FF2B5EF4-FFF2-40B4-BE49-F238E27FC236}">
                <a16:creationId xmlns:a16="http://schemas.microsoft.com/office/drawing/2014/main" id="{474BF23E-90BC-4F99-8955-1C3436509E8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5045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4" name="Line 1019">
            <a:extLst>
              <a:ext uri="{FF2B5EF4-FFF2-40B4-BE49-F238E27FC236}">
                <a16:creationId xmlns:a16="http://schemas.microsoft.com/office/drawing/2014/main" id="{CF3610E3-E218-4DC2-B101-E5995E21F0E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5045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5" name="Line 1020">
            <a:extLst>
              <a:ext uri="{FF2B5EF4-FFF2-40B4-BE49-F238E27FC236}">
                <a16:creationId xmlns:a16="http://schemas.microsoft.com/office/drawing/2014/main" id="{2D4DFD46-9A91-4379-B6B8-7AB9F42FBB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12065" y="1504598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6" name="Line 1021">
            <a:extLst>
              <a:ext uri="{FF2B5EF4-FFF2-40B4-BE49-F238E27FC236}">
                <a16:creationId xmlns:a16="http://schemas.microsoft.com/office/drawing/2014/main" id="{673641ED-1E93-470A-8C3F-9BF3F90819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2065" y="15045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7" name="Line 1022">
            <a:extLst>
              <a:ext uri="{FF2B5EF4-FFF2-40B4-BE49-F238E27FC236}">
                <a16:creationId xmlns:a16="http://schemas.microsoft.com/office/drawing/2014/main" id="{5671FE59-104B-4AF4-86F2-CF93E1D70FB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12065" y="1496661"/>
            <a:ext cx="1587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8" name="Line 1023">
            <a:extLst>
              <a:ext uri="{FF2B5EF4-FFF2-40B4-BE49-F238E27FC236}">
                <a16:creationId xmlns:a16="http://schemas.microsoft.com/office/drawing/2014/main" id="{E3B83651-45AD-46F9-9C0E-3AC442B267AA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2065" y="14966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9" name="Line 0">
            <a:extLst>
              <a:ext uri="{FF2B5EF4-FFF2-40B4-BE49-F238E27FC236}">
                <a16:creationId xmlns:a16="http://schemas.microsoft.com/office/drawing/2014/main" id="{9F734B6F-CB9E-47EE-BB20-063ADA8A0305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2065" y="14966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0" name="Line 1">
            <a:extLst>
              <a:ext uri="{FF2B5EF4-FFF2-40B4-BE49-F238E27FC236}">
                <a16:creationId xmlns:a16="http://schemas.microsoft.com/office/drawing/2014/main" id="{0C5B667A-469D-4434-84D8-8CC4EC5491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2065" y="14966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1" name="Line 2">
            <a:extLst>
              <a:ext uri="{FF2B5EF4-FFF2-40B4-BE49-F238E27FC236}">
                <a16:creationId xmlns:a16="http://schemas.microsoft.com/office/drawing/2014/main" id="{68243038-D336-4EB0-8713-6AEACBCC21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12065" y="1477611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2" name="Line 3">
            <a:extLst>
              <a:ext uri="{FF2B5EF4-FFF2-40B4-BE49-F238E27FC236}">
                <a16:creationId xmlns:a16="http://schemas.microsoft.com/office/drawing/2014/main" id="{D824817E-C8E9-49B4-8FDF-B73A6E44A75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206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3" name="Line 4">
            <a:extLst>
              <a:ext uri="{FF2B5EF4-FFF2-40B4-BE49-F238E27FC236}">
                <a16:creationId xmlns:a16="http://schemas.microsoft.com/office/drawing/2014/main" id="{A0DB50A0-1895-400C-B9CA-2A0B537B4367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2065" y="14776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4" name="Line 5">
            <a:extLst>
              <a:ext uri="{FF2B5EF4-FFF2-40B4-BE49-F238E27FC236}">
                <a16:creationId xmlns:a16="http://schemas.microsoft.com/office/drawing/2014/main" id="{A139D086-21DB-49D6-BEFC-512B079A7AE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5" name="Line 6">
            <a:extLst>
              <a:ext uri="{FF2B5EF4-FFF2-40B4-BE49-F238E27FC236}">
                <a16:creationId xmlns:a16="http://schemas.microsoft.com/office/drawing/2014/main" id="{A2F5611D-4C04-4E80-89FB-13A00C08A2B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6" name="Line 7">
            <a:extLst>
              <a:ext uri="{FF2B5EF4-FFF2-40B4-BE49-F238E27FC236}">
                <a16:creationId xmlns:a16="http://schemas.microsoft.com/office/drawing/2014/main" id="{A968E59A-1277-4920-AB71-2F69EB6BCD8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7" name="Line 8">
            <a:extLst>
              <a:ext uri="{FF2B5EF4-FFF2-40B4-BE49-F238E27FC236}">
                <a16:creationId xmlns:a16="http://schemas.microsoft.com/office/drawing/2014/main" id="{EA3C0919-3FA0-43EB-8BA4-8FB35EA89F7B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7465" y="14776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8" name="Line 9">
            <a:extLst>
              <a:ext uri="{FF2B5EF4-FFF2-40B4-BE49-F238E27FC236}">
                <a16:creationId xmlns:a16="http://schemas.microsoft.com/office/drawing/2014/main" id="{CE275A05-9AF8-48C5-BD86-941AC3CE20BF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9" name="Line 10">
            <a:extLst>
              <a:ext uri="{FF2B5EF4-FFF2-40B4-BE49-F238E27FC236}">
                <a16:creationId xmlns:a16="http://schemas.microsoft.com/office/drawing/2014/main" id="{0AF323E3-4E18-4587-B43A-BF325060FCA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477611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0" name="Line 11">
            <a:extLst>
              <a:ext uri="{FF2B5EF4-FFF2-40B4-BE49-F238E27FC236}">
                <a16:creationId xmlns:a16="http://schemas.microsoft.com/office/drawing/2014/main" id="{C83E13F1-E106-4218-9081-3DA348227A9F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4966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1" name="Freeform 12">
            <a:extLst>
              <a:ext uri="{FF2B5EF4-FFF2-40B4-BE49-F238E27FC236}">
                <a16:creationId xmlns:a16="http://schemas.microsoft.com/office/drawing/2014/main" id="{D8F19A8E-35AD-4D61-B67F-EA2CCDBC5050}"/>
              </a:ext>
            </a:extLst>
          </p:cNvPr>
          <p:cNvSpPr>
            <a:spLocks/>
          </p:cNvSpPr>
          <p:nvPr/>
        </p:nvSpPr>
        <p:spPr bwMode="auto">
          <a:xfrm>
            <a:off x="5043790" y="1268061"/>
            <a:ext cx="38100" cy="25400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2" name="Line 13">
            <a:extLst>
              <a:ext uri="{FF2B5EF4-FFF2-40B4-BE49-F238E27FC236}">
                <a16:creationId xmlns:a16="http://schemas.microsoft.com/office/drawing/2014/main" id="{4EE15F58-8A2A-4D95-A50A-1448075F0FD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285523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3" name="Line 14">
            <a:extLst>
              <a:ext uri="{FF2B5EF4-FFF2-40B4-BE49-F238E27FC236}">
                <a16:creationId xmlns:a16="http://schemas.microsoft.com/office/drawing/2014/main" id="{E9EE27A7-E755-4607-83D2-A2B4A1A0A22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4" name="Line 15">
            <a:extLst>
              <a:ext uri="{FF2B5EF4-FFF2-40B4-BE49-F238E27FC236}">
                <a16:creationId xmlns:a16="http://schemas.microsoft.com/office/drawing/2014/main" id="{3DF44AC2-B185-4038-A88B-F0B6EBE4AD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69190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5" name="Line 16">
            <a:extLst>
              <a:ext uri="{FF2B5EF4-FFF2-40B4-BE49-F238E27FC236}">
                <a16:creationId xmlns:a16="http://schemas.microsoft.com/office/drawing/2014/main" id="{40889D09-1BD9-430A-8FF5-3A7AC0C0E17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6" name="Line 17">
            <a:extLst>
              <a:ext uri="{FF2B5EF4-FFF2-40B4-BE49-F238E27FC236}">
                <a16:creationId xmlns:a16="http://schemas.microsoft.com/office/drawing/2014/main" id="{843E75B5-64F3-430A-88FA-B0C492155D8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7" name="Line 18">
            <a:extLst>
              <a:ext uri="{FF2B5EF4-FFF2-40B4-BE49-F238E27FC236}">
                <a16:creationId xmlns:a16="http://schemas.microsoft.com/office/drawing/2014/main" id="{BB4F2391-2C76-46AA-9539-AF1778F46E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8" name="Line 19">
            <a:extLst>
              <a:ext uri="{FF2B5EF4-FFF2-40B4-BE49-F238E27FC236}">
                <a16:creationId xmlns:a16="http://schemas.microsoft.com/office/drawing/2014/main" id="{ECC55E74-363F-48B8-9843-B5C570E0DB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43790" y="1293461"/>
            <a:ext cx="254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9" name="Line 20">
            <a:extLst>
              <a:ext uri="{FF2B5EF4-FFF2-40B4-BE49-F238E27FC236}">
                <a16:creationId xmlns:a16="http://schemas.microsoft.com/office/drawing/2014/main" id="{AFBD01DD-6973-496D-93A2-91B540622F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0" name="Line 21">
            <a:extLst>
              <a:ext uri="{FF2B5EF4-FFF2-40B4-BE49-F238E27FC236}">
                <a16:creationId xmlns:a16="http://schemas.microsoft.com/office/drawing/2014/main" id="{8E44E6E0-EA24-43A4-97FC-5A23A7149FD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43790" y="1285523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1" name="Line 22">
            <a:extLst>
              <a:ext uri="{FF2B5EF4-FFF2-40B4-BE49-F238E27FC236}">
                <a16:creationId xmlns:a16="http://schemas.microsoft.com/office/drawing/2014/main" id="{484CBFF8-0273-4B93-84B8-6A0FED163CD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2" name="Line 23">
            <a:extLst>
              <a:ext uri="{FF2B5EF4-FFF2-40B4-BE49-F238E27FC236}">
                <a16:creationId xmlns:a16="http://schemas.microsoft.com/office/drawing/2014/main" id="{7FE22CFF-CB95-4477-8496-7964416F0E5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3" name="Line 24">
            <a:extLst>
              <a:ext uri="{FF2B5EF4-FFF2-40B4-BE49-F238E27FC236}">
                <a16:creationId xmlns:a16="http://schemas.microsoft.com/office/drawing/2014/main" id="{B7C5D4DA-9E21-437B-A978-0F3069578EA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4" name="Line 25">
            <a:extLst>
              <a:ext uri="{FF2B5EF4-FFF2-40B4-BE49-F238E27FC236}">
                <a16:creationId xmlns:a16="http://schemas.microsoft.com/office/drawing/2014/main" id="{403D9F02-65A2-488F-B111-4855AC1D308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43790" y="1268061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5" name="Line 26">
            <a:extLst>
              <a:ext uri="{FF2B5EF4-FFF2-40B4-BE49-F238E27FC236}">
                <a16:creationId xmlns:a16="http://schemas.microsoft.com/office/drawing/2014/main" id="{C40F41C4-FC7F-4B6A-A0C6-213B92C44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6" name="Line 27">
            <a:extLst>
              <a:ext uri="{FF2B5EF4-FFF2-40B4-BE49-F238E27FC236}">
                <a16:creationId xmlns:a16="http://schemas.microsoft.com/office/drawing/2014/main" id="{4C9A751B-076A-4341-8EFA-6624156B987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3790" y="126806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7" name="Line 28">
            <a:extLst>
              <a:ext uri="{FF2B5EF4-FFF2-40B4-BE49-F238E27FC236}">
                <a16:creationId xmlns:a16="http://schemas.microsoft.com/office/drawing/2014/main" id="{D0EF9FAA-F5E5-40A6-AE24-BA978FAD701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8" name="Line 29">
            <a:extLst>
              <a:ext uri="{FF2B5EF4-FFF2-40B4-BE49-F238E27FC236}">
                <a16:creationId xmlns:a16="http://schemas.microsoft.com/office/drawing/2014/main" id="{4DEEEE81-F0F7-4AC7-BF98-69660E0A9DB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9" name="Line 30">
            <a:extLst>
              <a:ext uri="{FF2B5EF4-FFF2-40B4-BE49-F238E27FC236}">
                <a16:creationId xmlns:a16="http://schemas.microsoft.com/office/drawing/2014/main" id="{93A7D309-0CB7-4088-9985-B66415CCAD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0" name="Line 31">
            <a:extLst>
              <a:ext uri="{FF2B5EF4-FFF2-40B4-BE49-F238E27FC236}">
                <a16:creationId xmlns:a16="http://schemas.microsoft.com/office/drawing/2014/main" id="{26D3E18A-3769-4438-86BE-AE667713867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9190" y="12680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1" name="Line 32">
            <a:extLst>
              <a:ext uri="{FF2B5EF4-FFF2-40B4-BE49-F238E27FC236}">
                <a16:creationId xmlns:a16="http://schemas.microsoft.com/office/drawing/2014/main" id="{1470A999-060E-4E0A-85FC-B8FF4AFA1F6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2" name="Line 33">
            <a:extLst>
              <a:ext uri="{FF2B5EF4-FFF2-40B4-BE49-F238E27FC236}">
                <a16:creationId xmlns:a16="http://schemas.microsoft.com/office/drawing/2014/main" id="{51734C06-1531-4883-9EAE-4E13F856838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890" y="1268061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3" name="Freeform 35">
            <a:extLst>
              <a:ext uri="{FF2B5EF4-FFF2-40B4-BE49-F238E27FC236}">
                <a16:creationId xmlns:a16="http://schemas.microsoft.com/office/drawing/2014/main" id="{1F41FA9E-C3AC-4033-A4D6-6A7D2684EB2F}"/>
              </a:ext>
            </a:extLst>
          </p:cNvPr>
          <p:cNvSpPr>
            <a:spLocks/>
          </p:cNvSpPr>
          <p:nvPr/>
        </p:nvSpPr>
        <p:spPr bwMode="auto">
          <a:xfrm>
            <a:off x="4812015" y="1268061"/>
            <a:ext cx="50800" cy="25400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4" name="Line 36">
            <a:extLst>
              <a:ext uri="{FF2B5EF4-FFF2-40B4-BE49-F238E27FC236}">
                <a16:creationId xmlns:a16="http://schemas.microsoft.com/office/drawing/2014/main" id="{87ECAB82-C51A-4281-91C2-2DD69043BD5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50115" y="128552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5" name="Line 37">
            <a:extLst>
              <a:ext uri="{FF2B5EF4-FFF2-40B4-BE49-F238E27FC236}">
                <a16:creationId xmlns:a16="http://schemas.microsoft.com/office/drawing/2014/main" id="{590A4229-DA87-47B2-AA7B-04A42C2F9FC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0115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6" name="Line 39">
            <a:extLst>
              <a:ext uri="{FF2B5EF4-FFF2-40B4-BE49-F238E27FC236}">
                <a16:creationId xmlns:a16="http://schemas.microsoft.com/office/drawing/2014/main" id="{F07604A8-16B3-4DC6-9F9E-F586F8C3E1F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7" name="Line 40">
            <a:extLst>
              <a:ext uri="{FF2B5EF4-FFF2-40B4-BE49-F238E27FC236}">
                <a16:creationId xmlns:a16="http://schemas.microsoft.com/office/drawing/2014/main" id="{C575E1D3-7FD6-4376-A8A8-DD743235C4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8" name="Line 41">
            <a:extLst>
              <a:ext uri="{FF2B5EF4-FFF2-40B4-BE49-F238E27FC236}">
                <a16:creationId xmlns:a16="http://schemas.microsoft.com/office/drawing/2014/main" id="{A9DCF9AD-8DD0-4735-9687-162B9579029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9" name="Line 42">
            <a:extLst>
              <a:ext uri="{FF2B5EF4-FFF2-40B4-BE49-F238E27FC236}">
                <a16:creationId xmlns:a16="http://schemas.microsoft.com/office/drawing/2014/main" id="{7C65C8A2-815B-421F-9008-CE4A9523B82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24715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0" name="Line 43">
            <a:extLst>
              <a:ext uri="{FF2B5EF4-FFF2-40B4-BE49-F238E27FC236}">
                <a16:creationId xmlns:a16="http://schemas.microsoft.com/office/drawing/2014/main" id="{EE9CF492-5674-40A7-B65C-3C4661F66CA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4715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1" name="Line 44">
            <a:extLst>
              <a:ext uri="{FF2B5EF4-FFF2-40B4-BE49-F238E27FC236}">
                <a16:creationId xmlns:a16="http://schemas.microsoft.com/office/drawing/2014/main" id="{37AD4C6A-6724-45E2-B075-8E2E3FC8F87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12015" y="128552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2" name="Line 45">
            <a:extLst>
              <a:ext uri="{FF2B5EF4-FFF2-40B4-BE49-F238E27FC236}">
                <a16:creationId xmlns:a16="http://schemas.microsoft.com/office/drawing/2014/main" id="{96D0C6A4-BDAC-4F69-809E-BF791EFF5C0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2015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3" name="Line 46">
            <a:extLst>
              <a:ext uri="{FF2B5EF4-FFF2-40B4-BE49-F238E27FC236}">
                <a16:creationId xmlns:a16="http://schemas.microsoft.com/office/drawing/2014/main" id="{DD492ACF-4726-47B7-A575-0F10B205A9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2015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4" name="Line 47">
            <a:extLst>
              <a:ext uri="{FF2B5EF4-FFF2-40B4-BE49-F238E27FC236}">
                <a16:creationId xmlns:a16="http://schemas.microsoft.com/office/drawing/2014/main" id="{DC15A1BD-D4CF-41B4-919F-9AD4217505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2015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5" name="Line 48">
            <a:extLst>
              <a:ext uri="{FF2B5EF4-FFF2-40B4-BE49-F238E27FC236}">
                <a16:creationId xmlns:a16="http://schemas.microsoft.com/office/drawing/2014/main" id="{67E50E87-308A-4B05-8F4D-FFF6735D08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12015" y="126806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6" name="Line 49">
            <a:extLst>
              <a:ext uri="{FF2B5EF4-FFF2-40B4-BE49-F238E27FC236}">
                <a16:creationId xmlns:a16="http://schemas.microsoft.com/office/drawing/2014/main" id="{55EF1C60-12FA-4996-9DB1-5A611E5C2C3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4715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7" name="Line 50">
            <a:extLst>
              <a:ext uri="{FF2B5EF4-FFF2-40B4-BE49-F238E27FC236}">
                <a16:creationId xmlns:a16="http://schemas.microsoft.com/office/drawing/2014/main" id="{22E20D13-3F7B-4130-BAB8-43D33E157EB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4715" y="12680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8" name="Line 51">
            <a:extLst>
              <a:ext uri="{FF2B5EF4-FFF2-40B4-BE49-F238E27FC236}">
                <a16:creationId xmlns:a16="http://schemas.microsoft.com/office/drawing/2014/main" id="{0F5E3FA7-02F4-46A2-A64A-1842A5F9D1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9" name="Line 52">
            <a:extLst>
              <a:ext uri="{FF2B5EF4-FFF2-40B4-BE49-F238E27FC236}">
                <a16:creationId xmlns:a16="http://schemas.microsoft.com/office/drawing/2014/main" id="{DBD13E60-91DB-4148-A624-33D1C9CC56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0" name="Line 53">
            <a:extLst>
              <a:ext uri="{FF2B5EF4-FFF2-40B4-BE49-F238E27FC236}">
                <a16:creationId xmlns:a16="http://schemas.microsoft.com/office/drawing/2014/main" id="{AD43E478-92A0-40AC-8ACA-487BEF79638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1" name="Line 54">
            <a:extLst>
              <a:ext uri="{FF2B5EF4-FFF2-40B4-BE49-F238E27FC236}">
                <a16:creationId xmlns:a16="http://schemas.microsoft.com/office/drawing/2014/main" id="{29953CE3-DB70-47CC-81CE-8B67AFABB7D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2680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2" name="Line 55">
            <a:extLst>
              <a:ext uri="{FF2B5EF4-FFF2-40B4-BE49-F238E27FC236}">
                <a16:creationId xmlns:a16="http://schemas.microsoft.com/office/drawing/2014/main" id="{751F7997-A433-4D15-B743-B479D25E0D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0115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3" name="Line 56">
            <a:extLst>
              <a:ext uri="{FF2B5EF4-FFF2-40B4-BE49-F238E27FC236}">
                <a16:creationId xmlns:a16="http://schemas.microsoft.com/office/drawing/2014/main" id="{B8EAAF05-BF6E-4F74-BEDB-F64035652C8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0115" y="126806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4" name="Line 57">
            <a:extLst>
              <a:ext uri="{FF2B5EF4-FFF2-40B4-BE49-F238E27FC236}">
                <a16:creationId xmlns:a16="http://schemas.microsoft.com/office/drawing/2014/main" id="{EEB79060-09DD-480E-AFC6-6C693967B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2815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5" name="Freeform 58">
            <a:extLst>
              <a:ext uri="{FF2B5EF4-FFF2-40B4-BE49-F238E27FC236}">
                <a16:creationId xmlns:a16="http://schemas.microsoft.com/office/drawing/2014/main" id="{E7C6AE7E-0F7C-481C-868A-4B80EE3F16C1}"/>
              </a:ext>
            </a:extLst>
          </p:cNvPr>
          <p:cNvSpPr>
            <a:spLocks/>
          </p:cNvSpPr>
          <p:nvPr/>
        </p:nvSpPr>
        <p:spPr bwMode="auto">
          <a:xfrm>
            <a:off x="5224765" y="1256948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6" name="Line 59">
            <a:extLst>
              <a:ext uri="{FF2B5EF4-FFF2-40B4-BE49-F238E27FC236}">
                <a16:creationId xmlns:a16="http://schemas.microsoft.com/office/drawing/2014/main" id="{4FFEA911-E3D9-4482-A487-427A12DC5779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2865" y="1274411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7" name="Line 60">
            <a:extLst>
              <a:ext uri="{FF2B5EF4-FFF2-40B4-BE49-F238E27FC236}">
                <a16:creationId xmlns:a16="http://schemas.microsoft.com/office/drawing/2014/main" id="{295D46DC-BB96-40CA-A0BE-A8468ED7C1DB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2865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8" name="Line 61">
            <a:extLst>
              <a:ext uri="{FF2B5EF4-FFF2-40B4-BE49-F238E27FC236}">
                <a16:creationId xmlns:a16="http://schemas.microsoft.com/office/drawing/2014/main" id="{560C9DAF-201D-4FD5-9627-41492B574E3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50165" y="128552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9" name="Line 62">
            <a:extLst>
              <a:ext uri="{FF2B5EF4-FFF2-40B4-BE49-F238E27FC236}">
                <a16:creationId xmlns:a16="http://schemas.microsoft.com/office/drawing/2014/main" id="{B4F02903-FECB-4A0C-BE43-275260BABC1D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0" name="Line 63">
            <a:extLst>
              <a:ext uri="{FF2B5EF4-FFF2-40B4-BE49-F238E27FC236}">
                <a16:creationId xmlns:a16="http://schemas.microsoft.com/office/drawing/2014/main" id="{95A64044-0F30-4937-83C4-CE72F639B5A3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1" name="Line 64">
            <a:extLst>
              <a:ext uri="{FF2B5EF4-FFF2-40B4-BE49-F238E27FC236}">
                <a16:creationId xmlns:a16="http://schemas.microsoft.com/office/drawing/2014/main" id="{99E4733B-61E0-4419-8895-4BE435F96E6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2" name="Line 65">
            <a:extLst>
              <a:ext uri="{FF2B5EF4-FFF2-40B4-BE49-F238E27FC236}">
                <a16:creationId xmlns:a16="http://schemas.microsoft.com/office/drawing/2014/main" id="{455C1BDE-F2ED-4072-B418-ACF81217BD1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24765" y="1285523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3" name="Line 66">
            <a:extLst>
              <a:ext uri="{FF2B5EF4-FFF2-40B4-BE49-F238E27FC236}">
                <a16:creationId xmlns:a16="http://schemas.microsoft.com/office/drawing/2014/main" id="{D95355BD-DC1D-451A-A7C4-3CC731328A77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4" name="Line 67">
            <a:extLst>
              <a:ext uri="{FF2B5EF4-FFF2-40B4-BE49-F238E27FC236}">
                <a16:creationId xmlns:a16="http://schemas.microsoft.com/office/drawing/2014/main" id="{40172B4F-FA3D-4E4C-8B23-5CC9627728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24765" y="1274411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5" name="Line 68">
            <a:extLst>
              <a:ext uri="{FF2B5EF4-FFF2-40B4-BE49-F238E27FC236}">
                <a16:creationId xmlns:a16="http://schemas.microsoft.com/office/drawing/2014/main" id="{7CCE7CE6-3914-43D2-8895-CD6D0C8D0F8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6" name="Line 69">
            <a:extLst>
              <a:ext uri="{FF2B5EF4-FFF2-40B4-BE49-F238E27FC236}">
                <a16:creationId xmlns:a16="http://schemas.microsoft.com/office/drawing/2014/main" id="{EF2CE7D5-0385-4AE6-93A6-326729EBED1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7" name="Line 70">
            <a:extLst>
              <a:ext uri="{FF2B5EF4-FFF2-40B4-BE49-F238E27FC236}">
                <a16:creationId xmlns:a16="http://schemas.microsoft.com/office/drawing/2014/main" id="{E3C488A1-14DC-4FBB-A199-8F3A623B90C7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8" name="Line 71">
            <a:extLst>
              <a:ext uri="{FF2B5EF4-FFF2-40B4-BE49-F238E27FC236}">
                <a16:creationId xmlns:a16="http://schemas.microsoft.com/office/drawing/2014/main" id="{5AB6280B-0935-4FA3-B1B9-1B4B1831BD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24765" y="1256948"/>
            <a:ext cx="15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9" name="Line 72">
            <a:extLst>
              <a:ext uri="{FF2B5EF4-FFF2-40B4-BE49-F238E27FC236}">
                <a16:creationId xmlns:a16="http://schemas.microsoft.com/office/drawing/2014/main" id="{00CBA807-F67B-4C66-A9F4-C013C586F6B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2569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0" name="Line 73">
            <a:extLst>
              <a:ext uri="{FF2B5EF4-FFF2-40B4-BE49-F238E27FC236}">
                <a16:creationId xmlns:a16="http://schemas.microsoft.com/office/drawing/2014/main" id="{6A56B470-9410-433B-9B1B-C83058BD8B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4765" y="1256948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1" name="Line 74">
            <a:extLst>
              <a:ext uri="{FF2B5EF4-FFF2-40B4-BE49-F238E27FC236}">
                <a16:creationId xmlns:a16="http://schemas.microsoft.com/office/drawing/2014/main" id="{362B96B4-8EB5-46A4-9EA6-D506757A2DDE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2569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2" name="Line 75">
            <a:extLst>
              <a:ext uri="{FF2B5EF4-FFF2-40B4-BE49-F238E27FC236}">
                <a16:creationId xmlns:a16="http://schemas.microsoft.com/office/drawing/2014/main" id="{254561B1-D934-4276-8393-6F8F8BBDA1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2569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3" name="Line 76">
            <a:extLst>
              <a:ext uri="{FF2B5EF4-FFF2-40B4-BE49-F238E27FC236}">
                <a16:creationId xmlns:a16="http://schemas.microsoft.com/office/drawing/2014/main" id="{06029AE4-4255-438F-ABBB-A403F3C25FC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2569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4" name="Line 77">
            <a:extLst>
              <a:ext uri="{FF2B5EF4-FFF2-40B4-BE49-F238E27FC236}">
                <a16:creationId xmlns:a16="http://schemas.microsoft.com/office/drawing/2014/main" id="{ACFDCAEB-C06B-4571-8798-AF11F696B2E3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0165" y="12569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5" name="Line 78">
            <a:extLst>
              <a:ext uri="{FF2B5EF4-FFF2-40B4-BE49-F238E27FC236}">
                <a16:creationId xmlns:a16="http://schemas.microsoft.com/office/drawing/2014/main" id="{A5A01C25-0CF2-41B8-8AC9-E61EFB9CE05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2865" y="12569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6" name="Line 79">
            <a:extLst>
              <a:ext uri="{FF2B5EF4-FFF2-40B4-BE49-F238E27FC236}">
                <a16:creationId xmlns:a16="http://schemas.microsoft.com/office/drawing/2014/main" id="{5052D26E-3B79-42B5-8111-D768737F9E1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2865" y="1256948"/>
            <a:ext cx="15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7" name="Line 80">
            <a:extLst>
              <a:ext uri="{FF2B5EF4-FFF2-40B4-BE49-F238E27FC236}">
                <a16:creationId xmlns:a16="http://schemas.microsoft.com/office/drawing/2014/main" id="{C2D1B2D3-1465-41D6-8CFC-65E172B53415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286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8" name="Freeform 81">
            <a:extLst>
              <a:ext uri="{FF2B5EF4-FFF2-40B4-BE49-F238E27FC236}">
                <a16:creationId xmlns:a16="http://schemas.microsoft.com/office/drawing/2014/main" id="{9B0DCA08-30C4-4C6F-BFE4-55EFAE4E6FBF}"/>
              </a:ext>
            </a:extLst>
          </p:cNvPr>
          <p:cNvSpPr>
            <a:spLocks/>
          </p:cNvSpPr>
          <p:nvPr/>
        </p:nvSpPr>
        <p:spPr bwMode="auto">
          <a:xfrm>
            <a:off x="4991402" y="1522061"/>
            <a:ext cx="39688" cy="38100"/>
          </a:xfrm>
          <a:custGeom>
            <a:avLst/>
            <a:gdLst>
              <a:gd name="T0" fmla="*/ 2147483647 w 24"/>
              <a:gd name="T1" fmla="*/ 2147483647 h 31"/>
              <a:gd name="T2" fmla="*/ 2147483647 w 24"/>
              <a:gd name="T3" fmla="*/ 2147483647 h 31"/>
              <a:gd name="T4" fmla="*/ 2147483647 w 24"/>
              <a:gd name="T5" fmla="*/ 2147483647 h 31"/>
              <a:gd name="T6" fmla="*/ 2147483647 w 24"/>
              <a:gd name="T7" fmla="*/ 2147483647 h 31"/>
              <a:gd name="T8" fmla="*/ 0 w 24"/>
              <a:gd name="T9" fmla="*/ 2147483647 h 31"/>
              <a:gd name="T10" fmla="*/ 0 w 24"/>
              <a:gd name="T11" fmla="*/ 2147483647 h 31"/>
              <a:gd name="T12" fmla="*/ 0 w 24"/>
              <a:gd name="T13" fmla="*/ 2147483647 h 31"/>
              <a:gd name="T14" fmla="*/ 0 w 24"/>
              <a:gd name="T15" fmla="*/ 2147483647 h 31"/>
              <a:gd name="T16" fmla="*/ 2147483647 w 24"/>
              <a:gd name="T17" fmla="*/ 0 h 31"/>
              <a:gd name="T18" fmla="*/ 2147483647 w 24"/>
              <a:gd name="T19" fmla="*/ 0 h 31"/>
              <a:gd name="T20" fmla="*/ 2147483647 w 24"/>
              <a:gd name="T21" fmla="*/ 2147483647 h 31"/>
              <a:gd name="T22" fmla="*/ 2147483647 w 24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31"/>
              <a:gd name="T38" fmla="*/ 24 w 24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31">
                <a:moveTo>
                  <a:pt x="24" y="16"/>
                </a:moveTo>
                <a:lnTo>
                  <a:pt x="24" y="24"/>
                </a:lnTo>
                <a:lnTo>
                  <a:pt x="16" y="31"/>
                </a:lnTo>
                <a:lnTo>
                  <a:pt x="0" y="24"/>
                </a:lnTo>
                <a:lnTo>
                  <a:pt x="0" y="16"/>
                </a:lnTo>
                <a:lnTo>
                  <a:pt x="0" y="8"/>
                </a:lnTo>
                <a:lnTo>
                  <a:pt x="16" y="0"/>
                </a:lnTo>
                <a:lnTo>
                  <a:pt x="24" y="8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9" name="Line 82">
            <a:extLst>
              <a:ext uri="{FF2B5EF4-FFF2-40B4-BE49-F238E27FC236}">
                <a16:creationId xmlns:a16="http://schemas.microsoft.com/office/drawing/2014/main" id="{C576356D-4B09-4570-9718-DC48CEB26C3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1090" y="1542698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0" name="Line 83">
            <a:extLst>
              <a:ext uri="{FF2B5EF4-FFF2-40B4-BE49-F238E27FC236}">
                <a16:creationId xmlns:a16="http://schemas.microsoft.com/office/drawing/2014/main" id="{DADCBD83-7D44-435B-9D49-3CF65AFA88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1090" y="155063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1" name="Line 84">
            <a:extLst>
              <a:ext uri="{FF2B5EF4-FFF2-40B4-BE49-F238E27FC236}">
                <a16:creationId xmlns:a16="http://schemas.microsoft.com/office/drawing/2014/main" id="{D6BE2784-C9E7-4B95-BC1F-D9DD9F05B6D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18390" y="15506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2" name="Line 85">
            <a:extLst>
              <a:ext uri="{FF2B5EF4-FFF2-40B4-BE49-F238E27FC236}">
                <a16:creationId xmlns:a16="http://schemas.microsoft.com/office/drawing/2014/main" id="{D01490A6-73A7-4D72-BEA1-B20D5F15182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5601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3" name="Line 86">
            <a:extLst>
              <a:ext uri="{FF2B5EF4-FFF2-40B4-BE49-F238E27FC236}">
                <a16:creationId xmlns:a16="http://schemas.microsoft.com/office/drawing/2014/main" id="{4FA9811B-4BA5-4FEF-A012-3DDF5C1F830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5601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4" name="Line 87">
            <a:extLst>
              <a:ext uri="{FF2B5EF4-FFF2-40B4-BE49-F238E27FC236}">
                <a16:creationId xmlns:a16="http://schemas.microsoft.com/office/drawing/2014/main" id="{6C56A16F-ACCA-4CCF-BE36-2CDC3C0DE4B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5601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5" name="Line 88">
            <a:extLst>
              <a:ext uri="{FF2B5EF4-FFF2-40B4-BE49-F238E27FC236}">
                <a16:creationId xmlns:a16="http://schemas.microsoft.com/office/drawing/2014/main" id="{BCF08990-4EEE-4184-98A8-67029D40D26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91402" y="1550636"/>
            <a:ext cx="269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6" name="Line 89">
            <a:extLst>
              <a:ext uri="{FF2B5EF4-FFF2-40B4-BE49-F238E27FC236}">
                <a16:creationId xmlns:a16="http://schemas.microsoft.com/office/drawing/2014/main" id="{908DB9A2-61D2-4F99-B50D-2638183473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55063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7" name="Line 90">
            <a:extLst>
              <a:ext uri="{FF2B5EF4-FFF2-40B4-BE49-F238E27FC236}">
                <a16:creationId xmlns:a16="http://schemas.microsoft.com/office/drawing/2014/main" id="{A5CE52EA-01F0-4AC0-8479-0773ADCDF2B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91402" y="1542698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8" name="Line 91">
            <a:extLst>
              <a:ext uri="{FF2B5EF4-FFF2-40B4-BE49-F238E27FC236}">
                <a16:creationId xmlns:a16="http://schemas.microsoft.com/office/drawing/2014/main" id="{AD06D26B-BA1B-49B5-AFD9-9E63B622EAC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542698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9" name="Line 92">
            <a:extLst>
              <a:ext uri="{FF2B5EF4-FFF2-40B4-BE49-F238E27FC236}">
                <a16:creationId xmlns:a16="http://schemas.microsoft.com/office/drawing/2014/main" id="{CA66970D-81FC-4723-BEFF-900FC1C81EF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542698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0" name="Line 93">
            <a:extLst>
              <a:ext uri="{FF2B5EF4-FFF2-40B4-BE49-F238E27FC236}">
                <a16:creationId xmlns:a16="http://schemas.microsoft.com/office/drawing/2014/main" id="{AC8F4DE4-132E-425E-A87C-4729863E558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542698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1" name="Line 94">
            <a:extLst>
              <a:ext uri="{FF2B5EF4-FFF2-40B4-BE49-F238E27FC236}">
                <a16:creationId xmlns:a16="http://schemas.microsoft.com/office/drawing/2014/main" id="{0C7EEDB4-7A16-4226-8B2B-81DD4B37A0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91402" y="1531586"/>
            <a:ext cx="1588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2" name="Line 95">
            <a:extLst>
              <a:ext uri="{FF2B5EF4-FFF2-40B4-BE49-F238E27FC236}">
                <a16:creationId xmlns:a16="http://schemas.microsoft.com/office/drawing/2014/main" id="{77FBC316-2F73-4912-A5C1-F914729F05F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1402" y="15315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3" name="Line 96">
            <a:extLst>
              <a:ext uri="{FF2B5EF4-FFF2-40B4-BE49-F238E27FC236}">
                <a16:creationId xmlns:a16="http://schemas.microsoft.com/office/drawing/2014/main" id="{1ABF38C2-EE8E-4632-B682-0BED0FCF6A5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91402" y="1522061"/>
            <a:ext cx="269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4" name="Line 97">
            <a:extLst>
              <a:ext uri="{FF2B5EF4-FFF2-40B4-BE49-F238E27FC236}">
                <a16:creationId xmlns:a16="http://schemas.microsoft.com/office/drawing/2014/main" id="{C1A86A30-D417-45C4-8BE1-E68D3E471ED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5220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5" name="Line 98">
            <a:extLst>
              <a:ext uri="{FF2B5EF4-FFF2-40B4-BE49-F238E27FC236}">
                <a16:creationId xmlns:a16="http://schemas.microsoft.com/office/drawing/2014/main" id="{1539D0B6-FA9D-4297-8288-FB386EDBBF0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5220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6" name="Line 99">
            <a:extLst>
              <a:ext uri="{FF2B5EF4-FFF2-40B4-BE49-F238E27FC236}">
                <a16:creationId xmlns:a16="http://schemas.microsoft.com/office/drawing/2014/main" id="{A62CF805-E62A-4A3C-B84C-A3CA7E0766B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5220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7" name="Line 100">
            <a:extLst>
              <a:ext uri="{FF2B5EF4-FFF2-40B4-BE49-F238E27FC236}">
                <a16:creationId xmlns:a16="http://schemas.microsoft.com/office/drawing/2014/main" id="{365B9A94-56B6-4194-984F-A6392CD02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90" y="15220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8" name="Line 101">
            <a:extLst>
              <a:ext uri="{FF2B5EF4-FFF2-40B4-BE49-F238E27FC236}">
                <a16:creationId xmlns:a16="http://schemas.microsoft.com/office/drawing/2014/main" id="{3D48F2E7-4AFA-4DA7-A580-56C99C460E2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1090" y="15315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9" name="Line 102">
            <a:extLst>
              <a:ext uri="{FF2B5EF4-FFF2-40B4-BE49-F238E27FC236}">
                <a16:creationId xmlns:a16="http://schemas.microsoft.com/office/drawing/2014/main" id="{DD6D7EBF-96A6-47BD-9C9E-C8F7E43E75F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1090" y="1531586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0" name="Line 103">
            <a:extLst>
              <a:ext uri="{FF2B5EF4-FFF2-40B4-BE49-F238E27FC236}">
                <a16:creationId xmlns:a16="http://schemas.microsoft.com/office/drawing/2014/main" id="{FA1F6B0D-B3E1-4096-9EF2-6BD90D0751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1090" y="154269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1" name="Freeform 104">
            <a:extLst>
              <a:ext uri="{FF2B5EF4-FFF2-40B4-BE49-F238E27FC236}">
                <a16:creationId xmlns:a16="http://schemas.microsoft.com/office/drawing/2014/main" id="{0C1E98F9-7064-4959-B8B4-90E786FECED9}"/>
              </a:ext>
            </a:extLst>
          </p:cNvPr>
          <p:cNvSpPr>
            <a:spLocks/>
          </p:cNvSpPr>
          <p:nvPr/>
        </p:nvSpPr>
        <p:spPr bwMode="auto">
          <a:xfrm>
            <a:off x="4797727" y="1422048"/>
            <a:ext cx="39688" cy="26988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2" name="Line 105">
            <a:extLst>
              <a:ext uri="{FF2B5EF4-FFF2-40B4-BE49-F238E27FC236}">
                <a16:creationId xmlns:a16="http://schemas.microsoft.com/office/drawing/2014/main" id="{91A4970B-9616-4445-9B02-C0A5152886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441098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3" name="Line 106">
            <a:extLst>
              <a:ext uri="{FF2B5EF4-FFF2-40B4-BE49-F238E27FC236}">
                <a16:creationId xmlns:a16="http://schemas.microsoft.com/office/drawing/2014/main" id="{34F7C374-4C16-4E60-BA3C-03D6141768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4490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4" name="Line 107">
            <a:extLst>
              <a:ext uri="{FF2B5EF4-FFF2-40B4-BE49-F238E27FC236}">
                <a16:creationId xmlns:a16="http://schemas.microsoft.com/office/drawing/2014/main" id="{6C447794-05B8-4E1C-A034-364002C9855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24715" y="144903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5" name="Line 108">
            <a:extLst>
              <a:ext uri="{FF2B5EF4-FFF2-40B4-BE49-F238E27FC236}">
                <a16:creationId xmlns:a16="http://schemas.microsoft.com/office/drawing/2014/main" id="{08556E6B-FC78-41F5-8C83-A731FDBD92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4715" y="14490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6" name="Line 109">
            <a:extLst>
              <a:ext uri="{FF2B5EF4-FFF2-40B4-BE49-F238E27FC236}">
                <a16:creationId xmlns:a16="http://schemas.microsoft.com/office/drawing/2014/main" id="{4905592C-2834-4FC9-89B4-3C2BA618ED3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4715" y="14490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7" name="Line 110">
            <a:extLst>
              <a:ext uri="{FF2B5EF4-FFF2-40B4-BE49-F238E27FC236}">
                <a16:creationId xmlns:a16="http://schemas.microsoft.com/office/drawing/2014/main" id="{73F87BDE-5A5E-42D0-A951-B92E86B242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4715" y="14490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8" name="Line 111">
            <a:extLst>
              <a:ext uri="{FF2B5EF4-FFF2-40B4-BE49-F238E27FC236}">
                <a16:creationId xmlns:a16="http://schemas.microsoft.com/office/drawing/2014/main" id="{C56A08BD-F5FA-4AF6-AC67-600B8AF0C25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97727" y="1449036"/>
            <a:ext cx="269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9" name="Line 112">
            <a:extLst>
              <a:ext uri="{FF2B5EF4-FFF2-40B4-BE49-F238E27FC236}">
                <a16:creationId xmlns:a16="http://schemas.microsoft.com/office/drawing/2014/main" id="{47C52AAE-0C81-4381-A9DD-6625D36116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7727" y="14490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0" name="Line 113">
            <a:extLst>
              <a:ext uri="{FF2B5EF4-FFF2-40B4-BE49-F238E27FC236}">
                <a16:creationId xmlns:a16="http://schemas.microsoft.com/office/drawing/2014/main" id="{2EED1CAA-AB7E-49B1-AA3E-08102A00D9F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97727" y="1441098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1" name="Line 114">
            <a:extLst>
              <a:ext uri="{FF2B5EF4-FFF2-40B4-BE49-F238E27FC236}">
                <a16:creationId xmlns:a16="http://schemas.microsoft.com/office/drawing/2014/main" id="{76989C6B-4C2D-435C-861C-82831F8A6A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7727" y="14410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2" name="Line 115">
            <a:extLst>
              <a:ext uri="{FF2B5EF4-FFF2-40B4-BE49-F238E27FC236}">
                <a16:creationId xmlns:a16="http://schemas.microsoft.com/office/drawing/2014/main" id="{2DF4DFCB-8BDB-4BB2-A47C-86E2682445F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7727" y="14410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3" name="Line 116">
            <a:extLst>
              <a:ext uri="{FF2B5EF4-FFF2-40B4-BE49-F238E27FC236}">
                <a16:creationId xmlns:a16="http://schemas.microsoft.com/office/drawing/2014/main" id="{4C43F080-E0AB-48F9-860B-F6DFC91FF4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7727" y="14410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4" name="Line 117">
            <a:extLst>
              <a:ext uri="{FF2B5EF4-FFF2-40B4-BE49-F238E27FC236}">
                <a16:creationId xmlns:a16="http://schemas.microsoft.com/office/drawing/2014/main" id="{2BB4BD28-BC1E-4190-8AAF-E776035D08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97727" y="1422048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5" name="Line 118">
            <a:extLst>
              <a:ext uri="{FF2B5EF4-FFF2-40B4-BE49-F238E27FC236}">
                <a16:creationId xmlns:a16="http://schemas.microsoft.com/office/drawing/2014/main" id="{3AD73BC8-540B-4F28-B688-1C2E3947024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772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6" name="Line 119">
            <a:extLst>
              <a:ext uri="{FF2B5EF4-FFF2-40B4-BE49-F238E27FC236}">
                <a16:creationId xmlns:a16="http://schemas.microsoft.com/office/drawing/2014/main" id="{D8037B8A-4050-417A-ABF4-224651495A9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7727" y="1422048"/>
            <a:ext cx="269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7" name="Line 120">
            <a:extLst>
              <a:ext uri="{FF2B5EF4-FFF2-40B4-BE49-F238E27FC236}">
                <a16:creationId xmlns:a16="http://schemas.microsoft.com/office/drawing/2014/main" id="{AF871F89-2220-42B1-9D7C-5C919059ED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4715" y="1422048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8" name="Line 121">
            <a:extLst>
              <a:ext uri="{FF2B5EF4-FFF2-40B4-BE49-F238E27FC236}">
                <a16:creationId xmlns:a16="http://schemas.microsoft.com/office/drawing/2014/main" id="{49CDC78C-5B91-4585-9920-7EFF7BF0CA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4715" y="1422048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9" name="Line 122">
            <a:extLst>
              <a:ext uri="{FF2B5EF4-FFF2-40B4-BE49-F238E27FC236}">
                <a16:creationId xmlns:a16="http://schemas.microsoft.com/office/drawing/2014/main" id="{FBE6887E-D2CE-4C3D-A92C-D9E46EEBADF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4715" y="1422048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90" name="Line 123">
            <a:extLst>
              <a:ext uri="{FF2B5EF4-FFF2-40B4-BE49-F238E27FC236}">
                <a16:creationId xmlns:a16="http://schemas.microsoft.com/office/drawing/2014/main" id="{E3B93CA9-B689-4974-9C29-83ABEA81470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4715" y="1422048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91" name="Line 124">
            <a:extLst>
              <a:ext uri="{FF2B5EF4-FFF2-40B4-BE49-F238E27FC236}">
                <a16:creationId xmlns:a16="http://schemas.microsoft.com/office/drawing/2014/main" id="{ADF74017-722A-4635-9583-0A7385A2415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422048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92" name="Line 126">
            <a:extLst>
              <a:ext uri="{FF2B5EF4-FFF2-40B4-BE49-F238E27FC236}">
                <a16:creationId xmlns:a16="http://schemas.microsoft.com/office/drawing/2014/main" id="{647D2F59-7090-4CCB-B860-06FD45C34F5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42204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93" name="Line 127">
            <a:extLst>
              <a:ext uri="{FF2B5EF4-FFF2-40B4-BE49-F238E27FC236}">
                <a16:creationId xmlns:a16="http://schemas.microsoft.com/office/drawing/2014/main" id="{415C7BB5-2FFC-4E4A-9EA2-30906E6FC2E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7415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94" name="Freeform 128">
            <a:extLst>
              <a:ext uri="{FF2B5EF4-FFF2-40B4-BE49-F238E27FC236}">
                <a16:creationId xmlns:a16="http://schemas.microsoft.com/office/drawing/2014/main" id="{D0CA772D-E824-4599-9D28-9E31CC4C7C74}"/>
              </a:ext>
            </a:extLst>
          </p:cNvPr>
          <p:cNvSpPr>
            <a:spLocks/>
          </p:cNvSpPr>
          <p:nvPr/>
        </p:nvSpPr>
        <p:spPr bwMode="auto">
          <a:xfrm>
            <a:off x="4567540" y="982311"/>
            <a:ext cx="103187" cy="109537"/>
          </a:xfrm>
          <a:custGeom>
            <a:avLst/>
            <a:gdLst>
              <a:gd name="T0" fmla="*/ 2147483647 w 64"/>
              <a:gd name="T1" fmla="*/ 2147483647 h 92"/>
              <a:gd name="T2" fmla="*/ 2147483647 w 64"/>
              <a:gd name="T3" fmla="*/ 2147483647 h 92"/>
              <a:gd name="T4" fmla="*/ 0 w 64"/>
              <a:gd name="T5" fmla="*/ 2147483647 h 92"/>
              <a:gd name="T6" fmla="*/ 0 w 64"/>
              <a:gd name="T7" fmla="*/ 2147483647 h 92"/>
              <a:gd name="T8" fmla="*/ 2147483647 w 64"/>
              <a:gd name="T9" fmla="*/ 0 h 92"/>
              <a:gd name="T10" fmla="*/ 2147483647 w 64"/>
              <a:gd name="T11" fmla="*/ 0 h 92"/>
              <a:gd name="T12" fmla="*/ 2147483647 w 64"/>
              <a:gd name="T13" fmla="*/ 2147483647 h 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4"/>
              <a:gd name="T22" fmla="*/ 0 h 92"/>
              <a:gd name="T23" fmla="*/ 64 w 64"/>
              <a:gd name="T24" fmla="*/ 92 h 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4" h="92">
                <a:moveTo>
                  <a:pt x="64" y="85"/>
                </a:moveTo>
                <a:lnTo>
                  <a:pt x="32" y="92"/>
                </a:lnTo>
                <a:lnTo>
                  <a:pt x="0" y="85"/>
                </a:lnTo>
                <a:lnTo>
                  <a:pt x="32" y="0"/>
                </a:lnTo>
                <a:lnTo>
                  <a:pt x="64" y="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95" name="Line 129">
            <a:extLst>
              <a:ext uri="{FF2B5EF4-FFF2-40B4-BE49-F238E27FC236}">
                <a16:creationId xmlns:a16="http://schemas.microsoft.com/office/drawing/2014/main" id="{FF103831-D1DB-4B18-AA82-A235F73292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19927" y="1083911"/>
            <a:ext cx="1588" cy="530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96" name="Freeform 130">
            <a:extLst>
              <a:ext uri="{FF2B5EF4-FFF2-40B4-BE49-F238E27FC236}">
                <a16:creationId xmlns:a16="http://schemas.microsoft.com/office/drawing/2014/main" id="{AC2F60F1-F54A-4183-83B5-EF57691FEC18}"/>
              </a:ext>
            </a:extLst>
          </p:cNvPr>
          <p:cNvSpPr>
            <a:spLocks/>
          </p:cNvSpPr>
          <p:nvPr/>
        </p:nvSpPr>
        <p:spPr bwMode="auto">
          <a:xfrm>
            <a:off x="5340652" y="1587148"/>
            <a:ext cx="152400" cy="73025"/>
          </a:xfrm>
          <a:custGeom>
            <a:avLst/>
            <a:gdLst>
              <a:gd name="T0" fmla="*/ 2147483647 w 95"/>
              <a:gd name="T1" fmla="*/ 2147483647 h 62"/>
              <a:gd name="T2" fmla="*/ 0 w 95"/>
              <a:gd name="T3" fmla="*/ 2147483647 h 62"/>
              <a:gd name="T4" fmla="*/ 2147483647 w 95"/>
              <a:gd name="T5" fmla="*/ 0 h 62"/>
              <a:gd name="T6" fmla="*/ 2147483647 w 95"/>
              <a:gd name="T7" fmla="*/ 0 h 62"/>
              <a:gd name="T8" fmla="*/ 2147483647 w 95"/>
              <a:gd name="T9" fmla="*/ 2147483647 h 62"/>
              <a:gd name="T10" fmla="*/ 2147483647 w 95"/>
              <a:gd name="T11" fmla="*/ 2147483647 h 62"/>
              <a:gd name="T12" fmla="*/ 2147483647 w 95"/>
              <a:gd name="T13" fmla="*/ 2147483647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5"/>
              <a:gd name="T22" fmla="*/ 0 h 62"/>
              <a:gd name="T23" fmla="*/ 95 w 95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5" h="62">
                <a:moveTo>
                  <a:pt x="8" y="62"/>
                </a:moveTo>
                <a:lnTo>
                  <a:pt x="0" y="31"/>
                </a:lnTo>
                <a:lnTo>
                  <a:pt x="8" y="0"/>
                </a:lnTo>
                <a:lnTo>
                  <a:pt x="95" y="31"/>
                </a:lnTo>
                <a:lnTo>
                  <a:pt x="8" y="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97" name="Rectangle 131">
            <a:extLst>
              <a:ext uri="{FF2B5EF4-FFF2-40B4-BE49-F238E27FC236}">
                <a16:creationId xmlns:a16="http://schemas.microsoft.com/office/drawing/2014/main" id="{20DE842A-98E8-4877-8AC3-74134674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8952" y="1185511"/>
            <a:ext cx="682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</a:rPr>
              <a:t>x</a:t>
            </a:r>
          </a:p>
        </p:txBody>
      </p:sp>
      <p:sp>
        <p:nvSpPr>
          <p:cNvPr id="798" name="Rectangle 132">
            <a:extLst>
              <a:ext uri="{FF2B5EF4-FFF2-40B4-BE49-F238E27FC236}">
                <a16:creationId xmlns:a16="http://schemas.microsoft.com/office/drawing/2014/main" id="{2F29B152-42F3-4298-9F1A-F7D4469F7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2140" y="1239486"/>
            <a:ext cx="36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</a:rPr>
              <a:t>i</a:t>
            </a:r>
          </a:p>
        </p:txBody>
      </p:sp>
      <p:sp>
        <p:nvSpPr>
          <p:cNvPr id="799" name="Rectangle 133">
            <a:extLst>
              <a:ext uri="{FF2B5EF4-FFF2-40B4-BE49-F238E27FC236}">
                <a16:creationId xmlns:a16="http://schemas.microsoft.com/office/drawing/2014/main" id="{6706620A-4DC7-4570-924D-6410A6E04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3790" y="1633186"/>
            <a:ext cx="682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</a:rPr>
              <a:t>x</a:t>
            </a:r>
          </a:p>
        </p:txBody>
      </p:sp>
      <p:sp>
        <p:nvSpPr>
          <p:cNvPr id="800" name="Rectangle 134">
            <a:extLst>
              <a:ext uri="{FF2B5EF4-FFF2-40B4-BE49-F238E27FC236}">
                <a16:creationId xmlns:a16="http://schemas.microsoft.com/office/drawing/2014/main" id="{BA750676-B656-4941-9653-204D2AA36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977" y="1688748"/>
            <a:ext cx="365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</a:rPr>
              <a:t>j</a:t>
            </a:r>
          </a:p>
        </p:txBody>
      </p:sp>
      <p:sp>
        <p:nvSpPr>
          <p:cNvPr id="801" name="Line 135">
            <a:extLst>
              <a:ext uri="{FF2B5EF4-FFF2-40B4-BE49-F238E27FC236}">
                <a16:creationId xmlns:a16="http://schemas.microsoft.com/office/drawing/2014/main" id="{7C3AA469-703B-469C-9C0D-A2BA96FC50D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19927" y="1623661"/>
            <a:ext cx="7334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02" name="Freeform 136">
            <a:extLst>
              <a:ext uri="{FF2B5EF4-FFF2-40B4-BE49-F238E27FC236}">
                <a16:creationId xmlns:a16="http://schemas.microsoft.com/office/drawing/2014/main" id="{5854450A-0DA0-46C9-96B0-A9013F6317F0}"/>
              </a:ext>
            </a:extLst>
          </p:cNvPr>
          <p:cNvSpPr>
            <a:spLocks/>
          </p:cNvSpPr>
          <p:nvPr/>
        </p:nvSpPr>
        <p:spPr bwMode="auto">
          <a:xfrm>
            <a:off x="5804202" y="1202973"/>
            <a:ext cx="50800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03" name="Line 137">
            <a:extLst>
              <a:ext uri="{FF2B5EF4-FFF2-40B4-BE49-F238E27FC236}">
                <a16:creationId xmlns:a16="http://schemas.microsoft.com/office/drawing/2014/main" id="{56170F25-26E7-42DF-803F-9B0C2F410E9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42302" y="12204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04" name="Line 138">
            <a:extLst>
              <a:ext uri="{FF2B5EF4-FFF2-40B4-BE49-F238E27FC236}">
                <a16:creationId xmlns:a16="http://schemas.microsoft.com/office/drawing/2014/main" id="{72217DEA-431C-4882-B131-80E0EFFAD67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2302" y="12299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05" name="Line 139">
            <a:extLst>
              <a:ext uri="{FF2B5EF4-FFF2-40B4-BE49-F238E27FC236}">
                <a16:creationId xmlns:a16="http://schemas.microsoft.com/office/drawing/2014/main" id="{E7ED375D-5B67-4FB5-9CD4-E21A23007B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29602" y="122996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06" name="Line 140">
            <a:extLst>
              <a:ext uri="{FF2B5EF4-FFF2-40B4-BE49-F238E27FC236}">
                <a16:creationId xmlns:a16="http://schemas.microsoft.com/office/drawing/2014/main" id="{49E3468A-6362-4D07-B155-5C7EDC5BBBEF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9602" y="12299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07" name="Line 141">
            <a:extLst>
              <a:ext uri="{FF2B5EF4-FFF2-40B4-BE49-F238E27FC236}">
                <a16:creationId xmlns:a16="http://schemas.microsoft.com/office/drawing/2014/main" id="{3F6474C2-A856-48EF-AD1A-989B9C71D8E4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9602" y="12299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08" name="Line 142">
            <a:extLst>
              <a:ext uri="{FF2B5EF4-FFF2-40B4-BE49-F238E27FC236}">
                <a16:creationId xmlns:a16="http://schemas.microsoft.com/office/drawing/2014/main" id="{5ADED0DC-D042-46AD-80BC-5A8F7D0DC80F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9602" y="12299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09" name="Line 143">
            <a:extLst>
              <a:ext uri="{FF2B5EF4-FFF2-40B4-BE49-F238E27FC236}">
                <a16:creationId xmlns:a16="http://schemas.microsoft.com/office/drawing/2014/main" id="{50C259C9-0315-425B-8974-509A5FC951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16902" y="122996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10" name="Line 144">
            <a:extLst>
              <a:ext uri="{FF2B5EF4-FFF2-40B4-BE49-F238E27FC236}">
                <a16:creationId xmlns:a16="http://schemas.microsoft.com/office/drawing/2014/main" id="{50625117-823A-40ED-9C3C-E46DC3050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6902" y="12299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11" name="Line 145">
            <a:extLst>
              <a:ext uri="{FF2B5EF4-FFF2-40B4-BE49-F238E27FC236}">
                <a16:creationId xmlns:a16="http://schemas.microsoft.com/office/drawing/2014/main" id="{1863B009-BEA3-4A61-B568-CF1EB40E482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804202" y="12204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12" name="Line 146">
            <a:extLst>
              <a:ext uri="{FF2B5EF4-FFF2-40B4-BE49-F238E27FC236}">
                <a16:creationId xmlns:a16="http://schemas.microsoft.com/office/drawing/2014/main" id="{09CDDBEB-1187-4E8D-ABED-ABEEFE72165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4202" y="12204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13" name="Line 147">
            <a:extLst>
              <a:ext uri="{FF2B5EF4-FFF2-40B4-BE49-F238E27FC236}">
                <a16:creationId xmlns:a16="http://schemas.microsoft.com/office/drawing/2014/main" id="{37D0C4EA-AC13-4084-B60B-6DE5169505CB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4202" y="12204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14" name="Line 148">
            <a:extLst>
              <a:ext uri="{FF2B5EF4-FFF2-40B4-BE49-F238E27FC236}">
                <a16:creationId xmlns:a16="http://schemas.microsoft.com/office/drawing/2014/main" id="{8AE7A616-582F-4578-AFAC-8CB2B0BD159C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4202" y="12204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15" name="Line 149">
            <a:extLst>
              <a:ext uri="{FF2B5EF4-FFF2-40B4-BE49-F238E27FC236}">
                <a16:creationId xmlns:a16="http://schemas.microsoft.com/office/drawing/2014/main" id="{1775BF81-10C5-4809-8D37-F471348B0DF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04202" y="1202973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16" name="Line 150">
            <a:extLst>
              <a:ext uri="{FF2B5EF4-FFF2-40B4-BE49-F238E27FC236}">
                <a16:creationId xmlns:a16="http://schemas.microsoft.com/office/drawing/2014/main" id="{DD62F7B5-DA31-4203-862D-6D3D68A86BE7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6902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17" name="Line 151">
            <a:extLst>
              <a:ext uri="{FF2B5EF4-FFF2-40B4-BE49-F238E27FC236}">
                <a16:creationId xmlns:a16="http://schemas.microsoft.com/office/drawing/2014/main" id="{47293C99-C480-45C3-9258-7866C3A40B72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6902" y="12029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18" name="Line 152">
            <a:extLst>
              <a:ext uri="{FF2B5EF4-FFF2-40B4-BE49-F238E27FC236}">
                <a16:creationId xmlns:a16="http://schemas.microsoft.com/office/drawing/2014/main" id="{6D439D54-3560-408B-AE0E-43060304C39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9602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19" name="Line 153">
            <a:extLst>
              <a:ext uri="{FF2B5EF4-FFF2-40B4-BE49-F238E27FC236}">
                <a16:creationId xmlns:a16="http://schemas.microsoft.com/office/drawing/2014/main" id="{9C86700C-E0D3-447D-8694-5E3BBA08C97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9602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0" name="Line 154">
            <a:extLst>
              <a:ext uri="{FF2B5EF4-FFF2-40B4-BE49-F238E27FC236}">
                <a16:creationId xmlns:a16="http://schemas.microsoft.com/office/drawing/2014/main" id="{C182B4DE-85C7-4428-8570-CCB3B07C555C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9602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1" name="Line 155">
            <a:extLst>
              <a:ext uri="{FF2B5EF4-FFF2-40B4-BE49-F238E27FC236}">
                <a16:creationId xmlns:a16="http://schemas.microsoft.com/office/drawing/2014/main" id="{EDBC9080-115E-4019-93C3-C7726F0C0E1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9602" y="12029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2" name="Line 156">
            <a:extLst>
              <a:ext uri="{FF2B5EF4-FFF2-40B4-BE49-F238E27FC236}">
                <a16:creationId xmlns:a16="http://schemas.microsoft.com/office/drawing/2014/main" id="{A2CA7F53-4330-4996-A126-AE5B6CB369F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2302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3" name="Line 157">
            <a:extLst>
              <a:ext uri="{FF2B5EF4-FFF2-40B4-BE49-F238E27FC236}">
                <a16:creationId xmlns:a16="http://schemas.microsoft.com/office/drawing/2014/main" id="{FAC35E46-B485-489D-BF93-563FD7F7FE2E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2302" y="1202973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4" name="Line 158">
            <a:extLst>
              <a:ext uri="{FF2B5EF4-FFF2-40B4-BE49-F238E27FC236}">
                <a16:creationId xmlns:a16="http://schemas.microsoft.com/office/drawing/2014/main" id="{64054A4D-AC29-4242-83D1-A3E6D2485C1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55002" y="12204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5" name="Freeform 159">
            <a:extLst>
              <a:ext uri="{FF2B5EF4-FFF2-40B4-BE49-F238E27FC236}">
                <a16:creationId xmlns:a16="http://schemas.microsoft.com/office/drawing/2014/main" id="{2B76E8AD-075B-4687-9664-F74BA16FF3D1}"/>
              </a:ext>
            </a:extLst>
          </p:cNvPr>
          <p:cNvSpPr>
            <a:spLocks/>
          </p:cNvSpPr>
          <p:nvPr/>
        </p:nvSpPr>
        <p:spPr bwMode="auto">
          <a:xfrm>
            <a:off x="6047090" y="1174398"/>
            <a:ext cx="52387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7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7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6" name="Line 160">
            <a:extLst>
              <a:ext uri="{FF2B5EF4-FFF2-40B4-BE49-F238E27FC236}">
                <a16:creationId xmlns:a16="http://schemas.microsoft.com/office/drawing/2014/main" id="{CF099231-5C03-435E-82FD-44469C8C40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85190" y="1183923"/>
            <a:ext cx="142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7" name="Line 161">
            <a:extLst>
              <a:ext uri="{FF2B5EF4-FFF2-40B4-BE49-F238E27FC236}">
                <a16:creationId xmlns:a16="http://schemas.microsoft.com/office/drawing/2014/main" id="{FE7D7434-B7F9-4950-81F4-403644E6A26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519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8" name="Line 162">
            <a:extLst>
              <a:ext uri="{FF2B5EF4-FFF2-40B4-BE49-F238E27FC236}">
                <a16:creationId xmlns:a16="http://schemas.microsoft.com/office/drawing/2014/main" id="{3CF18866-6808-44ED-980A-6E8F3CF73C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72490" y="11934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9" name="Line 163">
            <a:extLst>
              <a:ext uri="{FF2B5EF4-FFF2-40B4-BE49-F238E27FC236}">
                <a16:creationId xmlns:a16="http://schemas.microsoft.com/office/drawing/2014/main" id="{BBA3EF71-0089-414B-AE23-38CB6399F750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4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30" name="Line 164">
            <a:extLst>
              <a:ext uri="{FF2B5EF4-FFF2-40B4-BE49-F238E27FC236}">
                <a16:creationId xmlns:a16="http://schemas.microsoft.com/office/drawing/2014/main" id="{98A699C4-65AA-46E3-83AD-B4E5D8AAF557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4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31" name="Line 165">
            <a:extLst>
              <a:ext uri="{FF2B5EF4-FFF2-40B4-BE49-F238E27FC236}">
                <a16:creationId xmlns:a16="http://schemas.microsoft.com/office/drawing/2014/main" id="{679E9705-190B-455B-8469-BB9D02E81675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49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32" name="Line 166">
            <a:extLst>
              <a:ext uri="{FF2B5EF4-FFF2-40B4-BE49-F238E27FC236}">
                <a16:creationId xmlns:a16="http://schemas.microsoft.com/office/drawing/2014/main" id="{CD68D03F-ABB5-4573-8176-E51F97916F2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59790" y="11934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33" name="Line 167">
            <a:extLst>
              <a:ext uri="{FF2B5EF4-FFF2-40B4-BE49-F238E27FC236}">
                <a16:creationId xmlns:a16="http://schemas.microsoft.com/office/drawing/2014/main" id="{A8D47318-6B2E-4AD9-B6E2-DD81508C2307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979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34" name="Line 168">
            <a:extLst>
              <a:ext uri="{FF2B5EF4-FFF2-40B4-BE49-F238E27FC236}">
                <a16:creationId xmlns:a16="http://schemas.microsoft.com/office/drawing/2014/main" id="{3925C392-0192-4899-8C7E-E6BD7BC726C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47090" y="118392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35" name="Line 169">
            <a:extLst>
              <a:ext uri="{FF2B5EF4-FFF2-40B4-BE49-F238E27FC236}">
                <a16:creationId xmlns:a16="http://schemas.microsoft.com/office/drawing/2014/main" id="{A92E867E-326C-4A14-B95C-B99A6AE03C9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7090" y="11839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36" name="Line 170">
            <a:extLst>
              <a:ext uri="{FF2B5EF4-FFF2-40B4-BE49-F238E27FC236}">
                <a16:creationId xmlns:a16="http://schemas.microsoft.com/office/drawing/2014/main" id="{1E315E7D-9A99-4B1F-BE75-7CE69983D039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7090" y="11839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37" name="Line 171">
            <a:extLst>
              <a:ext uri="{FF2B5EF4-FFF2-40B4-BE49-F238E27FC236}">
                <a16:creationId xmlns:a16="http://schemas.microsoft.com/office/drawing/2014/main" id="{A9505148-F677-434C-B3A9-CE349B875A6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7090" y="11839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38" name="Line 172">
            <a:extLst>
              <a:ext uri="{FF2B5EF4-FFF2-40B4-BE49-F238E27FC236}">
                <a16:creationId xmlns:a16="http://schemas.microsoft.com/office/drawing/2014/main" id="{F48895E1-DDE6-4D74-86B1-FD29860BA54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47090" y="117439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39" name="Line 173">
            <a:extLst>
              <a:ext uri="{FF2B5EF4-FFF2-40B4-BE49-F238E27FC236}">
                <a16:creationId xmlns:a16="http://schemas.microsoft.com/office/drawing/2014/main" id="{BCBFE6F9-F32D-4F05-A80A-8CF173B7F68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97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0" name="Line 174">
            <a:extLst>
              <a:ext uri="{FF2B5EF4-FFF2-40B4-BE49-F238E27FC236}">
                <a16:creationId xmlns:a16="http://schemas.microsoft.com/office/drawing/2014/main" id="{7A93C9D8-97B1-4EE3-83DF-73A31284FB0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9790" y="11743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1" name="Line 175">
            <a:extLst>
              <a:ext uri="{FF2B5EF4-FFF2-40B4-BE49-F238E27FC236}">
                <a16:creationId xmlns:a16="http://schemas.microsoft.com/office/drawing/2014/main" id="{ED85231E-FDE2-4F66-8C04-7FF5B1344E8A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4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2" name="Line 176">
            <a:extLst>
              <a:ext uri="{FF2B5EF4-FFF2-40B4-BE49-F238E27FC236}">
                <a16:creationId xmlns:a16="http://schemas.microsoft.com/office/drawing/2014/main" id="{1F6430B8-0388-4819-B4A8-F924B1CF3F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4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3" name="Line 177">
            <a:extLst>
              <a:ext uri="{FF2B5EF4-FFF2-40B4-BE49-F238E27FC236}">
                <a16:creationId xmlns:a16="http://schemas.microsoft.com/office/drawing/2014/main" id="{D1D6F719-6A3B-40F6-8589-C2C60CDCEF7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4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4" name="Line 178">
            <a:extLst>
              <a:ext uri="{FF2B5EF4-FFF2-40B4-BE49-F238E27FC236}">
                <a16:creationId xmlns:a16="http://schemas.microsoft.com/office/drawing/2014/main" id="{5C058306-E206-4B67-8563-7578F90BAC1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490" y="11743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5" name="Line 179">
            <a:extLst>
              <a:ext uri="{FF2B5EF4-FFF2-40B4-BE49-F238E27FC236}">
                <a16:creationId xmlns:a16="http://schemas.microsoft.com/office/drawing/2014/main" id="{27440C84-798E-4EC1-80A6-A39CDDDBB85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519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6" name="Line 180">
            <a:extLst>
              <a:ext uri="{FF2B5EF4-FFF2-40B4-BE49-F238E27FC236}">
                <a16:creationId xmlns:a16="http://schemas.microsoft.com/office/drawing/2014/main" id="{7DC5F149-EEAD-4487-899C-2FFE6E75129D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5190" y="1174398"/>
            <a:ext cx="142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7" name="Line 181">
            <a:extLst>
              <a:ext uri="{FF2B5EF4-FFF2-40B4-BE49-F238E27FC236}">
                <a16:creationId xmlns:a16="http://schemas.microsoft.com/office/drawing/2014/main" id="{A64A00A9-BCE0-4070-9FE7-A471AC36988D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9477" y="11839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8" name="Freeform 182">
            <a:extLst>
              <a:ext uri="{FF2B5EF4-FFF2-40B4-BE49-F238E27FC236}">
                <a16:creationId xmlns:a16="http://schemas.microsoft.com/office/drawing/2014/main" id="{DD7556EF-06B5-4F17-9E7F-5F1F3EA749D3}"/>
              </a:ext>
            </a:extLst>
          </p:cNvPr>
          <p:cNvSpPr>
            <a:spLocks/>
          </p:cNvSpPr>
          <p:nvPr/>
        </p:nvSpPr>
        <p:spPr bwMode="auto">
          <a:xfrm>
            <a:off x="6253465" y="1110898"/>
            <a:ext cx="52387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9" name="Line 183">
            <a:extLst>
              <a:ext uri="{FF2B5EF4-FFF2-40B4-BE49-F238E27FC236}">
                <a16:creationId xmlns:a16="http://schemas.microsoft.com/office/drawing/2014/main" id="{1E159246-F8EB-45E2-A59A-91AFC01B41C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91565" y="1128361"/>
            <a:ext cx="142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0" name="Line 184">
            <a:extLst>
              <a:ext uri="{FF2B5EF4-FFF2-40B4-BE49-F238E27FC236}">
                <a16:creationId xmlns:a16="http://schemas.microsoft.com/office/drawing/2014/main" id="{ECF86F16-EA17-4A59-8360-6EA1FF1AA0C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1565" y="11394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1" name="Line 185">
            <a:extLst>
              <a:ext uri="{FF2B5EF4-FFF2-40B4-BE49-F238E27FC236}">
                <a16:creationId xmlns:a16="http://schemas.microsoft.com/office/drawing/2014/main" id="{10BE13B3-4C94-40EE-899D-56AEBEC97DE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78865" y="11394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2" name="Line 186">
            <a:extLst>
              <a:ext uri="{FF2B5EF4-FFF2-40B4-BE49-F238E27FC236}">
                <a16:creationId xmlns:a16="http://schemas.microsoft.com/office/drawing/2014/main" id="{59B03FF1-D99E-44E1-8AB3-DA7A265B817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1394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3" name="Line 187">
            <a:extLst>
              <a:ext uri="{FF2B5EF4-FFF2-40B4-BE49-F238E27FC236}">
                <a16:creationId xmlns:a16="http://schemas.microsoft.com/office/drawing/2014/main" id="{440A647A-351B-4CCE-8F3F-0E8BC5F3E8C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1394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4" name="Line 188">
            <a:extLst>
              <a:ext uri="{FF2B5EF4-FFF2-40B4-BE49-F238E27FC236}">
                <a16:creationId xmlns:a16="http://schemas.microsoft.com/office/drawing/2014/main" id="{CEA580D6-70AE-4F28-A89C-0F64E004ADE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1394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5" name="Line 189">
            <a:extLst>
              <a:ext uri="{FF2B5EF4-FFF2-40B4-BE49-F238E27FC236}">
                <a16:creationId xmlns:a16="http://schemas.microsoft.com/office/drawing/2014/main" id="{AD7DD45C-62E5-450B-A8F3-E923D4AB2D9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53465" y="1139473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6" name="Line 190">
            <a:extLst>
              <a:ext uri="{FF2B5EF4-FFF2-40B4-BE49-F238E27FC236}">
                <a16:creationId xmlns:a16="http://schemas.microsoft.com/office/drawing/2014/main" id="{C28ECF15-7C97-4211-85DE-3B3EF5CA32E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1394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7" name="Line 191">
            <a:extLst>
              <a:ext uri="{FF2B5EF4-FFF2-40B4-BE49-F238E27FC236}">
                <a16:creationId xmlns:a16="http://schemas.microsoft.com/office/drawing/2014/main" id="{F68D35B9-11B2-4887-8E9D-AAD8F2716C1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53465" y="1128361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8" name="Line 192">
            <a:extLst>
              <a:ext uri="{FF2B5EF4-FFF2-40B4-BE49-F238E27FC236}">
                <a16:creationId xmlns:a16="http://schemas.microsoft.com/office/drawing/2014/main" id="{FE848D16-1CA0-4A3B-AA2A-C9C649E165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1283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9" name="Line 193">
            <a:extLst>
              <a:ext uri="{FF2B5EF4-FFF2-40B4-BE49-F238E27FC236}">
                <a16:creationId xmlns:a16="http://schemas.microsoft.com/office/drawing/2014/main" id="{3ACA6D07-449E-4513-AD13-5C96286174B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1283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0" name="Line 194">
            <a:extLst>
              <a:ext uri="{FF2B5EF4-FFF2-40B4-BE49-F238E27FC236}">
                <a16:creationId xmlns:a16="http://schemas.microsoft.com/office/drawing/2014/main" id="{A345D557-F55A-474D-A7D4-D05F9BAF93B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1283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1" name="Line 195">
            <a:extLst>
              <a:ext uri="{FF2B5EF4-FFF2-40B4-BE49-F238E27FC236}">
                <a16:creationId xmlns:a16="http://schemas.microsoft.com/office/drawing/2014/main" id="{48F219D5-65A0-4A7D-A4A0-F7F5EE0FE1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53465" y="1110898"/>
            <a:ext cx="15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2" name="Line 196">
            <a:extLst>
              <a:ext uri="{FF2B5EF4-FFF2-40B4-BE49-F238E27FC236}">
                <a16:creationId xmlns:a16="http://schemas.microsoft.com/office/drawing/2014/main" id="{771EBDCB-F530-4E6A-92A2-BCB6349DEE5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1108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3" name="Line 197">
            <a:extLst>
              <a:ext uri="{FF2B5EF4-FFF2-40B4-BE49-F238E27FC236}">
                <a16:creationId xmlns:a16="http://schemas.microsoft.com/office/drawing/2014/main" id="{1BAE0592-2130-484A-B8EB-3810DDA66B0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110898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4" name="Line 198">
            <a:extLst>
              <a:ext uri="{FF2B5EF4-FFF2-40B4-BE49-F238E27FC236}">
                <a16:creationId xmlns:a16="http://schemas.microsoft.com/office/drawing/2014/main" id="{8C15C5BE-E40F-4010-BEDC-E656C71653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1108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5" name="Line 199">
            <a:extLst>
              <a:ext uri="{FF2B5EF4-FFF2-40B4-BE49-F238E27FC236}">
                <a16:creationId xmlns:a16="http://schemas.microsoft.com/office/drawing/2014/main" id="{168009D5-F47F-49EB-9F37-AA5261538CA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1108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6" name="Line 200">
            <a:extLst>
              <a:ext uri="{FF2B5EF4-FFF2-40B4-BE49-F238E27FC236}">
                <a16:creationId xmlns:a16="http://schemas.microsoft.com/office/drawing/2014/main" id="{1778489D-4212-461E-A639-4D1DEE4D219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1108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7" name="Line 201">
            <a:extLst>
              <a:ext uri="{FF2B5EF4-FFF2-40B4-BE49-F238E27FC236}">
                <a16:creationId xmlns:a16="http://schemas.microsoft.com/office/drawing/2014/main" id="{D1845DC2-FC91-4EF5-9282-67ADFFE2C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1108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8" name="Line 202">
            <a:extLst>
              <a:ext uri="{FF2B5EF4-FFF2-40B4-BE49-F238E27FC236}">
                <a16:creationId xmlns:a16="http://schemas.microsoft.com/office/drawing/2014/main" id="{A22A59A9-879A-4066-8EFF-B781F6AE240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1565" y="11108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9" name="Line 203">
            <a:extLst>
              <a:ext uri="{FF2B5EF4-FFF2-40B4-BE49-F238E27FC236}">
                <a16:creationId xmlns:a16="http://schemas.microsoft.com/office/drawing/2014/main" id="{F5D67AA8-2043-4E76-86CE-AD4E7A123D6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1565" y="1110898"/>
            <a:ext cx="142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0" name="Line 204">
            <a:extLst>
              <a:ext uri="{FF2B5EF4-FFF2-40B4-BE49-F238E27FC236}">
                <a16:creationId xmlns:a16="http://schemas.microsoft.com/office/drawing/2014/main" id="{7CE23B5A-9685-41A2-B54A-AEA875D067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852" y="112836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1" name="Freeform 205">
            <a:extLst>
              <a:ext uri="{FF2B5EF4-FFF2-40B4-BE49-F238E27FC236}">
                <a16:creationId xmlns:a16="http://schemas.microsoft.com/office/drawing/2014/main" id="{E399D4BD-981B-4D4E-978E-80CE2EE864D5}"/>
              </a:ext>
            </a:extLst>
          </p:cNvPr>
          <p:cNvSpPr>
            <a:spLocks/>
          </p:cNvSpPr>
          <p:nvPr/>
        </p:nvSpPr>
        <p:spPr bwMode="auto">
          <a:xfrm>
            <a:off x="6240765" y="1202973"/>
            <a:ext cx="50800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7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7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2" name="Line 206">
            <a:extLst>
              <a:ext uri="{FF2B5EF4-FFF2-40B4-BE49-F238E27FC236}">
                <a16:creationId xmlns:a16="http://schemas.microsoft.com/office/drawing/2014/main" id="{99C13130-B781-4E2D-95B3-FA803294EE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78865" y="12109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3" name="Line 207">
            <a:extLst>
              <a:ext uri="{FF2B5EF4-FFF2-40B4-BE49-F238E27FC236}">
                <a16:creationId xmlns:a16="http://schemas.microsoft.com/office/drawing/2014/main" id="{D2768B18-908E-4475-B138-D770CAAB46B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2204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4" name="Line 208">
            <a:extLst>
              <a:ext uri="{FF2B5EF4-FFF2-40B4-BE49-F238E27FC236}">
                <a16:creationId xmlns:a16="http://schemas.microsoft.com/office/drawing/2014/main" id="{B6192124-DD55-49F8-BB6E-1377AEAB2B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66165" y="12204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5" name="Line 209">
            <a:extLst>
              <a:ext uri="{FF2B5EF4-FFF2-40B4-BE49-F238E27FC236}">
                <a16:creationId xmlns:a16="http://schemas.microsoft.com/office/drawing/2014/main" id="{96E69C73-4198-4BBD-BB40-9A4C74417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299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6" name="Line 210">
            <a:extLst>
              <a:ext uri="{FF2B5EF4-FFF2-40B4-BE49-F238E27FC236}">
                <a16:creationId xmlns:a16="http://schemas.microsoft.com/office/drawing/2014/main" id="{C80A9A2D-3A7A-4848-AF33-7943427EAF7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299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7" name="Line 211">
            <a:extLst>
              <a:ext uri="{FF2B5EF4-FFF2-40B4-BE49-F238E27FC236}">
                <a16:creationId xmlns:a16="http://schemas.microsoft.com/office/drawing/2014/main" id="{A48817B9-BF2C-4591-9E84-04882BED31E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299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8" name="Line 212">
            <a:extLst>
              <a:ext uri="{FF2B5EF4-FFF2-40B4-BE49-F238E27FC236}">
                <a16:creationId xmlns:a16="http://schemas.microsoft.com/office/drawing/2014/main" id="{3C018888-4E5B-440C-992F-20560EE9A53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53465" y="12204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9" name="Line 213">
            <a:extLst>
              <a:ext uri="{FF2B5EF4-FFF2-40B4-BE49-F238E27FC236}">
                <a16:creationId xmlns:a16="http://schemas.microsoft.com/office/drawing/2014/main" id="{19A27155-0C1C-455C-B32C-409D4B89A5C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2204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0" name="Line 214">
            <a:extLst>
              <a:ext uri="{FF2B5EF4-FFF2-40B4-BE49-F238E27FC236}">
                <a16:creationId xmlns:a16="http://schemas.microsoft.com/office/drawing/2014/main" id="{CAAA2925-EB81-4F69-A8BE-31FC5FF969F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40765" y="12109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1" name="Line 215">
            <a:extLst>
              <a:ext uri="{FF2B5EF4-FFF2-40B4-BE49-F238E27FC236}">
                <a16:creationId xmlns:a16="http://schemas.microsoft.com/office/drawing/2014/main" id="{52443856-EAEF-4087-84B9-361684CB70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2109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2" name="Line 216">
            <a:extLst>
              <a:ext uri="{FF2B5EF4-FFF2-40B4-BE49-F238E27FC236}">
                <a16:creationId xmlns:a16="http://schemas.microsoft.com/office/drawing/2014/main" id="{FE0F55F9-AF25-490C-9051-ACCC4210F7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2109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3" name="Line 217">
            <a:extLst>
              <a:ext uri="{FF2B5EF4-FFF2-40B4-BE49-F238E27FC236}">
                <a16:creationId xmlns:a16="http://schemas.microsoft.com/office/drawing/2014/main" id="{B37D61D2-FC7C-4972-9999-24AC88DC9C3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2109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4" name="Line 218">
            <a:extLst>
              <a:ext uri="{FF2B5EF4-FFF2-40B4-BE49-F238E27FC236}">
                <a16:creationId xmlns:a16="http://schemas.microsoft.com/office/drawing/2014/main" id="{A6B6DA5C-7F83-4B09-83C3-1BAF098F80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0765" y="120297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5" name="Line 219">
            <a:extLst>
              <a:ext uri="{FF2B5EF4-FFF2-40B4-BE49-F238E27FC236}">
                <a16:creationId xmlns:a16="http://schemas.microsoft.com/office/drawing/2014/main" id="{F146E40E-6663-4448-927E-3F8CF83915A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6" name="Line 220">
            <a:extLst>
              <a:ext uri="{FF2B5EF4-FFF2-40B4-BE49-F238E27FC236}">
                <a16:creationId xmlns:a16="http://schemas.microsoft.com/office/drawing/2014/main" id="{438BE7C8-60C1-4B45-95D0-1D651991CCC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2029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7" name="Line 221">
            <a:extLst>
              <a:ext uri="{FF2B5EF4-FFF2-40B4-BE49-F238E27FC236}">
                <a16:creationId xmlns:a16="http://schemas.microsoft.com/office/drawing/2014/main" id="{7DCCDA23-6856-485C-8C53-D8252E38213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8" name="Line 222">
            <a:extLst>
              <a:ext uri="{FF2B5EF4-FFF2-40B4-BE49-F238E27FC236}">
                <a16:creationId xmlns:a16="http://schemas.microsoft.com/office/drawing/2014/main" id="{293C6984-EB9C-414E-9583-9AA26C218EC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9" name="Line 223">
            <a:extLst>
              <a:ext uri="{FF2B5EF4-FFF2-40B4-BE49-F238E27FC236}">
                <a16:creationId xmlns:a16="http://schemas.microsoft.com/office/drawing/2014/main" id="{5BA612A0-BE6A-443E-AF52-6E9ABF1B315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0" name="Line 224">
            <a:extLst>
              <a:ext uri="{FF2B5EF4-FFF2-40B4-BE49-F238E27FC236}">
                <a16:creationId xmlns:a16="http://schemas.microsoft.com/office/drawing/2014/main" id="{9C68704F-458B-467D-B408-3FBE7D65DD2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029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1" name="Line 225">
            <a:extLst>
              <a:ext uri="{FF2B5EF4-FFF2-40B4-BE49-F238E27FC236}">
                <a16:creationId xmlns:a16="http://schemas.microsoft.com/office/drawing/2014/main" id="{6615E7C6-8DFD-49CB-A1FF-C19FDED5E5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2" name="Line 226">
            <a:extLst>
              <a:ext uri="{FF2B5EF4-FFF2-40B4-BE49-F238E27FC236}">
                <a16:creationId xmlns:a16="http://schemas.microsoft.com/office/drawing/2014/main" id="{5BD4F3A3-CF86-4EB9-AE26-4D2618A6645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20297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3" name="Line 227">
            <a:extLst>
              <a:ext uri="{FF2B5EF4-FFF2-40B4-BE49-F238E27FC236}">
                <a16:creationId xmlns:a16="http://schemas.microsoft.com/office/drawing/2014/main" id="{77CB094B-49CD-41E9-8279-97E944EBEE4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1565" y="12109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4" name="Freeform 228">
            <a:extLst>
              <a:ext uri="{FF2B5EF4-FFF2-40B4-BE49-F238E27FC236}">
                <a16:creationId xmlns:a16="http://schemas.microsoft.com/office/drawing/2014/main" id="{F19CB7DB-092F-44A6-8EB2-D4578F22F3F2}"/>
              </a:ext>
            </a:extLst>
          </p:cNvPr>
          <p:cNvSpPr>
            <a:spLocks/>
          </p:cNvSpPr>
          <p:nvPr/>
        </p:nvSpPr>
        <p:spPr bwMode="auto">
          <a:xfrm>
            <a:off x="6240765" y="1239486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7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7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5" name="Line 229">
            <a:extLst>
              <a:ext uri="{FF2B5EF4-FFF2-40B4-BE49-F238E27FC236}">
                <a16:creationId xmlns:a16="http://schemas.microsoft.com/office/drawing/2014/main" id="{9C269BBD-D865-4EB8-A7EE-0401946A97C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78865" y="124742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6" name="Line 230">
            <a:extLst>
              <a:ext uri="{FF2B5EF4-FFF2-40B4-BE49-F238E27FC236}">
                <a16:creationId xmlns:a16="http://schemas.microsoft.com/office/drawing/2014/main" id="{BA74D6E4-8DE6-48AD-A17B-BC290C21D2F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2569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7" name="Line 231">
            <a:extLst>
              <a:ext uri="{FF2B5EF4-FFF2-40B4-BE49-F238E27FC236}">
                <a16:creationId xmlns:a16="http://schemas.microsoft.com/office/drawing/2014/main" id="{1692F238-308A-4A52-B81E-9E8EB90416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66165" y="1256948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8" name="Line 232">
            <a:extLst>
              <a:ext uri="{FF2B5EF4-FFF2-40B4-BE49-F238E27FC236}">
                <a16:creationId xmlns:a16="http://schemas.microsoft.com/office/drawing/2014/main" id="{10092368-6F33-4630-9410-A99AD6FF24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9" name="Line 233">
            <a:extLst>
              <a:ext uri="{FF2B5EF4-FFF2-40B4-BE49-F238E27FC236}">
                <a16:creationId xmlns:a16="http://schemas.microsoft.com/office/drawing/2014/main" id="{641B2F9D-747B-4B09-BB34-F54F6EFEBD3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0" name="Line 234">
            <a:extLst>
              <a:ext uri="{FF2B5EF4-FFF2-40B4-BE49-F238E27FC236}">
                <a16:creationId xmlns:a16="http://schemas.microsoft.com/office/drawing/2014/main" id="{C85BFE86-93B0-4B44-B320-BD79200B6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1" name="Line 235">
            <a:extLst>
              <a:ext uri="{FF2B5EF4-FFF2-40B4-BE49-F238E27FC236}">
                <a16:creationId xmlns:a16="http://schemas.microsoft.com/office/drawing/2014/main" id="{2D87D899-D562-461F-B7B9-E7DB6B0F41A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53465" y="1256948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2" name="Line 236">
            <a:extLst>
              <a:ext uri="{FF2B5EF4-FFF2-40B4-BE49-F238E27FC236}">
                <a16:creationId xmlns:a16="http://schemas.microsoft.com/office/drawing/2014/main" id="{C6717F52-2BF9-4D5E-A12A-5A7106C410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2569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3" name="Line 237">
            <a:extLst>
              <a:ext uri="{FF2B5EF4-FFF2-40B4-BE49-F238E27FC236}">
                <a16:creationId xmlns:a16="http://schemas.microsoft.com/office/drawing/2014/main" id="{4913ADC0-BE7D-4F21-84BD-F9FCB3AEDA6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40765" y="124742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4" name="Line 238">
            <a:extLst>
              <a:ext uri="{FF2B5EF4-FFF2-40B4-BE49-F238E27FC236}">
                <a16:creationId xmlns:a16="http://schemas.microsoft.com/office/drawing/2014/main" id="{10E93C62-89A5-4519-80F0-049E727C449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2474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5" name="Line 239">
            <a:extLst>
              <a:ext uri="{FF2B5EF4-FFF2-40B4-BE49-F238E27FC236}">
                <a16:creationId xmlns:a16="http://schemas.microsoft.com/office/drawing/2014/main" id="{AB0132B0-C465-450D-972D-44C573EDC24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2474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6" name="Line 240">
            <a:extLst>
              <a:ext uri="{FF2B5EF4-FFF2-40B4-BE49-F238E27FC236}">
                <a16:creationId xmlns:a16="http://schemas.microsoft.com/office/drawing/2014/main" id="{88D66E60-4C48-4FD0-ADEE-CE5CD95FE2B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2474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7" name="Line 241">
            <a:extLst>
              <a:ext uri="{FF2B5EF4-FFF2-40B4-BE49-F238E27FC236}">
                <a16:creationId xmlns:a16="http://schemas.microsoft.com/office/drawing/2014/main" id="{5C9FFF64-3C38-4109-B21F-A0B63EC4BC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0765" y="1239486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8" name="Line 242">
            <a:extLst>
              <a:ext uri="{FF2B5EF4-FFF2-40B4-BE49-F238E27FC236}">
                <a16:creationId xmlns:a16="http://schemas.microsoft.com/office/drawing/2014/main" id="{F4E9709A-600E-402D-AFCD-571BD86EB6D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2394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9" name="Line 243">
            <a:extLst>
              <a:ext uri="{FF2B5EF4-FFF2-40B4-BE49-F238E27FC236}">
                <a16:creationId xmlns:a16="http://schemas.microsoft.com/office/drawing/2014/main" id="{E13BE0B0-C9E2-49AB-A79F-01A25AE9639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23948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0" name="Line 244">
            <a:extLst>
              <a:ext uri="{FF2B5EF4-FFF2-40B4-BE49-F238E27FC236}">
                <a16:creationId xmlns:a16="http://schemas.microsoft.com/office/drawing/2014/main" id="{97E8AFD0-C86E-4753-BC03-C5069A89724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394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1" name="Line 245">
            <a:extLst>
              <a:ext uri="{FF2B5EF4-FFF2-40B4-BE49-F238E27FC236}">
                <a16:creationId xmlns:a16="http://schemas.microsoft.com/office/drawing/2014/main" id="{D9447508-23F3-48EA-8F75-61FD88DE723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394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2" name="Line 246">
            <a:extLst>
              <a:ext uri="{FF2B5EF4-FFF2-40B4-BE49-F238E27FC236}">
                <a16:creationId xmlns:a16="http://schemas.microsoft.com/office/drawing/2014/main" id="{F2A6908B-AA15-44A5-9682-9B4453BB318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394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3" name="Line 247">
            <a:extLst>
              <a:ext uri="{FF2B5EF4-FFF2-40B4-BE49-F238E27FC236}">
                <a16:creationId xmlns:a16="http://schemas.microsoft.com/office/drawing/2014/main" id="{F62925D5-26FA-41F1-B703-DECC0A0CD9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23948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4" name="Line 248">
            <a:extLst>
              <a:ext uri="{FF2B5EF4-FFF2-40B4-BE49-F238E27FC236}">
                <a16:creationId xmlns:a16="http://schemas.microsoft.com/office/drawing/2014/main" id="{D1A5D195-62EA-4AF1-AC13-B591630637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2394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5" name="Line 249">
            <a:extLst>
              <a:ext uri="{FF2B5EF4-FFF2-40B4-BE49-F238E27FC236}">
                <a16:creationId xmlns:a16="http://schemas.microsoft.com/office/drawing/2014/main" id="{34091053-0EC5-447A-92D9-4F6B4CB3414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239486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6" name="Line 250">
            <a:extLst>
              <a:ext uri="{FF2B5EF4-FFF2-40B4-BE49-F238E27FC236}">
                <a16:creationId xmlns:a16="http://schemas.microsoft.com/office/drawing/2014/main" id="{9070C2C6-AB1A-4477-AFA1-4D1A32AB43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1565" y="12474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7" name="Freeform 251">
            <a:extLst>
              <a:ext uri="{FF2B5EF4-FFF2-40B4-BE49-F238E27FC236}">
                <a16:creationId xmlns:a16="http://schemas.microsoft.com/office/drawing/2014/main" id="{A689CE01-F9F9-4811-909F-67F5B93B8195}"/>
              </a:ext>
            </a:extLst>
          </p:cNvPr>
          <p:cNvSpPr>
            <a:spLocks/>
          </p:cNvSpPr>
          <p:nvPr/>
        </p:nvSpPr>
        <p:spPr bwMode="auto">
          <a:xfrm>
            <a:off x="6447140" y="1174398"/>
            <a:ext cx="52387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8" name="Line 252">
            <a:extLst>
              <a:ext uri="{FF2B5EF4-FFF2-40B4-BE49-F238E27FC236}">
                <a16:creationId xmlns:a16="http://schemas.microsoft.com/office/drawing/2014/main" id="{24A6FF91-0E3C-4FBA-A77F-22A9A9DCAD0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85240" y="1193448"/>
            <a:ext cx="142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9" name="Line 253">
            <a:extLst>
              <a:ext uri="{FF2B5EF4-FFF2-40B4-BE49-F238E27FC236}">
                <a16:creationId xmlns:a16="http://schemas.microsoft.com/office/drawing/2014/main" id="{94283775-683D-4D3C-B832-45D41F148D9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0" name="Line 254">
            <a:extLst>
              <a:ext uri="{FF2B5EF4-FFF2-40B4-BE49-F238E27FC236}">
                <a16:creationId xmlns:a16="http://schemas.microsoft.com/office/drawing/2014/main" id="{AAF5C46C-1D03-4F88-9E90-339B38E699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72540" y="12029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1" name="Line 255">
            <a:extLst>
              <a:ext uri="{FF2B5EF4-FFF2-40B4-BE49-F238E27FC236}">
                <a16:creationId xmlns:a16="http://schemas.microsoft.com/office/drawing/2014/main" id="{92E6E5D8-1AFD-4E63-B340-C33406EC9728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2" name="Line 256">
            <a:extLst>
              <a:ext uri="{FF2B5EF4-FFF2-40B4-BE49-F238E27FC236}">
                <a16:creationId xmlns:a16="http://schemas.microsoft.com/office/drawing/2014/main" id="{A911CB59-4E82-4288-A000-3886E32A654D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3" name="Line 257">
            <a:extLst>
              <a:ext uri="{FF2B5EF4-FFF2-40B4-BE49-F238E27FC236}">
                <a16:creationId xmlns:a16="http://schemas.microsoft.com/office/drawing/2014/main" id="{B7E0BFFB-D69F-4053-AB5D-C2450AE59EB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4" name="Line 258">
            <a:extLst>
              <a:ext uri="{FF2B5EF4-FFF2-40B4-BE49-F238E27FC236}">
                <a16:creationId xmlns:a16="http://schemas.microsoft.com/office/drawing/2014/main" id="{4C07523B-74B9-4B8A-B9D5-2499ABCEE05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47140" y="1202973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5" name="Line 259">
            <a:extLst>
              <a:ext uri="{FF2B5EF4-FFF2-40B4-BE49-F238E27FC236}">
                <a16:creationId xmlns:a16="http://schemas.microsoft.com/office/drawing/2014/main" id="{91CE5C30-76EB-44BC-824D-73E98DE1AFDF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6" name="Line 260">
            <a:extLst>
              <a:ext uri="{FF2B5EF4-FFF2-40B4-BE49-F238E27FC236}">
                <a16:creationId xmlns:a16="http://schemas.microsoft.com/office/drawing/2014/main" id="{E0E99DF2-10F6-46FB-9AEF-675C4CD0B3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47140" y="119344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7" name="Line 261">
            <a:extLst>
              <a:ext uri="{FF2B5EF4-FFF2-40B4-BE49-F238E27FC236}">
                <a16:creationId xmlns:a16="http://schemas.microsoft.com/office/drawing/2014/main" id="{52164CC0-F599-4C33-905F-25CA843D0F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8" name="Line 262">
            <a:extLst>
              <a:ext uri="{FF2B5EF4-FFF2-40B4-BE49-F238E27FC236}">
                <a16:creationId xmlns:a16="http://schemas.microsoft.com/office/drawing/2014/main" id="{03FCB2BB-2491-4875-AA76-67C681BD9A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9" name="Line 263">
            <a:extLst>
              <a:ext uri="{FF2B5EF4-FFF2-40B4-BE49-F238E27FC236}">
                <a16:creationId xmlns:a16="http://schemas.microsoft.com/office/drawing/2014/main" id="{C77463A9-DCF5-4FA6-A852-B2DEDF519CE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1934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0" name="Line 264">
            <a:extLst>
              <a:ext uri="{FF2B5EF4-FFF2-40B4-BE49-F238E27FC236}">
                <a16:creationId xmlns:a16="http://schemas.microsoft.com/office/drawing/2014/main" id="{E97ADBF4-7E16-4F71-9AF4-71ED8592081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47140" y="117439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1" name="Line 265">
            <a:extLst>
              <a:ext uri="{FF2B5EF4-FFF2-40B4-BE49-F238E27FC236}">
                <a16:creationId xmlns:a16="http://schemas.microsoft.com/office/drawing/2014/main" id="{078F41D5-F34B-4337-BCBE-8BAF2F05CC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2" name="Line 266">
            <a:extLst>
              <a:ext uri="{FF2B5EF4-FFF2-40B4-BE49-F238E27FC236}">
                <a16:creationId xmlns:a16="http://schemas.microsoft.com/office/drawing/2014/main" id="{BB3BE45B-3561-4477-BC42-32ABBF8612CD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174398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3" name="Line 267">
            <a:extLst>
              <a:ext uri="{FF2B5EF4-FFF2-40B4-BE49-F238E27FC236}">
                <a16:creationId xmlns:a16="http://schemas.microsoft.com/office/drawing/2014/main" id="{BF184940-2671-4A5F-BB84-7A2BBF5DD88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4" name="Line 268">
            <a:extLst>
              <a:ext uri="{FF2B5EF4-FFF2-40B4-BE49-F238E27FC236}">
                <a16:creationId xmlns:a16="http://schemas.microsoft.com/office/drawing/2014/main" id="{03EEF48A-361A-4B4B-B2A6-F2053EB451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5" name="Line 269">
            <a:extLst>
              <a:ext uri="{FF2B5EF4-FFF2-40B4-BE49-F238E27FC236}">
                <a16:creationId xmlns:a16="http://schemas.microsoft.com/office/drawing/2014/main" id="{498D8EDF-3015-4F46-990E-5E89EB4912AE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6" name="Line 270">
            <a:extLst>
              <a:ext uri="{FF2B5EF4-FFF2-40B4-BE49-F238E27FC236}">
                <a16:creationId xmlns:a16="http://schemas.microsoft.com/office/drawing/2014/main" id="{AB6331F7-3ED8-4787-B99F-B42171BA175D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1743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7" name="Line 271">
            <a:extLst>
              <a:ext uri="{FF2B5EF4-FFF2-40B4-BE49-F238E27FC236}">
                <a16:creationId xmlns:a16="http://schemas.microsoft.com/office/drawing/2014/main" id="{63116A81-852A-44FA-B5C4-60E85388395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1743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8" name="Line 272">
            <a:extLst>
              <a:ext uri="{FF2B5EF4-FFF2-40B4-BE49-F238E27FC236}">
                <a16:creationId xmlns:a16="http://schemas.microsoft.com/office/drawing/2014/main" id="{996E2BAD-3249-4189-B147-8A0C87008F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174398"/>
            <a:ext cx="142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9" name="Line 273">
            <a:extLst>
              <a:ext uri="{FF2B5EF4-FFF2-40B4-BE49-F238E27FC236}">
                <a16:creationId xmlns:a16="http://schemas.microsoft.com/office/drawing/2014/main" id="{5A4DF526-1F83-446D-87ED-28B201599782}"/>
              </a:ext>
            </a:extLst>
          </p:cNvPr>
          <p:cNvSpPr>
            <a:spLocks noChangeShapeType="1"/>
          </p:cNvSpPr>
          <p:nvPr/>
        </p:nvSpPr>
        <p:spPr bwMode="auto">
          <a:xfrm>
            <a:off x="6499527" y="1193448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0" name="Freeform 274">
            <a:extLst>
              <a:ext uri="{FF2B5EF4-FFF2-40B4-BE49-F238E27FC236}">
                <a16:creationId xmlns:a16="http://schemas.microsoft.com/office/drawing/2014/main" id="{001C4910-02F3-4E7F-9FF6-CD65A87AC11E}"/>
              </a:ext>
            </a:extLst>
          </p:cNvPr>
          <p:cNvSpPr>
            <a:spLocks/>
          </p:cNvSpPr>
          <p:nvPr/>
        </p:nvSpPr>
        <p:spPr bwMode="auto">
          <a:xfrm>
            <a:off x="6588427" y="1183923"/>
            <a:ext cx="52388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1" name="Line 275">
            <a:extLst>
              <a:ext uri="{FF2B5EF4-FFF2-40B4-BE49-F238E27FC236}">
                <a16:creationId xmlns:a16="http://schemas.microsoft.com/office/drawing/2014/main" id="{A91BEC1D-4EE7-4BA8-9D3E-0E8565DF3F4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28115" y="120297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2" name="Line 276">
            <a:extLst>
              <a:ext uri="{FF2B5EF4-FFF2-40B4-BE49-F238E27FC236}">
                <a16:creationId xmlns:a16="http://schemas.microsoft.com/office/drawing/2014/main" id="{6CF5FE6A-9E58-438A-AE33-C4DF70F9DBE8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8115" y="12109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3" name="Line 277">
            <a:extLst>
              <a:ext uri="{FF2B5EF4-FFF2-40B4-BE49-F238E27FC236}">
                <a16:creationId xmlns:a16="http://schemas.microsoft.com/office/drawing/2014/main" id="{536607BE-67B1-4AF1-A188-89F492C4802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15415" y="121091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4" name="Line 278">
            <a:extLst>
              <a:ext uri="{FF2B5EF4-FFF2-40B4-BE49-F238E27FC236}">
                <a16:creationId xmlns:a16="http://schemas.microsoft.com/office/drawing/2014/main" id="{D44F5B8F-28BB-43CA-B5F5-6591CCCD2322}"/>
              </a:ext>
            </a:extLst>
          </p:cNvPr>
          <p:cNvSpPr>
            <a:spLocks noChangeShapeType="1"/>
          </p:cNvSpPr>
          <p:nvPr/>
        </p:nvSpPr>
        <p:spPr bwMode="auto">
          <a:xfrm>
            <a:off x="6615415" y="12109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5" name="Line 279">
            <a:extLst>
              <a:ext uri="{FF2B5EF4-FFF2-40B4-BE49-F238E27FC236}">
                <a16:creationId xmlns:a16="http://schemas.microsoft.com/office/drawing/2014/main" id="{7D507F38-6F70-4890-8479-EBE13FE115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15415" y="12109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6" name="Line 280">
            <a:extLst>
              <a:ext uri="{FF2B5EF4-FFF2-40B4-BE49-F238E27FC236}">
                <a16:creationId xmlns:a16="http://schemas.microsoft.com/office/drawing/2014/main" id="{8BC0AFCC-CA71-431F-8431-5A09F3095598}"/>
              </a:ext>
            </a:extLst>
          </p:cNvPr>
          <p:cNvSpPr>
            <a:spLocks noChangeShapeType="1"/>
          </p:cNvSpPr>
          <p:nvPr/>
        </p:nvSpPr>
        <p:spPr bwMode="auto">
          <a:xfrm>
            <a:off x="6615415" y="12109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7" name="Line 281">
            <a:extLst>
              <a:ext uri="{FF2B5EF4-FFF2-40B4-BE49-F238E27FC236}">
                <a16:creationId xmlns:a16="http://schemas.microsoft.com/office/drawing/2014/main" id="{5AE49680-9B40-4219-992B-CFE52F88517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88427" y="1210911"/>
            <a:ext cx="269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8" name="Line 282">
            <a:extLst>
              <a:ext uri="{FF2B5EF4-FFF2-40B4-BE49-F238E27FC236}">
                <a16:creationId xmlns:a16="http://schemas.microsoft.com/office/drawing/2014/main" id="{0DA7F958-DB02-4DCD-998F-ED3BBE18F0C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2109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9" name="Line 283">
            <a:extLst>
              <a:ext uri="{FF2B5EF4-FFF2-40B4-BE49-F238E27FC236}">
                <a16:creationId xmlns:a16="http://schemas.microsoft.com/office/drawing/2014/main" id="{D3F182F1-34FE-473D-9F46-5471D6648D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88427" y="1202973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0" name="Line 284">
            <a:extLst>
              <a:ext uri="{FF2B5EF4-FFF2-40B4-BE49-F238E27FC236}">
                <a16:creationId xmlns:a16="http://schemas.microsoft.com/office/drawing/2014/main" id="{2B90C8C4-1463-4745-A980-2FAC0AB225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1" name="Line 285">
            <a:extLst>
              <a:ext uri="{FF2B5EF4-FFF2-40B4-BE49-F238E27FC236}">
                <a16:creationId xmlns:a16="http://schemas.microsoft.com/office/drawing/2014/main" id="{2967B349-190D-4AF6-B87F-85713E97772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2" name="Line 286">
            <a:extLst>
              <a:ext uri="{FF2B5EF4-FFF2-40B4-BE49-F238E27FC236}">
                <a16:creationId xmlns:a16="http://schemas.microsoft.com/office/drawing/2014/main" id="{8E389FCC-1E4E-446F-8E0E-1B626AEC2749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2029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3" name="Line 287">
            <a:extLst>
              <a:ext uri="{FF2B5EF4-FFF2-40B4-BE49-F238E27FC236}">
                <a16:creationId xmlns:a16="http://schemas.microsoft.com/office/drawing/2014/main" id="{A93EA0F3-87F3-4EB4-A3EF-13558CFC3C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88427" y="1183923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4" name="Line 288">
            <a:extLst>
              <a:ext uri="{FF2B5EF4-FFF2-40B4-BE49-F238E27FC236}">
                <a16:creationId xmlns:a16="http://schemas.microsoft.com/office/drawing/2014/main" id="{8CE0A9D7-68F5-497A-97AD-FD9FC6336CF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183923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5" name="Line 289">
            <a:extLst>
              <a:ext uri="{FF2B5EF4-FFF2-40B4-BE49-F238E27FC236}">
                <a16:creationId xmlns:a16="http://schemas.microsoft.com/office/drawing/2014/main" id="{A57E2AC6-FC8D-4E5A-A528-7B7950578F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183923"/>
            <a:ext cx="269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6" name="Line 290">
            <a:extLst>
              <a:ext uri="{FF2B5EF4-FFF2-40B4-BE49-F238E27FC236}">
                <a16:creationId xmlns:a16="http://schemas.microsoft.com/office/drawing/2014/main" id="{103A86CF-B9F5-4F54-9AC8-EE9C187EB4A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15415" y="11839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7" name="Line 291">
            <a:extLst>
              <a:ext uri="{FF2B5EF4-FFF2-40B4-BE49-F238E27FC236}">
                <a16:creationId xmlns:a16="http://schemas.microsoft.com/office/drawing/2014/main" id="{0044FFE7-1F70-4829-B3FE-AD294F451AD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15415" y="11839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8" name="Line 292">
            <a:extLst>
              <a:ext uri="{FF2B5EF4-FFF2-40B4-BE49-F238E27FC236}">
                <a16:creationId xmlns:a16="http://schemas.microsoft.com/office/drawing/2014/main" id="{071DD4BF-8179-49BE-8772-61E79F4F6CB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15415" y="11839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9" name="Line 293">
            <a:extLst>
              <a:ext uri="{FF2B5EF4-FFF2-40B4-BE49-F238E27FC236}">
                <a16:creationId xmlns:a16="http://schemas.microsoft.com/office/drawing/2014/main" id="{78AB6EBF-3A52-4E02-BB65-0359E7675C1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15415" y="1183923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0" name="Line 294">
            <a:extLst>
              <a:ext uri="{FF2B5EF4-FFF2-40B4-BE49-F238E27FC236}">
                <a16:creationId xmlns:a16="http://schemas.microsoft.com/office/drawing/2014/main" id="{3CED5597-4772-4302-8A60-1E94EC190F6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8115" y="1183923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1" name="Line 295">
            <a:extLst>
              <a:ext uri="{FF2B5EF4-FFF2-40B4-BE49-F238E27FC236}">
                <a16:creationId xmlns:a16="http://schemas.microsoft.com/office/drawing/2014/main" id="{FBFC7003-87F7-4357-98A3-3189BB69B82E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8115" y="1183923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2" name="Line 296">
            <a:extLst>
              <a:ext uri="{FF2B5EF4-FFF2-40B4-BE49-F238E27FC236}">
                <a16:creationId xmlns:a16="http://schemas.microsoft.com/office/drawing/2014/main" id="{5F56A2C6-87E5-479E-A76A-653254899D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40815" y="12029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3" name="Freeform 297">
            <a:extLst>
              <a:ext uri="{FF2B5EF4-FFF2-40B4-BE49-F238E27FC236}">
                <a16:creationId xmlns:a16="http://schemas.microsoft.com/office/drawing/2014/main" id="{3D793DF9-2207-401A-8761-6C7CAD9A5A9F}"/>
              </a:ext>
            </a:extLst>
          </p:cNvPr>
          <p:cNvSpPr>
            <a:spLocks/>
          </p:cNvSpPr>
          <p:nvPr/>
        </p:nvSpPr>
        <p:spPr bwMode="auto">
          <a:xfrm>
            <a:off x="5842302" y="1293461"/>
            <a:ext cx="50800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4" name="Line 298">
            <a:extLst>
              <a:ext uri="{FF2B5EF4-FFF2-40B4-BE49-F238E27FC236}">
                <a16:creationId xmlns:a16="http://schemas.microsoft.com/office/drawing/2014/main" id="{EB046554-A3D3-415E-BFFA-82A581155F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80402" y="1312511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5" name="Line 299">
            <a:extLst>
              <a:ext uri="{FF2B5EF4-FFF2-40B4-BE49-F238E27FC236}">
                <a16:creationId xmlns:a16="http://schemas.microsoft.com/office/drawing/2014/main" id="{C2EDA9BB-3D50-4100-A8AB-C40393D175A0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0402" y="13204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6" name="Line 300">
            <a:extLst>
              <a:ext uri="{FF2B5EF4-FFF2-40B4-BE49-F238E27FC236}">
                <a16:creationId xmlns:a16="http://schemas.microsoft.com/office/drawing/2014/main" id="{703C8224-CE80-484B-B0F8-6AB16445FC8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67702" y="13204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7" name="Line 301">
            <a:extLst>
              <a:ext uri="{FF2B5EF4-FFF2-40B4-BE49-F238E27FC236}">
                <a16:creationId xmlns:a16="http://schemas.microsoft.com/office/drawing/2014/main" id="{846A0FB3-123E-4B10-B6C3-685845F18BF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702" y="13204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8" name="Line 302">
            <a:extLst>
              <a:ext uri="{FF2B5EF4-FFF2-40B4-BE49-F238E27FC236}">
                <a16:creationId xmlns:a16="http://schemas.microsoft.com/office/drawing/2014/main" id="{D2742508-7F13-4A0A-8637-36D093BEE73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702" y="13204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9" name="Line 303">
            <a:extLst>
              <a:ext uri="{FF2B5EF4-FFF2-40B4-BE49-F238E27FC236}">
                <a16:creationId xmlns:a16="http://schemas.microsoft.com/office/drawing/2014/main" id="{98BE32FF-3FD8-41EF-899E-9A973A5F04C7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702" y="13204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0" name="Line 304">
            <a:extLst>
              <a:ext uri="{FF2B5EF4-FFF2-40B4-BE49-F238E27FC236}">
                <a16:creationId xmlns:a16="http://schemas.microsoft.com/office/drawing/2014/main" id="{79B57FB2-5903-4FBC-BF1F-5F87BA838D6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55002" y="13204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1" name="Line 305">
            <a:extLst>
              <a:ext uri="{FF2B5EF4-FFF2-40B4-BE49-F238E27FC236}">
                <a16:creationId xmlns:a16="http://schemas.microsoft.com/office/drawing/2014/main" id="{1351EB09-2280-4B6A-97C2-78B6244AB2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855002" y="13204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2" name="Line 306">
            <a:extLst>
              <a:ext uri="{FF2B5EF4-FFF2-40B4-BE49-F238E27FC236}">
                <a16:creationId xmlns:a16="http://schemas.microsoft.com/office/drawing/2014/main" id="{C038E076-9446-4789-B101-F389A692EC1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842302" y="1312511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3" name="Line 307">
            <a:extLst>
              <a:ext uri="{FF2B5EF4-FFF2-40B4-BE49-F238E27FC236}">
                <a16:creationId xmlns:a16="http://schemas.microsoft.com/office/drawing/2014/main" id="{2DFA11A1-3FE0-4110-AD74-D67BAFAA9B1B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2302" y="13125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4" name="Line 308">
            <a:extLst>
              <a:ext uri="{FF2B5EF4-FFF2-40B4-BE49-F238E27FC236}">
                <a16:creationId xmlns:a16="http://schemas.microsoft.com/office/drawing/2014/main" id="{7175A9E8-6D93-4A1D-BFA0-47D8E814E1E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2302" y="13125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5" name="Line 309">
            <a:extLst>
              <a:ext uri="{FF2B5EF4-FFF2-40B4-BE49-F238E27FC236}">
                <a16:creationId xmlns:a16="http://schemas.microsoft.com/office/drawing/2014/main" id="{0DF0C9A8-8327-4C46-BBFA-45A04221319E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2302" y="13125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6" name="Line 310">
            <a:extLst>
              <a:ext uri="{FF2B5EF4-FFF2-40B4-BE49-F238E27FC236}">
                <a16:creationId xmlns:a16="http://schemas.microsoft.com/office/drawing/2014/main" id="{C9AFA5D0-8B89-4E23-960B-45DC4F9B3B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42302" y="12934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7" name="Line 311">
            <a:extLst>
              <a:ext uri="{FF2B5EF4-FFF2-40B4-BE49-F238E27FC236}">
                <a16:creationId xmlns:a16="http://schemas.microsoft.com/office/drawing/2014/main" id="{BE4BD002-08C4-439E-B633-1B521BD653D9}"/>
              </a:ext>
            </a:extLst>
          </p:cNvPr>
          <p:cNvSpPr>
            <a:spLocks noChangeShapeType="1"/>
          </p:cNvSpPr>
          <p:nvPr/>
        </p:nvSpPr>
        <p:spPr bwMode="auto">
          <a:xfrm>
            <a:off x="5855002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8" name="Line 312">
            <a:extLst>
              <a:ext uri="{FF2B5EF4-FFF2-40B4-BE49-F238E27FC236}">
                <a16:creationId xmlns:a16="http://schemas.microsoft.com/office/drawing/2014/main" id="{04861875-9C15-47A2-B90C-89903B57644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55002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9" name="Line 313">
            <a:extLst>
              <a:ext uri="{FF2B5EF4-FFF2-40B4-BE49-F238E27FC236}">
                <a16:creationId xmlns:a16="http://schemas.microsoft.com/office/drawing/2014/main" id="{D4770850-81B5-4B00-AC8A-455EB2D33D1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702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0" name="Line 314">
            <a:extLst>
              <a:ext uri="{FF2B5EF4-FFF2-40B4-BE49-F238E27FC236}">
                <a16:creationId xmlns:a16="http://schemas.microsoft.com/office/drawing/2014/main" id="{A95D361C-1F13-4810-95F1-AC0B89407E6B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702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1" name="Line 315">
            <a:extLst>
              <a:ext uri="{FF2B5EF4-FFF2-40B4-BE49-F238E27FC236}">
                <a16:creationId xmlns:a16="http://schemas.microsoft.com/office/drawing/2014/main" id="{5FB2D3A3-A775-4303-9D7F-24FF7F4D2F2C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702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2" name="Line 316">
            <a:extLst>
              <a:ext uri="{FF2B5EF4-FFF2-40B4-BE49-F238E27FC236}">
                <a16:creationId xmlns:a16="http://schemas.microsoft.com/office/drawing/2014/main" id="{08772C79-2A8C-4FC9-B8AF-A4C19AD09AA3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702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3" name="Line 317">
            <a:extLst>
              <a:ext uri="{FF2B5EF4-FFF2-40B4-BE49-F238E27FC236}">
                <a16:creationId xmlns:a16="http://schemas.microsoft.com/office/drawing/2014/main" id="{4672B91B-BC31-4684-91CE-EAEFDC345738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0402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4" name="Line 318">
            <a:extLst>
              <a:ext uri="{FF2B5EF4-FFF2-40B4-BE49-F238E27FC236}">
                <a16:creationId xmlns:a16="http://schemas.microsoft.com/office/drawing/2014/main" id="{908E4969-E296-4584-B014-27B49723C7F9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0402" y="12934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5" name="Line 319">
            <a:extLst>
              <a:ext uri="{FF2B5EF4-FFF2-40B4-BE49-F238E27FC236}">
                <a16:creationId xmlns:a16="http://schemas.microsoft.com/office/drawing/2014/main" id="{8D02119E-1E1C-45D4-8DA0-616DEBB55CF0}"/>
              </a:ext>
            </a:extLst>
          </p:cNvPr>
          <p:cNvSpPr>
            <a:spLocks noChangeShapeType="1"/>
          </p:cNvSpPr>
          <p:nvPr/>
        </p:nvSpPr>
        <p:spPr bwMode="auto">
          <a:xfrm>
            <a:off x="5893102" y="13125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6" name="Freeform 320">
            <a:extLst>
              <a:ext uri="{FF2B5EF4-FFF2-40B4-BE49-F238E27FC236}">
                <a16:creationId xmlns:a16="http://schemas.microsoft.com/office/drawing/2014/main" id="{53DFE8C4-4FE8-4E58-A34E-443F52BE706C}"/>
              </a:ext>
            </a:extLst>
          </p:cNvPr>
          <p:cNvSpPr>
            <a:spLocks/>
          </p:cNvSpPr>
          <p:nvPr/>
        </p:nvSpPr>
        <p:spPr bwMode="auto">
          <a:xfrm>
            <a:off x="5996290" y="1268061"/>
            <a:ext cx="50800" cy="25400"/>
          </a:xfrm>
          <a:custGeom>
            <a:avLst/>
            <a:gdLst>
              <a:gd name="T0" fmla="*/ 2147483647 w 31"/>
              <a:gd name="T1" fmla="*/ 2147483647 h 23"/>
              <a:gd name="T2" fmla="*/ 2147483647 w 31"/>
              <a:gd name="T3" fmla="*/ 2147483647 h 23"/>
              <a:gd name="T4" fmla="*/ 2147483647 w 31"/>
              <a:gd name="T5" fmla="*/ 2147483647 h 23"/>
              <a:gd name="T6" fmla="*/ 2147483647 w 31"/>
              <a:gd name="T7" fmla="*/ 2147483647 h 23"/>
              <a:gd name="T8" fmla="*/ 0 w 31"/>
              <a:gd name="T9" fmla="*/ 2147483647 h 23"/>
              <a:gd name="T10" fmla="*/ 0 w 31"/>
              <a:gd name="T11" fmla="*/ 2147483647 h 23"/>
              <a:gd name="T12" fmla="*/ 0 w 31"/>
              <a:gd name="T13" fmla="*/ 2147483647 h 23"/>
              <a:gd name="T14" fmla="*/ 0 w 31"/>
              <a:gd name="T15" fmla="*/ 0 h 23"/>
              <a:gd name="T16" fmla="*/ 2147483647 w 31"/>
              <a:gd name="T17" fmla="*/ 0 h 23"/>
              <a:gd name="T18" fmla="*/ 2147483647 w 31"/>
              <a:gd name="T19" fmla="*/ 0 h 23"/>
              <a:gd name="T20" fmla="*/ 2147483647 w 31"/>
              <a:gd name="T21" fmla="*/ 0 h 23"/>
              <a:gd name="T22" fmla="*/ 2147483647 w 31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"/>
              <a:gd name="T37" fmla="*/ 0 h 23"/>
              <a:gd name="T38" fmla="*/ 31 w 31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" h="23">
                <a:moveTo>
                  <a:pt x="31" y="15"/>
                </a:moveTo>
                <a:lnTo>
                  <a:pt x="23" y="23"/>
                </a:lnTo>
                <a:lnTo>
                  <a:pt x="15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5" y="0"/>
                </a:lnTo>
                <a:lnTo>
                  <a:pt x="23" y="0"/>
                </a:lnTo>
                <a:lnTo>
                  <a:pt x="31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7" name="Line 321">
            <a:extLst>
              <a:ext uri="{FF2B5EF4-FFF2-40B4-BE49-F238E27FC236}">
                <a16:creationId xmlns:a16="http://schemas.microsoft.com/office/drawing/2014/main" id="{FE059D0D-2C23-4608-90C2-2B436D725A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34390" y="128552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8" name="Line 322">
            <a:extLst>
              <a:ext uri="{FF2B5EF4-FFF2-40B4-BE49-F238E27FC236}">
                <a16:creationId xmlns:a16="http://schemas.microsoft.com/office/drawing/2014/main" id="{CA2CFBE5-0B62-46BD-A016-51EFCF8295F2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43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9" name="Line 323">
            <a:extLst>
              <a:ext uri="{FF2B5EF4-FFF2-40B4-BE49-F238E27FC236}">
                <a16:creationId xmlns:a16="http://schemas.microsoft.com/office/drawing/2014/main" id="{1F7DC6B8-1D2D-483F-B3FC-6FE3AD2D623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21690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0" name="Line 324">
            <a:extLst>
              <a:ext uri="{FF2B5EF4-FFF2-40B4-BE49-F238E27FC236}">
                <a16:creationId xmlns:a16="http://schemas.microsoft.com/office/drawing/2014/main" id="{254A64D4-C1E7-41F5-A801-A1091425C25D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16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1" name="Line 325">
            <a:extLst>
              <a:ext uri="{FF2B5EF4-FFF2-40B4-BE49-F238E27FC236}">
                <a16:creationId xmlns:a16="http://schemas.microsoft.com/office/drawing/2014/main" id="{65BD0501-4843-481D-9E99-59375BEC6CED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16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2" name="Line 327">
            <a:extLst>
              <a:ext uri="{FF2B5EF4-FFF2-40B4-BE49-F238E27FC236}">
                <a16:creationId xmlns:a16="http://schemas.microsoft.com/office/drawing/2014/main" id="{6836AF7C-8011-443C-BF22-C3B9B08D9FB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16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3" name="Line 328">
            <a:extLst>
              <a:ext uri="{FF2B5EF4-FFF2-40B4-BE49-F238E27FC236}">
                <a16:creationId xmlns:a16="http://schemas.microsoft.com/office/drawing/2014/main" id="{1922E857-412F-4530-9998-59E8774D0A7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96290" y="1293461"/>
            <a:ext cx="254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4" name="Line 329">
            <a:extLst>
              <a:ext uri="{FF2B5EF4-FFF2-40B4-BE49-F238E27FC236}">
                <a16:creationId xmlns:a16="http://schemas.microsoft.com/office/drawing/2014/main" id="{76B5E225-2C9B-465A-ADEF-F7D1D12CA73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6290" y="1293461"/>
            <a:ext cx="3175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5" name="Line 330">
            <a:extLst>
              <a:ext uri="{FF2B5EF4-FFF2-40B4-BE49-F238E27FC236}">
                <a16:creationId xmlns:a16="http://schemas.microsoft.com/office/drawing/2014/main" id="{03FAB252-D62A-4B60-94CE-CB9D98A576D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96290" y="1285523"/>
            <a:ext cx="3175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6" name="Line 331">
            <a:extLst>
              <a:ext uri="{FF2B5EF4-FFF2-40B4-BE49-F238E27FC236}">
                <a16:creationId xmlns:a16="http://schemas.microsoft.com/office/drawing/2014/main" id="{7FDFF3D0-8D42-4018-A543-B987B75068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6290" y="1285523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7" name="Line 332">
            <a:extLst>
              <a:ext uri="{FF2B5EF4-FFF2-40B4-BE49-F238E27FC236}">
                <a16:creationId xmlns:a16="http://schemas.microsoft.com/office/drawing/2014/main" id="{E804A1A8-7587-4927-A324-2AD0345AFA9E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6290" y="1285523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8" name="Line 333">
            <a:extLst>
              <a:ext uri="{FF2B5EF4-FFF2-40B4-BE49-F238E27FC236}">
                <a16:creationId xmlns:a16="http://schemas.microsoft.com/office/drawing/2014/main" id="{6FFFCC38-2999-41D8-A038-1DCCE8CC6C3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6290" y="1285523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9" name="Line 334">
            <a:extLst>
              <a:ext uri="{FF2B5EF4-FFF2-40B4-BE49-F238E27FC236}">
                <a16:creationId xmlns:a16="http://schemas.microsoft.com/office/drawing/2014/main" id="{AFE16CBE-5286-4FFE-A23B-4D6645B0B3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96290" y="1268061"/>
            <a:ext cx="3175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0" name="Line 335">
            <a:extLst>
              <a:ext uri="{FF2B5EF4-FFF2-40B4-BE49-F238E27FC236}">
                <a16:creationId xmlns:a16="http://schemas.microsoft.com/office/drawing/2014/main" id="{15E6C039-0F1C-4352-8285-2D075F3B27E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6290" y="1268061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1" name="Line 336">
            <a:extLst>
              <a:ext uri="{FF2B5EF4-FFF2-40B4-BE49-F238E27FC236}">
                <a16:creationId xmlns:a16="http://schemas.microsoft.com/office/drawing/2014/main" id="{D7DA5E33-58D9-4CE0-AA45-CC3BEDA27E9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6290" y="126806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2" name="Line 337">
            <a:extLst>
              <a:ext uri="{FF2B5EF4-FFF2-40B4-BE49-F238E27FC236}">
                <a16:creationId xmlns:a16="http://schemas.microsoft.com/office/drawing/2014/main" id="{92BE0B06-72E5-408F-BBF2-BB210C75DC9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16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3" name="Line 338">
            <a:extLst>
              <a:ext uri="{FF2B5EF4-FFF2-40B4-BE49-F238E27FC236}">
                <a16:creationId xmlns:a16="http://schemas.microsoft.com/office/drawing/2014/main" id="{503E31B4-DB79-49D3-A299-B9FEABBF3EC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16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4" name="Line 339">
            <a:extLst>
              <a:ext uri="{FF2B5EF4-FFF2-40B4-BE49-F238E27FC236}">
                <a16:creationId xmlns:a16="http://schemas.microsoft.com/office/drawing/2014/main" id="{9DEB214C-B8FF-447F-BEF9-878D86AA162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16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5" name="Line 340">
            <a:extLst>
              <a:ext uri="{FF2B5EF4-FFF2-40B4-BE49-F238E27FC236}">
                <a16:creationId xmlns:a16="http://schemas.microsoft.com/office/drawing/2014/main" id="{D93528B5-44BB-42B6-8A74-29126F6D4A6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1690" y="12680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6" name="Line 341">
            <a:extLst>
              <a:ext uri="{FF2B5EF4-FFF2-40B4-BE49-F238E27FC236}">
                <a16:creationId xmlns:a16="http://schemas.microsoft.com/office/drawing/2014/main" id="{53E2E2B2-06A3-4F1A-9229-15BC136C15F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439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7" name="Line 342">
            <a:extLst>
              <a:ext uri="{FF2B5EF4-FFF2-40B4-BE49-F238E27FC236}">
                <a16:creationId xmlns:a16="http://schemas.microsoft.com/office/drawing/2014/main" id="{0BC73425-45A6-4061-A05B-4DAED745A08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4390" y="126806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8" name="Line 343">
            <a:extLst>
              <a:ext uri="{FF2B5EF4-FFF2-40B4-BE49-F238E27FC236}">
                <a16:creationId xmlns:a16="http://schemas.microsoft.com/office/drawing/2014/main" id="{FFB5CBA8-FF57-4CD9-A186-168D866305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7090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9" name="Freeform 344">
            <a:extLst>
              <a:ext uri="{FF2B5EF4-FFF2-40B4-BE49-F238E27FC236}">
                <a16:creationId xmlns:a16="http://schemas.microsoft.com/office/drawing/2014/main" id="{6B7D92F0-E095-4DEA-A0C5-F62B78224522}"/>
              </a:ext>
            </a:extLst>
          </p:cNvPr>
          <p:cNvSpPr>
            <a:spLocks/>
          </p:cNvSpPr>
          <p:nvPr/>
        </p:nvSpPr>
        <p:spPr bwMode="auto">
          <a:xfrm>
            <a:off x="6085190" y="1274411"/>
            <a:ext cx="52387" cy="28575"/>
          </a:xfrm>
          <a:custGeom>
            <a:avLst/>
            <a:gdLst>
              <a:gd name="T0" fmla="*/ 2147483647 w 32"/>
              <a:gd name="T1" fmla="*/ 2147483647 h 24"/>
              <a:gd name="T2" fmla="*/ 2147483647 w 32"/>
              <a:gd name="T3" fmla="*/ 2147483647 h 24"/>
              <a:gd name="T4" fmla="*/ 2147483647 w 32"/>
              <a:gd name="T5" fmla="*/ 2147483647 h 24"/>
              <a:gd name="T6" fmla="*/ 2147483647 w 32"/>
              <a:gd name="T7" fmla="*/ 2147483647 h 24"/>
              <a:gd name="T8" fmla="*/ 0 w 32"/>
              <a:gd name="T9" fmla="*/ 2147483647 h 24"/>
              <a:gd name="T10" fmla="*/ 0 w 32"/>
              <a:gd name="T11" fmla="*/ 2147483647 h 24"/>
              <a:gd name="T12" fmla="*/ 0 w 32"/>
              <a:gd name="T13" fmla="*/ 2147483647 h 24"/>
              <a:gd name="T14" fmla="*/ 0 w 32"/>
              <a:gd name="T15" fmla="*/ 0 h 24"/>
              <a:gd name="T16" fmla="*/ 2147483647 w 32"/>
              <a:gd name="T17" fmla="*/ 0 h 24"/>
              <a:gd name="T18" fmla="*/ 2147483647 w 32"/>
              <a:gd name="T19" fmla="*/ 0 h 24"/>
              <a:gd name="T20" fmla="*/ 2147483647 w 32"/>
              <a:gd name="T21" fmla="*/ 0 h 24"/>
              <a:gd name="T22" fmla="*/ 2147483647 w 32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4"/>
              <a:gd name="T38" fmla="*/ 32 w 32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4">
                <a:moveTo>
                  <a:pt x="32" y="16"/>
                </a:moveTo>
                <a:lnTo>
                  <a:pt x="24" y="24"/>
                </a:lnTo>
                <a:lnTo>
                  <a:pt x="16" y="24"/>
                </a:lnTo>
                <a:lnTo>
                  <a:pt x="0" y="24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0" name="Line 345">
            <a:extLst>
              <a:ext uri="{FF2B5EF4-FFF2-40B4-BE49-F238E27FC236}">
                <a16:creationId xmlns:a16="http://schemas.microsoft.com/office/drawing/2014/main" id="{BFFD08B1-E470-4E2E-B7D1-97CC8D093E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24877" y="12934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1" name="Line 346">
            <a:extLst>
              <a:ext uri="{FF2B5EF4-FFF2-40B4-BE49-F238E27FC236}">
                <a16:creationId xmlns:a16="http://schemas.microsoft.com/office/drawing/2014/main" id="{834B8DF6-C42D-4F47-9742-3A7ECC787FF2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4877" y="13029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2" name="Line 347">
            <a:extLst>
              <a:ext uri="{FF2B5EF4-FFF2-40B4-BE49-F238E27FC236}">
                <a16:creationId xmlns:a16="http://schemas.microsoft.com/office/drawing/2014/main" id="{5A1501F2-F7F4-497C-866C-A351B090CF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12177" y="130298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3" name="Line 348">
            <a:extLst>
              <a:ext uri="{FF2B5EF4-FFF2-40B4-BE49-F238E27FC236}">
                <a16:creationId xmlns:a16="http://schemas.microsoft.com/office/drawing/2014/main" id="{CD848130-E854-48ED-9C17-76DB0A8E4FD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2177" y="13029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4" name="Line 349">
            <a:extLst>
              <a:ext uri="{FF2B5EF4-FFF2-40B4-BE49-F238E27FC236}">
                <a16:creationId xmlns:a16="http://schemas.microsoft.com/office/drawing/2014/main" id="{1A63A0D8-94B5-4413-BBD8-ED704047CDD7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2177" y="13029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5" name="Line 350">
            <a:extLst>
              <a:ext uri="{FF2B5EF4-FFF2-40B4-BE49-F238E27FC236}">
                <a16:creationId xmlns:a16="http://schemas.microsoft.com/office/drawing/2014/main" id="{959CCCE1-C98C-4620-9AD4-11DD640DACCE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2177" y="13029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6" name="Line 351">
            <a:extLst>
              <a:ext uri="{FF2B5EF4-FFF2-40B4-BE49-F238E27FC236}">
                <a16:creationId xmlns:a16="http://schemas.microsoft.com/office/drawing/2014/main" id="{B45F88F9-1B36-4EE1-9589-56F591F236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85190" y="1302986"/>
            <a:ext cx="269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7" name="Line 352">
            <a:extLst>
              <a:ext uri="{FF2B5EF4-FFF2-40B4-BE49-F238E27FC236}">
                <a16:creationId xmlns:a16="http://schemas.microsoft.com/office/drawing/2014/main" id="{71B6717E-637C-42CD-B268-E03B323A15F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5190" y="13029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8" name="Line 353">
            <a:extLst>
              <a:ext uri="{FF2B5EF4-FFF2-40B4-BE49-F238E27FC236}">
                <a16:creationId xmlns:a16="http://schemas.microsoft.com/office/drawing/2014/main" id="{9F2F8BB0-9CF1-487E-B8BA-5B8608A3FD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85190" y="1293461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9" name="Line 354">
            <a:extLst>
              <a:ext uri="{FF2B5EF4-FFF2-40B4-BE49-F238E27FC236}">
                <a16:creationId xmlns:a16="http://schemas.microsoft.com/office/drawing/2014/main" id="{1CD5FBAF-A137-4898-83FB-1D84FBEC379D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51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0" name="Line 355">
            <a:extLst>
              <a:ext uri="{FF2B5EF4-FFF2-40B4-BE49-F238E27FC236}">
                <a16:creationId xmlns:a16="http://schemas.microsoft.com/office/drawing/2014/main" id="{1494A11A-8D2D-4D04-921D-B373E08CF68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51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1" name="Line 356">
            <a:extLst>
              <a:ext uri="{FF2B5EF4-FFF2-40B4-BE49-F238E27FC236}">
                <a16:creationId xmlns:a16="http://schemas.microsoft.com/office/drawing/2014/main" id="{F56F63EE-BF06-43E9-AE29-77CDE41A60A2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519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2" name="Line 357">
            <a:extLst>
              <a:ext uri="{FF2B5EF4-FFF2-40B4-BE49-F238E27FC236}">
                <a16:creationId xmlns:a16="http://schemas.microsoft.com/office/drawing/2014/main" id="{6A6BA649-47F4-455C-8848-DFBD073994C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85190" y="1274411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3" name="Line 358">
            <a:extLst>
              <a:ext uri="{FF2B5EF4-FFF2-40B4-BE49-F238E27FC236}">
                <a16:creationId xmlns:a16="http://schemas.microsoft.com/office/drawing/2014/main" id="{1EA85F1D-C74C-425F-826E-B42862D93155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5190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4" name="Line 359">
            <a:extLst>
              <a:ext uri="{FF2B5EF4-FFF2-40B4-BE49-F238E27FC236}">
                <a16:creationId xmlns:a16="http://schemas.microsoft.com/office/drawing/2014/main" id="{84C01216-E868-45E0-9E00-E23098A97335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5190" y="1274411"/>
            <a:ext cx="269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5" name="Line 360">
            <a:extLst>
              <a:ext uri="{FF2B5EF4-FFF2-40B4-BE49-F238E27FC236}">
                <a16:creationId xmlns:a16="http://schemas.microsoft.com/office/drawing/2014/main" id="{0044872E-41CC-4DCC-BFC1-63F494E9F1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2177" y="12744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6" name="Line 361">
            <a:extLst>
              <a:ext uri="{FF2B5EF4-FFF2-40B4-BE49-F238E27FC236}">
                <a16:creationId xmlns:a16="http://schemas.microsoft.com/office/drawing/2014/main" id="{20FDE32A-F78F-4AA5-A38A-626CF75B96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2177" y="12744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7" name="Line 362">
            <a:extLst>
              <a:ext uri="{FF2B5EF4-FFF2-40B4-BE49-F238E27FC236}">
                <a16:creationId xmlns:a16="http://schemas.microsoft.com/office/drawing/2014/main" id="{FB205540-96FA-48FB-9396-7C12CBE8A9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2177" y="12744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8" name="Line 363">
            <a:extLst>
              <a:ext uri="{FF2B5EF4-FFF2-40B4-BE49-F238E27FC236}">
                <a16:creationId xmlns:a16="http://schemas.microsoft.com/office/drawing/2014/main" id="{AE36DFE5-04EC-4854-9094-1F8763A43D9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2177" y="127441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9" name="Line 364">
            <a:extLst>
              <a:ext uri="{FF2B5EF4-FFF2-40B4-BE49-F238E27FC236}">
                <a16:creationId xmlns:a16="http://schemas.microsoft.com/office/drawing/2014/main" id="{AE24BC58-FF37-41D9-9E1F-2A7D8325DA02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4877" y="12744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0" name="Line 365">
            <a:extLst>
              <a:ext uri="{FF2B5EF4-FFF2-40B4-BE49-F238E27FC236}">
                <a16:creationId xmlns:a16="http://schemas.microsoft.com/office/drawing/2014/main" id="{8D010B2F-2498-498F-97C6-DD938F850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4877" y="127441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1" name="Line 366">
            <a:extLst>
              <a:ext uri="{FF2B5EF4-FFF2-40B4-BE49-F238E27FC236}">
                <a16:creationId xmlns:a16="http://schemas.microsoft.com/office/drawing/2014/main" id="{AAC267A4-408E-4122-AEFE-6D685EF1F137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7577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2" name="Freeform 367">
            <a:extLst>
              <a:ext uri="{FF2B5EF4-FFF2-40B4-BE49-F238E27FC236}">
                <a16:creationId xmlns:a16="http://schemas.microsoft.com/office/drawing/2014/main" id="{C27DE212-52B5-4AB7-AD0B-2CBB5025E86A}"/>
              </a:ext>
            </a:extLst>
          </p:cNvPr>
          <p:cNvSpPr>
            <a:spLocks/>
          </p:cNvSpPr>
          <p:nvPr/>
        </p:nvSpPr>
        <p:spPr bwMode="auto">
          <a:xfrm>
            <a:off x="6305852" y="1268061"/>
            <a:ext cx="50800" cy="25400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3" name="Line 368">
            <a:extLst>
              <a:ext uri="{FF2B5EF4-FFF2-40B4-BE49-F238E27FC236}">
                <a16:creationId xmlns:a16="http://schemas.microsoft.com/office/drawing/2014/main" id="{F46794A4-8483-4148-8C1A-1E35BC66102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43952" y="128552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4" name="Line 369">
            <a:extLst>
              <a:ext uri="{FF2B5EF4-FFF2-40B4-BE49-F238E27FC236}">
                <a16:creationId xmlns:a16="http://schemas.microsoft.com/office/drawing/2014/main" id="{036CEEDA-56D2-442F-B66D-3A8DFF8E1813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5" name="Line 370">
            <a:extLst>
              <a:ext uri="{FF2B5EF4-FFF2-40B4-BE49-F238E27FC236}">
                <a16:creationId xmlns:a16="http://schemas.microsoft.com/office/drawing/2014/main" id="{F63B6C78-0215-451C-9063-1D5F09EC464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31252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6" name="Line 371">
            <a:extLst>
              <a:ext uri="{FF2B5EF4-FFF2-40B4-BE49-F238E27FC236}">
                <a16:creationId xmlns:a16="http://schemas.microsoft.com/office/drawing/2014/main" id="{54D688C2-2B55-4FAB-9573-07B9BFE5669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1252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7" name="Line 372">
            <a:extLst>
              <a:ext uri="{FF2B5EF4-FFF2-40B4-BE49-F238E27FC236}">
                <a16:creationId xmlns:a16="http://schemas.microsoft.com/office/drawing/2014/main" id="{B86EC8B5-8DB3-4EE3-8E42-D87C0989D3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1252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8" name="Line 373">
            <a:extLst>
              <a:ext uri="{FF2B5EF4-FFF2-40B4-BE49-F238E27FC236}">
                <a16:creationId xmlns:a16="http://schemas.microsoft.com/office/drawing/2014/main" id="{D030446E-95DB-4417-A210-0A6DB6297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1252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9" name="Line 374">
            <a:extLst>
              <a:ext uri="{FF2B5EF4-FFF2-40B4-BE49-F238E27FC236}">
                <a16:creationId xmlns:a16="http://schemas.microsoft.com/office/drawing/2014/main" id="{B8A3330B-412A-4675-AC5C-422E48E667B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18552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0" name="Line 375">
            <a:extLst>
              <a:ext uri="{FF2B5EF4-FFF2-40B4-BE49-F238E27FC236}">
                <a16:creationId xmlns:a16="http://schemas.microsoft.com/office/drawing/2014/main" id="{42FDF168-ED08-4962-AC40-61558F171FF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2934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1" name="Line 376">
            <a:extLst>
              <a:ext uri="{FF2B5EF4-FFF2-40B4-BE49-F238E27FC236}">
                <a16:creationId xmlns:a16="http://schemas.microsoft.com/office/drawing/2014/main" id="{5D4B6431-9F9D-41F4-BB8F-591D7CCC758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305852" y="128552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2" name="Line 377">
            <a:extLst>
              <a:ext uri="{FF2B5EF4-FFF2-40B4-BE49-F238E27FC236}">
                <a16:creationId xmlns:a16="http://schemas.microsoft.com/office/drawing/2014/main" id="{288A7EDD-74AA-4433-BA59-5B47022014B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85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3" name="Line 378">
            <a:extLst>
              <a:ext uri="{FF2B5EF4-FFF2-40B4-BE49-F238E27FC236}">
                <a16:creationId xmlns:a16="http://schemas.microsoft.com/office/drawing/2014/main" id="{A56AFB81-F350-45EA-8D23-36169FD3450A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85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4" name="Line 379">
            <a:extLst>
              <a:ext uri="{FF2B5EF4-FFF2-40B4-BE49-F238E27FC236}">
                <a16:creationId xmlns:a16="http://schemas.microsoft.com/office/drawing/2014/main" id="{2F1154F5-C7F7-4469-A421-A6E93A1C88F0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85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5" name="Line 380">
            <a:extLst>
              <a:ext uri="{FF2B5EF4-FFF2-40B4-BE49-F238E27FC236}">
                <a16:creationId xmlns:a16="http://schemas.microsoft.com/office/drawing/2014/main" id="{C4DC5FD2-EA63-433E-B5B1-B1C5D6B5D3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05852" y="126806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6" name="Line 381">
            <a:extLst>
              <a:ext uri="{FF2B5EF4-FFF2-40B4-BE49-F238E27FC236}">
                <a16:creationId xmlns:a16="http://schemas.microsoft.com/office/drawing/2014/main" id="{6C59DDB0-D2EB-44E3-9E22-4BC5928B652B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7" name="Line 382">
            <a:extLst>
              <a:ext uri="{FF2B5EF4-FFF2-40B4-BE49-F238E27FC236}">
                <a16:creationId xmlns:a16="http://schemas.microsoft.com/office/drawing/2014/main" id="{445707DE-5A90-4064-99C6-6A5BFEEDEAC9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2680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8" name="Line 383">
            <a:extLst>
              <a:ext uri="{FF2B5EF4-FFF2-40B4-BE49-F238E27FC236}">
                <a16:creationId xmlns:a16="http://schemas.microsoft.com/office/drawing/2014/main" id="{06C3D667-C4D0-41F2-BB78-D82406D28E2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1252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9" name="Line 384">
            <a:extLst>
              <a:ext uri="{FF2B5EF4-FFF2-40B4-BE49-F238E27FC236}">
                <a16:creationId xmlns:a16="http://schemas.microsoft.com/office/drawing/2014/main" id="{F1BEB35E-972D-49EE-BBB5-1AB19E6FF4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1252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0" name="Line 385">
            <a:extLst>
              <a:ext uri="{FF2B5EF4-FFF2-40B4-BE49-F238E27FC236}">
                <a16:creationId xmlns:a16="http://schemas.microsoft.com/office/drawing/2014/main" id="{AA47D3B3-D3A9-4808-AC18-0C74A76626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1252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1" name="Line 386">
            <a:extLst>
              <a:ext uri="{FF2B5EF4-FFF2-40B4-BE49-F238E27FC236}">
                <a16:creationId xmlns:a16="http://schemas.microsoft.com/office/drawing/2014/main" id="{C666B180-F94F-4D29-BD9B-40B7FD152D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1252" y="12680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2" name="Line 387">
            <a:extLst>
              <a:ext uri="{FF2B5EF4-FFF2-40B4-BE49-F238E27FC236}">
                <a16:creationId xmlns:a16="http://schemas.microsoft.com/office/drawing/2014/main" id="{4DE8D6CA-4BC3-4BD7-9F13-AE205E3F3801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2680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3" name="Line 388">
            <a:extLst>
              <a:ext uri="{FF2B5EF4-FFF2-40B4-BE49-F238E27FC236}">
                <a16:creationId xmlns:a16="http://schemas.microsoft.com/office/drawing/2014/main" id="{18050044-FFBD-4699-B91F-9BC28770F7E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26806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4" name="Line 389">
            <a:extLst>
              <a:ext uri="{FF2B5EF4-FFF2-40B4-BE49-F238E27FC236}">
                <a16:creationId xmlns:a16="http://schemas.microsoft.com/office/drawing/2014/main" id="{60B38D9E-81A6-46F6-8423-4B77D150BDA8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665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5" name="Freeform 390">
            <a:extLst>
              <a:ext uri="{FF2B5EF4-FFF2-40B4-BE49-F238E27FC236}">
                <a16:creationId xmlns:a16="http://schemas.microsoft.com/office/drawing/2014/main" id="{759B1DA2-EC9D-47BC-80EE-C2FC03F3BF18}"/>
              </a:ext>
            </a:extLst>
          </p:cNvPr>
          <p:cNvSpPr>
            <a:spLocks/>
          </p:cNvSpPr>
          <p:nvPr/>
        </p:nvSpPr>
        <p:spPr bwMode="auto">
          <a:xfrm>
            <a:off x="6434440" y="1268061"/>
            <a:ext cx="50800" cy="25400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6" name="Line 391">
            <a:extLst>
              <a:ext uri="{FF2B5EF4-FFF2-40B4-BE49-F238E27FC236}">
                <a16:creationId xmlns:a16="http://schemas.microsoft.com/office/drawing/2014/main" id="{607BB62C-83FB-4945-8D2D-9FDED6D0BA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72540" y="128552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7" name="Line 392">
            <a:extLst>
              <a:ext uri="{FF2B5EF4-FFF2-40B4-BE49-F238E27FC236}">
                <a16:creationId xmlns:a16="http://schemas.microsoft.com/office/drawing/2014/main" id="{D7413902-B310-4216-A0DB-25E7F1B7DE6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8" name="Line 393">
            <a:extLst>
              <a:ext uri="{FF2B5EF4-FFF2-40B4-BE49-F238E27FC236}">
                <a16:creationId xmlns:a16="http://schemas.microsoft.com/office/drawing/2014/main" id="{205237A4-B8A6-4050-84A5-420E1A6CA2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59840" y="12934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9" name="Line 394">
            <a:extLst>
              <a:ext uri="{FF2B5EF4-FFF2-40B4-BE49-F238E27FC236}">
                <a16:creationId xmlns:a16="http://schemas.microsoft.com/office/drawing/2014/main" id="{3560092A-3B36-4391-A603-A167882470E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984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0" name="Line 395">
            <a:extLst>
              <a:ext uri="{FF2B5EF4-FFF2-40B4-BE49-F238E27FC236}">
                <a16:creationId xmlns:a16="http://schemas.microsoft.com/office/drawing/2014/main" id="{15777131-4FF0-4135-AE7D-D0FB17940DC7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984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1" name="Line 396">
            <a:extLst>
              <a:ext uri="{FF2B5EF4-FFF2-40B4-BE49-F238E27FC236}">
                <a16:creationId xmlns:a16="http://schemas.microsoft.com/office/drawing/2014/main" id="{6C724D68-1F32-44EB-97B4-E3A555D38E84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984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2" name="Line 397">
            <a:extLst>
              <a:ext uri="{FF2B5EF4-FFF2-40B4-BE49-F238E27FC236}">
                <a16:creationId xmlns:a16="http://schemas.microsoft.com/office/drawing/2014/main" id="{18916D25-7B01-4A16-890F-315A29F14A8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34440" y="1293461"/>
            <a:ext cx="254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3" name="Line 398">
            <a:extLst>
              <a:ext uri="{FF2B5EF4-FFF2-40B4-BE49-F238E27FC236}">
                <a16:creationId xmlns:a16="http://schemas.microsoft.com/office/drawing/2014/main" id="{C3760FC2-69D0-4DBE-A5E5-0B28EFE51EF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4440" y="12934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4" name="Line 399">
            <a:extLst>
              <a:ext uri="{FF2B5EF4-FFF2-40B4-BE49-F238E27FC236}">
                <a16:creationId xmlns:a16="http://schemas.microsoft.com/office/drawing/2014/main" id="{6CA7C029-216D-4767-9248-C182DD9F8CA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34440" y="1285523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5" name="Line 400">
            <a:extLst>
              <a:ext uri="{FF2B5EF4-FFF2-40B4-BE49-F238E27FC236}">
                <a16:creationId xmlns:a16="http://schemas.microsoft.com/office/drawing/2014/main" id="{3B5642F9-6A8E-4B82-AAC1-90C30E69EC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4440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6" name="Line 401">
            <a:extLst>
              <a:ext uri="{FF2B5EF4-FFF2-40B4-BE49-F238E27FC236}">
                <a16:creationId xmlns:a16="http://schemas.microsoft.com/office/drawing/2014/main" id="{F12CC472-30E0-4F55-81F3-3926FBC64EA4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4440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7" name="Line 402">
            <a:extLst>
              <a:ext uri="{FF2B5EF4-FFF2-40B4-BE49-F238E27FC236}">
                <a16:creationId xmlns:a16="http://schemas.microsoft.com/office/drawing/2014/main" id="{9BBC6244-AB96-4A7B-B998-AB5FB66E26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4440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8" name="Line 403">
            <a:extLst>
              <a:ext uri="{FF2B5EF4-FFF2-40B4-BE49-F238E27FC236}">
                <a16:creationId xmlns:a16="http://schemas.microsoft.com/office/drawing/2014/main" id="{AA734559-B0E2-42FF-8D57-240717E5B4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34440" y="1268061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9" name="Line 404">
            <a:extLst>
              <a:ext uri="{FF2B5EF4-FFF2-40B4-BE49-F238E27FC236}">
                <a16:creationId xmlns:a16="http://schemas.microsoft.com/office/drawing/2014/main" id="{84446BDC-35FC-4FA9-8C6E-BA44B4E11E76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444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0" name="Line 405">
            <a:extLst>
              <a:ext uri="{FF2B5EF4-FFF2-40B4-BE49-F238E27FC236}">
                <a16:creationId xmlns:a16="http://schemas.microsoft.com/office/drawing/2014/main" id="{D2ED77B7-DDF0-44DC-A7DE-E798F2682B2F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4440" y="126806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1" name="Line 406">
            <a:extLst>
              <a:ext uri="{FF2B5EF4-FFF2-40B4-BE49-F238E27FC236}">
                <a16:creationId xmlns:a16="http://schemas.microsoft.com/office/drawing/2014/main" id="{1E498C52-B78F-4CE1-B18D-31B486CEEF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984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2" name="Line 407">
            <a:extLst>
              <a:ext uri="{FF2B5EF4-FFF2-40B4-BE49-F238E27FC236}">
                <a16:creationId xmlns:a16="http://schemas.microsoft.com/office/drawing/2014/main" id="{E002C5D8-5BF6-4971-B0D2-411F20578D1B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984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3" name="Line 408">
            <a:extLst>
              <a:ext uri="{FF2B5EF4-FFF2-40B4-BE49-F238E27FC236}">
                <a16:creationId xmlns:a16="http://schemas.microsoft.com/office/drawing/2014/main" id="{2962FE40-1B79-4452-83D5-46B8A2B2D4F1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984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4" name="Line 409">
            <a:extLst>
              <a:ext uri="{FF2B5EF4-FFF2-40B4-BE49-F238E27FC236}">
                <a16:creationId xmlns:a16="http://schemas.microsoft.com/office/drawing/2014/main" id="{C1640CF7-5B2E-4FE4-A1D2-C009F8DA258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9840" y="12680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5" name="Line 410">
            <a:extLst>
              <a:ext uri="{FF2B5EF4-FFF2-40B4-BE49-F238E27FC236}">
                <a16:creationId xmlns:a16="http://schemas.microsoft.com/office/drawing/2014/main" id="{A49C3C4F-D90D-4EFD-9C30-CCC2DB569C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2680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6" name="Line 411">
            <a:extLst>
              <a:ext uri="{FF2B5EF4-FFF2-40B4-BE49-F238E27FC236}">
                <a16:creationId xmlns:a16="http://schemas.microsoft.com/office/drawing/2014/main" id="{C6D15B3C-E512-44CE-B90D-AD63318A6B87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26806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7" name="Line 412">
            <a:extLst>
              <a:ext uri="{FF2B5EF4-FFF2-40B4-BE49-F238E27FC236}">
                <a16:creationId xmlns:a16="http://schemas.microsoft.com/office/drawing/2014/main" id="{2EDB2110-FB5B-4C0D-947E-3E81A4413C5B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2855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8" name="Freeform 413">
            <a:extLst>
              <a:ext uri="{FF2B5EF4-FFF2-40B4-BE49-F238E27FC236}">
                <a16:creationId xmlns:a16="http://schemas.microsoft.com/office/drawing/2014/main" id="{D6A60483-485F-4417-AFDB-28E6A6BBB7A3}"/>
              </a:ext>
            </a:extLst>
          </p:cNvPr>
          <p:cNvSpPr>
            <a:spLocks/>
          </p:cNvSpPr>
          <p:nvPr/>
        </p:nvSpPr>
        <p:spPr bwMode="auto">
          <a:xfrm>
            <a:off x="6640815" y="1256948"/>
            <a:ext cx="49212" cy="28575"/>
          </a:xfrm>
          <a:custGeom>
            <a:avLst/>
            <a:gdLst>
              <a:gd name="T0" fmla="*/ 2147483647 w 31"/>
              <a:gd name="T1" fmla="*/ 2147483647 h 23"/>
              <a:gd name="T2" fmla="*/ 2147483647 w 31"/>
              <a:gd name="T3" fmla="*/ 2147483647 h 23"/>
              <a:gd name="T4" fmla="*/ 2147483647 w 31"/>
              <a:gd name="T5" fmla="*/ 2147483647 h 23"/>
              <a:gd name="T6" fmla="*/ 2147483647 w 31"/>
              <a:gd name="T7" fmla="*/ 2147483647 h 23"/>
              <a:gd name="T8" fmla="*/ 2147483647 w 31"/>
              <a:gd name="T9" fmla="*/ 2147483647 h 23"/>
              <a:gd name="T10" fmla="*/ 0 w 31"/>
              <a:gd name="T11" fmla="*/ 2147483647 h 23"/>
              <a:gd name="T12" fmla="*/ 0 w 31"/>
              <a:gd name="T13" fmla="*/ 2147483647 h 23"/>
              <a:gd name="T14" fmla="*/ 2147483647 w 31"/>
              <a:gd name="T15" fmla="*/ 0 h 23"/>
              <a:gd name="T16" fmla="*/ 2147483647 w 31"/>
              <a:gd name="T17" fmla="*/ 0 h 23"/>
              <a:gd name="T18" fmla="*/ 2147483647 w 31"/>
              <a:gd name="T19" fmla="*/ 0 h 23"/>
              <a:gd name="T20" fmla="*/ 2147483647 w 31"/>
              <a:gd name="T21" fmla="*/ 0 h 23"/>
              <a:gd name="T22" fmla="*/ 2147483647 w 31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"/>
              <a:gd name="T37" fmla="*/ 0 h 23"/>
              <a:gd name="T38" fmla="*/ 31 w 31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" h="23">
                <a:moveTo>
                  <a:pt x="31" y="15"/>
                </a:moveTo>
                <a:lnTo>
                  <a:pt x="23" y="23"/>
                </a:lnTo>
                <a:lnTo>
                  <a:pt x="15" y="23"/>
                </a:lnTo>
                <a:lnTo>
                  <a:pt x="7" y="23"/>
                </a:lnTo>
                <a:lnTo>
                  <a:pt x="0" y="15"/>
                </a:lnTo>
                <a:lnTo>
                  <a:pt x="7" y="0"/>
                </a:lnTo>
                <a:lnTo>
                  <a:pt x="15" y="0"/>
                </a:lnTo>
                <a:lnTo>
                  <a:pt x="23" y="0"/>
                </a:lnTo>
                <a:lnTo>
                  <a:pt x="31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9" name="Line 414">
            <a:extLst>
              <a:ext uri="{FF2B5EF4-FFF2-40B4-BE49-F238E27FC236}">
                <a16:creationId xmlns:a16="http://schemas.microsoft.com/office/drawing/2014/main" id="{0601DDAE-E268-400F-823D-0D215E84954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77327" y="1274411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0" name="Line 415">
            <a:extLst>
              <a:ext uri="{FF2B5EF4-FFF2-40B4-BE49-F238E27FC236}">
                <a16:creationId xmlns:a16="http://schemas.microsoft.com/office/drawing/2014/main" id="{0A72C82E-D4D4-491F-A41E-BD14155CECF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77327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1" name="Line 416">
            <a:extLst>
              <a:ext uri="{FF2B5EF4-FFF2-40B4-BE49-F238E27FC236}">
                <a16:creationId xmlns:a16="http://schemas.microsoft.com/office/drawing/2014/main" id="{90127309-CD84-41EA-A44C-D7F7D2FA570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64627" y="128552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2" name="Line 417">
            <a:extLst>
              <a:ext uri="{FF2B5EF4-FFF2-40B4-BE49-F238E27FC236}">
                <a16:creationId xmlns:a16="http://schemas.microsoft.com/office/drawing/2014/main" id="{BE9BAAC1-B0CC-4492-A91D-47AF06678E3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64627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3" name="Line 418">
            <a:extLst>
              <a:ext uri="{FF2B5EF4-FFF2-40B4-BE49-F238E27FC236}">
                <a16:creationId xmlns:a16="http://schemas.microsoft.com/office/drawing/2014/main" id="{9B1D41EB-53E3-4F18-BBCA-77B5B2A263D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64627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4" name="Line 419">
            <a:extLst>
              <a:ext uri="{FF2B5EF4-FFF2-40B4-BE49-F238E27FC236}">
                <a16:creationId xmlns:a16="http://schemas.microsoft.com/office/drawing/2014/main" id="{68FDBFFD-B8EE-480C-8875-A68E5CEA8DB9}"/>
              </a:ext>
            </a:extLst>
          </p:cNvPr>
          <p:cNvSpPr>
            <a:spLocks noChangeShapeType="1"/>
          </p:cNvSpPr>
          <p:nvPr/>
        </p:nvSpPr>
        <p:spPr bwMode="auto">
          <a:xfrm>
            <a:off x="6664627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5" name="Line 420">
            <a:extLst>
              <a:ext uri="{FF2B5EF4-FFF2-40B4-BE49-F238E27FC236}">
                <a16:creationId xmlns:a16="http://schemas.microsoft.com/office/drawing/2014/main" id="{39F9C198-33A1-4438-BCEA-A90E8D15800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51927" y="128552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6" name="Line 421">
            <a:extLst>
              <a:ext uri="{FF2B5EF4-FFF2-40B4-BE49-F238E27FC236}">
                <a16:creationId xmlns:a16="http://schemas.microsoft.com/office/drawing/2014/main" id="{D7BF71DC-2495-46DB-A8EE-A92A68BA50DD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1927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7" name="Line 422">
            <a:extLst>
              <a:ext uri="{FF2B5EF4-FFF2-40B4-BE49-F238E27FC236}">
                <a16:creationId xmlns:a16="http://schemas.microsoft.com/office/drawing/2014/main" id="{E20D6021-D014-45BD-9907-3DEE7423E19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640815" y="1274411"/>
            <a:ext cx="11112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8" name="Line 423">
            <a:extLst>
              <a:ext uri="{FF2B5EF4-FFF2-40B4-BE49-F238E27FC236}">
                <a16:creationId xmlns:a16="http://schemas.microsoft.com/office/drawing/2014/main" id="{0FEAC22E-2695-4F7A-99EB-E8348E8139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4081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9" name="Line 424">
            <a:extLst>
              <a:ext uri="{FF2B5EF4-FFF2-40B4-BE49-F238E27FC236}">
                <a16:creationId xmlns:a16="http://schemas.microsoft.com/office/drawing/2014/main" id="{61876061-2196-47F7-82D1-7A2DCF09D9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4081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0" name="Line 425">
            <a:extLst>
              <a:ext uri="{FF2B5EF4-FFF2-40B4-BE49-F238E27FC236}">
                <a16:creationId xmlns:a16="http://schemas.microsoft.com/office/drawing/2014/main" id="{19B52CC7-54F8-42D7-A113-69FEE74EA02E}"/>
              </a:ext>
            </a:extLst>
          </p:cNvPr>
          <p:cNvSpPr>
            <a:spLocks noChangeShapeType="1"/>
          </p:cNvSpPr>
          <p:nvPr/>
        </p:nvSpPr>
        <p:spPr bwMode="auto">
          <a:xfrm>
            <a:off x="664081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1" name="Line 426">
            <a:extLst>
              <a:ext uri="{FF2B5EF4-FFF2-40B4-BE49-F238E27FC236}">
                <a16:creationId xmlns:a16="http://schemas.microsoft.com/office/drawing/2014/main" id="{3E2926E9-4A5C-4557-8C2B-957547B0B9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40815" y="1256948"/>
            <a:ext cx="11112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2" name="Line 427">
            <a:extLst>
              <a:ext uri="{FF2B5EF4-FFF2-40B4-BE49-F238E27FC236}">
                <a16:creationId xmlns:a16="http://schemas.microsoft.com/office/drawing/2014/main" id="{CEC018DE-0443-419D-9E8A-C4DD68F19A0E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1927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3" name="Line 428">
            <a:extLst>
              <a:ext uri="{FF2B5EF4-FFF2-40B4-BE49-F238E27FC236}">
                <a16:creationId xmlns:a16="http://schemas.microsoft.com/office/drawing/2014/main" id="{161B4F26-BD83-4085-A7E6-7560533C3FD2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1927" y="12569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4" name="Line 429">
            <a:extLst>
              <a:ext uri="{FF2B5EF4-FFF2-40B4-BE49-F238E27FC236}">
                <a16:creationId xmlns:a16="http://schemas.microsoft.com/office/drawing/2014/main" id="{921CF5BE-F39A-444A-A0C1-B9DB225E33E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64627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5" name="Line 430">
            <a:extLst>
              <a:ext uri="{FF2B5EF4-FFF2-40B4-BE49-F238E27FC236}">
                <a16:creationId xmlns:a16="http://schemas.microsoft.com/office/drawing/2014/main" id="{F323DE48-8D3D-4F77-9122-26B07B9384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64627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6" name="Line 431">
            <a:extLst>
              <a:ext uri="{FF2B5EF4-FFF2-40B4-BE49-F238E27FC236}">
                <a16:creationId xmlns:a16="http://schemas.microsoft.com/office/drawing/2014/main" id="{C667FFE7-355D-480B-96A2-59885C55156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64627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7" name="Line 432">
            <a:extLst>
              <a:ext uri="{FF2B5EF4-FFF2-40B4-BE49-F238E27FC236}">
                <a16:creationId xmlns:a16="http://schemas.microsoft.com/office/drawing/2014/main" id="{9F3CD897-4FB3-402D-BC9F-8DC21EC37A8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64627" y="12569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8" name="Line 433">
            <a:extLst>
              <a:ext uri="{FF2B5EF4-FFF2-40B4-BE49-F238E27FC236}">
                <a16:creationId xmlns:a16="http://schemas.microsoft.com/office/drawing/2014/main" id="{C47F7A54-08C0-4E8C-A4F6-08033B5C63AE}"/>
              </a:ext>
            </a:extLst>
          </p:cNvPr>
          <p:cNvSpPr>
            <a:spLocks noChangeShapeType="1"/>
          </p:cNvSpPr>
          <p:nvPr/>
        </p:nvSpPr>
        <p:spPr bwMode="auto">
          <a:xfrm>
            <a:off x="6677327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9" name="Line 434">
            <a:extLst>
              <a:ext uri="{FF2B5EF4-FFF2-40B4-BE49-F238E27FC236}">
                <a16:creationId xmlns:a16="http://schemas.microsoft.com/office/drawing/2014/main" id="{A9F474E1-BF49-4126-B73B-BD0C6D5109D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77327" y="1256948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0" name="Line 435">
            <a:extLst>
              <a:ext uri="{FF2B5EF4-FFF2-40B4-BE49-F238E27FC236}">
                <a16:creationId xmlns:a16="http://schemas.microsoft.com/office/drawing/2014/main" id="{1D883A62-9C42-4BC6-80D3-7DC4FDB91099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0027" y="12744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1" name="Freeform 436">
            <a:extLst>
              <a:ext uri="{FF2B5EF4-FFF2-40B4-BE49-F238E27FC236}">
                <a16:creationId xmlns:a16="http://schemas.microsoft.com/office/drawing/2014/main" id="{8316F3D1-8292-4417-A6FF-7A326C9B1EE7}"/>
              </a:ext>
            </a:extLst>
          </p:cNvPr>
          <p:cNvSpPr>
            <a:spLocks/>
          </p:cNvSpPr>
          <p:nvPr/>
        </p:nvSpPr>
        <p:spPr bwMode="auto">
          <a:xfrm>
            <a:off x="6780515" y="1256948"/>
            <a:ext cx="52387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2" name="Line 437">
            <a:extLst>
              <a:ext uri="{FF2B5EF4-FFF2-40B4-BE49-F238E27FC236}">
                <a16:creationId xmlns:a16="http://schemas.microsoft.com/office/drawing/2014/main" id="{3829C698-212F-49F3-9770-1CD8747E4B9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20202" y="1274411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3" name="Line 438">
            <a:extLst>
              <a:ext uri="{FF2B5EF4-FFF2-40B4-BE49-F238E27FC236}">
                <a16:creationId xmlns:a16="http://schemas.microsoft.com/office/drawing/2014/main" id="{39FE1257-EE05-4C6D-9FD4-4DF9E7DB6D6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020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4" name="Line 439">
            <a:extLst>
              <a:ext uri="{FF2B5EF4-FFF2-40B4-BE49-F238E27FC236}">
                <a16:creationId xmlns:a16="http://schemas.microsoft.com/office/drawing/2014/main" id="{9B01417A-1C34-49C8-BC82-CFE2DFA25C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07502" y="128552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5" name="Line 440">
            <a:extLst>
              <a:ext uri="{FF2B5EF4-FFF2-40B4-BE49-F238E27FC236}">
                <a16:creationId xmlns:a16="http://schemas.microsoft.com/office/drawing/2014/main" id="{86B5C2B4-8C17-4681-9E5F-9D9F2DCDAF7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750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6" name="Line 441">
            <a:extLst>
              <a:ext uri="{FF2B5EF4-FFF2-40B4-BE49-F238E27FC236}">
                <a16:creationId xmlns:a16="http://schemas.microsoft.com/office/drawing/2014/main" id="{67636C60-AAE3-44FC-B5B9-2CD03CF533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750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7" name="Line 442">
            <a:extLst>
              <a:ext uri="{FF2B5EF4-FFF2-40B4-BE49-F238E27FC236}">
                <a16:creationId xmlns:a16="http://schemas.microsoft.com/office/drawing/2014/main" id="{552F0D96-2EA3-4981-B241-19537E09E0DF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750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8" name="Line 443">
            <a:extLst>
              <a:ext uri="{FF2B5EF4-FFF2-40B4-BE49-F238E27FC236}">
                <a16:creationId xmlns:a16="http://schemas.microsoft.com/office/drawing/2014/main" id="{B3C7C667-E901-4694-8626-447016C162B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94802" y="128552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9" name="Line 444">
            <a:extLst>
              <a:ext uri="{FF2B5EF4-FFF2-40B4-BE49-F238E27FC236}">
                <a16:creationId xmlns:a16="http://schemas.microsoft.com/office/drawing/2014/main" id="{1CE4F419-2318-4378-BF89-75D6E52A698B}"/>
              </a:ext>
            </a:extLst>
          </p:cNvPr>
          <p:cNvSpPr>
            <a:spLocks noChangeShapeType="1"/>
          </p:cNvSpPr>
          <p:nvPr/>
        </p:nvSpPr>
        <p:spPr bwMode="auto">
          <a:xfrm>
            <a:off x="6794802" y="12855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0" name="Line 445">
            <a:extLst>
              <a:ext uri="{FF2B5EF4-FFF2-40B4-BE49-F238E27FC236}">
                <a16:creationId xmlns:a16="http://schemas.microsoft.com/office/drawing/2014/main" id="{74BE22AA-FBAF-49B7-AC8E-FBCCC710CA4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780515" y="1274411"/>
            <a:ext cx="142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1" name="Line 446">
            <a:extLst>
              <a:ext uri="{FF2B5EF4-FFF2-40B4-BE49-F238E27FC236}">
                <a16:creationId xmlns:a16="http://schemas.microsoft.com/office/drawing/2014/main" id="{4C5AB0D3-1DA7-43B4-A9B6-D4BE723E0689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051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2" name="Line 447">
            <a:extLst>
              <a:ext uri="{FF2B5EF4-FFF2-40B4-BE49-F238E27FC236}">
                <a16:creationId xmlns:a16="http://schemas.microsoft.com/office/drawing/2014/main" id="{71099695-D852-4969-87A0-E133D7C6CABC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051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3" name="Line 448">
            <a:extLst>
              <a:ext uri="{FF2B5EF4-FFF2-40B4-BE49-F238E27FC236}">
                <a16:creationId xmlns:a16="http://schemas.microsoft.com/office/drawing/2014/main" id="{CDBD42B5-EFF3-4C65-92D7-C65390F7EDCD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0515" y="12744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4" name="Line 449">
            <a:extLst>
              <a:ext uri="{FF2B5EF4-FFF2-40B4-BE49-F238E27FC236}">
                <a16:creationId xmlns:a16="http://schemas.microsoft.com/office/drawing/2014/main" id="{7839B232-558C-422D-ACF1-8173F12389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80515" y="1256948"/>
            <a:ext cx="142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5" name="Line 450">
            <a:extLst>
              <a:ext uri="{FF2B5EF4-FFF2-40B4-BE49-F238E27FC236}">
                <a16:creationId xmlns:a16="http://schemas.microsoft.com/office/drawing/2014/main" id="{75D10E8F-8502-45BE-B697-242D73537392}"/>
              </a:ext>
            </a:extLst>
          </p:cNvPr>
          <p:cNvSpPr>
            <a:spLocks noChangeShapeType="1"/>
          </p:cNvSpPr>
          <p:nvPr/>
        </p:nvSpPr>
        <p:spPr bwMode="auto">
          <a:xfrm>
            <a:off x="6794802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6" name="Line 451">
            <a:extLst>
              <a:ext uri="{FF2B5EF4-FFF2-40B4-BE49-F238E27FC236}">
                <a16:creationId xmlns:a16="http://schemas.microsoft.com/office/drawing/2014/main" id="{C1250555-4BC8-4DE8-96E0-AE868F734E86}"/>
              </a:ext>
            </a:extLst>
          </p:cNvPr>
          <p:cNvSpPr>
            <a:spLocks noChangeShapeType="1"/>
          </p:cNvSpPr>
          <p:nvPr/>
        </p:nvSpPr>
        <p:spPr bwMode="auto">
          <a:xfrm>
            <a:off x="6794802" y="12569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7" name="Line 452">
            <a:extLst>
              <a:ext uri="{FF2B5EF4-FFF2-40B4-BE49-F238E27FC236}">
                <a16:creationId xmlns:a16="http://schemas.microsoft.com/office/drawing/2014/main" id="{87FB77BD-ED87-4709-A3E6-1E2BD473FAF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7502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8" name="Line 453">
            <a:extLst>
              <a:ext uri="{FF2B5EF4-FFF2-40B4-BE49-F238E27FC236}">
                <a16:creationId xmlns:a16="http://schemas.microsoft.com/office/drawing/2014/main" id="{5B918689-D966-4286-A779-C7CC180FDD1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7502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9" name="Line 454">
            <a:extLst>
              <a:ext uri="{FF2B5EF4-FFF2-40B4-BE49-F238E27FC236}">
                <a16:creationId xmlns:a16="http://schemas.microsoft.com/office/drawing/2014/main" id="{C145BF3F-16FC-4385-88F7-86B15F56D61F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7502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0" name="Line 455">
            <a:extLst>
              <a:ext uri="{FF2B5EF4-FFF2-40B4-BE49-F238E27FC236}">
                <a16:creationId xmlns:a16="http://schemas.microsoft.com/office/drawing/2014/main" id="{8DDCACEB-C4AD-4693-AF9C-0A597411A86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7502" y="12569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1" name="Line 456">
            <a:extLst>
              <a:ext uri="{FF2B5EF4-FFF2-40B4-BE49-F238E27FC236}">
                <a16:creationId xmlns:a16="http://schemas.microsoft.com/office/drawing/2014/main" id="{98C983CC-35E5-48B2-B7EA-E5DCCE79FFC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0202" y="12569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2" name="Line 457">
            <a:extLst>
              <a:ext uri="{FF2B5EF4-FFF2-40B4-BE49-F238E27FC236}">
                <a16:creationId xmlns:a16="http://schemas.microsoft.com/office/drawing/2014/main" id="{359C3D17-157B-44E5-801B-5BD0DDEF3A8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0202" y="1256948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3" name="Line 458">
            <a:extLst>
              <a:ext uri="{FF2B5EF4-FFF2-40B4-BE49-F238E27FC236}">
                <a16:creationId xmlns:a16="http://schemas.microsoft.com/office/drawing/2014/main" id="{31DF03D4-629C-4194-83C9-B317F8106A9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2902" y="12744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4" name="Freeform 459">
            <a:extLst>
              <a:ext uri="{FF2B5EF4-FFF2-40B4-BE49-F238E27FC236}">
                <a16:creationId xmlns:a16="http://schemas.microsoft.com/office/drawing/2014/main" id="{173A3A10-B548-41E0-99B8-CCEA04064862}"/>
              </a:ext>
            </a:extLst>
          </p:cNvPr>
          <p:cNvSpPr>
            <a:spLocks/>
          </p:cNvSpPr>
          <p:nvPr/>
        </p:nvSpPr>
        <p:spPr bwMode="auto">
          <a:xfrm>
            <a:off x="6832902" y="1339498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6"/>
                </a:lnTo>
                <a:lnTo>
                  <a:pt x="16" y="23"/>
                </a:lnTo>
                <a:lnTo>
                  <a:pt x="0" y="16"/>
                </a:lnTo>
                <a:lnTo>
                  <a:pt x="0" y="8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5" name="Line 460">
            <a:extLst>
              <a:ext uri="{FF2B5EF4-FFF2-40B4-BE49-F238E27FC236}">
                <a16:creationId xmlns:a16="http://schemas.microsoft.com/office/drawing/2014/main" id="{E570C94C-2100-4B76-98E5-CB48F44379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71002" y="134902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6" name="Line 461">
            <a:extLst>
              <a:ext uri="{FF2B5EF4-FFF2-40B4-BE49-F238E27FC236}">
                <a16:creationId xmlns:a16="http://schemas.microsoft.com/office/drawing/2014/main" id="{B829601C-3067-41AE-ADCA-BD78C2F6C24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71002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7" name="Line 462">
            <a:extLst>
              <a:ext uri="{FF2B5EF4-FFF2-40B4-BE49-F238E27FC236}">
                <a16:creationId xmlns:a16="http://schemas.microsoft.com/office/drawing/2014/main" id="{60881B39-BE53-4756-865F-5D0A29AA5BD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58302" y="13585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8" name="Line 463">
            <a:extLst>
              <a:ext uri="{FF2B5EF4-FFF2-40B4-BE49-F238E27FC236}">
                <a16:creationId xmlns:a16="http://schemas.microsoft.com/office/drawing/2014/main" id="{9522EF4C-6CAC-4CBB-A699-E0E3B825C6C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302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9" name="Line 464">
            <a:extLst>
              <a:ext uri="{FF2B5EF4-FFF2-40B4-BE49-F238E27FC236}">
                <a16:creationId xmlns:a16="http://schemas.microsoft.com/office/drawing/2014/main" id="{1C03B812-C222-487D-BA70-0F8C2C61DCE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302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0" name="Line 465">
            <a:extLst>
              <a:ext uri="{FF2B5EF4-FFF2-40B4-BE49-F238E27FC236}">
                <a16:creationId xmlns:a16="http://schemas.microsoft.com/office/drawing/2014/main" id="{123E67D9-2871-4E1D-B42A-CB05DC6B88F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302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1" name="Line 466">
            <a:extLst>
              <a:ext uri="{FF2B5EF4-FFF2-40B4-BE49-F238E27FC236}">
                <a16:creationId xmlns:a16="http://schemas.microsoft.com/office/drawing/2014/main" id="{1792B824-4615-4E99-B182-25A46AE2AE6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832902" y="1358548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2" name="Line 467">
            <a:extLst>
              <a:ext uri="{FF2B5EF4-FFF2-40B4-BE49-F238E27FC236}">
                <a16:creationId xmlns:a16="http://schemas.microsoft.com/office/drawing/2014/main" id="{2E6D4B87-8E9C-4197-90C6-E6E636D1F91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2902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3" name="Line 468">
            <a:extLst>
              <a:ext uri="{FF2B5EF4-FFF2-40B4-BE49-F238E27FC236}">
                <a16:creationId xmlns:a16="http://schemas.microsoft.com/office/drawing/2014/main" id="{4568EE69-B813-4AD8-888E-DDD3BB322D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32902" y="1349023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4" name="Line 469">
            <a:extLst>
              <a:ext uri="{FF2B5EF4-FFF2-40B4-BE49-F238E27FC236}">
                <a16:creationId xmlns:a16="http://schemas.microsoft.com/office/drawing/2014/main" id="{CF8B5182-B57C-49A7-85F3-A8BB188ABA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2902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5" name="Line 470">
            <a:extLst>
              <a:ext uri="{FF2B5EF4-FFF2-40B4-BE49-F238E27FC236}">
                <a16:creationId xmlns:a16="http://schemas.microsoft.com/office/drawing/2014/main" id="{F4BB968E-DDB9-4967-BC22-8CB0103D24F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2902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6" name="Line 471">
            <a:extLst>
              <a:ext uri="{FF2B5EF4-FFF2-40B4-BE49-F238E27FC236}">
                <a16:creationId xmlns:a16="http://schemas.microsoft.com/office/drawing/2014/main" id="{7F8C0FE5-4AAB-4FD4-8A80-A2D8BA30484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2902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7" name="Line 472">
            <a:extLst>
              <a:ext uri="{FF2B5EF4-FFF2-40B4-BE49-F238E27FC236}">
                <a16:creationId xmlns:a16="http://schemas.microsoft.com/office/drawing/2014/main" id="{9AAC91D7-1E56-4484-9564-22B3552A6F9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32902" y="1339498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8" name="Line 473">
            <a:extLst>
              <a:ext uri="{FF2B5EF4-FFF2-40B4-BE49-F238E27FC236}">
                <a16:creationId xmlns:a16="http://schemas.microsoft.com/office/drawing/2014/main" id="{32FB05EF-2E15-47FC-8E89-62895F06C0B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2902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9" name="Line 474">
            <a:extLst>
              <a:ext uri="{FF2B5EF4-FFF2-40B4-BE49-F238E27FC236}">
                <a16:creationId xmlns:a16="http://schemas.microsoft.com/office/drawing/2014/main" id="{463EE3BF-EF7F-46E6-AF4E-5C7DC07810B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2902" y="1339498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0" name="Line 475">
            <a:extLst>
              <a:ext uri="{FF2B5EF4-FFF2-40B4-BE49-F238E27FC236}">
                <a16:creationId xmlns:a16="http://schemas.microsoft.com/office/drawing/2014/main" id="{BE5940B0-1A13-4C84-929B-A31AD427345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302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1" name="Line 476">
            <a:extLst>
              <a:ext uri="{FF2B5EF4-FFF2-40B4-BE49-F238E27FC236}">
                <a16:creationId xmlns:a16="http://schemas.microsoft.com/office/drawing/2014/main" id="{2EC50298-0C05-463D-92B2-7F0E3B3095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302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2" name="Line 477">
            <a:extLst>
              <a:ext uri="{FF2B5EF4-FFF2-40B4-BE49-F238E27FC236}">
                <a16:creationId xmlns:a16="http://schemas.microsoft.com/office/drawing/2014/main" id="{1FBBE3CF-A1A9-4065-8D56-E6791910CD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302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3" name="Line 478">
            <a:extLst>
              <a:ext uri="{FF2B5EF4-FFF2-40B4-BE49-F238E27FC236}">
                <a16:creationId xmlns:a16="http://schemas.microsoft.com/office/drawing/2014/main" id="{5F53F4A0-DC4A-4DAA-9080-4BFB4100E1E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302" y="13394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4" name="Line 479">
            <a:extLst>
              <a:ext uri="{FF2B5EF4-FFF2-40B4-BE49-F238E27FC236}">
                <a16:creationId xmlns:a16="http://schemas.microsoft.com/office/drawing/2014/main" id="{0D677AB3-427A-4158-8697-4B9B3A4F83F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71002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5" name="Line 480">
            <a:extLst>
              <a:ext uri="{FF2B5EF4-FFF2-40B4-BE49-F238E27FC236}">
                <a16:creationId xmlns:a16="http://schemas.microsoft.com/office/drawing/2014/main" id="{E6F7FA35-2EDE-429F-AA8F-D15AD2C77D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871002" y="133949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6" name="Line 481">
            <a:extLst>
              <a:ext uri="{FF2B5EF4-FFF2-40B4-BE49-F238E27FC236}">
                <a16:creationId xmlns:a16="http://schemas.microsoft.com/office/drawing/2014/main" id="{CD0EE2A1-284A-45C5-8D3A-3D7F7091959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83702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7" name="Freeform 482">
            <a:extLst>
              <a:ext uri="{FF2B5EF4-FFF2-40B4-BE49-F238E27FC236}">
                <a16:creationId xmlns:a16="http://schemas.microsoft.com/office/drawing/2014/main" id="{8699F0A4-5CE0-40AC-977F-8795FB1EAAE2}"/>
              </a:ext>
            </a:extLst>
          </p:cNvPr>
          <p:cNvSpPr>
            <a:spLocks/>
          </p:cNvSpPr>
          <p:nvPr/>
        </p:nvSpPr>
        <p:spPr bwMode="auto">
          <a:xfrm>
            <a:off x="6550327" y="1331561"/>
            <a:ext cx="52388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8" name="Line 483">
            <a:extLst>
              <a:ext uri="{FF2B5EF4-FFF2-40B4-BE49-F238E27FC236}">
                <a16:creationId xmlns:a16="http://schemas.microsoft.com/office/drawing/2014/main" id="{8082D7A8-92D7-46CD-A2F4-15061852BA3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88427" y="1349023"/>
            <a:ext cx="142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9" name="Line 484">
            <a:extLst>
              <a:ext uri="{FF2B5EF4-FFF2-40B4-BE49-F238E27FC236}">
                <a16:creationId xmlns:a16="http://schemas.microsoft.com/office/drawing/2014/main" id="{D6FEE067-AC91-4F69-8E28-ED4FAAB15053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0" name="Line 485">
            <a:extLst>
              <a:ext uri="{FF2B5EF4-FFF2-40B4-BE49-F238E27FC236}">
                <a16:creationId xmlns:a16="http://schemas.microsoft.com/office/drawing/2014/main" id="{6353CF1F-6FD1-4B9C-9E6C-0982B85341F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75727" y="13585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1" name="Line 486">
            <a:extLst>
              <a:ext uri="{FF2B5EF4-FFF2-40B4-BE49-F238E27FC236}">
                <a16:creationId xmlns:a16="http://schemas.microsoft.com/office/drawing/2014/main" id="{8036D11D-A3FF-4B7B-958E-1EA62CF0D0F2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2" name="Line 487">
            <a:extLst>
              <a:ext uri="{FF2B5EF4-FFF2-40B4-BE49-F238E27FC236}">
                <a16:creationId xmlns:a16="http://schemas.microsoft.com/office/drawing/2014/main" id="{0D5FDDC0-7A95-47DB-8B7B-CC7F0CA874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3" name="Line 488">
            <a:extLst>
              <a:ext uri="{FF2B5EF4-FFF2-40B4-BE49-F238E27FC236}">
                <a16:creationId xmlns:a16="http://schemas.microsoft.com/office/drawing/2014/main" id="{3C00680B-9568-49AE-86D9-E6EB7383EB90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4" name="Line 489">
            <a:extLst>
              <a:ext uri="{FF2B5EF4-FFF2-40B4-BE49-F238E27FC236}">
                <a16:creationId xmlns:a16="http://schemas.microsoft.com/office/drawing/2014/main" id="{B83296C7-7552-497B-B590-00EF18A4DF2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63027" y="135854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5" name="Line 490">
            <a:extLst>
              <a:ext uri="{FF2B5EF4-FFF2-40B4-BE49-F238E27FC236}">
                <a16:creationId xmlns:a16="http://schemas.microsoft.com/office/drawing/2014/main" id="{39F786D8-B330-4030-8FEA-D924140A548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302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6" name="Line 491">
            <a:extLst>
              <a:ext uri="{FF2B5EF4-FFF2-40B4-BE49-F238E27FC236}">
                <a16:creationId xmlns:a16="http://schemas.microsoft.com/office/drawing/2014/main" id="{B760FA32-531F-4DA8-A9C8-CC3878FB615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50327" y="134902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7" name="Line 492">
            <a:extLst>
              <a:ext uri="{FF2B5EF4-FFF2-40B4-BE49-F238E27FC236}">
                <a16:creationId xmlns:a16="http://schemas.microsoft.com/office/drawing/2014/main" id="{D5B30E15-6A15-4D2B-8FAA-D9327C9FD77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0327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8" name="Line 493">
            <a:extLst>
              <a:ext uri="{FF2B5EF4-FFF2-40B4-BE49-F238E27FC236}">
                <a16:creationId xmlns:a16="http://schemas.microsoft.com/office/drawing/2014/main" id="{FB121735-E940-4286-BDBD-05CF50ECED6D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0327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9" name="Line 494">
            <a:extLst>
              <a:ext uri="{FF2B5EF4-FFF2-40B4-BE49-F238E27FC236}">
                <a16:creationId xmlns:a16="http://schemas.microsoft.com/office/drawing/2014/main" id="{495BA5E5-5981-4570-B497-298DE541FD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0327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0" name="Line 495">
            <a:extLst>
              <a:ext uri="{FF2B5EF4-FFF2-40B4-BE49-F238E27FC236}">
                <a16:creationId xmlns:a16="http://schemas.microsoft.com/office/drawing/2014/main" id="{BA07D3C5-3607-40B0-AE38-3F1DB8CB81B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0327" y="1331561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1" name="Line 496">
            <a:extLst>
              <a:ext uri="{FF2B5EF4-FFF2-40B4-BE49-F238E27FC236}">
                <a16:creationId xmlns:a16="http://schemas.microsoft.com/office/drawing/2014/main" id="{A5186DB5-B5E7-4BF2-9CA4-546B730A40B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3027" y="13315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2" name="Line 497">
            <a:extLst>
              <a:ext uri="{FF2B5EF4-FFF2-40B4-BE49-F238E27FC236}">
                <a16:creationId xmlns:a16="http://schemas.microsoft.com/office/drawing/2014/main" id="{88861D5E-7BED-4D66-BAC5-095CB06383A2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3027" y="13315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3" name="Line 498">
            <a:extLst>
              <a:ext uri="{FF2B5EF4-FFF2-40B4-BE49-F238E27FC236}">
                <a16:creationId xmlns:a16="http://schemas.microsoft.com/office/drawing/2014/main" id="{4F5B6EFA-DABD-45C4-BDBC-D24C4CA43C7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3315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4" name="Line 499">
            <a:extLst>
              <a:ext uri="{FF2B5EF4-FFF2-40B4-BE49-F238E27FC236}">
                <a16:creationId xmlns:a16="http://schemas.microsoft.com/office/drawing/2014/main" id="{B24334B7-1681-4EBA-B4C6-EF41A051E2E7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3315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5" name="Line 500">
            <a:extLst>
              <a:ext uri="{FF2B5EF4-FFF2-40B4-BE49-F238E27FC236}">
                <a16:creationId xmlns:a16="http://schemas.microsoft.com/office/drawing/2014/main" id="{8E7D3B39-ABB3-40E2-A56B-6A9F4651AB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3315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6" name="Line 501">
            <a:extLst>
              <a:ext uri="{FF2B5EF4-FFF2-40B4-BE49-F238E27FC236}">
                <a16:creationId xmlns:a16="http://schemas.microsoft.com/office/drawing/2014/main" id="{185A72A4-BD8E-4189-9960-15BBBE0AA960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3315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7" name="Line 502">
            <a:extLst>
              <a:ext uri="{FF2B5EF4-FFF2-40B4-BE49-F238E27FC236}">
                <a16:creationId xmlns:a16="http://schemas.microsoft.com/office/drawing/2014/main" id="{AC41C364-05F3-4F9D-AC33-67CAED3AC3F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3315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8" name="Line 503">
            <a:extLst>
              <a:ext uri="{FF2B5EF4-FFF2-40B4-BE49-F238E27FC236}">
                <a16:creationId xmlns:a16="http://schemas.microsoft.com/office/drawing/2014/main" id="{B705A825-263D-4524-897C-35365A1FDD7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331561"/>
            <a:ext cx="14288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9" name="Line 504">
            <a:extLst>
              <a:ext uri="{FF2B5EF4-FFF2-40B4-BE49-F238E27FC236}">
                <a16:creationId xmlns:a16="http://schemas.microsoft.com/office/drawing/2014/main" id="{284DDB69-827C-4BFA-ADEE-4529D0CB577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2715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0" name="Freeform 505">
            <a:extLst>
              <a:ext uri="{FF2B5EF4-FFF2-40B4-BE49-F238E27FC236}">
                <a16:creationId xmlns:a16="http://schemas.microsoft.com/office/drawing/2014/main" id="{C885370E-4E45-4DDE-AAFB-FBB9F8372F14}"/>
              </a:ext>
            </a:extLst>
          </p:cNvPr>
          <p:cNvSpPr>
            <a:spLocks/>
          </p:cNvSpPr>
          <p:nvPr/>
        </p:nvSpPr>
        <p:spPr bwMode="auto">
          <a:xfrm>
            <a:off x="6485240" y="1339498"/>
            <a:ext cx="52387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1" name="Line 506">
            <a:extLst>
              <a:ext uri="{FF2B5EF4-FFF2-40B4-BE49-F238E27FC236}">
                <a16:creationId xmlns:a16="http://schemas.microsoft.com/office/drawing/2014/main" id="{DEF0F13D-3072-4365-8910-BA931F8698E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24927" y="13585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2" name="Line 507">
            <a:extLst>
              <a:ext uri="{FF2B5EF4-FFF2-40B4-BE49-F238E27FC236}">
                <a16:creationId xmlns:a16="http://schemas.microsoft.com/office/drawing/2014/main" id="{CF1C1C43-5AFE-46E6-A30B-609664C50687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4927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3" name="Line 508">
            <a:extLst>
              <a:ext uri="{FF2B5EF4-FFF2-40B4-BE49-F238E27FC236}">
                <a16:creationId xmlns:a16="http://schemas.microsoft.com/office/drawing/2014/main" id="{21DC5232-2E3A-4E87-9FDE-842EE6F280A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12227" y="13680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4" name="Line 509">
            <a:extLst>
              <a:ext uri="{FF2B5EF4-FFF2-40B4-BE49-F238E27FC236}">
                <a16:creationId xmlns:a16="http://schemas.microsoft.com/office/drawing/2014/main" id="{EFE3908C-5F2E-4B6F-8478-112AACFBC3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2227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5" name="Line 510">
            <a:extLst>
              <a:ext uri="{FF2B5EF4-FFF2-40B4-BE49-F238E27FC236}">
                <a16:creationId xmlns:a16="http://schemas.microsoft.com/office/drawing/2014/main" id="{92E321DB-1914-48A5-9E46-17B7E263A40D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2227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6" name="Line 511">
            <a:extLst>
              <a:ext uri="{FF2B5EF4-FFF2-40B4-BE49-F238E27FC236}">
                <a16:creationId xmlns:a16="http://schemas.microsoft.com/office/drawing/2014/main" id="{D81C75E7-11A0-4CAA-8DEE-8FE75A00391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2227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7" name="Line 512">
            <a:extLst>
              <a:ext uri="{FF2B5EF4-FFF2-40B4-BE49-F238E27FC236}">
                <a16:creationId xmlns:a16="http://schemas.microsoft.com/office/drawing/2014/main" id="{526A99CC-12A9-4A34-B00F-A7BB31AFDC1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85240" y="1368073"/>
            <a:ext cx="269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8" name="Line 513">
            <a:extLst>
              <a:ext uri="{FF2B5EF4-FFF2-40B4-BE49-F238E27FC236}">
                <a16:creationId xmlns:a16="http://schemas.microsoft.com/office/drawing/2014/main" id="{7EE90783-3CE5-4A6B-8A48-1C1BA0575634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9" name="Line 514">
            <a:extLst>
              <a:ext uri="{FF2B5EF4-FFF2-40B4-BE49-F238E27FC236}">
                <a16:creationId xmlns:a16="http://schemas.microsoft.com/office/drawing/2014/main" id="{F6FB2967-D63B-47AD-BDB2-B30700C3193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85240" y="135854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0" name="Line 515">
            <a:extLst>
              <a:ext uri="{FF2B5EF4-FFF2-40B4-BE49-F238E27FC236}">
                <a16:creationId xmlns:a16="http://schemas.microsoft.com/office/drawing/2014/main" id="{958660C3-1F24-40C2-83D0-1A27B1B246B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1" name="Line 516">
            <a:extLst>
              <a:ext uri="{FF2B5EF4-FFF2-40B4-BE49-F238E27FC236}">
                <a16:creationId xmlns:a16="http://schemas.microsoft.com/office/drawing/2014/main" id="{487451D7-6E5B-468B-8D3A-BA07689818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2" name="Line 517">
            <a:extLst>
              <a:ext uri="{FF2B5EF4-FFF2-40B4-BE49-F238E27FC236}">
                <a16:creationId xmlns:a16="http://schemas.microsoft.com/office/drawing/2014/main" id="{852B2F0D-A90B-4577-9020-EE69BA2D4B6E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3" name="Line 518">
            <a:extLst>
              <a:ext uri="{FF2B5EF4-FFF2-40B4-BE49-F238E27FC236}">
                <a16:creationId xmlns:a16="http://schemas.microsoft.com/office/drawing/2014/main" id="{A23AE35B-E93D-4A9F-89A1-E4F658FA51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85240" y="133949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4" name="Line 519">
            <a:extLst>
              <a:ext uri="{FF2B5EF4-FFF2-40B4-BE49-F238E27FC236}">
                <a16:creationId xmlns:a16="http://schemas.microsoft.com/office/drawing/2014/main" id="{BABB3CD0-8917-4368-8D09-9C8C6C4A80D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3394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5" name="Line 520">
            <a:extLst>
              <a:ext uri="{FF2B5EF4-FFF2-40B4-BE49-F238E27FC236}">
                <a16:creationId xmlns:a16="http://schemas.microsoft.com/office/drawing/2014/main" id="{483B0686-F09F-4FE2-8782-CE363E0499A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339498"/>
            <a:ext cx="269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6" name="Line 521">
            <a:extLst>
              <a:ext uri="{FF2B5EF4-FFF2-40B4-BE49-F238E27FC236}">
                <a16:creationId xmlns:a16="http://schemas.microsoft.com/office/drawing/2014/main" id="{CA904127-433A-42C6-8597-6D16A888E5F6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2227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7" name="Line 522">
            <a:extLst>
              <a:ext uri="{FF2B5EF4-FFF2-40B4-BE49-F238E27FC236}">
                <a16:creationId xmlns:a16="http://schemas.microsoft.com/office/drawing/2014/main" id="{009B6FD7-D3D5-422A-913C-2F128D1B14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2227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8" name="Line 523">
            <a:extLst>
              <a:ext uri="{FF2B5EF4-FFF2-40B4-BE49-F238E27FC236}">
                <a16:creationId xmlns:a16="http://schemas.microsoft.com/office/drawing/2014/main" id="{7F5212F0-61B6-4354-9D34-459A16221DE2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2227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9" name="Line 524">
            <a:extLst>
              <a:ext uri="{FF2B5EF4-FFF2-40B4-BE49-F238E27FC236}">
                <a16:creationId xmlns:a16="http://schemas.microsoft.com/office/drawing/2014/main" id="{C0AB1AA0-3C16-4069-AF1E-96FC1EE2742A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2227" y="13394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0" name="Line 525">
            <a:extLst>
              <a:ext uri="{FF2B5EF4-FFF2-40B4-BE49-F238E27FC236}">
                <a16:creationId xmlns:a16="http://schemas.microsoft.com/office/drawing/2014/main" id="{3142A78A-4489-42C3-AE0A-E5F42956F7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4927" y="13394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1" name="Line 526">
            <a:extLst>
              <a:ext uri="{FF2B5EF4-FFF2-40B4-BE49-F238E27FC236}">
                <a16:creationId xmlns:a16="http://schemas.microsoft.com/office/drawing/2014/main" id="{F8CA764C-0AB9-49D3-B0A3-7D979F96D2B9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4927" y="1339498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2" name="Line 528">
            <a:extLst>
              <a:ext uri="{FF2B5EF4-FFF2-40B4-BE49-F238E27FC236}">
                <a16:creationId xmlns:a16="http://schemas.microsoft.com/office/drawing/2014/main" id="{33557BBC-1184-4A38-87C8-74879BA904B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37627" y="135854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3" name="Freeform 529">
            <a:extLst>
              <a:ext uri="{FF2B5EF4-FFF2-40B4-BE49-F238E27FC236}">
                <a16:creationId xmlns:a16="http://schemas.microsoft.com/office/drawing/2014/main" id="{6CB29027-1543-47BF-B56E-4D871155BBF1}"/>
              </a:ext>
            </a:extLst>
          </p:cNvPr>
          <p:cNvSpPr>
            <a:spLocks/>
          </p:cNvSpPr>
          <p:nvPr/>
        </p:nvSpPr>
        <p:spPr bwMode="auto">
          <a:xfrm>
            <a:off x="6278865" y="1349023"/>
            <a:ext cx="52387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4" name="Line 530">
            <a:extLst>
              <a:ext uri="{FF2B5EF4-FFF2-40B4-BE49-F238E27FC236}">
                <a16:creationId xmlns:a16="http://schemas.microsoft.com/office/drawing/2014/main" id="{81C95D53-8DA8-42A9-9258-05BBF0E5C6C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18552" y="136807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5" name="Line 531">
            <a:extLst>
              <a:ext uri="{FF2B5EF4-FFF2-40B4-BE49-F238E27FC236}">
                <a16:creationId xmlns:a16="http://schemas.microsoft.com/office/drawing/2014/main" id="{7FF389B5-BE96-4616-BAF6-714B2027C5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3760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6" name="Line 532">
            <a:extLst>
              <a:ext uri="{FF2B5EF4-FFF2-40B4-BE49-F238E27FC236}">
                <a16:creationId xmlns:a16="http://schemas.microsoft.com/office/drawing/2014/main" id="{D8F50A18-7E87-486B-A745-596B7073E7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05852" y="137601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7" name="Line 533">
            <a:extLst>
              <a:ext uri="{FF2B5EF4-FFF2-40B4-BE49-F238E27FC236}">
                <a16:creationId xmlns:a16="http://schemas.microsoft.com/office/drawing/2014/main" id="{817BB892-DE2C-4C05-935D-95B7BF5F6F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852" y="13760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8" name="Line 534">
            <a:extLst>
              <a:ext uri="{FF2B5EF4-FFF2-40B4-BE49-F238E27FC236}">
                <a16:creationId xmlns:a16="http://schemas.microsoft.com/office/drawing/2014/main" id="{CC1381E5-379E-4CC8-BEBF-BB5390159A21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852" y="13760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9" name="Line 535">
            <a:extLst>
              <a:ext uri="{FF2B5EF4-FFF2-40B4-BE49-F238E27FC236}">
                <a16:creationId xmlns:a16="http://schemas.microsoft.com/office/drawing/2014/main" id="{3A1DA78B-50A0-4FD7-8C47-002A2C0E9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852" y="1376011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0" name="Line 536">
            <a:extLst>
              <a:ext uri="{FF2B5EF4-FFF2-40B4-BE49-F238E27FC236}">
                <a16:creationId xmlns:a16="http://schemas.microsoft.com/office/drawing/2014/main" id="{27BD0DC4-47EF-4A9B-BF0B-E81094C63A4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91565" y="1376011"/>
            <a:ext cx="142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1" name="Line 537">
            <a:extLst>
              <a:ext uri="{FF2B5EF4-FFF2-40B4-BE49-F238E27FC236}">
                <a16:creationId xmlns:a16="http://schemas.microsoft.com/office/drawing/2014/main" id="{CBB6E916-C308-4D6C-947D-5C8E68E46A9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1565" y="13760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2" name="Line 538">
            <a:extLst>
              <a:ext uri="{FF2B5EF4-FFF2-40B4-BE49-F238E27FC236}">
                <a16:creationId xmlns:a16="http://schemas.microsoft.com/office/drawing/2014/main" id="{AE18E2BC-A72F-4AFC-9ABE-DCD83ABDC62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78865" y="136807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3" name="Line 539">
            <a:extLst>
              <a:ext uri="{FF2B5EF4-FFF2-40B4-BE49-F238E27FC236}">
                <a16:creationId xmlns:a16="http://schemas.microsoft.com/office/drawing/2014/main" id="{F325F449-C086-43AD-8EA4-140B2E58396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4" name="Line 540">
            <a:extLst>
              <a:ext uri="{FF2B5EF4-FFF2-40B4-BE49-F238E27FC236}">
                <a16:creationId xmlns:a16="http://schemas.microsoft.com/office/drawing/2014/main" id="{AFAF8188-078C-40BB-89EB-866D7F7C75A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5" name="Line 541">
            <a:extLst>
              <a:ext uri="{FF2B5EF4-FFF2-40B4-BE49-F238E27FC236}">
                <a16:creationId xmlns:a16="http://schemas.microsoft.com/office/drawing/2014/main" id="{CD50B454-3B50-4412-B29E-CCB7CDB1FE6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86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6" name="Line 542">
            <a:extLst>
              <a:ext uri="{FF2B5EF4-FFF2-40B4-BE49-F238E27FC236}">
                <a16:creationId xmlns:a16="http://schemas.microsoft.com/office/drawing/2014/main" id="{51E3BAF3-61AA-4E79-A337-E696C0D8E7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78865" y="1349023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7" name="Line 543">
            <a:extLst>
              <a:ext uri="{FF2B5EF4-FFF2-40B4-BE49-F238E27FC236}">
                <a16:creationId xmlns:a16="http://schemas.microsoft.com/office/drawing/2014/main" id="{EAA2B5CB-9C04-4CC5-9636-0438CD5A1CA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1565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8" name="Line 544">
            <a:extLst>
              <a:ext uri="{FF2B5EF4-FFF2-40B4-BE49-F238E27FC236}">
                <a16:creationId xmlns:a16="http://schemas.microsoft.com/office/drawing/2014/main" id="{72768FA2-3D24-4C24-8369-7891A8D97E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1565" y="1349023"/>
            <a:ext cx="142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9" name="Line 545">
            <a:extLst>
              <a:ext uri="{FF2B5EF4-FFF2-40B4-BE49-F238E27FC236}">
                <a16:creationId xmlns:a16="http://schemas.microsoft.com/office/drawing/2014/main" id="{B734F6D1-A30A-4EC1-823D-22EB9265F2A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852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0" name="Line 546">
            <a:extLst>
              <a:ext uri="{FF2B5EF4-FFF2-40B4-BE49-F238E27FC236}">
                <a16:creationId xmlns:a16="http://schemas.microsoft.com/office/drawing/2014/main" id="{6191A7B9-BB3A-4235-9F94-ABBB4FF73049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852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1" name="Line 547">
            <a:extLst>
              <a:ext uri="{FF2B5EF4-FFF2-40B4-BE49-F238E27FC236}">
                <a16:creationId xmlns:a16="http://schemas.microsoft.com/office/drawing/2014/main" id="{AF43C3C3-A5AB-4AA9-9B1F-68990632C752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852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2" name="Line 548">
            <a:extLst>
              <a:ext uri="{FF2B5EF4-FFF2-40B4-BE49-F238E27FC236}">
                <a16:creationId xmlns:a16="http://schemas.microsoft.com/office/drawing/2014/main" id="{FFF94FFC-E13C-453C-AAED-76442ACB5D24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5852" y="134902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3" name="Line 549">
            <a:extLst>
              <a:ext uri="{FF2B5EF4-FFF2-40B4-BE49-F238E27FC236}">
                <a16:creationId xmlns:a16="http://schemas.microsoft.com/office/drawing/2014/main" id="{23D510F8-FF92-4936-ACD3-02D0F7C48A2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34902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4" name="Line 550">
            <a:extLst>
              <a:ext uri="{FF2B5EF4-FFF2-40B4-BE49-F238E27FC236}">
                <a16:creationId xmlns:a16="http://schemas.microsoft.com/office/drawing/2014/main" id="{2FCED959-5651-4871-AC7B-8C9866D4AB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349023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5" name="Line 551">
            <a:extLst>
              <a:ext uri="{FF2B5EF4-FFF2-40B4-BE49-F238E27FC236}">
                <a16:creationId xmlns:a16="http://schemas.microsoft.com/office/drawing/2014/main" id="{AC16058F-48BF-41EC-A240-7EE69AE54A5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1252" y="13680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6" name="Freeform 552">
            <a:extLst>
              <a:ext uri="{FF2B5EF4-FFF2-40B4-BE49-F238E27FC236}">
                <a16:creationId xmlns:a16="http://schemas.microsoft.com/office/drawing/2014/main" id="{539C3F23-10FC-4C2F-92C2-10B6EB2A3321}"/>
              </a:ext>
            </a:extLst>
          </p:cNvPr>
          <p:cNvSpPr>
            <a:spLocks/>
          </p:cNvSpPr>
          <p:nvPr/>
        </p:nvSpPr>
        <p:spPr bwMode="auto">
          <a:xfrm>
            <a:off x="6202665" y="1349023"/>
            <a:ext cx="50800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7" name="Line 553">
            <a:extLst>
              <a:ext uri="{FF2B5EF4-FFF2-40B4-BE49-F238E27FC236}">
                <a16:creationId xmlns:a16="http://schemas.microsoft.com/office/drawing/2014/main" id="{9FBB0856-7828-4732-B916-D394FC964E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40765" y="13585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8" name="Line 554">
            <a:extLst>
              <a:ext uri="{FF2B5EF4-FFF2-40B4-BE49-F238E27FC236}">
                <a16:creationId xmlns:a16="http://schemas.microsoft.com/office/drawing/2014/main" id="{21750661-9340-4BB5-9C07-4B87E3FE02E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9" name="Line 555">
            <a:extLst>
              <a:ext uri="{FF2B5EF4-FFF2-40B4-BE49-F238E27FC236}">
                <a16:creationId xmlns:a16="http://schemas.microsoft.com/office/drawing/2014/main" id="{A95ECA08-5250-4689-A1A2-47F2F673E8D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28065" y="136807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0" name="Line 556">
            <a:extLst>
              <a:ext uri="{FF2B5EF4-FFF2-40B4-BE49-F238E27FC236}">
                <a16:creationId xmlns:a16="http://schemas.microsoft.com/office/drawing/2014/main" id="{4868A678-F90C-4FE9-925F-D244AC102C0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065" y="13760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1" name="Line 557">
            <a:extLst>
              <a:ext uri="{FF2B5EF4-FFF2-40B4-BE49-F238E27FC236}">
                <a16:creationId xmlns:a16="http://schemas.microsoft.com/office/drawing/2014/main" id="{566614E6-248A-4E0A-ADBD-CA1AEB7AB7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065" y="13760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2" name="Line 558">
            <a:extLst>
              <a:ext uri="{FF2B5EF4-FFF2-40B4-BE49-F238E27FC236}">
                <a16:creationId xmlns:a16="http://schemas.microsoft.com/office/drawing/2014/main" id="{17904C69-6FDD-4CF6-8FB3-95B416D4CB6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065" y="137601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3" name="Line 559">
            <a:extLst>
              <a:ext uri="{FF2B5EF4-FFF2-40B4-BE49-F238E27FC236}">
                <a16:creationId xmlns:a16="http://schemas.microsoft.com/office/drawing/2014/main" id="{9713080B-9633-4648-950F-9555192142F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15365" y="1368073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4" name="Line 560">
            <a:extLst>
              <a:ext uri="{FF2B5EF4-FFF2-40B4-BE49-F238E27FC236}">
                <a16:creationId xmlns:a16="http://schemas.microsoft.com/office/drawing/2014/main" id="{8B665DA3-E6D0-432F-B4FF-C79C7DE34CA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5365" y="13680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5" name="Line 561">
            <a:extLst>
              <a:ext uri="{FF2B5EF4-FFF2-40B4-BE49-F238E27FC236}">
                <a16:creationId xmlns:a16="http://schemas.microsoft.com/office/drawing/2014/main" id="{67E8A48E-291E-41A6-92CF-BC411E141C6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02665" y="13585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6" name="Line 562">
            <a:extLst>
              <a:ext uri="{FF2B5EF4-FFF2-40B4-BE49-F238E27FC236}">
                <a16:creationId xmlns:a16="http://schemas.microsoft.com/office/drawing/2014/main" id="{40266C45-1307-4880-AC26-DF6F60D05C4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02665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7" name="Line 563">
            <a:extLst>
              <a:ext uri="{FF2B5EF4-FFF2-40B4-BE49-F238E27FC236}">
                <a16:creationId xmlns:a16="http://schemas.microsoft.com/office/drawing/2014/main" id="{A60ED3CD-9DC2-4FD9-BE9D-1E7117277BA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02665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8" name="Line 564">
            <a:extLst>
              <a:ext uri="{FF2B5EF4-FFF2-40B4-BE49-F238E27FC236}">
                <a16:creationId xmlns:a16="http://schemas.microsoft.com/office/drawing/2014/main" id="{F94BACEA-DF06-4BE0-88BE-D770A93F9FB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02665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9" name="Line 565">
            <a:extLst>
              <a:ext uri="{FF2B5EF4-FFF2-40B4-BE49-F238E27FC236}">
                <a16:creationId xmlns:a16="http://schemas.microsoft.com/office/drawing/2014/main" id="{CA08ACB7-7900-48C5-AC1E-8F1316C35CA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2665" y="134902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0" name="Line 566">
            <a:extLst>
              <a:ext uri="{FF2B5EF4-FFF2-40B4-BE49-F238E27FC236}">
                <a16:creationId xmlns:a16="http://schemas.microsoft.com/office/drawing/2014/main" id="{3C4EA4BF-0014-4043-9415-DC1503C99D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5365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1" name="Line 567">
            <a:extLst>
              <a:ext uri="{FF2B5EF4-FFF2-40B4-BE49-F238E27FC236}">
                <a16:creationId xmlns:a16="http://schemas.microsoft.com/office/drawing/2014/main" id="{0F8199BD-028F-42CE-BB6E-CA5A80FB9B5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5365" y="134902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2" name="Line 568">
            <a:extLst>
              <a:ext uri="{FF2B5EF4-FFF2-40B4-BE49-F238E27FC236}">
                <a16:creationId xmlns:a16="http://schemas.microsoft.com/office/drawing/2014/main" id="{AA568E6A-70DA-4DC6-AC2B-DF9F1B7F4F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065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3" name="Line 569">
            <a:extLst>
              <a:ext uri="{FF2B5EF4-FFF2-40B4-BE49-F238E27FC236}">
                <a16:creationId xmlns:a16="http://schemas.microsoft.com/office/drawing/2014/main" id="{EFA60809-8E0E-42C6-A9FF-63C496D75B6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065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4" name="Line 570">
            <a:extLst>
              <a:ext uri="{FF2B5EF4-FFF2-40B4-BE49-F238E27FC236}">
                <a16:creationId xmlns:a16="http://schemas.microsoft.com/office/drawing/2014/main" id="{0E657B8E-0C9B-48B8-9178-7FC28C761F7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065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5" name="Line 571">
            <a:extLst>
              <a:ext uri="{FF2B5EF4-FFF2-40B4-BE49-F238E27FC236}">
                <a16:creationId xmlns:a16="http://schemas.microsoft.com/office/drawing/2014/main" id="{364E44B4-70B6-45B5-AC08-CCEF42C0585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065" y="134902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6" name="Line 572">
            <a:extLst>
              <a:ext uri="{FF2B5EF4-FFF2-40B4-BE49-F238E27FC236}">
                <a16:creationId xmlns:a16="http://schemas.microsoft.com/office/drawing/2014/main" id="{414CADBF-0A0F-4199-A686-AAC2C9B0D72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34902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7" name="Line 573">
            <a:extLst>
              <a:ext uri="{FF2B5EF4-FFF2-40B4-BE49-F238E27FC236}">
                <a16:creationId xmlns:a16="http://schemas.microsoft.com/office/drawing/2014/main" id="{34820705-E019-4DBB-90CB-E5757C4D70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34902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8" name="Line 574">
            <a:extLst>
              <a:ext uri="{FF2B5EF4-FFF2-40B4-BE49-F238E27FC236}">
                <a16:creationId xmlns:a16="http://schemas.microsoft.com/office/drawing/2014/main" id="{B4916792-398A-415B-9F34-80B0901AB48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35854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9" name="Freeform 575">
            <a:extLst>
              <a:ext uri="{FF2B5EF4-FFF2-40B4-BE49-F238E27FC236}">
                <a16:creationId xmlns:a16="http://schemas.microsoft.com/office/drawing/2014/main" id="{242E77EC-870F-4F3D-BE7A-D55C4020055C}"/>
              </a:ext>
            </a:extLst>
          </p:cNvPr>
          <p:cNvSpPr>
            <a:spLocks/>
          </p:cNvSpPr>
          <p:nvPr/>
        </p:nvSpPr>
        <p:spPr bwMode="auto">
          <a:xfrm>
            <a:off x="6034390" y="1385536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5"/>
                </a:lnTo>
                <a:lnTo>
                  <a:pt x="16" y="23"/>
                </a:lnTo>
                <a:lnTo>
                  <a:pt x="0" y="15"/>
                </a:lnTo>
                <a:lnTo>
                  <a:pt x="0" y="8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0" name="Line 576">
            <a:extLst>
              <a:ext uri="{FF2B5EF4-FFF2-40B4-BE49-F238E27FC236}">
                <a16:creationId xmlns:a16="http://schemas.microsoft.com/office/drawing/2014/main" id="{65061A96-C761-4734-93AD-08E369312DD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72490" y="1396648"/>
            <a:ext cx="12700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1" name="Line 577">
            <a:extLst>
              <a:ext uri="{FF2B5EF4-FFF2-40B4-BE49-F238E27FC236}">
                <a16:creationId xmlns:a16="http://schemas.microsoft.com/office/drawing/2014/main" id="{4B14594A-65B2-45F7-8997-A3A7F949AFB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490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2" name="Line 578">
            <a:extLst>
              <a:ext uri="{FF2B5EF4-FFF2-40B4-BE49-F238E27FC236}">
                <a16:creationId xmlns:a16="http://schemas.microsoft.com/office/drawing/2014/main" id="{7C984AC8-6C2B-4E3F-AB47-B50D935713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59790" y="1402998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3" name="Line 579">
            <a:extLst>
              <a:ext uri="{FF2B5EF4-FFF2-40B4-BE49-F238E27FC236}">
                <a16:creationId xmlns:a16="http://schemas.microsoft.com/office/drawing/2014/main" id="{40F2FA8C-AE26-407C-A66E-37E9C5FBFD12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97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4" name="Line 580">
            <a:extLst>
              <a:ext uri="{FF2B5EF4-FFF2-40B4-BE49-F238E27FC236}">
                <a16:creationId xmlns:a16="http://schemas.microsoft.com/office/drawing/2014/main" id="{4996829A-CA62-4E5B-A97F-99CAF1ED97E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97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5" name="Line 581">
            <a:extLst>
              <a:ext uri="{FF2B5EF4-FFF2-40B4-BE49-F238E27FC236}">
                <a16:creationId xmlns:a16="http://schemas.microsoft.com/office/drawing/2014/main" id="{5FE5152E-7BC1-4865-AE19-1CFDDF15AA9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97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6" name="Line 582">
            <a:extLst>
              <a:ext uri="{FF2B5EF4-FFF2-40B4-BE49-F238E27FC236}">
                <a16:creationId xmlns:a16="http://schemas.microsoft.com/office/drawing/2014/main" id="{BE65B7A8-EDAC-454B-8E5B-38127C12A1F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34390" y="1402998"/>
            <a:ext cx="254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7" name="Line 583">
            <a:extLst>
              <a:ext uri="{FF2B5EF4-FFF2-40B4-BE49-F238E27FC236}">
                <a16:creationId xmlns:a16="http://schemas.microsoft.com/office/drawing/2014/main" id="{6EC22A52-AC31-40FB-A779-0752E913F75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4390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8" name="Line 584">
            <a:extLst>
              <a:ext uri="{FF2B5EF4-FFF2-40B4-BE49-F238E27FC236}">
                <a16:creationId xmlns:a16="http://schemas.microsoft.com/office/drawing/2014/main" id="{07E1AD17-F250-40E0-9D9D-5C1B6DF5CC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34390" y="1396648"/>
            <a:ext cx="1587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9" name="Line 585">
            <a:extLst>
              <a:ext uri="{FF2B5EF4-FFF2-40B4-BE49-F238E27FC236}">
                <a16:creationId xmlns:a16="http://schemas.microsoft.com/office/drawing/2014/main" id="{BCC831E2-E6B4-472B-8418-B3C12F0275F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4390" y="13966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0" name="Line 586">
            <a:extLst>
              <a:ext uri="{FF2B5EF4-FFF2-40B4-BE49-F238E27FC236}">
                <a16:creationId xmlns:a16="http://schemas.microsoft.com/office/drawing/2014/main" id="{735E1CE3-2598-4B2D-BC0D-DCFD83FA6D1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4390" y="13966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1" name="Line 587">
            <a:extLst>
              <a:ext uri="{FF2B5EF4-FFF2-40B4-BE49-F238E27FC236}">
                <a16:creationId xmlns:a16="http://schemas.microsoft.com/office/drawing/2014/main" id="{6FF30F0D-56D8-4E99-8DB2-4FF8BC8FFEA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4390" y="13966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2" name="Line 588">
            <a:extLst>
              <a:ext uri="{FF2B5EF4-FFF2-40B4-BE49-F238E27FC236}">
                <a16:creationId xmlns:a16="http://schemas.microsoft.com/office/drawing/2014/main" id="{ECECB475-F5B4-49CC-BEF9-09B1FF3EE2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34390" y="1385536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3" name="Line 589">
            <a:extLst>
              <a:ext uri="{FF2B5EF4-FFF2-40B4-BE49-F238E27FC236}">
                <a16:creationId xmlns:a16="http://schemas.microsoft.com/office/drawing/2014/main" id="{BE8373A2-E5A0-483A-9495-0DC7703C4ED7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4390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4" name="Line 590">
            <a:extLst>
              <a:ext uri="{FF2B5EF4-FFF2-40B4-BE49-F238E27FC236}">
                <a16:creationId xmlns:a16="http://schemas.microsoft.com/office/drawing/2014/main" id="{A3451479-4D7A-4FE1-BE57-80BCE6D91E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4390" y="1385536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5" name="Line 591">
            <a:extLst>
              <a:ext uri="{FF2B5EF4-FFF2-40B4-BE49-F238E27FC236}">
                <a16:creationId xmlns:a16="http://schemas.microsoft.com/office/drawing/2014/main" id="{B95C1DD4-0B99-4645-81E8-CB5CC42DECC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9790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6" name="Line 592">
            <a:extLst>
              <a:ext uri="{FF2B5EF4-FFF2-40B4-BE49-F238E27FC236}">
                <a16:creationId xmlns:a16="http://schemas.microsoft.com/office/drawing/2014/main" id="{96187843-5987-470D-8804-C52017801DE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9790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7" name="Line 593">
            <a:extLst>
              <a:ext uri="{FF2B5EF4-FFF2-40B4-BE49-F238E27FC236}">
                <a16:creationId xmlns:a16="http://schemas.microsoft.com/office/drawing/2014/main" id="{8FFEEED5-C66B-4E22-90C8-268435B41F1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9790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8" name="Line 594">
            <a:extLst>
              <a:ext uri="{FF2B5EF4-FFF2-40B4-BE49-F238E27FC236}">
                <a16:creationId xmlns:a16="http://schemas.microsoft.com/office/drawing/2014/main" id="{D34371FA-F027-42E2-B0F3-664B8022CEE7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9790" y="138553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9" name="Line 595">
            <a:extLst>
              <a:ext uri="{FF2B5EF4-FFF2-40B4-BE49-F238E27FC236}">
                <a16:creationId xmlns:a16="http://schemas.microsoft.com/office/drawing/2014/main" id="{1B934AE9-FAC8-4331-BBE5-1388365363B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490" y="13855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0" name="Line 596">
            <a:extLst>
              <a:ext uri="{FF2B5EF4-FFF2-40B4-BE49-F238E27FC236}">
                <a16:creationId xmlns:a16="http://schemas.microsoft.com/office/drawing/2014/main" id="{749AB7D4-A078-4BCD-8656-AE62B37397B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490" y="1385536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1" name="Line 597">
            <a:extLst>
              <a:ext uri="{FF2B5EF4-FFF2-40B4-BE49-F238E27FC236}">
                <a16:creationId xmlns:a16="http://schemas.microsoft.com/office/drawing/2014/main" id="{FD014A03-3608-40C7-B226-63E16D62CC3D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5190" y="139664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2" name="Freeform 598">
            <a:extLst>
              <a:ext uri="{FF2B5EF4-FFF2-40B4-BE49-F238E27FC236}">
                <a16:creationId xmlns:a16="http://schemas.microsoft.com/office/drawing/2014/main" id="{6FFF9209-AC99-4612-9E82-01284F5BFA4C}"/>
              </a:ext>
            </a:extLst>
          </p:cNvPr>
          <p:cNvSpPr>
            <a:spLocks/>
          </p:cNvSpPr>
          <p:nvPr/>
        </p:nvSpPr>
        <p:spPr bwMode="auto">
          <a:xfrm>
            <a:off x="5958190" y="1414111"/>
            <a:ext cx="52387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3" name="Line 599">
            <a:extLst>
              <a:ext uri="{FF2B5EF4-FFF2-40B4-BE49-F238E27FC236}">
                <a16:creationId xmlns:a16="http://schemas.microsoft.com/office/drawing/2014/main" id="{F1D79035-B61D-4A7D-A9E0-3F6755AEE12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96290" y="1431573"/>
            <a:ext cx="142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4" name="Line 600">
            <a:extLst>
              <a:ext uri="{FF2B5EF4-FFF2-40B4-BE49-F238E27FC236}">
                <a16:creationId xmlns:a16="http://schemas.microsoft.com/office/drawing/2014/main" id="{7E07AD47-9411-476F-ADB5-EB600853761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6290" y="1441098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5" name="Line 601">
            <a:extLst>
              <a:ext uri="{FF2B5EF4-FFF2-40B4-BE49-F238E27FC236}">
                <a16:creationId xmlns:a16="http://schemas.microsoft.com/office/drawing/2014/main" id="{B3048D4D-2506-4BC9-A732-D2F93E621B5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83590" y="14410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6" name="Line 602">
            <a:extLst>
              <a:ext uri="{FF2B5EF4-FFF2-40B4-BE49-F238E27FC236}">
                <a16:creationId xmlns:a16="http://schemas.microsoft.com/office/drawing/2014/main" id="{B8F63C52-87BD-4DD1-968A-BEA516872E5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359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7" name="Line 603">
            <a:extLst>
              <a:ext uri="{FF2B5EF4-FFF2-40B4-BE49-F238E27FC236}">
                <a16:creationId xmlns:a16="http://schemas.microsoft.com/office/drawing/2014/main" id="{B1ADCF1A-2105-47CA-8454-5DE6188F28EB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359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8" name="Line 604">
            <a:extLst>
              <a:ext uri="{FF2B5EF4-FFF2-40B4-BE49-F238E27FC236}">
                <a16:creationId xmlns:a16="http://schemas.microsoft.com/office/drawing/2014/main" id="{E8B7257F-5D60-4B72-A8D4-84114187F45B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359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9" name="Line 605">
            <a:extLst>
              <a:ext uri="{FF2B5EF4-FFF2-40B4-BE49-F238E27FC236}">
                <a16:creationId xmlns:a16="http://schemas.microsoft.com/office/drawing/2014/main" id="{B97F8151-54D7-4149-96EF-0021A99F7E9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58190" y="1441098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0" name="Line 606">
            <a:extLst>
              <a:ext uri="{FF2B5EF4-FFF2-40B4-BE49-F238E27FC236}">
                <a16:creationId xmlns:a16="http://schemas.microsoft.com/office/drawing/2014/main" id="{1E35AC65-9B48-449F-BF9F-0FFB7FA62C0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819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1" name="Line 607">
            <a:extLst>
              <a:ext uri="{FF2B5EF4-FFF2-40B4-BE49-F238E27FC236}">
                <a16:creationId xmlns:a16="http://schemas.microsoft.com/office/drawing/2014/main" id="{8234BB95-9975-4E41-97F9-202507EB15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58190" y="1431573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2" name="Line 608">
            <a:extLst>
              <a:ext uri="{FF2B5EF4-FFF2-40B4-BE49-F238E27FC236}">
                <a16:creationId xmlns:a16="http://schemas.microsoft.com/office/drawing/2014/main" id="{54F9596C-0C71-40F5-95E6-02943FBD0D2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8190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3" name="Line 609">
            <a:extLst>
              <a:ext uri="{FF2B5EF4-FFF2-40B4-BE49-F238E27FC236}">
                <a16:creationId xmlns:a16="http://schemas.microsoft.com/office/drawing/2014/main" id="{ECE1C463-25DA-4462-AF62-96E6B985BB1C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8190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4" name="Line 610">
            <a:extLst>
              <a:ext uri="{FF2B5EF4-FFF2-40B4-BE49-F238E27FC236}">
                <a16:creationId xmlns:a16="http://schemas.microsoft.com/office/drawing/2014/main" id="{1EF34FC7-A4F7-4CB0-A0FD-38EF562A6A9C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8190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5" name="Line 611">
            <a:extLst>
              <a:ext uri="{FF2B5EF4-FFF2-40B4-BE49-F238E27FC236}">
                <a16:creationId xmlns:a16="http://schemas.microsoft.com/office/drawing/2014/main" id="{D41616D2-6F9B-4BA2-86E0-8D046E33CB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58190" y="1414111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6" name="Line 612">
            <a:extLst>
              <a:ext uri="{FF2B5EF4-FFF2-40B4-BE49-F238E27FC236}">
                <a16:creationId xmlns:a16="http://schemas.microsoft.com/office/drawing/2014/main" id="{7C2F4E2B-838F-431D-8DDA-55408DC0C9E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81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7" name="Line 613">
            <a:extLst>
              <a:ext uri="{FF2B5EF4-FFF2-40B4-BE49-F238E27FC236}">
                <a16:creationId xmlns:a16="http://schemas.microsoft.com/office/drawing/2014/main" id="{3807BB84-7853-40ED-96C2-CD7B9D2AEA40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8190" y="14141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8" name="Line 614">
            <a:extLst>
              <a:ext uri="{FF2B5EF4-FFF2-40B4-BE49-F238E27FC236}">
                <a16:creationId xmlns:a16="http://schemas.microsoft.com/office/drawing/2014/main" id="{323642CD-F092-4751-B115-EBC8137214B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35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9" name="Line 615">
            <a:extLst>
              <a:ext uri="{FF2B5EF4-FFF2-40B4-BE49-F238E27FC236}">
                <a16:creationId xmlns:a16="http://schemas.microsoft.com/office/drawing/2014/main" id="{74FF5733-EF49-4E86-8785-86E6351DDD5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35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0" name="Line 616">
            <a:extLst>
              <a:ext uri="{FF2B5EF4-FFF2-40B4-BE49-F238E27FC236}">
                <a16:creationId xmlns:a16="http://schemas.microsoft.com/office/drawing/2014/main" id="{575DB172-29B0-4910-8785-49DACFDCDE1D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359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1" name="Line 617">
            <a:extLst>
              <a:ext uri="{FF2B5EF4-FFF2-40B4-BE49-F238E27FC236}">
                <a16:creationId xmlns:a16="http://schemas.microsoft.com/office/drawing/2014/main" id="{099C7116-FC39-4D84-8870-F3C6B57F56C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3590" y="14141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2" name="Line 618">
            <a:extLst>
              <a:ext uri="{FF2B5EF4-FFF2-40B4-BE49-F238E27FC236}">
                <a16:creationId xmlns:a16="http://schemas.microsoft.com/office/drawing/2014/main" id="{CB20B7BF-FB28-4D0E-B600-52D6430E5DFB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6290" y="1414111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3" name="Line 619">
            <a:extLst>
              <a:ext uri="{FF2B5EF4-FFF2-40B4-BE49-F238E27FC236}">
                <a16:creationId xmlns:a16="http://schemas.microsoft.com/office/drawing/2014/main" id="{22CF0EB2-253C-4C18-82AC-EAB89E7123F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6290" y="1414111"/>
            <a:ext cx="142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4" name="Line 620">
            <a:extLst>
              <a:ext uri="{FF2B5EF4-FFF2-40B4-BE49-F238E27FC236}">
                <a16:creationId xmlns:a16="http://schemas.microsoft.com/office/drawing/2014/main" id="{50D7BC0A-BD5C-4C8A-8679-03206C3E982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0577" y="14315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5" name="Freeform 621">
            <a:extLst>
              <a:ext uri="{FF2B5EF4-FFF2-40B4-BE49-F238E27FC236}">
                <a16:creationId xmlns:a16="http://schemas.microsoft.com/office/drawing/2014/main" id="{C14BEA17-2371-4083-A6C1-CFFB33826450}"/>
              </a:ext>
            </a:extLst>
          </p:cNvPr>
          <p:cNvSpPr>
            <a:spLocks/>
          </p:cNvSpPr>
          <p:nvPr/>
        </p:nvSpPr>
        <p:spPr bwMode="auto">
          <a:xfrm>
            <a:off x="6137577" y="1468086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6"/>
                </a:lnTo>
                <a:lnTo>
                  <a:pt x="16" y="23"/>
                </a:lnTo>
                <a:lnTo>
                  <a:pt x="8" y="16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6" name="Line 622">
            <a:extLst>
              <a:ext uri="{FF2B5EF4-FFF2-40B4-BE49-F238E27FC236}">
                <a16:creationId xmlns:a16="http://schemas.microsoft.com/office/drawing/2014/main" id="{F4D1C06C-78D3-473D-BE90-1D02D645365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75677" y="14776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7" name="Line 623">
            <a:extLst>
              <a:ext uri="{FF2B5EF4-FFF2-40B4-BE49-F238E27FC236}">
                <a16:creationId xmlns:a16="http://schemas.microsoft.com/office/drawing/2014/main" id="{4873D658-E2B2-4965-BD5F-5BCC8B3898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5677" y="14871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8" name="Line 624">
            <a:extLst>
              <a:ext uri="{FF2B5EF4-FFF2-40B4-BE49-F238E27FC236}">
                <a16:creationId xmlns:a16="http://schemas.microsoft.com/office/drawing/2014/main" id="{DF94AE9A-95F9-4715-933E-E3B4B4CCB81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62977" y="14871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9" name="Line 625">
            <a:extLst>
              <a:ext uri="{FF2B5EF4-FFF2-40B4-BE49-F238E27FC236}">
                <a16:creationId xmlns:a16="http://schemas.microsoft.com/office/drawing/2014/main" id="{3534950A-EF7B-4155-B238-C5656585CDB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2977" y="14966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0" name="Line 626">
            <a:extLst>
              <a:ext uri="{FF2B5EF4-FFF2-40B4-BE49-F238E27FC236}">
                <a16:creationId xmlns:a16="http://schemas.microsoft.com/office/drawing/2014/main" id="{3DC58172-B30A-4F5E-846F-EF5CAD45FC05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2977" y="14966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1" name="Line 627">
            <a:extLst>
              <a:ext uri="{FF2B5EF4-FFF2-40B4-BE49-F238E27FC236}">
                <a16:creationId xmlns:a16="http://schemas.microsoft.com/office/drawing/2014/main" id="{632629A6-376C-42F3-9C39-CF25A2D311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2977" y="14966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2" name="Line 628">
            <a:extLst>
              <a:ext uri="{FF2B5EF4-FFF2-40B4-BE49-F238E27FC236}">
                <a16:creationId xmlns:a16="http://schemas.microsoft.com/office/drawing/2014/main" id="{27D122FE-0A2D-4BE0-9C29-A61C04C270A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150277" y="14871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3" name="Line 629">
            <a:extLst>
              <a:ext uri="{FF2B5EF4-FFF2-40B4-BE49-F238E27FC236}">
                <a16:creationId xmlns:a16="http://schemas.microsoft.com/office/drawing/2014/main" id="{94FF532A-E402-49ED-BAE3-7E01CED5484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0277" y="14871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4" name="Line 630">
            <a:extLst>
              <a:ext uri="{FF2B5EF4-FFF2-40B4-BE49-F238E27FC236}">
                <a16:creationId xmlns:a16="http://schemas.microsoft.com/office/drawing/2014/main" id="{1CE8A1AC-7CE8-4E8E-9373-42B2135774A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137577" y="14776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5" name="Line 631">
            <a:extLst>
              <a:ext uri="{FF2B5EF4-FFF2-40B4-BE49-F238E27FC236}">
                <a16:creationId xmlns:a16="http://schemas.microsoft.com/office/drawing/2014/main" id="{4C213AC6-4330-4334-83A3-F64DDE6729E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7577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6" name="Line 632">
            <a:extLst>
              <a:ext uri="{FF2B5EF4-FFF2-40B4-BE49-F238E27FC236}">
                <a16:creationId xmlns:a16="http://schemas.microsoft.com/office/drawing/2014/main" id="{70764572-9CB3-4610-A647-D005CCBAED1D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7577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7" name="Line 633">
            <a:extLst>
              <a:ext uri="{FF2B5EF4-FFF2-40B4-BE49-F238E27FC236}">
                <a16:creationId xmlns:a16="http://schemas.microsoft.com/office/drawing/2014/main" id="{C0B847E5-2853-40D1-B7A9-9AE48003031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7577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8" name="Line 634">
            <a:extLst>
              <a:ext uri="{FF2B5EF4-FFF2-40B4-BE49-F238E27FC236}">
                <a16:creationId xmlns:a16="http://schemas.microsoft.com/office/drawing/2014/main" id="{43770B1F-5F4A-4246-894E-59C696E754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37577" y="14680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9" name="Line 635">
            <a:extLst>
              <a:ext uri="{FF2B5EF4-FFF2-40B4-BE49-F238E27FC236}">
                <a16:creationId xmlns:a16="http://schemas.microsoft.com/office/drawing/2014/main" id="{5C5E6F25-3B92-414C-9848-63303E1B22D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0277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0" name="Line 636">
            <a:extLst>
              <a:ext uri="{FF2B5EF4-FFF2-40B4-BE49-F238E27FC236}">
                <a16:creationId xmlns:a16="http://schemas.microsoft.com/office/drawing/2014/main" id="{CA4CB2AA-6023-4A21-839E-266E2F9BE3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0277" y="146808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1" name="Line 637">
            <a:extLst>
              <a:ext uri="{FF2B5EF4-FFF2-40B4-BE49-F238E27FC236}">
                <a16:creationId xmlns:a16="http://schemas.microsoft.com/office/drawing/2014/main" id="{48B15EA1-D1B4-41A3-BB45-76CA44DC97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2977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2" name="Line 638">
            <a:extLst>
              <a:ext uri="{FF2B5EF4-FFF2-40B4-BE49-F238E27FC236}">
                <a16:creationId xmlns:a16="http://schemas.microsoft.com/office/drawing/2014/main" id="{0736003F-E28D-4A79-9C88-55C84BA2AB62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2977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3" name="Line 639">
            <a:extLst>
              <a:ext uri="{FF2B5EF4-FFF2-40B4-BE49-F238E27FC236}">
                <a16:creationId xmlns:a16="http://schemas.microsoft.com/office/drawing/2014/main" id="{5989F150-17C0-4BAD-A579-7406ABE951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2977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4" name="Line 640">
            <a:extLst>
              <a:ext uri="{FF2B5EF4-FFF2-40B4-BE49-F238E27FC236}">
                <a16:creationId xmlns:a16="http://schemas.microsoft.com/office/drawing/2014/main" id="{410649D4-B6B7-43EF-9FF6-FD29CC005503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2977" y="146808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5" name="Line 641">
            <a:extLst>
              <a:ext uri="{FF2B5EF4-FFF2-40B4-BE49-F238E27FC236}">
                <a16:creationId xmlns:a16="http://schemas.microsoft.com/office/drawing/2014/main" id="{8F80FE76-61C3-4F87-B11F-31B6325336A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5677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6" name="Line 642">
            <a:extLst>
              <a:ext uri="{FF2B5EF4-FFF2-40B4-BE49-F238E27FC236}">
                <a16:creationId xmlns:a16="http://schemas.microsoft.com/office/drawing/2014/main" id="{2C0EBDC5-B8C3-41B0-BB46-82AAB47284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5677" y="14680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7" name="Line 643">
            <a:extLst>
              <a:ext uri="{FF2B5EF4-FFF2-40B4-BE49-F238E27FC236}">
                <a16:creationId xmlns:a16="http://schemas.microsoft.com/office/drawing/2014/main" id="{07D035F9-2546-4502-9EEF-4472C8A19016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8377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8" name="Freeform 644">
            <a:extLst>
              <a:ext uri="{FF2B5EF4-FFF2-40B4-BE49-F238E27FC236}">
                <a16:creationId xmlns:a16="http://schemas.microsoft.com/office/drawing/2014/main" id="{388D7FEF-7CB7-43F5-9F60-B6F0C486DDC7}"/>
              </a:ext>
            </a:extLst>
          </p:cNvPr>
          <p:cNvSpPr>
            <a:spLocks/>
          </p:cNvSpPr>
          <p:nvPr/>
        </p:nvSpPr>
        <p:spPr bwMode="auto">
          <a:xfrm>
            <a:off x="6215365" y="1458561"/>
            <a:ext cx="50800" cy="28575"/>
          </a:xfrm>
          <a:custGeom>
            <a:avLst/>
            <a:gdLst>
              <a:gd name="T0" fmla="*/ 2147483647 w 32"/>
              <a:gd name="T1" fmla="*/ 2147483647 h 24"/>
              <a:gd name="T2" fmla="*/ 2147483647 w 32"/>
              <a:gd name="T3" fmla="*/ 2147483647 h 24"/>
              <a:gd name="T4" fmla="*/ 2147483647 w 32"/>
              <a:gd name="T5" fmla="*/ 2147483647 h 24"/>
              <a:gd name="T6" fmla="*/ 2147483647 w 32"/>
              <a:gd name="T7" fmla="*/ 2147483647 h 24"/>
              <a:gd name="T8" fmla="*/ 2147483647 w 32"/>
              <a:gd name="T9" fmla="*/ 2147483647 h 24"/>
              <a:gd name="T10" fmla="*/ 0 w 32"/>
              <a:gd name="T11" fmla="*/ 2147483647 h 24"/>
              <a:gd name="T12" fmla="*/ 0 w 32"/>
              <a:gd name="T13" fmla="*/ 2147483647 h 24"/>
              <a:gd name="T14" fmla="*/ 2147483647 w 32"/>
              <a:gd name="T15" fmla="*/ 0 h 24"/>
              <a:gd name="T16" fmla="*/ 2147483647 w 32"/>
              <a:gd name="T17" fmla="*/ 0 h 24"/>
              <a:gd name="T18" fmla="*/ 2147483647 w 32"/>
              <a:gd name="T19" fmla="*/ 0 h 24"/>
              <a:gd name="T20" fmla="*/ 2147483647 w 32"/>
              <a:gd name="T21" fmla="*/ 0 h 24"/>
              <a:gd name="T22" fmla="*/ 2147483647 w 32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4"/>
              <a:gd name="T38" fmla="*/ 32 w 32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4">
                <a:moveTo>
                  <a:pt x="32" y="16"/>
                </a:moveTo>
                <a:lnTo>
                  <a:pt x="24" y="24"/>
                </a:lnTo>
                <a:lnTo>
                  <a:pt x="16" y="24"/>
                </a:lnTo>
                <a:lnTo>
                  <a:pt x="8" y="24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9" name="Line 645">
            <a:extLst>
              <a:ext uri="{FF2B5EF4-FFF2-40B4-BE49-F238E27FC236}">
                <a16:creationId xmlns:a16="http://schemas.microsoft.com/office/drawing/2014/main" id="{AC819F7E-427F-4841-9A2E-4404A0649CA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53465" y="14776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0" name="Line 646">
            <a:extLst>
              <a:ext uri="{FF2B5EF4-FFF2-40B4-BE49-F238E27FC236}">
                <a16:creationId xmlns:a16="http://schemas.microsoft.com/office/drawing/2014/main" id="{513AA13E-ED4D-4F11-B66E-6910931A142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4871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1" name="Line 647">
            <a:extLst>
              <a:ext uri="{FF2B5EF4-FFF2-40B4-BE49-F238E27FC236}">
                <a16:creationId xmlns:a16="http://schemas.microsoft.com/office/drawing/2014/main" id="{149CDA04-C874-4E81-B3A3-0607A188C8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40765" y="148713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2" name="Line 648">
            <a:extLst>
              <a:ext uri="{FF2B5EF4-FFF2-40B4-BE49-F238E27FC236}">
                <a16:creationId xmlns:a16="http://schemas.microsoft.com/office/drawing/2014/main" id="{C7C9DA5C-9C05-49C3-8A08-3F6029526C5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4871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3" name="Line 649">
            <a:extLst>
              <a:ext uri="{FF2B5EF4-FFF2-40B4-BE49-F238E27FC236}">
                <a16:creationId xmlns:a16="http://schemas.microsoft.com/office/drawing/2014/main" id="{FE81D7C7-F686-44CA-BC8D-6E10E00E74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4871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4" name="Line 650">
            <a:extLst>
              <a:ext uri="{FF2B5EF4-FFF2-40B4-BE49-F238E27FC236}">
                <a16:creationId xmlns:a16="http://schemas.microsoft.com/office/drawing/2014/main" id="{72FD0956-649E-4DE3-ABEC-0F075E0FFA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4871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5" name="Line 651">
            <a:extLst>
              <a:ext uri="{FF2B5EF4-FFF2-40B4-BE49-F238E27FC236}">
                <a16:creationId xmlns:a16="http://schemas.microsoft.com/office/drawing/2014/main" id="{7EEB2CAF-F07F-4A48-AC5D-B197F29F46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28065" y="148713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6" name="Line 652">
            <a:extLst>
              <a:ext uri="{FF2B5EF4-FFF2-40B4-BE49-F238E27FC236}">
                <a16:creationId xmlns:a16="http://schemas.microsoft.com/office/drawing/2014/main" id="{EF73C8EE-E683-459D-870C-A9E09D9FD45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065" y="14871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7" name="Line 653">
            <a:extLst>
              <a:ext uri="{FF2B5EF4-FFF2-40B4-BE49-F238E27FC236}">
                <a16:creationId xmlns:a16="http://schemas.microsoft.com/office/drawing/2014/main" id="{5C256AAE-C281-4231-AF45-B524D0264D3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15365" y="14776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8" name="Line 654">
            <a:extLst>
              <a:ext uri="{FF2B5EF4-FFF2-40B4-BE49-F238E27FC236}">
                <a16:creationId xmlns:a16="http://schemas.microsoft.com/office/drawing/2014/main" id="{FCC271FB-8C82-4E7A-B188-CCF67365E0A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536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9" name="Line 655">
            <a:extLst>
              <a:ext uri="{FF2B5EF4-FFF2-40B4-BE49-F238E27FC236}">
                <a16:creationId xmlns:a16="http://schemas.microsoft.com/office/drawing/2014/main" id="{45DF7BEA-B4D2-42C6-9A00-B7C0F25B013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536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0" name="Line 656">
            <a:extLst>
              <a:ext uri="{FF2B5EF4-FFF2-40B4-BE49-F238E27FC236}">
                <a16:creationId xmlns:a16="http://schemas.microsoft.com/office/drawing/2014/main" id="{BCAFF71D-401F-4B40-A227-4397F6D6F77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536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1" name="Line 657">
            <a:extLst>
              <a:ext uri="{FF2B5EF4-FFF2-40B4-BE49-F238E27FC236}">
                <a16:creationId xmlns:a16="http://schemas.microsoft.com/office/drawing/2014/main" id="{98390628-B78E-4EE4-9E7C-6768479F85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15365" y="14585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2" name="Line 658">
            <a:extLst>
              <a:ext uri="{FF2B5EF4-FFF2-40B4-BE49-F238E27FC236}">
                <a16:creationId xmlns:a16="http://schemas.microsoft.com/office/drawing/2014/main" id="{14408349-109B-47FB-AD84-648B54287E2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065" y="14585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3" name="Line 659">
            <a:extLst>
              <a:ext uri="{FF2B5EF4-FFF2-40B4-BE49-F238E27FC236}">
                <a16:creationId xmlns:a16="http://schemas.microsoft.com/office/drawing/2014/main" id="{0CFA8560-7FE6-49DE-85A0-206A7836FE0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065" y="145856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4" name="Line 660">
            <a:extLst>
              <a:ext uri="{FF2B5EF4-FFF2-40B4-BE49-F238E27FC236}">
                <a16:creationId xmlns:a16="http://schemas.microsoft.com/office/drawing/2014/main" id="{EE1CF492-E273-495D-9569-3A1C66F423E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4585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5" name="Line 661">
            <a:extLst>
              <a:ext uri="{FF2B5EF4-FFF2-40B4-BE49-F238E27FC236}">
                <a16:creationId xmlns:a16="http://schemas.microsoft.com/office/drawing/2014/main" id="{768311BC-D85C-47D9-8C93-BFEFCB9B76A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4585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6" name="Line 662">
            <a:extLst>
              <a:ext uri="{FF2B5EF4-FFF2-40B4-BE49-F238E27FC236}">
                <a16:creationId xmlns:a16="http://schemas.microsoft.com/office/drawing/2014/main" id="{2ED330BE-A514-4565-9B02-C0781DA95F0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4585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7" name="Line 663">
            <a:extLst>
              <a:ext uri="{FF2B5EF4-FFF2-40B4-BE49-F238E27FC236}">
                <a16:creationId xmlns:a16="http://schemas.microsoft.com/office/drawing/2014/main" id="{56D66C37-B049-4921-B253-1614E708DAF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765" y="1458561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8" name="Line 664">
            <a:extLst>
              <a:ext uri="{FF2B5EF4-FFF2-40B4-BE49-F238E27FC236}">
                <a16:creationId xmlns:a16="http://schemas.microsoft.com/office/drawing/2014/main" id="{2A84C851-064B-4313-B79C-DFAFD76D833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458561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9" name="Line 665">
            <a:extLst>
              <a:ext uri="{FF2B5EF4-FFF2-40B4-BE49-F238E27FC236}">
                <a16:creationId xmlns:a16="http://schemas.microsoft.com/office/drawing/2014/main" id="{08F7F024-CD59-4A5B-91FE-FF5884CB4AF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3465" y="14585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0" name="Line 666">
            <a:extLst>
              <a:ext uri="{FF2B5EF4-FFF2-40B4-BE49-F238E27FC236}">
                <a16:creationId xmlns:a16="http://schemas.microsoft.com/office/drawing/2014/main" id="{540EC98A-945D-4B68-9DFA-5A0C72C4B46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616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1" name="Freeform 667">
            <a:extLst>
              <a:ext uri="{FF2B5EF4-FFF2-40B4-BE49-F238E27FC236}">
                <a16:creationId xmlns:a16="http://schemas.microsoft.com/office/drawing/2014/main" id="{2665C80E-DA54-4051-8AEF-392F8CCBBE04}"/>
              </a:ext>
            </a:extLst>
          </p:cNvPr>
          <p:cNvSpPr>
            <a:spLocks/>
          </p:cNvSpPr>
          <p:nvPr/>
        </p:nvSpPr>
        <p:spPr bwMode="auto">
          <a:xfrm>
            <a:off x="6318552" y="1449036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2" name="Line 668">
            <a:extLst>
              <a:ext uri="{FF2B5EF4-FFF2-40B4-BE49-F238E27FC236}">
                <a16:creationId xmlns:a16="http://schemas.microsoft.com/office/drawing/2014/main" id="{E5B8D36B-945A-4E08-9997-77228073E3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56652" y="14680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3" name="Line 669">
            <a:extLst>
              <a:ext uri="{FF2B5EF4-FFF2-40B4-BE49-F238E27FC236}">
                <a16:creationId xmlns:a16="http://schemas.microsoft.com/office/drawing/2014/main" id="{A161F7C6-F73D-47F3-8456-0DAA27FEEA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6652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4" name="Line 670">
            <a:extLst>
              <a:ext uri="{FF2B5EF4-FFF2-40B4-BE49-F238E27FC236}">
                <a16:creationId xmlns:a16="http://schemas.microsoft.com/office/drawing/2014/main" id="{30E6DC2C-E872-4AD4-96B0-282CBFE5E9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43952" y="14776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5" name="Line 671">
            <a:extLst>
              <a:ext uri="{FF2B5EF4-FFF2-40B4-BE49-F238E27FC236}">
                <a16:creationId xmlns:a16="http://schemas.microsoft.com/office/drawing/2014/main" id="{591A8DF9-5F7B-4DE8-841C-9089597231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6" name="Line 672">
            <a:extLst>
              <a:ext uri="{FF2B5EF4-FFF2-40B4-BE49-F238E27FC236}">
                <a16:creationId xmlns:a16="http://schemas.microsoft.com/office/drawing/2014/main" id="{09186A61-77C5-4A5F-9D54-83C1CA652A9C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7" name="Line 673">
            <a:extLst>
              <a:ext uri="{FF2B5EF4-FFF2-40B4-BE49-F238E27FC236}">
                <a16:creationId xmlns:a16="http://schemas.microsoft.com/office/drawing/2014/main" id="{94527757-A56E-4D4A-8C25-EAD26D5A4698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8" name="Line 674">
            <a:extLst>
              <a:ext uri="{FF2B5EF4-FFF2-40B4-BE49-F238E27FC236}">
                <a16:creationId xmlns:a16="http://schemas.microsoft.com/office/drawing/2014/main" id="{77FE0139-6CA0-4A62-B2E4-5BFDC9F1E9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18552" y="14776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9" name="Line 675">
            <a:extLst>
              <a:ext uri="{FF2B5EF4-FFF2-40B4-BE49-F238E27FC236}">
                <a16:creationId xmlns:a16="http://schemas.microsoft.com/office/drawing/2014/main" id="{818A346C-19DE-4F48-B2AE-5C5935DEDA3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4776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0" name="Line 676">
            <a:extLst>
              <a:ext uri="{FF2B5EF4-FFF2-40B4-BE49-F238E27FC236}">
                <a16:creationId xmlns:a16="http://schemas.microsoft.com/office/drawing/2014/main" id="{3DB0CE06-9F43-4F59-B92A-D4A9A2DCB8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18552" y="1468086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1" name="Line 677">
            <a:extLst>
              <a:ext uri="{FF2B5EF4-FFF2-40B4-BE49-F238E27FC236}">
                <a16:creationId xmlns:a16="http://schemas.microsoft.com/office/drawing/2014/main" id="{5BF8BE42-4AF3-40B4-9CA8-411938153CD8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2" name="Line 678">
            <a:extLst>
              <a:ext uri="{FF2B5EF4-FFF2-40B4-BE49-F238E27FC236}">
                <a16:creationId xmlns:a16="http://schemas.microsoft.com/office/drawing/2014/main" id="{FFFCE203-B3CD-43DD-BA0D-F72F5EFBD46E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3" name="Line 679">
            <a:extLst>
              <a:ext uri="{FF2B5EF4-FFF2-40B4-BE49-F238E27FC236}">
                <a16:creationId xmlns:a16="http://schemas.microsoft.com/office/drawing/2014/main" id="{550305B8-C5E1-455A-B891-2E580C2FB98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4" name="Line 680">
            <a:extLst>
              <a:ext uri="{FF2B5EF4-FFF2-40B4-BE49-F238E27FC236}">
                <a16:creationId xmlns:a16="http://schemas.microsoft.com/office/drawing/2014/main" id="{781AA15A-6C5F-4C49-9501-D06F5AD0D48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18552" y="1449036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5" name="Line 681">
            <a:extLst>
              <a:ext uri="{FF2B5EF4-FFF2-40B4-BE49-F238E27FC236}">
                <a16:creationId xmlns:a16="http://schemas.microsoft.com/office/drawing/2014/main" id="{7C29A1FB-DEAF-41D9-BE31-840562CB296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4490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6" name="Line 682">
            <a:extLst>
              <a:ext uri="{FF2B5EF4-FFF2-40B4-BE49-F238E27FC236}">
                <a16:creationId xmlns:a16="http://schemas.microsoft.com/office/drawing/2014/main" id="{EF757C39-BA85-440D-803E-E8CBB23AB8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8552" y="1449036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7" name="Line 683">
            <a:extLst>
              <a:ext uri="{FF2B5EF4-FFF2-40B4-BE49-F238E27FC236}">
                <a16:creationId xmlns:a16="http://schemas.microsoft.com/office/drawing/2014/main" id="{1FC60F6F-FA92-42F1-8C08-F375AD5CEAFE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4490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8" name="Line 684">
            <a:extLst>
              <a:ext uri="{FF2B5EF4-FFF2-40B4-BE49-F238E27FC236}">
                <a16:creationId xmlns:a16="http://schemas.microsoft.com/office/drawing/2014/main" id="{AD2D7EE2-EA79-48BE-B34F-4B46C5C37BE7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4490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9" name="Line 685">
            <a:extLst>
              <a:ext uri="{FF2B5EF4-FFF2-40B4-BE49-F238E27FC236}">
                <a16:creationId xmlns:a16="http://schemas.microsoft.com/office/drawing/2014/main" id="{5A442EFC-15F4-4608-92FA-AC23F038DB9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4490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0" name="Line 686">
            <a:extLst>
              <a:ext uri="{FF2B5EF4-FFF2-40B4-BE49-F238E27FC236}">
                <a16:creationId xmlns:a16="http://schemas.microsoft.com/office/drawing/2014/main" id="{82B53A75-01F0-4597-84AC-C63AA21A542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44903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1" name="Line 687">
            <a:extLst>
              <a:ext uri="{FF2B5EF4-FFF2-40B4-BE49-F238E27FC236}">
                <a16:creationId xmlns:a16="http://schemas.microsoft.com/office/drawing/2014/main" id="{1043740C-B473-43B4-846D-FA2CD6EF36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6652" y="144903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2" name="Line 688">
            <a:extLst>
              <a:ext uri="{FF2B5EF4-FFF2-40B4-BE49-F238E27FC236}">
                <a16:creationId xmlns:a16="http://schemas.microsoft.com/office/drawing/2014/main" id="{02FE0D1F-F36A-448B-BE54-ADB94E6F68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6652" y="1449036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3" name="Line 689">
            <a:extLst>
              <a:ext uri="{FF2B5EF4-FFF2-40B4-BE49-F238E27FC236}">
                <a16:creationId xmlns:a16="http://schemas.microsoft.com/office/drawing/2014/main" id="{3520E01C-E0B1-4C60-8FC8-EFE75FD912B3}"/>
              </a:ext>
            </a:extLst>
          </p:cNvPr>
          <p:cNvSpPr>
            <a:spLocks noChangeShapeType="1"/>
          </p:cNvSpPr>
          <p:nvPr/>
        </p:nvSpPr>
        <p:spPr bwMode="auto">
          <a:xfrm>
            <a:off x="6369352" y="14680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4" name="Freeform 690">
            <a:extLst>
              <a:ext uri="{FF2B5EF4-FFF2-40B4-BE49-F238E27FC236}">
                <a16:creationId xmlns:a16="http://schemas.microsoft.com/office/drawing/2014/main" id="{12A8A57C-70AC-4F6C-8B31-0CE87199BCBC}"/>
              </a:ext>
            </a:extLst>
          </p:cNvPr>
          <p:cNvSpPr>
            <a:spLocks/>
          </p:cNvSpPr>
          <p:nvPr/>
        </p:nvSpPr>
        <p:spPr bwMode="auto">
          <a:xfrm>
            <a:off x="6331252" y="1531586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6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5" name="Line 691">
            <a:extLst>
              <a:ext uri="{FF2B5EF4-FFF2-40B4-BE49-F238E27FC236}">
                <a16:creationId xmlns:a16="http://schemas.microsoft.com/office/drawing/2014/main" id="{7433ABDB-03B1-4EE1-AF1A-0F2DF8469F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69352" y="15506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6" name="Line 692">
            <a:extLst>
              <a:ext uri="{FF2B5EF4-FFF2-40B4-BE49-F238E27FC236}">
                <a16:creationId xmlns:a16="http://schemas.microsoft.com/office/drawing/2014/main" id="{B1616343-210C-4D7D-ADC3-0CB265CDD0E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69352" y="15601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7" name="Line 693">
            <a:extLst>
              <a:ext uri="{FF2B5EF4-FFF2-40B4-BE49-F238E27FC236}">
                <a16:creationId xmlns:a16="http://schemas.microsoft.com/office/drawing/2014/main" id="{DB16A36B-C56B-432D-A650-0063A0633B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56652" y="15601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8" name="Line 694">
            <a:extLst>
              <a:ext uri="{FF2B5EF4-FFF2-40B4-BE49-F238E27FC236}">
                <a16:creationId xmlns:a16="http://schemas.microsoft.com/office/drawing/2014/main" id="{2A9842BA-9A6E-495A-B62D-74CFF2AF13F8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6652" y="15601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9" name="Line 695">
            <a:extLst>
              <a:ext uri="{FF2B5EF4-FFF2-40B4-BE49-F238E27FC236}">
                <a16:creationId xmlns:a16="http://schemas.microsoft.com/office/drawing/2014/main" id="{01D9E86F-8078-46D7-A21B-820AA37EA6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6652" y="15601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0" name="Line 696">
            <a:extLst>
              <a:ext uri="{FF2B5EF4-FFF2-40B4-BE49-F238E27FC236}">
                <a16:creationId xmlns:a16="http://schemas.microsoft.com/office/drawing/2014/main" id="{5E941FF5-0524-437A-B210-28A8DDC0B4AC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6652" y="15601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1" name="Line 697">
            <a:extLst>
              <a:ext uri="{FF2B5EF4-FFF2-40B4-BE49-F238E27FC236}">
                <a16:creationId xmlns:a16="http://schemas.microsoft.com/office/drawing/2014/main" id="{B603BDA2-36BC-4FBA-A3A2-7327ECF8950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43952" y="15601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2" name="Line 698">
            <a:extLst>
              <a:ext uri="{FF2B5EF4-FFF2-40B4-BE49-F238E27FC236}">
                <a16:creationId xmlns:a16="http://schemas.microsoft.com/office/drawing/2014/main" id="{445B16FB-0581-42E9-9800-7AA4B3C051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5601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3" name="Line 699">
            <a:extLst>
              <a:ext uri="{FF2B5EF4-FFF2-40B4-BE49-F238E27FC236}">
                <a16:creationId xmlns:a16="http://schemas.microsoft.com/office/drawing/2014/main" id="{F2523072-3D1D-4997-9E09-76B1ED12F4F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331252" y="15506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4" name="Line 700">
            <a:extLst>
              <a:ext uri="{FF2B5EF4-FFF2-40B4-BE49-F238E27FC236}">
                <a16:creationId xmlns:a16="http://schemas.microsoft.com/office/drawing/2014/main" id="{584FEBE1-E9E3-41FE-81BC-4D4A0DE501F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1252" y="155063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5" name="Line 701">
            <a:extLst>
              <a:ext uri="{FF2B5EF4-FFF2-40B4-BE49-F238E27FC236}">
                <a16:creationId xmlns:a16="http://schemas.microsoft.com/office/drawing/2014/main" id="{807F44BA-2967-41AA-8FF1-9965D2412380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1252" y="155063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6" name="Line 702">
            <a:extLst>
              <a:ext uri="{FF2B5EF4-FFF2-40B4-BE49-F238E27FC236}">
                <a16:creationId xmlns:a16="http://schemas.microsoft.com/office/drawing/2014/main" id="{A45C2B6A-ACD2-4277-A93E-2FBCCA86A13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1252" y="155063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7" name="Line 703">
            <a:extLst>
              <a:ext uri="{FF2B5EF4-FFF2-40B4-BE49-F238E27FC236}">
                <a16:creationId xmlns:a16="http://schemas.microsoft.com/office/drawing/2014/main" id="{6D77598E-7320-4D0B-8FD5-FB97D88687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31252" y="1531586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8" name="Line 704">
            <a:extLst>
              <a:ext uri="{FF2B5EF4-FFF2-40B4-BE49-F238E27FC236}">
                <a16:creationId xmlns:a16="http://schemas.microsoft.com/office/drawing/2014/main" id="{26855690-B41D-432C-9D39-B68421FD452C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5315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9" name="Line 705">
            <a:extLst>
              <a:ext uri="{FF2B5EF4-FFF2-40B4-BE49-F238E27FC236}">
                <a16:creationId xmlns:a16="http://schemas.microsoft.com/office/drawing/2014/main" id="{3CACCD17-0B0B-4C06-B7E5-A0623E7D1AF2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952" y="153158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0" name="Line 706">
            <a:extLst>
              <a:ext uri="{FF2B5EF4-FFF2-40B4-BE49-F238E27FC236}">
                <a16:creationId xmlns:a16="http://schemas.microsoft.com/office/drawing/2014/main" id="{D187C2E1-5118-46F9-AE28-CF30C1DE9B18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6652" y="15315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1" name="Line 707">
            <a:extLst>
              <a:ext uri="{FF2B5EF4-FFF2-40B4-BE49-F238E27FC236}">
                <a16:creationId xmlns:a16="http://schemas.microsoft.com/office/drawing/2014/main" id="{98EB487E-2A61-4203-9292-4CFACCDA9300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6652" y="15315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2" name="Line 708">
            <a:extLst>
              <a:ext uri="{FF2B5EF4-FFF2-40B4-BE49-F238E27FC236}">
                <a16:creationId xmlns:a16="http://schemas.microsoft.com/office/drawing/2014/main" id="{C7FC5805-9B8C-4B50-B126-F106B1CBEE78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6652" y="15315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3" name="Line 709">
            <a:extLst>
              <a:ext uri="{FF2B5EF4-FFF2-40B4-BE49-F238E27FC236}">
                <a16:creationId xmlns:a16="http://schemas.microsoft.com/office/drawing/2014/main" id="{CD4E2299-2F2C-4FCF-86C2-DE42F0501972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6652" y="1531586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4" name="Line 710">
            <a:extLst>
              <a:ext uri="{FF2B5EF4-FFF2-40B4-BE49-F238E27FC236}">
                <a16:creationId xmlns:a16="http://schemas.microsoft.com/office/drawing/2014/main" id="{252F4C74-4CD6-460E-817C-399A5252CD87}"/>
              </a:ext>
            </a:extLst>
          </p:cNvPr>
          <p:cNvSpPr>
            <a:spLocks noChangeShapeType="1"/>
          </p:cNvSpPr>
          <p:nvPr/>
        </p:nvSpPr>
        <p:spPr bwMode="auto">
          <a:xfrm>
            <a:off x="6369352" y="15315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5" name="Line 711">
            <a:extLst>
              <a:ext uri="{FF2B5EF4-FFF2-40B4-BE49-F238E27FC236}">
                <a16:creationId xmlns:a16="http://schemas.microsoft.com/office/drawing/2014/main" id="{77E748DD-0A31-48E9-993A-C37D54839B3E}"/>
              </a:ext>
            </a:extLst>
          </p:cNvPr>
          <p:cNvSpPr>
            <a:spLocks noChangeShapeType="1"/>
          </p:cNvSpPr>
          <p:nvPr/>
        </p:nvSpPr>
        <p:spPr bwMode="auto">
          <a:xfrm>
            <a:off x="6369352" y="1531586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6" name="Line 712">
            <a:extLst>
              <a:ext uri="{FF2B5EF4-FFF2-40B4-BE49-F238E27FC236}">
                <a16:creationId xmlns:a16="http://schemas.microsoft.com/office/drawing/2014/main" id="{783FE2F3-2830-4301-920B-BBCED52D437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2052" y="155063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7" name="Freeform 713">
            <a:extLst>
              <a:ext uri="{FF2B5EF4-FFF2-40B4-BE49-F238E27FC236}">
                <a16:creationId xmlns:a16="http://schemas.microsoft.com/office/drawing/2014/main" id="{03C5FEEE-9BF3-4812-B6E7-190A12835203}"/>
              </a:ext>
            </a:extLst>
          </p:cNvPr>
          <p:cNvSpPr>
            <a:spLocks/>
          </p:cNvSpPr>
          <p:nvPr/>
        </p:nvSpPr>
        <p:spPr bwMode="auto">
          <a:xfrm>
            <a:off x="6472540" y="1522061"/>
            <a:ext cx="52387" cy="28575"/>
          </a:xfrm>
          <a:custGeom>
            <a:avLst/>
            <a:gdLst>
              <a:gd name="T0" fmla="*/ 2147483647 w 32"/>
              <a:gd name="T1" fmla="*/ 2147483647 h 24"/>
              <a:gd name="T2" fmla="*/ 2147483647 w 32"/>
              <a:gd name="T3" fmla="*/ 2147483647 h 24"/>
              <a:gd name="T4" fmla="*/ 2147483647 w 32"/>
              <a:gd name="T5" fmla="*/ 2147483647 h 24"/>
              <a:gd name="T6" fmla="*/ 2147483647 w 32"/>
              <a:gd name="T7" fmla="*/ 2147483647 h 24"/>
              <a:gd name="T8" fmla="*/ 2147483647 w 32"/>
              <a:gd name="T9" fmla="*/ 2147483647 h 24"/>
              <a:gd name="T10" fmla="*/ 0 w 32"/>
              <a:gd name="T11" fmla="*/ 2147483647 h 24"/>
              <a:gd name="T12" fmla="*/ 0 w 32"/>
              <a:gd name="T13" fmla="*/ 2147483647 h 24"/>
              <a:gd name="T14" fmla="*/ 2147483647 w 32"/>
              <a:gd name="T15" fmla="*/ 0 h 24"/>
              <a:gd name="T16" fmla="*/ 2147483647 w 32"/>
              <a:gd name="T17" fmla="*/ 0 h 24"/>
              <a:gd name="T18" fmla="*/ 2147483647 w 32"/>
              <a:gd name="T19" fmla="*/ 0 h 24"/>
              <a:gd name="T20" fmla="*/ 2147483647 w 32"/>
              <a:gd name="T21" fmla="*/ 0 h 24"/>
              <a:gd name="T22" fmla="*/ 2147483647 w 32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4"/>
              <a:gd name="T38" fmla="*/ 32 w 32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4">
                <a:moveTo>
                  <a:pt x="32" y="8"/>
                </a:moveTo>
                <a:lnTo>
                  <a:pt x="24" y="16"/>
                </a:lnTo>
                <a:lnTo>
                  <a:pt x="16" y="24"/>
                </a:lnTo>
                <a:lnTo>
                  <a:pt x="8" y="16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8" name="Line 714">
            <a:extLst>
              <a:ext uri="{FF2B5EF4-FFF2-40B4-BE49-F238E27FC236}">
                <a16:creationId xmlns:a16="http://schemas.microsoft.com/office/drawing/2014/main" id="{5A531E2C-84A1-4B4F-8465-1346DDBB1E7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12227" y="1531586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9" name="Line 715">
            <a:extLst>
              <a:ext uri="{FF2B5EF4-FFF2-40B4-BE49-F238E27FC236}">
                <a16:creationId xmlns:a16="http://schemas.microsoft.com/office/drawing/2014/main" id="{8E1CBB7B-FD89-4BB4-932E-91B587066EE7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2227" y="1542698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0" name="Line 716">
            <a:extLst>
              <a:ext uri="{FF2B5EF4-FFF2-40B4-BE49-F238E27FC236}">
                <a16:creationId xmlns:a16="http://schemas.microsoft.com/office/drawing/2014/main" id="{3D00B60C-7407-4DA4-B1D0-33D815A9C9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99527" y="1542698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1" name="Line 717">
            <a:extLst>
              <a:ext uri="{FF2B5EF4-FFF2-40B4-BE49-F238E27FC236}">
                <a16:creationId xmlns:a16="http://schemas.microsoft.com/office/drawing/2014/main" id="{A049714E-E3F7-4A2B-B444-238353F25FF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99527" y="155063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2" name="Line 718">
            <a:extLst>
              <a:ext uri="{FF2B5EF4-FFF2-40B4-BE49-F238E27FC236}">
                <a16:creationId xmlns:a16="http://schemas.microsoft.com/office/drawing/2014/main" id="{3B045221-3F63-4FE2-AACF-60FABE417A01}"/>
              </a:ext>
            </a:extLst>
          </p:cNvPr>
          <p:cNvSpPr>
            <a:spLocks noChangeShapeType="1"/>
          </p:cNvSpPr>
          <p:nvPr/>
        </p:nvSpPr>
        <p:spPr bwMode="auto">
          <a:xfrm>
            <a:off x="6499527" y="155063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3" name="Line 719">
            <a:extLst>
              <a:ext uri="{FF2B5EF4-FFF2-40B4-BE49-F238E27FC236}">
                <a16:creationId xmlns:a16="http://schemas.microsoft.com/office/drawing/2014/main" id="{9897355E-EC95-477C-A7B0-346E2675C0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499527" y="155063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4" name="Line 720">
            <a:extLst>
              <a:ext uri="{FF2B5EF4-FFF2-40B4-BE49-F238E27FC236}">
                <a16:creationId xmlns:a16="http://schemas.microsoft.com/office/drawing/2014/main" id="{4BBABBFB-2B52-4EA5-9343-6931D540A82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85240" y="1542698"/>
            <a:ext cx="142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5" name="Line 721">
            <a:extLst>
              <a:ext uri="{FF2B5EF4-FFF2-40B4-BE49-F238E27FC236}">
                <a16:creationId xmlns:a16="http://schemas.microsoft.com/office/drawing/2014/main" id="{643E0F12-F750-44EA-8997-19893F843E4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54269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6" name="Line 722">
            <a:extLst>
              <a:ext uri="{FF2B5EF4-FFF2-40B4-BE49-F238E27FC236}">
                <a16:creationId xmlns:a16="http://schemas.microsoft.com/office/drawing/2014/main" id="{A35081F2-7A9B-4077-9338-B8ABF6586FD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72540" y="1531586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7" name="Line 723">
            <a:extLst>
              <a:ext uri="{FF2B5EF4-FFF2-40B4-BE49-F238E27FC236}">
                <a16:creationId xmlns:a16="http://schemas.microsoft.com/office/drawing/2014/main" id="{922DABB3-49D9-453C-B055-4526023A66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5315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8" name="Line 724">
            <a:extLst>
              <a:ext uri="{FF2B5EF4-FFF2-40B4-BE49-F238E27FC236}">
                <a16:creationId xmlns:a16="http://schemas.microsoft.com/office/drawing/2014/main" id="{C093F6F5-AFAB-43EF-89DC-C01AFCBCD7B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5315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9" name="Line 725">
            <a:extLst>
              <a:ext uri="{FF2B5EF4-FFF2-40B4-BE49-F238E27FC236}">
                <a16:creationId xmlns:a16="http://schemas.microsoft.com/office/drawing/2014/main" id="{0933ED26-A974-4207-A2EA-DB0883FCA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53158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0" name="Line 726">
            <a:extLst>
              <a:ext uri="{FF2B5EF4-FFF2-40B4-BE49-F238E27FC236}">
                <a16:creationId xmlns:a16="http://schemas.microsoft.com/office/drawing/2014/main" id="{24D80F4F-5D7B-469B-8C10-30B92FD0B64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72540" y="15220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1" name="Line 727">
            <a:extLst>
              <a:ext uri="{FF2B5EF4-FFF2-40B4-BE49-F238E27FC236}">
                <a16:creationId xmlns:a16="http://schemas.microsoft.com/office/drawing/2014/main" id="{4445249B-E067-4E22-B6AC-048F7A5C5576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52206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2" name="Line 729">
            <a:extLst>
              <a:ext uri="{FF2B5EF4-FFF2-40B4-BE49-F238E27FC236}">
                <a16:creationId xmlns:a16="http://schemas.microsoft.com/office/drawing/2014/main" id="{CE7D3533-B2CA-40F0-A5BA-33FD62A2DC6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5240" y="1522061"/>
            <a:ext cx="142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3" name="Line 730">
            <a:extLst>
              <a:ext uri="{FF2B5EF4-FFF2-40B4-BE49-F238E27FC236}">
                <a16:creationId xmlns:a16="http://schemas.microsoft.com/office/drawing/2014/main" id="{F23FDE9B-37AD-449A-B59C-C147BE2148EF}"/>
              </a:ext>
            </a:extLst>
          </p:cNvPr>
          <p:cNvSpPr>
            <a:spLocks noChangeShapeType="1"/>
          </p:cNvSpPr>
          <p:nvPr/>
        </p:nvSpPr>
        <p:spPr bwMode="auto">
          <a:xfrm>
            <a:off x="6499527" y="15220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4" name="Line 731">
            <a:extLst>
              <a:ext uri="{FF2B5EF4-FFF2-40B4-BE49-F238E27FC236}">
                <a16:creationId xmlns:a16="http://schemas.microsoft.com/office/drawing/2014/main" id="{D87BF8C3-92B5-4FA5-ABF9-1643B7CFBEA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99527" y="15220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5" name="Line 732">
            <a:extLst>
              <a:ext uri="{FF2B5EF4-FFF2-40B4-BE49-F238E27FC236}">
                <a16:creationId xmlns:a16="http://schemas.microsoft.com/office/drawing/2014/main" id="{9728F6BE-0B80-4089-8695-1FE6A20057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99527" y="15220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6" name="Line 733">
            <a:extLst>
              <a:ext uri="{FF2B5EF4-FFF2-40B4-BE49-F238E27FC236}">
                <a16:creationId xmlns:a16="http://schemas.microsoft.com/office/drawing/2014/main" id="{F2A0DB22-DF5A-4AA6-9BBD-40AF286CCC96}"/>
              </a:ext>
            </a:extLst>
          </p:cNvPr>
          <p:cNvSpPr>
            <a:spLocks noChangeShapeType="1"/>
          </p:cNvSpPr>
          <p:nvPr/>
        </p:nvSpPr>
        <p:spPr bwMode="auto">
          <a:xfrm>
            <a:off x="6499527" y="152206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7" name="Line 734">
            <a:extLst>
              <a:ext uri="{FF2B5EF4-FFF2-40B4-BE49-F238E27FC236}">
                <a16:creationId xmlns:a16="http://schemas.microsoft.com/office/drawing/2014/main" id="{F3AC4691-970F-4097-A051-2807D167A25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2227" y="1522061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8" name="Line 735">
            <a:extLst>
              <a:ext uri="{FF2B5EF4-FFF2-40B4-BE49-F238E27FC236}">
                <a16:creationId xmlns:a16="http://schemas.microsoft.com/office/drawing/2014/main" id="{BC4CDC4F-2756-40D3-A361-7D20BD8D2522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2227" y="15220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9" name="Line 736">
            <a:extLst>
              <a:ext uri="{FF2B5EF4-FFF2-40B4-BE49-F238E27FC236}">
                <a16:creationId xmlns:a16="http://schemas.microsoft.com/office/drawing/2014/main" id="{F0FFC12A-5852-4692-830E-9AB1FC6FA68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4927" y="1531586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0" name="Freeform 737">
            <a:extLst>
              <a:ext uri="{FF2B5EF4-FFF2-40B4-BE49-F238E27FC236}">
                <a16:creationId xmlns:a16="http://schemas.microsoft.com/office/drawing/2014/main" id="{8FF540E4-DF4C-4687-9165-DE1A6E9B0562}"/>
              </a:ext>
            </a:extLst>
          </p:cNvPr>
          <p:cNvSpPr>
            <a:spLocks/>
          </p:cNvSpPr>
          <p:nvPr/>
        </p:nvSpPr>
        <p:spPr bwMode="auto">
          <a:xfrm>
            <a:off x="6704315" y="1477611"/>
            <a:ext cx="50800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1" name="Line 738">
            <a:extLst>
              <a:ext uri="{FF2B5EF4-FFF2-40B4-BE49-F238E27FC236}">
                <a16:creationId xmlns:a16="http://schemas.microsoft.com/office/drawing/2014/main" id="{CE5AD6CC-8909-4ABE-AB98-EEE98289FC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42415" y="14871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2" name="Line 739">
            <a:extLst>
              <a:ext uri="{FF2B5EF4-FFF2-40B4-BE49-F238E27FC236}">
                <a16:creationId xmlns:a16="http://schemas.microsoft.com/office/drawing/2014/main" id="{FAD6AEDC-47A1-422B-A3B5-BB81F0FCCE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2415" y="14966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3" name="Line 740">
            <a:extLst>
              <a:ext uri="{FF2B5EF4-FFF2-40B4-BE49-F238E27FC236}">
                <a16:creationId xmlns:a16="http://schemas.microsoft.com/office/drawing/2014/main" id="{CF3DD1BC-B197-430B-A0A6-25336386708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29715" y="1496661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4" name="Line 741">
            <a:extLst>
              <a:ext uri="{FF2B5EF4-FFF2-40B4-BE49-F238E27FC236}">
                <a16:creationId xmlns:a16="http://schemas.microsoft.com/office/drawing/2014/main" id="{B098BB2C-2C43-491E-BC7C-D015C7FC4A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9715" y="15045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5" name="Line 742">
            <a:extLst>
              <a:ext uri="{FF2B5EF4-FFF2-40B4-BE49-F238E27FC236}">
                <a16:creationId xmlns:a16="http://schemas.microsoft.com/office/drawing/2014/main" id="{9DC90119-A29A-41EA-B0A9-CA7D6DB4C2B4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9715" y="15045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6" name="Line 743">
            <a:extLst>
              <a:ext uri="{FF2B5EF4-FFF2-40B4-BE49-F238E27FC236}">
                <a16:creationId xmlns:a16="http://schemas.microsoft.com/office/drawing/2014/main" id="{81BE47E0-A4DC-4050-9465-3C3CFA97E4D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9715" y="15045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7" name="Line 744">
            <a:extLst>
              <a:ext uri="{FF2B5EF4-FFF2-40B4-BE49-F238E27FC236}">
                <a16:creationId xmlns:a16="http://schemas.microsoft.com/office/drawing/2014/main" id="{87996341-6AD9-4790-837A-495C4FB8F60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717015" y="1496661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8" name="Line 745">
            <a:extLst>
              <a:ext uri="{FF2B5EF4-FFF2-40B4-BE49-F238E27FC236}">
                <a16:creationId xmlns:a16="http://schemas.microsoft.com/office/drawing/2014/main" id="{8A3B8E1B-3983-4F2F-A3CC-FFEE0116C15A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7015" y="14966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9" name="Line 746">
            <a:extLst>
              <a:ext uri="{FF2B5EF4-FFF2-40B4-BE49-F238E27FC236}">
                <a16:creationId xmlns:a16="http://schemas.microsoft.com/office/drawing/2014/main" id="{30D9E6CE-8FEE-4DBD-A73E-C8898C4983C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704315" y="14871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0" name="Line 747">
            <a:extLst>
              <a:ext uri="{FF2B5EF4-FFF2-40B4-BE49-F238E27FC236}">
                <a16:creationId xmlns:a16="http://schemas.microsoft.com/office/drawing/2014/main" id="{B745A680-479E-4F4F-94E0-D019CF74906E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4315" y="14871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1" name="Line 748">
            <a:extLst>
              <a:ext uri="{FF2B5EF4-FFF2-40B4-BE49-F238E27FC236}">
                <a16:creationId xmlns:a16="http://schemas.microsoft.com/office/drawing/2014/main" id="{27A07DF2-3B4F-4F59-9573-714C1530ABE6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4315" y="14871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2" name="Line 749">
            <a:extLst>
              <a:ext uri="{FF2B5EF4-FFF2-40B4-BE49-F238E27FC236}">
                <a16:creationId xmlns:a16="http://schemas.microsoft.com/office/drawing/2014/main" id="{E5C9C042-E50F-4F54-9952-5BF0499A29C7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4315" y="14871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3" name="Line 750">
            <a:extLst>
              <a:ext uri="{FF2B5EF4-FFF2-40B4-BE49-F238E27FC236}">
                <a16:creationId xmlns:a16="http://schemas.microsoft.com/office/drawing/2014/main" id="{780A0353-6B22-4062-8928-F48BE274BC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4315" y="14776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4" name="Line 751">
            <a:extLst>
              <a:ext uri="{FF2B5EF4-FFF2-40B4-BE49-F238E27FC236}">
                <a16:creationId xmlns:a16="http://schemas.microsoft.com/office/drawing/2014/main" id="{3ABA8E01-A609-4916-86BC-95893AB71BC4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701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5" name="Line 752">
            <a:extLst>
              <a:ext uri="{FF2B5EF4-FFF2-40B4-BE49-F238E27FC236}">
                <a16:creationId xmlns:a16="http://schemas.microsoft.com/office/drawing/2014/main" id="{82636200-B787-4429-81DA-3DD805BF0D2A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7015" y="14776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6" name="Line 753">
            <a:extLst>
              <a:ext uri="{FF2B5EF4-FFF2-40B4-BE49-F238E27FC236}">
                <a16:creationId xmlns:a16="http://schemas.microsoft.com/office/drawing/2014/main" id="{2B50F5D1-E47A-40BA-B0F0-25AF8629FDC1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971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7" name="Line 754">
            <a:extLst>
              <a:ext uri="{FF2B5EF4-FFF2-40B4-BE49-F238E27FC236}">
                <a16:creationId xmlns:a16="http://schemas.microsoft.com/office/drawing/2014/main" id="{4AB75538-ED4C-42BE-9010-40C14DB2323C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971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8" name="Line 755">
            <a:extLst>
              <a:ext uri="{FF2B5EF4-FFF2-40B4-BE49-F238E27FC236}">
                <a16:creationId xmlns:a16="http://schemas.microsoft.com/office/drawing/2014/main" id="{DBD41863-2691-4B55-96FB-36302DCF55B4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971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9" name="Line 756">
            <a:extLst>
              <a:ext uri="{FF2B5EF4-FFF2-40B4-BE49-F238E27FC236}">
                <a16:creationId xmlns:a16="http://schemas.microsoft.com/office/drawing/2014/main" id="{7F7AB74A-2B2A-469E-A114-1905B8B27BDD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9715" y="14776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0" name="Line 757">
            <a:extLst>
              <a:ext uri="{FF2B5EF4-FFF2-40B4-BE49-F238E27FC236}">
                <a16:creationId xmlns:a16="http://schemas.microsoft.com/office/drawing/2014/main" id="{40BFDF0F-312C-4247-98C0-FACC93391C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2415" y="14776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1" name="Line 758">
            <a:extLst>
              <a:ext uri="{FF2B5EF4-FFF2-40B4-BE49-F238E27FC236}">
                <a16:creationId xmlns:a16="http://schemas.microsoft.com/office/drawing/2014/main" id="{DDD9E31F-E283-430F-9C12-44D03F19C2B6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2415" y="14776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2" name="Line 759">
            <a:extLst>
              <a:ext uri="{FF2B5EF4-FFF2-40B4-BE49-F238E27FC236}">
                <a16:creationId xmlns:a16="http://schemas.microsoft.com/office/drawing/2014/main" id="{E8CBB41D-3FC3-4344-A705-23F67E1B84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755115" y="1487136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3" name="Freeform 760">
            <a:extLst>
              <a:ext uri="{FF2B5EF4-FFF2-40B4-BE49-F238E27FC236}">
                <a16:creationId xmlns:a16="http://schemas.microsoft.com/office/drawing/2014/main" id="{15147F43-0864-49CC-AF7C-1EFAC9AF4A57}"/>
              </a:ext>
            </a:extLst>
          </p:cNvPr>
          <p:cNvSpPr>
            <a:spLocks/>
          </p:cNvSpPr>
          <p:nvPr/>
        </p:nvSpPr>
        <p:spPr bwMode="auto">
          <a:xfrm>
            <a:off x="6690027" y="1402998"/>
            <a:ext cx="52388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6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4" name="Line 761">
            <a:extLst>
              <a:ext uri="{FF2B5EF4-FFF2-40B4-BE49-F238E27FC236}">
                <a16:creationId xmlns:a16="http://schemas.microsoft.com/office/drawing/2014/main" id="{27BD38B8-3B8F-438E-AB50-541B74350BA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29715" y="14220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5" name="Line 762">
            <a:extLst>
              <a:ext uri="{FF2B5EF4-FFF2-40B4-BE49-F238E27FC236}">
                <a16:creationId xmlns:a16="http://schemas.microsoft.com/office/drawing/2014/main" id="{C9B18176-85F8-4605-8413-852F69AA0D21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9715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6" name="Line 763">
            <a:extLst>
              <a:ext uri="{FF2B5EF4-FFF2-40B4-BE49-F238E27FC236}">
                <a16:creationId xmlns:a16="http://schemas.microsoft.com/office/drawing/2014/main" id="{41A658ED-5EE9-40D5-BD2C-5A281C1B6BB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17015" y="14315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7" name="Line 764">
            <a:extLst>
              <a:ext uri="{FF2B5EF4-FFF2-40B4-BE49-F238E27FC236}">
                <a16:creationId xmlns:a16="http://schemas.microsoft.com/office/drawing/2014/main" id="{956219F2-F139-4D1F-A006-AE25358D67A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7015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8" name="Line 765">
            <a:extLst>
              <a:ext uri="{FF2B5EF4-FFF2-40B4-BE49-F238E27FC236}">
                <a16:creationId xmlns:a16="http://schemas.microsoft.com/office/drawing/2014/main" id="{350E773F-EA26-440E-97B5-2A1E70FD9B9D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7015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9" name="Line 766">
            <a:extLst>
              <a:ext uri="{FF2B5EF4-FFF2-40B4-BE49-F238E27FC236}">
                <a16:creationId xmlns:a16="http://schemas.microsoft.com/office/drawing/2014/main" id="{08DF4F6B-FB61-41C6-A0FA-2B0E8299F90E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7015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0" name="Line 767">
            <a:extLst>
              <a:ext uri="{FF2B5EF4-FFF2-40B4-BE49-F238E27FC236}">
                <a16:creationId xmlns:a16="http://schemas.microsoft.com/office/drawing/2014/main" id="{C6115A1A-D9FA-4D3D-A375-4BE5417E80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04315" y="1431573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1" name="Line 768">
            <a:extLst>
              <a:ext uri="{FF2B5EF4-FFF2-40B4-BE49-F238E27FC236}">
                <a16:creationId xmlns:a16="http://schemas.microsoft.com/office/drawing/2014/main" id="{6A309243-CC33-4B93-BF66-CA46EACC3D7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4315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2" name="Line 769">
            <a:extLst>
              <a:ext uri="{FF2B5EF4-FFF2-40B4-BE49-F238E27FC236}">
                <a16:creationId xmlns:a16="http://schemas.microsoft.com/office/drawing/2014/main" id="{8D20FCF7-F2DE-4CD9-B7D1-B124D56FFB9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690027" y="1422048"/>
            <a:ext cx="142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3" name="Line 770">
            <a:extLst>
              <a:ext uri="{FF2B5EF4-FFF2-40B4-BE49-F238E27FC236}">
                <a16:creationId xmlns:a16="http://schemas.microsoft.com/office/drawing/2014/main" id="{C2BA49F4-A30A-4DD9-B971-EA8D92634B6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002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4" name="Line 771">
            <a:extLst>
              <a:ext uri="{FF2B5EF4-FFF2-40B4-BE49-F238E27FC236}">
                <a16:creationId xmlns:a16="http://schemas.microsoft.com/office/drawing/2014/main" id="{9F58237D-2C2A-4910-B132-16D9690D40B5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002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5" name="Line 772">
            <a:extLst>
              <a:ext uri="{FF2B5EF4-FFF2-40B4-BE49-F238E27FC236}">
                <a16:creationId xmlns:a16="http://schemas.microsoft.com/office/drawing/2014/main" id="{87ED6F4C-16C0-4AE2-9FBA-FC1832A64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002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6" name="Line 773">
            <a:extLst>
              <a:ext uri="{FF2B5EF4-FFF2-40B4-BE49-F238E27FC236}">
                <a16:creationId xmlns:a16="http://schemas.microsoft.com/office/drawing/2014/main" id="{9870E42D-2267-4AEB-8322-3A2084D172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90027" y="1402998"/>
            <a:ext cx="142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7" name="Line 774">
            <a:extLst>
              <a:ext uri="{FF2B5EF4-FFF2-40B4-BE49-F238E27FC236}">
                <a16:creationId xmlns:a16="http://schemas.microsoft.com/office/drawing/2014/main" id="{09C7BFEE-73B2-4086-B0A8-D493FF02AB87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431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8" name="Line 775">
            <a:extLst>
              <a:ext uri="{FF2B5EF4-FFF2-40B4-BE49-F238E27FC236}">
                <a16:creationId xmlns:a16="http://schemas.microsoft.com/office/drawing/2014/main" id="{D8D78521-EEDC-4EF9-B29D-57DC8F074415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4315" y="14029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9" name="Line 776">
            <a:extLst>
              <a:ext uri="{FF2B5EF4-FFF2-40B4-BE49-F238E27FC236}">
                <a16:creationId xmlns:a16="http://schemas.microsoft.com/office/drawing/2014/main" id="{9C3C04AA-823A-469B-995A-C12AEEAB811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701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0" name="Line 777">
            <a:extLst>
              <a:ext uri="{FF2B5EF4-FFF2-40B4-BE49-F238E27FC236}">
                <a16:creationId xmlns:a16="http://schemas.microsoft.com/office/drawing/2014/main" id="{50EE73E2-7692-4FBF-BFAA-C43C3D4CCC4E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701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1" name="Line 778">
            <a:extLst>
              <a:ext uri="{FF2B5EF4-FFF2-40B4-BE49-F238E27FC236}">
                <a16:creationId xmlns:a16="http://schemas.microsoft.com/office/drawing/2014/main" id="{E2F31001-C182-4405-9906-1C7A577D3BC2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701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2" name="Line 779">
            <a:extLst>
              <a:ext uri="{FF2B5EF4-FFF2-40B4-BE49-F238E27FC236}">
                <a16:creationId xmlns:a16="http://schemas.microsoft.com/office/drawing/2014/main" id="{7272BE8B-A71A-4176-BB69-EE738284E77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7015" y="1402998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3" name="Line 780">
            <a:extLst>
              <a:ext uri="{FF2B5EF4-FFF2-40B4-BE49-F238E27FC236}">
                <a16:creationId xmlns:a16="http://schemas.microsoft.com/office/drawing/2014/main" id="{382D3B33-5A89-41E1-8931-58E8EDD2086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9715" y="14029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4" name="Line 781">
            <a:extLst>
              <a:ext uri="{FF2B5EF4-FFF2-40B4-BE49-F238E27FC236}">
                <a16:creationId xmlns:a16="http://schemas.microsoft.com/office/drawing/2014/main" id="{4FA758E7-5933-4740-9AFC-EA4B8AEE29B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9715" y="1402998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5" name="Line 782">
            <a:extLst>
              <a:ext uri="{FF2B5EF4-FFF2-40B4-BE49-F238E27FC236}">
                <a16:creationId xmlns:a16="http://schemas.microsoft.com/office/drawing/2014/main" id="{6BA5FD85-1E39-4148-9A0C-92060F6F53AE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2415" y="1422048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6" name="Freeform 783">
            <a:extLst>
              <a:ext uri="{FF2B5EF4-FFF2-40B4-BE49-F238E27FC236}">
                <a16:creationId xmlns:a16="http://schemas.microsoft.com/office/drawing/2014/main" id="{3A36E2F3-3C14-41A7-B8DA-FF24A6C6BEFA}"/>
              </a:ext>
            </a:extLst>
          </p:cNvPr>
          <p:cNvSpPr>
            <a:spLocks/>
          </p:cNvSpPr>
          <p:nvPr/>
        </p:nvSpPr>
        <p:spPr bwMode="auto">
          <a:xfrm>
            <a:off x="6421740" y="1414111"/>
            <a:ext cx="50800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7" name="Line 784">
            <a:extLst>
              <a:ext uri="{FF2B5EF4-FFF2-40B4-BE49-F238E27FC236}">
                <a16:creationId xmlns:a16="http://schemas.microsoft.com/office/drawing/2014/main" id="{D1648DE6-5BE9-4BCC-AE08-387675F3A40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59840" y="14220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8" name="Line 785">
            <a:extLst>
              <a:ext uri="{FF2B5EF4-FFF2-40B4-BE49-F238E27FC236}">
                <a16:creationId xmlns:a16="http://schemas.microsoft.com/office/drawing/2014/main" id="{DB0EADF5-C250-4E26-9BF3-5875E5629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9840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9" name="Line 786">
            <a:extLst>
              <a:ext uri="{FF2B5EF4-FFF2-40B4-BE49-F238E27FC236}">
                <a16:creationId xmlns:a16="http://schemas.microsoft.com/office/drawing/2014/main" id="{27A6EAF8-782C-4C41-B463-8DBF2F72F8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47140" y="143157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0" name="Line 787">
            <a:extLst>
              <a:ext uri="{FF2B5EF4-FFF2-40B4-BE49-F238E27FC236}">
                <a16:creationId xmlns:a16="http://schemas.microsoft.com/office/drawing/2014/main" id="{0CF5F456-08E8-40D0-A982-989B6AA40BFD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1" name="Line 788">
            <a:extLst>
              <a:ext uri="{FF2B5EF4-FFF2-40B4-BE49-F238E27FC236}">
                <a16:creationId xmlns:a16="http://schemas.microsoft.com/office/drawing/2014/main" id="{4D59913E-C07D-4B30-81F8-0BF011B14A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2" name="Line 789">
            <a:extLst>
              <a:ext uri="{FF2B5EF4-FFF2-40B4-BE49-F238E27FC236}">
                <a16:creationId xmlns:a16="http://schemas.microsoft.com/office/drawing/2014/main" id="{1A9C86EB-A65B-45C9-A0D3-525E842381FD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441098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3" name="Line 790">
            <a:extLst>
              <a:ext uri="{FF2B5EF4-FFF2-40B4-BE49-F238E27FC236}">
                <a16:creationId xmlns:a16="http://schemas.microsoft.com/office/drawing/2014/main" id="{CBBBA0A0-8579-47E7-8B40-B3FC7546A2A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34440" y="143157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4" name="Line 791">
            <a:extLst>
              <a:ext uri="{FF2B5EF4-FFF2-40B4-BE49-F238E27FC236}">
                <a16:creationId xmlns:a16="http://schemas.microsoft.com/office/drawing/2014/main" id="{D45A83F5-8918-4662-A68C-96CE7FA1CD54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4440" y="143157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5" name="Line 792">
            <a:extLst>
              <a:ext uri="{FF2B5EF4-FFF2-40B4-BE49-F238E27FC236}">
                <a16:creationId xmlns:a16="http://schemas.microsoft.com/office/drawing/2014/main" id="{FDFA356D-512B-41AF-9179-61EDE423E89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21740" y="1422048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6" name="Line 793">
            <a:extLst>
              <a:ext uri="{FF2B5EF4-FFF2-40B4-BE49-F238E27FC236}">
                <a16:creationId xmlns:a16="http://schemas.microsoft.com/office/drawing/2014/main" id="{5AB46FB9-E7E8-4BC5-8726-2129F6F1A83E}"/>
              </a:ext>
            </a:extLst>
          </p:cNvPr>
          <p:cNvSpPr>
            <a:spLocks noChangeShapeType="1"/>
          </p:cNvSpPr>
          <p:nvPr/>
        </p:nvSpPr>
        <p:spPr bwMode="auto">
          <a:xfrm>
            <a:off x="6421740" y="1422048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7" name="Line 794">
            <a:extLst>
              <a:ext uri="{FF2B5EF4-FFF2-40B4-BE49-F238E27FC236}">
                <a16:creationId xmlns:a16="http://schemas.microsoft.com/office/drawing/2014/main" id="{520E1E82-FEEB-47F1-91F6-D94406B086A7}"/>
              </a:ext>
            </a:extLst>
          </p:cNvPr>
          <p:cNvSpPr>
            <a:spLocks noChangeShapeType="1"/>
          </p:cNvSpPr>
          <p:nvPr/>
        </p:nvSpPr>
        <p:spPr bwMode="auto">
          <a:xfrm>
            <a:off x="6421740" y="1422048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8" name="Line 795">
            <a:extLst>
              <a:ext uri="{FF2B5EF4-FFF2-40B4-BE49-F238E27FC236}">
                <a16:creationId xmlns:a16="http://schemas.microsoft.com/office/drawing/2014/main" id="{1CAB3CC5-72C0-4013-8EBC-124B916042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21740" y="1422048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9" name="Line 796">
            <a:extLst>
              <a:ext uri="{FF2B5EF4-FFF2-40B4-BE49-F238E27FC236}">
                <a16:creationId xmlns:a16="http://schemas.microsoft.com/office/drawing/2014/main" id="{77A4C29C-D1B0-4DF9-ADBE-AC76CEC807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21740" y="1414111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0" name="Line 797">
            <a:extLst>
              <a:ext uri="{FF2B5EF4-FFF2-40B4-BE49-F238E27FC236}">
                <a16:creationId xmlns:a16="http://schemas.microsoft.com/office/drawing/2014/main" id="{CD73FD6A-A6A2-4A99-BDB1-E6D33A1C55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444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1" name="Line 798">
            <a:extLst>
              <a:ext uri="{FF2B5EF4-FFF2-40B4-BE49-F238E27FC236}">
                <a16:creationId xmlns:a16="http://schemas.microsoft.com/office/drawing/2014/main" id="{77BFAECB-BFEC-4EF9-89B6-B0CE7EB9D6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4440" y="14141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2" name="Line 799">
            <a:extLst>
              <a:ext uri="{FF2B5EF4-FFF2-40B4-BE49-F238E27FC236}">
                <a16:creationId xmlns:a16="http://schemas.microsoft.com/office/drawing/2014/main" id="{AE7636F8-1F7F-4AC0-8872-E4637CDB08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3" name="Line 800">
            <a:extLst>
              <a:ext uri="{FF2B5EF4-FFF2-40B4-BE49-F238E27FC236}">
                <a16:creationId xmlns:a16="http://schemas.microsoft.com/office/drawing/2014/main" id="{014D4454-952B-403D-9F83-5326095452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4" name="Line 801">
            <a:extLst>
              <a:ext uri="{FF2B5EF4-FFF2-40B4-BE49-F238E27FC236}">
                <a16:creationId xmlns:a16="http://schemas.microsoft.com/office/drawing/2014/main" id="{267875A4-6F0E-42B9-A352-0A7F4BA88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5" name="Line 802">
            <a:extLst>
              <a:ext uri="{FF2B5EF4-FFF2-40B4-BE49-F238E27FC236}">
                <a16:creationId xmlns:a16="http://schemas.microsoft.com/office/drawing/2014/main" id="{777112A1-A6DE-4919-AF85-E0F2B42EA766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7140" y="14141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6" name="Line 803">
            <a:extLst>
              <a:ext uri="{FF2B5EF4-FFF2-40B4-BE49-F238E27FC236}">
                <a16:creationId xmlns:a16="http://schemas.microsoft.com/office/drawing/2014/main" id="{7C7C2BF3-3A1E-40BE-8515-1D1E13A14824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9840" y="14141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7" name="Line 804">
            <a:extLst>
              <a:ext uri="{FF2B5EF4-FFF2-40B4-BE49-F238E27FC236}">
                <a16:creationId xmlns:a16="http://schemas.microsoft.com/office/drawing/2014/main" id="{29268B27-6F12-4FDA-93F9-8D4ECB1C8F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9840" y="1414111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8" name="Line 805">
            <a:extLst>
              <a:ext uri="{FF2B5EF4-FFF2-40B4-BE49-F238E27FC236}">
                <a16:creationId xmlns:a16="http://schemas.microsoft.com/office/drawing/2014/main" id="{92867F3D-446E-4ED8-8457-31099417C64C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2540" y="1422048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9" name="Freeform 806">
            <a:extLst>
              <a:ext uri="{FF2B5EF4-FFF2-40B4-BE49-F238E27FC236}">
                <a16:creationId xmlns:a16="http://schemas.microsoft.com/office/drawing/2014/main" id="{463E9A37-B30A-4205-BF80-7349D60E5093}"/>
              </a:ext>
            </a:extLst>
          </p:cNvPr>
          <p:cNvSpPr>
            <a:spLocks/>
          </p:cNvSpPr>
          <p:nvPr/>
        </p:nvSpPr>
        <p:spPr bwMode="auto">
          <a:xfrm>
            <a:off x="6550327" y="1414111"/>
            <a:ext cx="52388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5"/>
                </a:lnTo>
                <a:lnTo>
                  <a:pt x="16" y="23"/>
                </a:lnTo>
                <a:lnTo>
                  <a:pt x="0" y="15"/>
                </a:lnTo>
                <a:lnTo>
                  <a:pt x="0" y="8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0" name="Line 807">
            <a:extLst>
              <a:ext uri="{FF2B5EF4-FFF2-40B4-BE49-F238E27FC236}">
                <a16:creationId xmlns:a16="http://schemas.microsoft.com/office/drawing/2014/main" id="{DB8B0748-C0FF-4F09-AEDE-E5123575B3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88427" y="1422048"/>
            <a:ext cx="142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1" name="Line 808">
            <a:extLst>
              <a:ext uri="{FF2B5EF4-FFF2-40B4-BE49-F238E27FC236}">
                <a16:creationId xmlns:a16="http://schemas.microsoft.com/office/drawing/2014/main" id="{D4852D11-AB75-49A2-81C5-BF05B5C16F4A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4315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2" name="Line 809">
            <a:extLst>
              <a:ext uri="{FF2B5EF4-FFF2-40B4-BE49-F238E27FC236}">
                <a16:creationId xmlns:a16="http://schemas.microsoft.com/office/drawing/2014/main" id="{27093F33-4AB2-47DE-8689-44306F426A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75727" y="1431573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3" name="Line 810">
            <a:extLst>
              <a:ext uri="{FF2B5EF4-FFF2-40B4-BE49-F238E27FC236}">
                <a16:creationId xmlns:a16="http://schemas.microsoft.com/office/drawing/2014/main" id="{71103C95-7DD7-4F6B-A9AC-30575F51404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4410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4" name="Line 811">
            <a:extLst>
              <a:ext uri="{FF2B5EF4-FFF2-40B4-BE49-F238E27FC236}">
                <a16:creationId xmlns:a16="http://schemas.microsoft.com/office/drawing/2014/main" id="{324EE336-E4AF-4793-81C9-B15174B550A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4410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5" name="Line 812">
            <a:extLst>
              <a:ext uri="{FF2B5EF4-FFF2-40B4-BE49-F238E27FC236}">
                <a16:creationId xmlns:a16="http://schemas.microsoft.com/office/drawing/2014/main" id="{4343226E-C87E-4AA5-B39A-12A0009643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441098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6" name="Line 813">
            <a:extLst>
              <a:ext uri="{FF2B5EF4-FFF2-40B4-BE49-F238E27FC236}">
                <a16:creationId xmlns:a16="http://schemas.microsoft.com/office/drawing/2014/main" id="{64290F31-D85B-46F5-A76C-33A6A8C1C56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50327" y="1431573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7" name="Line 814">
            <a:extLst>
              <a:ext uri="{FF2B5EF4-FFF2-40B4-BE49-F238E27FC236}">
                <a16:creationId xmlns:a16="http://schemas.microsoft.com/office/drawing/2014/main" id="{46FF938D-F4E3-4566-8780-AD07FBE9C38D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0327" y="143157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8" name="Line 815">
            <a:extLst>
              <a:ext uri="{FF2B5EF4-FFF2-40B4-BE49-F238E27FC236}">
                <a16:creationId xmlns:a16="http://schemas.microsoft.com/office/drawing/2014/main" id="{EB0FC5D1-7E1C-40C5-90C3-C7111BCE81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0327" y="1422048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9" name="Line 816">
            <a:extLst>
              <a:ext uri="{FF2B5EF4-FFF2-40B4-BE49-F238E27FC236}">
                <a16:creationId xmlns:a16="http://schemas.microsoft.com/office/drawing/2014/main" id="{D4876E6A-C15D-4C65-BC48-545E643F3CEC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032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0" name="Line 817">
            <a:extLst>
              <a:ext uri="{FF2B5EF4-FFF2-40B4-BE49-F238E27FC236}">
                <a16:creationId xmlns:a16="http://schemas.microsoft.com/office/drawing/2014/main" id="{C6B6FEDC-04C0-4A34-97C0-85159603664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032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1" name="Line 818">
            <a:extLst>
              <a:ext uri="{FF2B5EF4-FFF2-40B4-BE49-F238E27FC236}">
                <a16:creationId xmlns:a16="http://schemas.microsoft.com/office/drawing/2014/main" id="{88571347-FD27-4278-9226-8E1D6E84D3FE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0327" y="1422048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2" name="Line 819">
            <a:extLst>
              <a:ext uri="{FF2B5EF4-FFF2-40B4-BE49-F238E27FC236}">
                <a16:creationId xmlns:a16="http://schemas.microsoft.com/office/drawing/2014/main" id="{E1BE4F60-7711-4304-AA28-614BCB544B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0327" y="1414111"/>
            <a:ext cx="1588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3" name="Line 820">
            <a:extLst>
              <a:ext uri="{FF2B5EF4-FFF2-40B4-BE49-F238E27FC236}">
                <a16:creationId xmlns:a16="http://schemas.microsoft.com/office/drawing/2014/main" id="{AF1B4E25-B90A-4A19-ACF4-2B978E99DAA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0327" y="14141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4" name="Line 821">
            <a:extLst>
              <a:ext uri="{FF2B5EF4-FFF2-40B4-BE49-F238E27FC236}">
                <a16:creationId xmlns:a16="http://schemas.microsoft.com/office/drawing/2014/main" id="{8714DDC5-A3DE-4D62-9315-B1B0690DE167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0327" y="14141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5" name="Line 822">
            <a:extLst>
              <a:ext uri="{FF2B5EF4-FFF2-40B4-BE49-F238E27FC236}">
                <a16:creationId xmlns:a16="http://schemas.microsoft.com/office/drawing/2014/main" id="{664F8B3A-A6D3-4B23-A13A-00E5CD6C5BF0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4141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6" name="Line 823">
            <a:extLst>
              <a:ext uri="{FF2B5EF4-FFF2-40B4-BE49-F238E27FC236}">
                <a16:creationId xmlns:a16="http://schemas.microsoft.com/office/drawing/2014/main" id="{1E123F81-04C2-404D-A05F-92741905E9F7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4141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7" name="Line 824">
            <a:extLst>
              <a:ext uri="{FF2B5EF4-FFF2-40B4-BE49-F238E27FC236}">
                <a16:creationId xmlns:a16="http://schemas.microsoft.com/office/drawing/2014/main" id="{D9069AE5-D024-4F87-92C8-291A15EC4AB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4141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8" name="Line 825">
            <a:extLst>
              <a:ext uri="{FF2B5EF4-FFF2-40B4-BE49-F238E27FC236}">
                <a16:creationId xmlns:a16="http://schemas.microsoft.com/office/drawing/2014/main" id="{7BA4F585-1BA3-4E69-9ADA-CEE296BA73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727" y="14141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9" name="Line 826">
            <a:extLst>
              <a:ext uri="{FF2B5EF4-FFF2-40B4-BE49-F238E27FC236}">
                <a16:creationId xmlns:a16="http://schemas.microsoft.com/office/drawing/2014/main" id="{88550AF4-20E9-4148-8600-D373767A8389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4141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90" name="Line 827">
            <a:extLst>
              <a:ext uri="{FF2B5EF4-FFF2-40B4-BE49-F238E27FC236}">
                <a16:creationId xmlns:a16="http://schemas.microsoft.com/office/drawing/2014/main" id="{2B5993BA-9D0C-41CC-BF51-E1499FC190ED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7" y="1414111"/>
            <a:ext cx="14288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91" name="Line 828">
            <a:extLst>
              <a:ext uri="{FF2B5EF4-FFF2-40B4-BE49-F238E27FC236}">
                <a16:creationId xmlns:a16="http://schemas.microsoft.com/office/drawing/2014/main" id="{741601D9-2BEE-431F-804C-15C2E468F1E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2715" y="1422048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92" name="Rectangle 829">
            <a:extLst>
              <a:ext uri="{FF2B5EF4-FFF2-40B4-BE49-F238E27FC236}">
                <a16:creationId xmlns:a16="http://schemas.microsoft.com/office/drawing/2014/main" id="{F5057E19-3C48-4CD9-8F6F-32E6177F5D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8390" y="1834798"/>
            <a:ext cx="66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</a:rPr>
              <a:t>0</a:t>
            </a:r>
          </a:p>
        </p:txBody>
      </p:sp>
      <p:sp>
        <p:nvSpPr>
          <p:cNvPr id="1493" name="Rectangle 968">
            <a:extLst>
              <a:ext uri="{FF2B5EF4-FFF2-40B4-BE49-F238E27FC236}">
                <a16:creationId xmlns:a16="http://schemas.microsoft.com/office/drawing/2014/main" id="{026FB0D2-C7FD-4E3A-B3EF-B5431EE20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352" y="1831623"/>
            <a:ext cx="533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chemeClr val="folHlink"/>
                </a:solidFill>
              </a:rPr>
              <a:t>corr(x</a:t>
            </a:r>
            <a:r>
              <a:rPr lang="en-US" altLang="sv-SE" sz="1400" baseline="-25000">
                <a:solidFill>
                  <a:schemeClr val="folHlink"/>
                </a:solidFill>
              </a:rPr>
              <a:t>i</a:t>
            </a:r>
            <a:r>
              <a:rPr lang="en-US" altLang="sv-SE" sz="1400">
                <a:solidFill>
                  <a:schemeClr val="folHlink"/>
                </a:solidFill>
              </a:rPr>
              <a:t>,x</a:t>
            </a:r>
            <a:r>
              <a:rPr lang="en-US" altLang="sv-SE" sz="1400" baseline="-25000">
                <a:solidFill>
                  <a:schemeClr val="folHlink"/>
                </a:solidFill>
              </a:rPr>
              <a:t>j</a:t>
            </a:r>
            <a:r>
              <a:rPr lang="en-US" altLang="sv-SE" sz="1400">
                <a:solidFill>
                  <a:schemeClr val="folHlink"/>
                </a:solidFill>
              </a:rPr>
              <a:t>)</a:t>
            </a:r>
          </a:p>
        </p:txBody>
      </p:sp>
      <p:sp>
        <p:nvSpPr>
          <p:cNvPr id="1494" name="Rectangle 980">
            <a:extLst>
              <a:ext uri="{FF2B5EF4-FFF2-40B4-BE49-F238E27FC236}">
                <a16:creationId xmlns:a16="http://schemas.microsoft.com/office/drawing/2014/main" id="{BCBC6FA8-9DB5-4643-846C-08FA6DEBB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6425" y="2138011"/>
            <a:ext cx="664925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b="1" dirty="0">
                <a:solidFill>
                  <a:srgbClr val="1B5CED"/>
                </a:solidFill>
                <a:latin typeface="Times" panose="02020603050405020304" pitchFamily="18" charset="0"/>
              </a:rPr>
              <a:t>W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hether the pattern is “circular” or “elliptic” along the coordinate axes,</a:t>
            </a:r>
          </a:p>
          <a:p>
            <a:pPr algn="ctr" eaLnBrk="1" hangingPunct="1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 does not affect the correlation</a:t>
            </a:r>
          </a:p>
          <a:p>
            <a:pPr algn="ctr" eaLnBrk="1" hangingPunct="1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Since the ellipticity can be removed by re-scaling</a:t>
            </a:r>
          </a:p>
        </p:txBody>
      </p:sp>
      <p:sp>
        <p:nvSpPr>
          <p:cNvPr id="1495" name="Rectangle 988">
            <a:extLst>
              <a:ext uri="{FF2B5EF4-FFF2-40B4-BE49-F238E27FC236}">
                <a16:creationId xmlns:a16="http://schemas.microsoft.com/office/drawing/2014/main" id="{3706F973-7A1E-4D02-AA78-47AFE9B79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7353" y="3510140"/>
            <a:ext cx="10604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400" b="1">
                <a:solidFill>
                  <a:srgbClr val="FF3300"/>
                </a:solidFill>
                <a:latin typeface="Times" panose="02020603050405020304" pitchFamily="18" charset="0"/>
              </a:rPr>
              <a:t>Independent</a:t>
            </a:r>
          </a:p>
        </p:txBody>
      </p:sp>
      <p:sp>
        <p:nvSpPr>
          <p:cNvPr id="1496" name="Rectangle 989">
            <a:extLst>
              <a:ext uri="{FF2B5EF4-FFF2-40B4-BE49-F238E27FC236}">
                <a16:creationId xmlns:a16="http://schemas.microsoft.com/office/drawing/2014/main" id="{FBC0403A-4FB9-4DAA-AE78-5BB9D0164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6653" y="3510140"/>
            <a:ext cx="1104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400" b="1">
                <a:solidFill>
                  <a:srgbClr val="FF3300"/>
                </a:solidFill>
                <a:latin typeface="Times" panose="02020603050405020304" pitchFamily="18" charset="0"/>
              </a:rPr>
              <a:t>Uncorrelated</a:t>
            </a:r>
          </a:p>
        </p:txBody>
      </p:sp>
      <p:sp>
        <p:nvSpPr>
          <p:cNvPr id="1497" name="Line 990">
            <a:extLst>
              <a:ext uri="{FF2B5EF4-FFF2-40B4-BE49-F238E27FC236}">
                <a16:creationId xmlns:a16="http://schemas.microsoft.com/office/drawing/2014/main" id="{997149D4-27E9-4CDF-84D1-8B2936F9C43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4665" y="3551415"/>
            <a:ext cx="419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98" name="Line 991">
            <a:extLst>
              <a:ext uri="{FF2B5EF4-FFF2-40B4-BE49-F238E27FC236}">
                <a16:creationId xmlns:a16="http://schemas.microsoft.com/office/drawing/2014/main" id="{80218A4F-D54D-4399-BCE3-F2429DA6B0EA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4665" y="3651428"/>
            <a:ext cx="419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99" name="Line 992">
            <a:extLst>
              <a:ext uri="{FF2B5EF4-FFF2-40B4-BE49-F238E27FC236}">
                <a16:creationId xmlns:a16="http://schemas.microsoft.com/office/drawing/2014/main" id="{A788FEB6-1E1D-4568-B6B7-B14014CF8D0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61353" y="3597453"/>
            <a:ext cx="139700" cy="120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graphicFrame>
        <p:nvGraphicFramePr>
          <p:cNvPr id="1500" name="Object 2">
            <a:extLst>
              <a:ext uri="{FF2B5EF4-FFF2-40B4-BE49-F238E27FC236}">
                <a16:creationId xmlns:a16="http://schemas.microsoft.com/office/drawing/2014/main" id="{99DBD9C1-31F8-43A1-8A49-B5A7CE19D7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788342"/>
              </p:ext>
            </p:extLst>
          </p:nvPr>
        </p:nvGraphicFramePr>
        <p:xfrm>
          <a:off x="3975403" y="3832403"/>
          <a:ext cx="10922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2" name="Drawing" r:id="rId3" imgW="2088261" imgH="2087928" progId="Canvas.Drawing.9">
                  <p:embed/>
                </p:oleObj>
              </mc:Choice>
              <mc:Fallback>
                <p:oleObj name="Drawing" r:id="rId3" imgW="2088261" imgH="2087928" progId="Canvas.Drawing.9">
                  <p:embed/>
                  <p:pic>
                    <p:nvPicPr>
                      <p:cNvPr id="55771" name="Object 2">
                        <a:extLst>
                          <a:ext uri="{FF2B5EF4-FFF2-40B4-BE49-F238E27FC236}">
                            <a16:creationId xmlns:a16="http://schemas.microsoft.com/office/drawing/2014/main" id="{D23D717E-F9C4-41B9-A160-D2DAF35DD1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403" y="3832403"/>
                        <a:ext cx="1092200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1" name="Rectangle 994">
            <a:extLst>
              <a:ext uri="{FF2B5EF4-FFF2-40B4-BE49-F238E27FC236}">
                <a16:creationId xmlns:a16="http://schemas.microsoft.com/office/drawing/2014/main" id="{680D52C9-60F6-43F7-9BB7-6C3A81231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0215" y="6243815"/>
            <a:ext cx="32924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rgbClr val="0000FF"/>
                </a:solidFill>
                <a:latin typeface="Times" panose="02020603050405020304" pitchFamily="18" charset="0"/>
              </a:rPr>
              <a:t>But x and y are definitely not independent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1502" name="Rectangle 995">
            <a:extLst>
              <a:ext uri="{FF2B5EF4-FFF2-40B4-BE49-F238E27FC236}">
                <a16:creationId xmlns:a16="http://schemas.microsoft.com/office/drawing/2014/main" id="{215CCD5D-B2B7-4258-A4B2-F86AD530E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5465" y="3198990"/>
            <a:ext cx="33711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But it is important to remember that</a:t>
            </a:r>
            <a:r>
              <a:rPr lang="en-US" altLang="sv-SE" sz="1400" dirty="0">
                <a:solidFill>
                  <a:srgbClr val="0000FF"/>
                </a:solidFill>
                <a:latin typeface="Times" panose="02020603050405020304" pitchFamily="18" charset="0"/>
              </a:rPr>
              <a:t>:</a:t>
            </a:r>
            <a:endParaRPr lang="en-US" altLang="sv-SE" sz="1400" dirty="0">
              <a:latin typeface="Times" panose="02020603050405020304" pitchFamily="18" charset="0"/>
            </a:endParaRPr>
          </a:p>
        </p:txBody>
      </p:sp>
      <p:sp>
        <p:nvSpPr>
          <p:cNvPr id="1503" name="Line 996">
            <a:extLst>
              <a:ext uri="{FF2B5EF4-FFF2-40B4-BE49-F238E27FC236}">
                <a16:creationId xmlns:a16="http://schemas.microsoft.com/office/drawing/2014/main" id="{AA2FB435-1DBE-4B53-A14A-737E18972846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6190" y="3792715"/>
            <a:ext cx="0" cy="612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04" name="Line 997">
            <a:extLst>
              <a:ext uri="{FF2B5EF4-FFF2-40B4-BE49-F238E27FC236}">
                <a16:creationId xmlns:a16="http://schemas.microsoft.com/office/drawing/2014/main" id="{1997CDA8-6661-43D8-A4E8-B28528B76546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2703" y="4397553"/>
            <a:ext cx="11445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05" name="Rectangle 998">
            <a:extLst>
              <a:ext uri="{FF2B5EF4-FFF2-40B4-BE49-F238E27FC236}">
                <a16:creationId xmlns:a16="http://schemas.microsoft.com/office/drawing/2014/main" id="{7C99B674-8245-4B02-8F99-EC3AABBD5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403" y="4637265"/>
            <a:ext cx="10175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corr</a:t>
            </a:r>
            <a:r>
              <a:rPr lang="en-US" altLang="sv-SE" sz="1400" dirty="0">
                <a:solidFill>
                  <a:srgbClr val="0000FF"/>
                </a:solidFill>
                <a:latin typeface="Times" panose="02020603050405020304" pitchFamily="18" charset="0"/>
              </a:rPr>
              <a:t>(</a:t>
            </a:r>
            <a:r>
              <a:rPr lang="en-US" altLang="sv-SE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x,y</a:t>
            </a:r>
            <a:r>
              <a:rPr lang="en-US" altLang="sv-SE" sz="1400" dirty="0">
                <a:solidFill>
                  <a:srgbClr val="0000FF"/>
                </a:solidFill>
                <a:latin typeface="Times" panose="02020603050405020304" pitchFamily="18" charset="0"/>
              </a:rPr>
              <a:t>) = -1</a:t>
            </a:r>
          </a:p>
          <a:p>
            <a:pPr eaLnBrk="1" hangingPunct="1"/>
            <a:r>
              <a:rPr lang="en-US" altLang="sv-SE" sz="1400" dirty="0">
                <a:solidFill>
                  <a:srgbClr val="0000FF"/>
                </a:solidFill>
                <a:latin typeface="Times" panose="02020603050405020304" pitchFamily="18" charset="0"/>
              </a:rPr>
              <a:t>for sample 1</a:t>
            </a:r>
            <a:endParaRPr lang="en-US" altLang="sv-SE" sz="1400" dirty="0">
              <a:latin typeface="Times" panose="02020603050405020304" pitchFamily="18" charset="0"/>
            </a:endParaRPr>
          </a:p>
        </p:txBody>
      </p:sp>
      <p:graphicFrame>
        <p:nvGraphicFramePr>
          <p:cNvPr id="1506" name="Object 3">
            <a:extLst>
              <a:ext uri="{FF2B5EF4-FFF2-40B4-BE49-F238E27FC236}">
                <a16:creationId xmlns:a16="http://schemas.microsoft.com/office/drawing/2014/main" id="{CE956AE7-A24E-4BDC-BA70-1F387D5EEE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945953"/>
              </p:ext>
            </p:extLst>
          </p:nvPr>
        </p:nvGraphicFramePr>
        <p:xfrm>
          <a:off x="6996415" y="3832403"/>
          <a:ext cx="10922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3" name="Drawing" r:id="rId5" imgW="2088261" imgH="2087928" progId="Canvas.Drawing.9">
                  <p:embed/>
                </p:oleObj>
              </mc:Choice>
              <mc:Fallback>
                <p:oleObj name="Drawing" r:id="rId5" imgW="2088261" imgH="2087928" progId="Canvas.Drawing.9">
                  <p:embed/>
                  <p:pic>
                    <p:nvPicPr>
                      <p:cNvPr id="55777" name="Object 3">
                        <a:extLst>
                          <a:ext uri="{FF2B5EF4-FFF2-40B4-BE49-F238E27FC236}">
                            <a16:creationId xmlns:a16="http://schemas.microsoft.com/office/drawing/2014/main" id="{D68686BF-14BC-4A93-BD9E-3C15C3F340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6415" y="3832403"/>
                        <a:ext cx="1092200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7" name="Line 1000">
            <a:extLst>
              <a:ext uri="{FF2B5EF4-FFF2-40B4-BE49-F238E27FC236}">
                <a16:creationId xmlns:a16="http://schemas.microsoft.com/office/drawing/2014/main" id="{780383C1-DA62-4304-8D79-F1FD2532205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47203" y="3792715"/>
            <a:ext cx="0" cy="612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08" name="Line 1001">
            <a:extLst>
              <a:ext uri="{FF2B5EF4-FFF2-40B4-BE49-F238E27FC236}">
                <a16:creationId xmlns:a16="http://schemas.microsoft.com/office/drawing/2014/main" id="{4CB23310-7E2C-4490-AAF7-870E8AE3DD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3715" y="4397553"/>
            <a:ext cx="11445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09" name="Rectangle 1002">
            <a:extLst>
              <a:ext uri="{FF2B5EF4-FFF2-40B4-BE49-F238E27FC236}">
                <a16:creationId xmlns:a16="http://schemas.microsoft.com/office/drawing/2014/main" id="{3B5831AD-314E-4972-A348-434449903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6415" y="4637265"/>
            <a:ext cx="10620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corr</a:t>
            </a:r>
            <a:r>
              <a:rPr lang="en-US" altLang="sv-SE" sz="1400" dirty="0">
                <a:solidFill>
                  <a:srgbClr val="0000FF"/>
                </a:solidFill>
                <a:latin typeface="Times" panose="02020603050405020304" pitchFamily="18" charset="0"/>
              </a:rPr>
              <a:t>(</a:t>
            </a:r>
            <a:r>
              <a:rPr lang="en-US" altLang="sv-SE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x,y</a:t>
            </a:r>
            <a:r>
              <a:rPr lang="en-US" altLang="sv-SE" sz="1400" dirty="0">
                <a:solidFill>
                  <a:srgbClr val="0000FF"/>
                </a:solidFill>
                <a:latin typeface="Times" panose="02020603050405020304" pitchFamily="18" charset="0"/>
              </a:rPr>
              <a:t>) = +1</a:t>
            </a:r>
          </a:p>
          <a:p>
            <a:pPr eaLnBrk="1" hangingPunct="1"/>
            <a:r>
              <a:rPr lang="en-US" altLang="sv-SE" sz="1400" dirty="0">
                <a:solidFill>
                  <a:srgbClr val="0000FF"/>
                </a:solidFill>
                <a:latin typeface="Times" panose="02020603050405020304" pitchFamily="18" charset="0"/>
              </a:rPr>
              <a:t>For sample 2</a:t>
            </a:r>
            <a:endParaRPr lang="en-US" altLang="sv-SE" sz="1400" dirty="0">
              <a:latin typeface="Times" panose="02020603050405020304" pitchFamily="18" charset="0"/>
            </a:endParaRPr>
          </a:p>
        </p:txBody>
      </p:sp>
      <p:graphicFrame>
        <p:nvGraphicFramePr>
          <p:cNvPr id="1510" name="Object 4">
            <a:extLst>
              <a:ext uri="{FF2B5EF4-FFF2-40B4-BE49-F238E27FC236}">
                <a16:creationId xmlns:a16="http://schemas.microsoft.com/office/drawing/2014/main" id="{91C6E729-196B-4A6C-8E19-D8E4605D51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5071304"/>
              </p:ext>
            </p:extLst>
          </p:nvPr>
        </p:nvGraphicFramePr>
        <p:xfrm>
          <a:off x="5304140" y="5126215"/>
          <a:ext cx="1096963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4" name="Drawing" r:id="rId7" imgW="2095862" imgH="2087928" progId="Canvas.Drawing.9">
                  <p:embed/>
                </p:oleObj>
              </mc:Choice>
              <mc:Fallback>
                <p:oleObj name="Drawing" r:id="rId7" imgW="2095862" imgH="2087928" progId="Canvas.Drawing.9">
                  <p:embed/>
                  <p:pic>
                    <p:nvPicPr>
                      <p:cNvPr id="55781" name="Object 4">
                        <a:extLst>
                          <a:ext uri="{FF2B5EF4-FFF2-40B4-BE49-F238E27FC236}">
                            <a16:creationId xmlns:a16="http://schemas.microsoft.com/office/drawing/2014/main" id="{8BCEE4A4-805E-4FBB-8C47-D5A634C589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4140" y="5126215"/>
                        <a:ext cx="1096963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11" name="Line 1004">
            <a:extLst>
              <a:ext uri="{FF2B5EF4-FFF2-40B4-BE49-F238E27FC236}">
                <a16:creationId xmlns:a16="http://schemas.microsoft.com/office/drawing/2014/main" id="{0B7F4E9D-34A5-46EE-8DA1-553DC5474A63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8103" y="5086528"/>
            <a:ext cx="0" cy="612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12" name="Line 1005">
            <a:extLst>
              <a:ext uri="{FF2B5EF4-FFF2-40B4-BE49-F238E27FC236}">
                <a16:creationId xmlns:a16="http://schemas.microsoft.com/office/drawing/2014/main" id="{B869C01D-04B4-40AB-B292-5E93FB4A0283}"/>
              </a:ext>
            </a:extLst>
          </p:cNvPr>
          <p:cNvSpPr>
            <a:spLocks noChangeShapeType="1"/>
          </p:cNvSpPr>
          <p:nvPr/>
        </p:nvSpPr>
        <p:spPr bwMode="auto">
          <a:xfrm>
            <a:off x="5294615" y="5689778"/>
            <a:ext cx="11445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13" name="Rectangle 1006">
            <a:extLst>
              <a:ext uri="{FF2B5EF4-FFF2-40B4-BE49-F238E27FC236}">
                <a16:creationId xmlns:a16="http://schemas.microsoft.com/office/drawing/2014/main" id="{97A534D4-CF26-4926-A949-221C08434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0690" y="5824715"/>
            <a:ext cx="241141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rgbClr val="0000FF"/>
                </a:solidFill>
                <a:latin typeface="Times" panose="02020603050405020304" pitchFamily="18" charset="0"/>
              </a:rPr>
              <a:t>Here corr (x,y)= 0</a:t>
            </a:r>
          </a:p>
          <a:p>
            <a:pPr eaLnBrk="1" hangingPunct="1"/>
            <a:r>
              <a:rPr lang="en-US" altLang="sv-SE" sz="1400">
                <a:solidFill>
                  <a:srgbClr val="0000FF"/>
                </a:solidFill>
                <a:latin typeface="Times" panose="02020603050405020304" pitchFamily="18" charset="0"/>
              </a:rPr>
              <a:t>for the combined sample 1 + 2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1514" name="Rectangle 1007">
            <a:extLst>
              <a:ext uri="{FF2B5EF4-FFF2-40B4-BE49-F238E27FC236}">
                <a16:creationId xmlns:a16="http://schemas.microsoft.com/office/drawing/2014/main" id="{D44F3083-FDDA-4C28-B137-362BC7C43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6240" y="4908728"/>
            <a:ext cx="387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rgbClr val="0000FF"/>
                </a:solidFill>
                <a:latin typeface="Times" panose="02020603050405020304" pitchFamily="18" charset="0"/>
              </a:rPr>
              <a:t>thus:</a:t>
            </a:r>
            <a:endParaRPr lang="en-US" altLang="sv-SE" sz="140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54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" grpId="0"/>
      <p:bldP spid="1496" grpId="0"/>
      <p:bldP spid="1497" grpId="0" animBg="1"/>
      <p:bldP spid="1498" grpId="0" animBg="1"/>
      <p:bldP spid="1499" grpId="0" animBg="1"/>
      <p:bldP spid="1501" grpId="0"/>
      <p:bldP spid="1502" grpId="0"/>
      <p:bldP spid="1503" grpId="0" animBg="1"/>
      <p:bldP spid="1504" grpId="0" animBg="1"/>
      <p:bldP spid="1505" grpId="0"/>
      <p:bldP spid="1507" grpId="0" animBg="1"/>
      <p:bldP spid="1508" grpId="0" animBg="1"/>
      <p:bldP spid="1509" grpId="0"/>
      <p:bldP spid="1511" grpId="0" animBg="1"/>
      <p:bldP spid="1512" grpId="0" animBg="1"/>
      <p:bldP spid="1513" grpId="0"/>
      <p:bldP spid="15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6523"/>
            <a:ext cx="10515600" cy="683102"/>
          </a:xfrm>
        </p:spPr>
        <p:txBody>
          <a:bodyPr>
            <a:normAutofit fontScale="90000"/>
          </a:bodyPr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Multidimensional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probability</a:t>
            </a:r>
            <a:r>
              <a:rPr lang="sv-SE" b="1" dirty="0">
                <a:solidFill>
                  <a:srgbClr val="FF0000"/>
                </a:solidFill>
              </a:rPr>
              <a:t> distributions</a:t>
            </a:r>
            <a:br>
              <a:rPr lang="sv-SE" b="1" dirty="0">
                <a:solidFill>
                  <a:srgbClr val="FF0000"/>
                </a:solidFill>
              </a:rPr>
            </a:br>
            <a:r>
              <a:rPr lang="sv-SE" b="1" dirty="0">
                <a:solidFill>
                  <a:srgbClr val="FF0000"/>
                </a:solidFill>
              </a:rPr>
              <a:t>The </a:t>
            </a:r>
            <a:r>
              <a:rPr lang="sv-SE" b="1" dirty="0" err="1">
                <a:solidFill>
                  <a:srgbClr val="FF0000"/>
                </a:solidFill>
              </a:rPr>
              <a:t>multivariate</a:t>
            </a:r>
            <a:r>
              <a:rPr lang="sv-SE" b="1" dirty="0">
                <a:solidFill>
                  <a:srgbClr val="FF0000"/>
                </a:solidFill>
              </a:rPr>
              <a:t> distribution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A6C710F-59BF-4CBF-B1B2-669DCBE8E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0001" y="5694930"/>
            <a:ext cx="12118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Marginal</a:t>
            </a:r>
          </a:p>
          <a:p>
            <a:pPr eaLnBrk="1" hangingPunct="1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distributions </a:t>
            </a:r>
          </a:p>
        </p:txBody>
      </p:sp>
      <p:sp>
        <p:nvSpPr>
          <p:cNvPr id="7" name="Text Box 34">
            <a:extLst>
              <a:ext uri="{FF2B5EF4-FFF2-40B4-BE49-F238E27FC236}">
                <a16:creationId xmlns:a16="http://schemas.microsoft.com/office/drawing/2014/main" id="{368DFE49-90CA-432B-8995-A712FA239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373" y="1266570"/>
            <a:ext cx="96769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If x</a:t>
            </a:r>
            <a:r>
              <a:rPr lang="en-US" altLang="sv-SE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1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and x</a:t>
            </a:r>
            <a:r>
              <a:rPr lang="en-US" altLang="sv-SE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are independent and normally distributed, the compound 2-d distribution is given by:</a:t>
            </a:r>
          </a:p>
        </p:txBody>
      </p:sp>
      <p:graphicFrame>
        <p:nvGraphicFramePr>
          <p:cNvPr id="8" name="Object 2">
            <a:extLst>
              <a:ext uri="{FF2B5EF4-FFF2-40B4-BE49-F238E27FC236}">
                <a16:creationId xmlns:a16="http://schemas.microsoft.com/office/drawing/2014/main" id="{DCF38333-BE9B-49F4-BDC1-E7F90FAEED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4816912"/>
              </p:ext>
            </p:extLst>
          </p:nvPr>
        </p:nvGraphicFramePr>
        <p:xfrm>
          <a:off x="3051889" y="1682432"/>
          <a:ext cx="6709810" cy="935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1" name="Equation" r:id="rId3" imgW="3848100" imgH="546100" progId="Equation.3">
                  <p:embed/>
                </p:oleObj>
              </mc:Choice>
              <mc:Fallback>
                <p:oleObj name="Equation" r:id="rId3" imgW="3848100" imgH="546100" progId="Equation.3">
                  <p:embed/>
                  <p:pic>
                    <p:nvPicPr>
                      <p:cNvPr id="59399" name="Object 2">
                        <a:extLst>
                          <a:ext uri="{FF2B5EF4-FFF2-40B4-BE49-F238E27FC236}">
                            <a16:creationId xmlns:a16="http://schemas.microsoft.com/office/drawing/2014/main" id="{E0417B88-0463-43CB-AA28-F345881879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1889" y="1682432"/>
                        <a:ext cx="6709810" cy="9354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Group 36">
            <a:extLst>
              <a:ext uri="{FF2B5EF4-FFF2-40B4-BE49-F238E27FC236}">
                <a16:creationId xmlns:a16="http://schemas.microsoft.com/office/drawing/2014/main" id="{6DA71A48-BBF2-4101-B779-482DC97B692E}"/>
              </a:ext>
            </a:extLst>
          </p:cNvPr>
          <p:cNvGrpSpPr>
            <a:grpSpLocks/>
          </p:cNvGrpSpPr>
          <p:nvPr/>
        </p:nvGrpSpPr>
        <p:grpSpPr bwMode="auto">
          <a:xfrm>
            <a:off x="4008982" y="3162830"/>
            <a:ext cx="4121150" cy="2990850"/>
            <a:chOff x="2535767" y="2747596"/>
            <a:chExt cx="4800600" cy="3887300"/>
          </a:xfrm>
        </p:grpSpPr>
        <p:sp>
          <p:nvSpPr>
            <p:cNvPr id="40" name="Oval 2">
              <a:extLst>
                <a:ext uri="{FF2B5EF4-FFF2-40B4-BE49-F238E27FC236}">
                  <a16:creationId xmlns:a16="http://schemas.microsoft.com/office/drawing/2014/main" id="{FE615372-31AA-4542-9294-6A40D00EE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3717" y="2810242"/>
              <a:ext cx="3412067" cy="298498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41" name="Oval 3">
              <a:extLst>
                <a:ext uri="{FF2B5EF4-FFF2-40B4-BE49-F238E27FC236}">
                  <a16:creationId xmlns:a16="http://schemas.microsoft.com/office/drawing/2014/main" id="{06239425-00FA-43B1-AC7B-50152A5A0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1201" y="3285026"/>
              <a:ext cx="2197100" cy="1987062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42" name="Oval 4">
              <a:extLst>
                <a:ext uri="{FF2B5EF4-FFF2-40B4-BE49-F238E27FC236}">
                  <a16:creationId xmlns:a16="http://schemas.microsoft.com/office/drawing/2014/main" id="{32040DB3-F0B8-4457-8E29-B88198249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1468" y="3627926"/>
              <a:ext cx="1299633" cy="1301262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43" name="Oval 5">
              <a:extLst>
                <a:ext uri="{FF2B5EF4-FFF2-40B4-BE49-F238E27FC236}">
                  <a16:creationId xmlns:a16="http://schemas.microsoft.com/office/drawing/2014/main" id="{78C64D13-C34E-4616-B86D-BF0D4F1E8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551" y="3874111"/>
              <a:ext cx="895349" cy="799001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sv-SE" sz="1400">
                <a:latin typeface="Times" panose="02020603050405020304" pitchFamily="18" charset="0"/>
              </a:endParaRPr>
            </a:p>
          </p:txBody>
        </p:sp>
        <p:pic>
          <p:nvPicPr>
            <p:cNvPr id="44" name="Picture 6">
              <a:extLst>
                <a:ext uri="{FF2B5EF4-FFF2-40B4-BE49-F238E27FC236}">
                  <a16:creationId xmlns:a16="http://schemas.microsoft.com/office/drawing/2014/main" id="{9D0BEBA6-8E40-41D0-8CD4-8CE67A877A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9117" y="6008444"/>
              <a:ext cx="3378200" cy="626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7">
              <a:extLst>
                <a:ext uri="{FF2B5EF4-FFF2-40B4-BE49-F238E27FC236}">
                  <a16:creationId xmlns:a16="http://schemas.microsoft.com/office/drawing/2014/main" id="{5E77B393-6062-480E-A510-FF19364B8F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5767" y="2747596"/>
              <a:ext cx="692151" cy="3109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Oval 8">
              <a:extLst>
                <a:ext uri="{FF2B5EF4-FFF2-40B4-BE49-F238E27FC236}">
                  <a16:creationId xmlns:a16="http://schemas.microsoft.com/office/drawing/2014/main" id="{A2E410EF-EBAA-42AF-BF3B-7835A020D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751" y="4045561"/>
              <a:ext cx="508000" cy="456101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47" name="Line 11">
              <a:extLst>
                <a:ext uri="{FF2B5EF4-FFF2-40B4-BE49-F238E27FC236}">
                  <a16:creationId xmlns:a16="http://schemas.microsoft.com/office/drawing/2014/main" id="{8B1F32E4-4575-4158-8F96-993CDB05B4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9633" y="5789735"/>
              <a:ext cx="31601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" name="Line 12">
              <a:extLst>
                <a:ext uri="{FF2B5EF4-FFF2-40B4-BE49-F238E27FC236}">
                  <a16:creationId xmlns:a16="http://schemas.microsoft.com/office/drawing/2014/main" id="{977B42DF-7DF4-4E34-A67D-DF8FFB7F34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52700" y="3280630"/>
              <a:ext cx="3041651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" name="Line 13">
              <a:extLst>
                <a:ext uri="{FF2B5EF4-FFF2-40B4-BE49-F238E27FC236}">
                  <a16:creationId xmlns:a16="http://schemas.microsoft.com/office/drawing/2014/main" id="{8D474ECC-9249-4419-B902-6838576077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52700" y="5276484"/>
              <a:ext cx="3041651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" name="Line 14">
              <a:extLst>
                <a:ext uri="{FF2B5EF4-FFF2-40B4-BE49-F238E27FC236}">
                  <a16:creationId xmlns:a16="http://schemas.microsoft.com/office/drawing/2014/main" id="{23AFA9D7-3D42-4527-A501-3222D43E79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35767" y="3623530"/>
              <a:ext cx="30585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" name="Line 15">
              <a:extLst>
                <a:ext uri="{FF2B5EF4-FFF2-40B4-BE49-F238E27FC236}">
                  <a16:creationId xmlns:a16="http://schemas.microsoft.com/office/drawing/2014/main" id="{FE957DA6-7227-43A1-836C-332F5ED32B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69633" y="4924792"/>
              <a:ext cx="30585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" name="Line 16">
              <a:extLst>
                <a:ext uri="{FF2B5EF4-FFF2-40B4-BE49-F238E27FC236}">
                  <a16:creationId xmlns:a16="http://schemas.microsoft.com/office/drawing/2014/main" id="{C70A2033-35DD-4F9A-8319-CF33EDDC36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52700" y="3869715"/>
              <a:ext cx="3041651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" name="Line 17">
              <a:extLst>
                <a:ext uri="{FF2B5EF4-FFF2-40B4-BE49-F238E27FC236}">
                  <a16:creationId xmlns:a16="http://schemas.microsoft.com/office/drawing/2014/main" id="{B0A6C0BB-9F45-4096-AF3C-3DFA492AA8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52700" y="4677508"/>
              <a:ext cx="3041651" cy="21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" name="Line 18">
              <a:extLst>
                <a:ext uri="{FF2B5EF4-FFF2-40B4-BE49-F238E27FC236}">
                  <a16:creationId xmlns:a16="http://schemas.microsoft.com/office/drawing/2014/main" id="{3C728A14-CBB7-4F6C-8D22-9B12AD6EB5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52700" y="4041165"/>
              <a:ext cx="30585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 dirty="0"/>
            </a:p>
          </p:txBody>
        </p:sp>
        <p:sp>
          <p:nvSpPr>
            <p:cNvPr id="55" name="Line 19">
              <a:extLst>
                <a:ext uri="{FF2B5EF4-FFF2-40B4-BE49-F238E27FC236}">
                  <a16:creationId xmlns:a16="http://schemas.microsoft.com/office/drawing/2014/main" id="{5968A3FF-76CA-4D70-B387-454702B85A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35767" y="4497266"/>
              <a:ext cx="30585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 dirty="0"/>
            </a:p>
          </p:txBody>
        </p:sp>
        <p:sp>
          <p:nvSpPr>
            <p:cNvPr id="56" name="Line 20">
              <a:extLst>
                <a:ext uri="{FF2B5EF4-FFF2-40B4-BE49-F238E27FC236}">
                  <a16:creationId xmlns:a16="http://schemas.microsoft.com/office/drawing/2014/main" id="{8D0170DE-6B26-46DD-9192-785F0A2B4E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5251" y="4277457"/>
              <a:ext cx="2116" cy="23486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" name="Line 21">
              <a:extLst>
                <a:ext uri="{FF2B5EF4-FFF2-40B4-BE49-F238E27FC236}">
                  <a16:creationId xmlns:a16="http://schemas.microsoft.com/office/drawing/2014/main" id="{46ED4F17-7862-410B-9205-9FE91086B0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4251" y="4277457"/>
              <a:ext cx="2116" cy="23486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" name="Line 22">
              <a:extLst>
                <a:ext uri="{FF2B5EF4-FFF2-40B4-BE49-F238E27FC236}">
                  <a16:creationId xmlns:a16="http://schemas.microsoft.com/office/drawing/2014/main" id="{37149559-E3E5-435B-A8CA-093D1CFAE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2734" y="4287349"/>
              <a:ext cx="2117" cy="23387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" name="Line 23">
              <a:extLst>
                <a:ext uri="{FF2B5EF4-FFF2-40B4-BE49-F238E27FC236}">
                  <a16:creationId xmlns:a16="http://schemas.microsoft.com/office/drawing/2014/main" id="{6085958C-064D-4EC0-9541-A86617587F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9834" y="4287349"/>
              <a:ext cx="2117" cy="23387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1" name="Line 24">
              <a:extLst>
                <a:ext uri="{FF2B5EF4-FFF2-40B4-BE49-F238E27FC236}">
                  <a16:creationId xmlns:a16="http://schemas.microsoft.com/office/drawing/2014/main" id="{8B31927E-B165-4B63-9109-9DA8FD0A76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53000" y="4315925"/>
              <a:ext cx="2117" cy="23101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" name="Line 25">
              <a:extLst>
                <a:ext uri="{FF2B5EF4-FFF2-40B4-BE49-F238E27FC236}">
                  <a16:creationId xmlns:a16="http://schemas.microsoft.com/office/drawing/2014/main" id="{5DF30818-0315-4B02-89DB-D2248F0167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52634" y="4315925"/>
              <a:ext cx="2117" cy="23101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" name="Line 26">
              <a:extLst>
                <a:ext uri="{FF2B5EF4-FFF2-40B4-BE49-F238E27FC236}">
                  <a16:creationId xmlns:a16="http://schemas.microsoft.com/office/drawing/2014/main" id="{C830F36E-FE26-46DD-A4FB-36DE2BA2B1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4085" y="4325815"/>
              <a:ext cx="2116" cy="23002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" name="Line 27">
              <a:extLst>
                <a:ext uri="{FF2B5EF4-FFF2-40B4-BE49-F238E27FC236}">
                  <a16:creationId xmlns:a16="http://schemas.microsoft.com/office/drawing/2014/main" id="{4CD8E6A7-BA99-4794-8ED8-EAF75CD5E7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9434" y="4325815"/>
              <a:ext cx="2117" cy="23002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" name="Line 28">
              <a:extLst>
                <a:ext uri="{FF2B5EF4-FFF2-40B4-BE49-F238E27FC236}">
                  <a16:creationId xmlns:a16="http://schemas.microsoft.com/office/drawing/2014/main" id="{60B2E1E6-2028-4D88-AFF1-5293E751AA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57285" y="4277458"/>
              <a:ext cx="2116" cy="23387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" name="Line 29">
              <a:extLst>
                <a:ext uri="{FF2B5EF4-FFF2-40B4-BE49-F238E27FC236}">
                  <a16:creationId xmlns:a16="http://schemas.microsoft.com/office/drawing/2014/main" id="{124190CB-FB04-4D68-9946-16D49D191A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65285" y="4287349"/>
              <a:ext cx="2116" cy="23387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" name="Line 10">
              <a:extLst>
                <a:ext uri="{FF2B5EF4-FFF2-40B4-BE49-F238E27FC236}">
                  <a16:creationId xmlns:a16="http://schemas.microsoft.com/office/drawing/2014/main" id="{DFEF5F9C-CC36-4710-A8F6-C6D58EB570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52700" y="2794855"/>
              <a:ext cx="31601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35" name="Text Box 33">
            <a:extLst>
              <a:ext uri="{FF2B5EF4-FFF2-40B4-BE49-F238E27FC236}">
                <a16:creationId xmlns:a16="http://schemas.microsoft.com/office/drawing/2014/main" id="{0A132A99-BA50-4BD0-8EE7-1BE22060D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6762" y="6281507"/>
            <a:ext cx="38609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x marginal distribution, integrate over y</a:t>
            </a:r>
          </a:p>
        </p:txBody>
      </p:sp>
      <p:sp>
        <p:nvSpPr>
          <p:cNvPr id="36" name="Text Box 33">
            <a:extLst>
              <a:ext uri="{FF2B5EF4-FFF2-40B4-BE49-F238E27FC236}">
                <a16:creationId xmlns:a16="http://schemas.microsoft.com/office/drawing/2014/main" id="{CBE09497-7106-46C2-853E-7B61ADF6C5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5" y="4120213"/>
            <a:ext cx="38609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y marginal distribution, integrate over x</a:t>
            </a:r>
          </a:p>
        </p:txBody>
      </p:sp>
    </p:spTree>
    <p:extLst>
      <p:ext uri="{BB962C8B-B14F-4D97-AF65-F5344CB8AC3E}">
        <p14:creationId xmlns:p14="http://schemas.microsoft.com/office/powerpoint/2010/main" val="235702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2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Multivariate</a:t>
            </a:r>
            <a:r>
              <a:rPr lang="sv-SE" b="1" dirty="0">
                <a:solidFill>
                  <a:srgbClr val="FF0000"/>
                </a:solidFill>
              </a:rPr>
              <a:t> distributions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20776036-9975-462D-9762-1FCDD3D63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2907" y="787254"/>
            <a:ext cx="30636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If x and y are correlated we get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C5EAE8F9-B80F-47A4-86CC-8CE0336B3530}"/>
              </a:ext>
            </a:extLst>
          </p:cNvPr>
          <p:cNvSpPr>
            <a:spLocks/>
          </p:cNvSpPr>
          <p:nvPr/>
        </p:nvSpPr>
        <p:spPr bwMode="auto">
          <a:xfrm>
            <a:off x="4470108" y="1318511"/>
            <a:ext cx="3941763" cy="3148012"/>
          </a:xfrm>
          <a:custGeom>
            <a:avLst/>
            <a:gdLst>
              <a:gd name="T0" fmla="*/ 2147483647 w 1862"/>
              <a:gd name="T1" fmla="*/ 2147483647 h 2643"/>
              <a:gd name="T2" fmla="*/ 2147483647 w 1862"/>
              <a:gd name="T3" fmla="*/ 2147483647 h 2643"/>
              <a:gd name="T4" fmla="*/ 2147483647 w 1862"/>
              <a:gd name="T5" fmla="*/ 2147483647 h 2643"/>
              <a:gd name="T6" fmla="*/ 2147483647 w 1862"/>
              <a:gd name="T7" fmla="*/ 2147483647 h 2643"/>
              <a:gd name="T8" fmla="*/ 2147483647 w 1862"/>
              <a:gd name="T9" fmla="*/ 2147483647 h 2643"/>
              <a:gd name="T10" fmla="*/ 2147483647 w 1862"/>
              <a:gd name="T11" fmla="*/ 2147483647 h 2643"/>
              <a:gd name="T12" fmla="*/ 2147483647 w 1862"/>
              <a:gd name="T13" fmla="*/ 2147483647 h 2643"/>
              <a:gd name="T14" fmla="*/ 2147483647 w 1862"/>
              <a:gd name="T15" fmla="*/ 2147483647 h 2643"/>
              <a:gd name="T16" fmla="*/ 2147483647 w 1862"/>
              <a:gd name="T17" fmla="*/ 2147483647 h 2643"/>
              <a:gd name="T18" fmla="*/ 2147483647 w 1862"/>
              <a:gd name="T19" fmla="*/ 2147483647 h 2643"/>
              <a:gd name="T20" fmla="*/ 2147483647 w 1862"/>
              <a:gd name="T21" fmla="*/ 2147483647 h 2643"/>
              <a:gd name="T22" fmla="*/ 2147483647 w 1862"/>
              <a:gd name="T23" fmla="*/ 2147483647 h 2643"/>
              <a:gd name="T24" fmla="*/ 2147483647 w 1862"/>
              <a:gd name="T25" fmla="*/ 2147483647 h 2643"/>
              <a:gd name="T26" fmla="*/ 2147483647 w 1862"/>
              <a:gd name="T27" fmla="*/ 2147483647 h 2643"/>
              <a:gd name="T28" fmla="*/ 2147483647 w 1862"/>
              <a:gd name="T29" fmla="*/ 2147483647 h 2643"/>
              <a:gd name="T30" fmla="*/ 2147483647 w 1862"/>
              <a:gd name="T31" fmla="*/ 2147483647 h 2643"/>
              <a:gd name="T32" fmla="*/ 2147483647 w 1862"/>
              <a:gd name="T33" fmla="*/ 2147483647 h 2643"/>
              <a:gd name="T34" fmla="*/ 2147483647 w 1862"/>
              <a:gd name="T35" fmla="*/ 2147483647 h 2643"/>
              <a:gd name="T36" fmla="*/ 2147483647 w 1862"/>
              <a:gd name="T37" fmla="*/ 2147483647 h 2643"/>
              <a:gd name="T38" fmla="*/ 0 w 1862"/>
              <a:gd name="T39" fmla="*/ 2147483647 h 2643"/>
              <a:gd name="T40" fmla="*/ 2147483647 w 1862"/>
              <a:gd name="T41" fmla="*/ 2147483647 h 2643"/>
              <a:gd name="T42" fmla="*/ 2147483647 w 1862"/>
              <a:gd name="T43" fmla="*/ 2147483647 h 2643"/>
              <a:gd name="T44" fmla="*/ 2147483647 w 1862"/>
              <a:gd name="T45" fmla="*/ 2147483647 h 2643"/>
              <a:gd name="T46" fmla="*/ 2147483647 w 1862"/>
              <a:gd name="T47" fmla="*/ 2147483647 h 2643"/>
              <a:gd name="T48" fmla="*/ 2147483647 w 1862"/>
              <a:gd name="T49" fmla="*/ 2147483647 h 2643"/>
              <a:gd name="T50" fmla="*/ 2147483647 w 1862"/>
              <a:gd name="T51" fmla="*/ 2147483647 h 2643"/>
              <a:gd name="T52" fmla="*/ 2147483647 w 1862"/>
              <a:gd name="T53" fmla="*/ 2147483647 h 2643"/>
              <a:gd name="T54" fmla="*/ 2147483647 w 1862"/>
              <a:gd name="T55" fmla="*/ 2147483647 h 2643"/>
              <a:gd name="T56" fmla="*/ 2147483647 w 1862"/>
              <a:gd name="T57" fmla="*/ 2147483647 h 2643"/>
              <a:gd name="T58" fmla="*/ 2147483647 w 1862"/>
              <a:gd name="T59" fmla="*/ 2147483647 h 2643"/>
              <a:gd name="T60" fmla="*/ 2147483647 w 1862"/>
              <a:gd name="T61" fmla="*/ 2147483647 h 2643"/>
              <a:gd name="T62" fmla="*/ 2147483647 w 1862"/>
              <a:gd name="T63" fmla="*/ 2147483647 h 2643"/>
              <a:gd name="T64" fmla="*/ 2147483647 w 1862"/>
              <a:gd name="T65" fmla="*/ 2147483647 h 2643"/>
              <a:gd name="T66" fmla="*/ 2147483647 w 1862"/>
              <a:gd name="T67" fmla="*/ 2147483647 h 2643"/>
              <a:gd name="T68" fmla="*/ 2147483647 w 1862"/>
              <a:gd name="T69" fmla="*/ 2147483647 h 2643"/>
              <a:gd name="T70" fmla="*/ 2147483647 w 1862"/>
              <a:gd name="T71" fmla="*/ 2147483647 h 2643"/>
              <a:gd name="T72" fmla="*/ 2147483647 w 1862"/>
              <a:gd name="T73" fmla="*/ 2147483647 h 2643"/>
              <a:gd name="T74" fmla="*/ 2147483647 w 1862"/>
              <a:gd name="T75" fmla="*/ 2147483647 h 2643"/>
              <a:gd name="T76" fmla="*/ 2147483647 w 1862"/>
              <a:gd name="T77" fmla="*/ 2147483647 h 2643"/>
              <a:gd name="T78" fmla="*/ 2147483647 w 1862"/>
              <a:gd name="T79" fmla="*/ 2147483647 h 2643"/>
              <a:gd name="T80" fmla="*/ 2147483647 w 1862"/>
              <a:gd name="T81" fmla="*/ 2147483647 h 2643"/>
              <a:gd name="T82" fmla="*/ 2147483647 w 1862"/>
              <a:gd name="T83" fmla="*/ 2147483647 h 2643"/>
              <a:gd name="T84" fmla="*/ 2147483647 w 1862"/>
              <a:gd name="T85" fmla="*/ 2147483647 h 2643"/>
              <a:gd name="T86" fmla="*/ 2147483647 w 1862"/>
              <a:gd name="T87" fmla="*/ 2147483647 h 2643"/>
              <a:gd name="T88" fmla="*/ 2147483647 w 1862"/>
              <a:gd name="T89" fmla="*/ 0 h 2643"/>
              <a:gd name="T90" fmla="*/ 2147483647 w 1862"/>
              <a:gd name="T91" fmla="*/ 2147483647 h 2643"/>
              <a:gd name="T92" fmla="*/ 2147483647 w 1862"/>
              <a:gd name="T93" fmla="*/ 2147483647 h 2643"/>
              <a:gd name="T94" fmla="*/ 2147483647 w 1862"/>
              <a:gd name="T95" fmla="*/ 2147483647 h 2643"/>
              <a:gd name="T96" fmla="*/ 2147483647 w 1862"/>
              <a:gd name="T97" fmla="*/ 2147483647 h 2643"/>
              <a:gd name="T98" fmla="*/ 2147483647 w 1862"/>
              <a:gd name="T99" fmla="*/ 2147483647 h 2643"/>
              <a:gd name="T100" fmla="*/ 2147483647 w 1862"/>
              <a:gd name="T101" fmla="*/ 2147483647 h 2643"/>
              <a:gd name="T102" fmla="*/ 2147483647 w 1862"/>
              <a:gd name="T103" fmla="*/ 2147483647 h 2643"/>
              <a:gd name="T104" fmla="*/ 2147483647 w 1862"/>
              <a:gd name="T105" fmla="*/ 2147483647 h 2643"/>
              <a:gd name="T106" fmla="*/ 2147483647 w 1862"/>
              <a:gd name="T107" fmla="*/ 2147483647 h 2643"/>
              <a:gd name="T108" fmla="*/ 2147483647 w 1862"/>
              <a:gd name="T109" fmla="*/ 2147483647 h 2643"/>
              <a:gd name="T110" fmla="*/ 2147483647 w 1862"/>
              <a:gd name="T111" fmla="*/ 2147483647 h 2643"/>
              <a:gd name="T112" fmla="*/ 2147483647 w 1862"/>
              <a:gd name="T113" fmla="*/ 2147483647 h 2643"/>
              <a:gd name="T114" fmla="*/ 2147483647 w 1862"/>
              <a:gd name="T115" fmla="*/ 2147483647 h 2643"/>
              <a:gd name="T116" fmla="*/ 2147483647 w 1862"/>
              <a:gd name="T117" fmla="*/ 2147483647 h 2643"/>
              <a:gd name="T118" fmla="*/ 2147483647 w 1862"/>
              <a:gd name="T119" fmla="*/ 2147483647 h 2643"/>
              <a:gd name="T120" fmla="*/ 2147483647 w 1862"/>
              <a:gd name="T121" fmla="*/ 2147483647 h 2643"/>
              <a:gd name="T122" fmla="*/ 2147483647 w 1862"/>
              <a:gd name="T123" fmla="*/ 2147483647 h 264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862"/>
              <a:gd name="T187" fmla="*/ 0 h 2643"/>
              <a:gd name="T188" fmla="*/ 1862 w 1862"/>
              <a:gd name="T189" fmla="*/ 2643 h 264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862" h="2643">
                <a:moveTo>
                  <a:pt x="1326" y="1526"/>
                </a:moveTo>
                <a:lnTo>
                  <a:pt x="1238" y="1658"/>
                </a:lnTo>
                <a:lnTo>
                  <a:pt x="1149" y="1783"/>
                </a:lnTo>
                <a:lnTo>
                  <a:pt x="1103" y="1844"/>
                </a:lnTo>
                <a:lnTo>
                  <a:pt x="1059" y="1903"/>
                </a:lnTo>
                <a:lnTo>
                  <a:pt x="1013" y="1960"/>
                </a:lnTo>
                <a:lnTo>
                  <a:pt x="967" y="2016"/>
                </a:lnTo>
                <a:lnTo>
                  <a:pt x="923" y="2070"/>
                </a:lnTo>
                <a:lnTo>
                  <a:pt x="877" y="2121"/>
                </a:lnTo>
                <a:lnTo>
                  <a:pt x="832" y="2172"/>
                </a:lnTo>
                <a:lnTo>
                  <a:pt x="788" y="2219"/>
                </a:lnTo>
                <a:lnTo>
                  <a:pt x="744" y="2264"/>
                </a:lnTo>
                <a:lnTo>
                  <a:pt x="699" y="2308"/>
                </a:lnTo>
                <a:lnTo>
                  <a:pt x="656" y="2349"/>
                </a:lnTo>
                <a:lnTo>
                  <a:pt x="613" y="2387"/>
                </a:lnTo>
                <a:lnTo>
                  <a:pt x="572" y="2424"/>
                </a:lnTo>
                <a:lnTo>
                  <a:pt x="531" y="2457"/>
                </a:lnTo>
                <a:lnTo>
                  <a:pt x="491" y="2489"/>
                </a:lnTo>
                <a:lnTo>
                  <a:pt x="452" y="2518"/>
                </a:lnTo>
                <a:lnTo>
                  <a:pt x="414" y="2543"/>
                </a:lnTo>
                <a:lnTo>
                  <a:pt x="377" y="2567"/>
                </a:lnTo>
                <a:lnTo>
                  <a:pt x="341" y="2586"/>
                </a:lnTo>
                <a:lnTo>
                  <a:pt x="306" y="2604"/>
                </a:lnTo>
                <a:lnTo>
                  <a:pt x="273" y="2618"/>
                </a:lnTo>
                <a:lnTo>
                  <a:pt x="242" y="2629"/>
                </a:lnTo>
                <a:lnTo>
                  <a:pt x="211" y="2637"/>
                </a:lnTo>
                <a:lnTo>
                  <a:pt x="183" y="2642"/>
                </a:lnTo>
                <a:lnTo>
                  <a:pt x="156" y="2643"/>
                </a:lnTo>
                <a:lnTo>
                  <a:pt x="131" y="2642"/>
                </a:lnTo>
                <a:lnTo>
                  <a:pt x="108" y="2637"/>
                </a:lnTo>
                <a:lnTo>
                  <a:pt x="87" y="2627"/>
                </a:lnTo>
                <a:lnTo>
                  <a:pt x="68" y="2615"/>
                </a:lnTo>
                <a:lnTo>
                  <a:pt x="50" y="2601"/>
                </a:lnTo>
                <a:lnTo>
                  <a:pt x="37" y="2582"/>
                </a:lnTo>
                <a:lnTo>
                  <a:pt x="25" y="2560"/>
                </a:lnTo>
                <a:lnTo>
                  <a:pt x="14" y="2536"/>
                </a:lnTo>
                <a:lnTo>
                  <a:pt x="7" y="2508"/>
                </a:lnTo>
                <a:lnTo>
                  <a:pt x="3" y="2478"/>
                </a:lnTo>
                <a:lnTo>
                  <a:pt x="0" y="2445"/>
                </a:lnTo>
                <a:lnTo>
                  <a:pt x="0" y="2411"/>
                </a:lnTo>
                <a:lnTo>
                  <a:pt x="1" y="2372"/>
                </a:lnTo>
                <a:lnTo>
                  <a:pt x="6" y="2333"/>
                </a:lnTo>
                <a:lnTo>
                  <a:pt x="11" y="2290"/>
                </a:lnTo>
                <a:lnTo>
                  <a:pt x="19" y="2246"/>
                </a:lnTo>
                <a:lnTo>
                  <a:pt x="29" y="2198"/>
                </a:lnTo>
                <a:lnTo>
                  <a:pt x="41" y="2150"/>
                </a:lnTo>
                <a:lnTo>
                  <a:pt x="56" y="2100"/>
                </a:lnTo>
                <a:lnTo>
                  <a:pt x="72" y="2047"/>
                </a:lnTo>
                <a:lnTo>
                  <a:pt x="90" y="1993"/>
                </a:lnTo>
                <a:lnTo>
                  <a:pt x="111" y="1938"/>
                </a:lnTo>
                <a:lnTo>
                  <a:pt x="133" y="1881"/>
                </a:lnTo>
                <a:lnTo>
                  <a:pt x="156" y="1823"/>
                </a:lnTo>
                <a:lnTo>
                  <a:pt x="182" y="1763"/>
                </a:lnTo>
                <a:lnTo>
                  <a:pt x="210" y="1703"/>
                </a:lnTo>
                <a:lnTo>
                  <a:pt x="239" y="1641"/>
                </a:lnTo>
                <a:lnTo>
                  <a:pt x="270" y="1577"/>
                </a:lnTo>
                <a:lnTo>
                  <a:pt x="303" y="1514"/>
                </a:lnTo>
                <a:lnTo>
                  <a:pt x="338" y="1449"/>
                </a:lnTo>
                <a:lnTo>
                  <a:pt x="374" y="1384"/>
                </a:lnTo>
                <a:lnTo>
                  <a:pt x="452" y="1252"/>
                </a:lnTo>
                <a:lnTo>
                  <a:pt x="535" y="1118"/>
                </a:lnTo>
                <a:lnTo>
                  <a:pt x="624" y="987"/>
                </a:lnTo>
                <a:lnTo>
                  <a:pt x="713" y="860"/>
                </a:lnTo>
                <a:lnTo>
                  <a:pt x="758" y="799"/>
                </a:lnTo>
                <a:lnTo>
                  <a:pt x="803" y="741"/>
                </a:lnTo>
                <a:lnTo>
                  <a:pt x="849" y="683"/>
                </a:lnTo>
                <a:lnTo>
                  <a:pt x="895" y="628"/>
                </a:lnTo>
                <a:lnTo>
                  <a:pt x="939" y="575"/>
                </a:lnTo>
                <a:lnTo>
                  <a:pt x="985" y="523"/>
                </a:lnTo>
                <a:lnTo>
                  <a:pt x="1029" y="473"/>
                </a:lnTo>
                <a:lnTo>
                  <a:pt x="1074" y="426"/>
                </a:lnTo>
                <a:lnTo>
                  <a:pt x="1118" y="379"/>
                </a:lnTo>
                <a:lnTo>
                  <a:pt x="1162" y="336"/>
                </a:lnTo>
                <a:lnTo>
                  <a:pt x="1205" y="295"/>
                </a:lnTo>
                <a:lnTo>
                  <a:pt x="1248" y="256"/>
                </a:lnTo>
                <a:lnTo>
                  <a:pt x="1289" y="221"/>
                </a:lnTo>
                <a:lnTo>
                  <a:pt x="1331" y="186"/>
                </a:lnTo>
                <a:lnTo>
                  <a:pt x="1371" y="155"/>
                </a:lnTo>
                <a:lnTo>
                  <a:pt x="1409" y="127"/>
                </a:lnTo>
                <a:lnTo>
                  <a:pt x="1448" y="101"/>
                </a:lnTo>
                <a:lnTo>
                  <a:pt x="1485" y="78"/>
                </a:lnTo>
                <a:lnTo>
                  <a:pt x="1520" y="58"/>
                </a:lnTo>
                <a:lnTo>
                  <a:pt x="1554" y="40"/>
                </a:lnTo>
                <a:lnTo>
                  <a:pt x="1588" y="27"/>
                </a:lnTo>
                <a:lnTo>
                  <a:pt x="1619" y="15"/>
                </a:lnTo>
                <a:lnTo>
                  <a:pt x="1650" y="7"/>
                </a:lnTo>
                <a:lnTo>
                  <a:pt x="1678" y="2"/>
                </a:lnTo>
                <a:lnTo>
                  <a:pt x="1705" y="0"/>
                </a:lnTo>
                <a:lnTo>
                  <a:pt x="1730" y="3"/>
                </a:lnTo>
                <a:lnTo>
                  <a:pt x="1754" y="7"/>
                </a:lnTo>
                <a:lnTo>
                  <a:pt x="1775" y="16"/>
                </a:lnTo>
                <a:lnTo>
                  <a:pt x="1794" y="28"/>
                </a:lnTo>
                <a:lnTo>
                  <a:pt x="1810" y="44"/>
                </a:lnTo>
                <a:lnTo>
                  <a:pt x="1825" y="62"/>
                </a:lnTo>
                <a:lnTo>
                  <a:pt x="1837" y="83"/>
                </a:lnTo>
                <a:lnTo>
                  <a:pt x="1847" y="109"/>
                </a:lnTo>
                <a:lnTo>
                  <a:pt x="1855" y="136"/>
                </a:lnTo>
                <a:lnTo>
                  <a:pt x="1859" y="165"/>
                </a:lnTo>
                <a:lnTo>
                  <a:pt x="1862" y="198"/>
                </a:lnTo>
                <a:lnTo>
                  <a:pt x="1862" y="234"/>
                </a:lnTo>
                <a:lnTo>
                  <a:pt x="1860" y="271"/>
                </a:lnTo>
                <a:lnTo>
                  <a:pt x="1856" y="312"/>
                </a:lnTo>
                <a:lnTo>
                  <a:pt x="1850" y="354"/>
                </a:lnTo>
                <a:lnTo>
                  <a:pt x="1843" y="399"/>
                </a:lnTo>
                <a:lnTo>
                  <a:pt x="1832" y="445"/>
                </a:lnTo>
                <a:lnTo>
                  <a:pt x="1820" y="494"/>
                </a:lnTo>
                <a:lnTo>
                  <a:pt x="1806" y="544"/>
                </a:lnTo>
                <a:lnTo>
                  <a:pt x="1789" y="597"/>
                </a:lnTo>
                <a:lnTo>
                  <a:pt x="1772" y="650"/>
                </a:lnTo>
                <a:lnTo>
                  <a:pt x="1751" y="706"/>
                </a:lnTo>
                <a:lnTo>
                  <a:pt x="1729" y="762"/>
                </a:lnTo>
                <a:lnTo>
                  <a:pt x="1705" y="822"/>
                </a:lnTo>
                <a:lnTo>
                  <a:pt x="1680" y="881"/>
                </a:lnTo>
                <a:lnTo>
                  <a:pt x="1652" y="942"/>
                </a:lnTo>
                <a:lnTo>
                  <a:pt x="1622" y="1004"/>
                </a:lnTo>
                <a:lnTo>
                  <a:pt x="1591" y="1066"/>
                </a:lnTo>
                <a:lnTo>
                  <a:pt x="1559" y="1130"/>
                </a:lnTo>
                <a:lnTo>
                  <a:pt x="1523" y="1194"/>
                </a:lnTo>
                <a:lnTo>
                  <a:pt x="1488" y="1260"/>
                </a:lnTo>
                <a:lnTo>
                  <a:pt x="1409" y="1392"/>
                </a:lnTo>
                <a:lnTo>
                  <a:pt x="1326" y="15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92766024-ED28-4647-A73A-E1AF349BC84B}"/>
              </a:ext>
            </a:extLst>
          </p:cNvPr>
          <p:cNvSpPr>
            <a:spLocks/>
          </p:cNvSpPr>
          <p:nvPr/>
        </p:nvSpPr>
        <p:spPr bwMode="auto">
          <a:xfrm>
            <a:off x="4458996" y="1316923"/>
            <a:ext cx="3960812" cy="3152775"/>
          </a:xfrm>
          <a:custGeom>
            <a:avLst/>
            <a:gdLst>
              <a:gd name="T0" fmla="*/ 2147483647 w 1871"/>
              <a:gd name="T1" fmla="*/ 2147483647 h 2649"/>
              <a:gd name="T2" fmla="*/ 2147483647 w 1871"/>
              <a:gd name="T3" fmla="*/ 2147483647 h 2649"/>
              <a:gd name="T4" fmla="*/ 2147483647 w 1871"/>
              <a:gd name="T5" fmla="*/ 2147483647 h 2649"/>
              <a:gd name="T6" fmla="*/ 2147483647 w 1871"/>
              <a:gd name="T7" fmla="*/ 2147483647 h 2649"/>
              <a:gd name="T8" fmla="*/ 2147483647 w 1871"/>
              <a:gd name="T9" fmla="*/ 2147483647 h 2649"/>
              <a:gd name="T10" fmla="*/ 2147483647 w 1871"/>
              <a:gd name="T11" fmla="*/ 2147483647 h 2649"/>
              <a:gd name="T12" fmla="*/ 2147483647 w 1871"/>
              <a:gd name="T13" fmla="*/ 2147483647 h 2649"/>
              <a:gd name="T14" fmla="*/ 2147483647 w 1871"/>
              <a:gd name="T15" fmla="*/ 2147483647 h 2649"/>
              <a:gd name="T16" fmla="*/ 2147483647 w 1871"/>
              <a:gd name="T17" fmla="*/ 2147483647 h 2649"/>
              <a:gd name="T18" fmla="*/ 2147483647 w 1871"/>
              <a:gd name="T19" fmla="*/ 2147483647 h 2649"/>
              <a:gd name="T20" fmla="*/ 2147483647 w 1871"/>
              <a:gd name="T21" fmla="*/ 2147483647 h 2649"/>
              <a:gd name="T22" fmla="*/ 2147483647 w 1871"/>
              <a:gd name="T23" fmla="*/ 2147483647 h 2649"/>
              <a:gd name="T24" fmla="*/ 0 w 1871"/>
              <a:gd name="T25" fmla="*/ 2147483647 h 2649"/>
              <a:gd name="T26" fmla="*/ 2147483647 w 1871"/>
              <a:gd name="T27" fmla="*/ 2147483647 h 2649"/>
              <a:gd name="T28" fmla="*/ 2147483647 w 1871"/>
              <a:gd name="T29" fmla="*/ 2147483647 h 2649"/>
              <a:gd name="T30" fmla="*/ 2147483647 w 1871"/>
              <a:gd name="T31" fmla="*/ 2147483647 h 2649"/>
              <a:gd name="T32" fmla="*/ 2147483647 w 1871"/>
              <a:gd name="T33" fmla="*/ 2147483647 h 2649"/>
              <a:gd name="T34" fmla="*/ 2147483647 w 1871"/>
              <a:gd name="T35" fmla="*/ 2147483647 h 2649"/>
              <a:gd name="T36" fmla="*/ 2147483647 w 1871"/>
              <a:gd name="T37" fmla="*/ 2147483647 h 2649"/>
              <a:gd name="T38" fmla="*/ 2147483647 w 1871"/>
              <a:gd name="T39" fmla="*/ 2147483647 h 2649"/>
              <a:gd name="T40" fmla="*/ 2147483647 w 1871"/>
              <a:gd name="T41" fmla="*/ 2147483647 h 2649"/>
              <a:gd name="T42" fmla="*/ 2147483647 w 1871"/>
              <a:gd name="T43" fmla="*/ 2147483647 h 2649"/>
              <a:gd name="T44" fmla="*/ 2147483647 w 1871"/>
              <a:gd name="T45" fmla="*/ 2147483647 h 2649"/>
              <a:gd name="T46" fmla="*/ 2147483647 w 1871"/>
              <a:gd name="T47" fmla="*/ 2147483647 h 2649"/>
              <a:gd name="T48" fmla="*/ 2147483647 w 1871"/>
              <a:gd name="T49" fmla="*/ 2147483647 h 2649"/>
              <a:gd name="T50" fmla="*/ 2147483647 w 1871"/>
              <a:gd name="T51" fmla="*/ 2147483647 h 2649"/>
              <a:gd name="T52" fmla="*/ 2147483647 w 1871"/>
              <a:gd name="T53" fmla="*/ 2147483647 h 2649"/>
              <a:gd name="T54" fmla="*/ 2147483647 w 1871"/>
              <a:gd name="T55" fmla="*/ 2147483647 h 2649"/>
              <a:gd name="T56" fmla="*/ 2147483647 w 1871"/>
              <a:gd name="T57" fmla="*/ 0 h 2649"/>
              <a:gd name="T58" fmla="*/ 2147483647 w 1871"/>
              <a:gd name="T59" fmla="*/ 2147483647 h 2649"/>
              <a:gd name="T60" fmla="*/ 2147483647 w 1871"/>
              <a:gd name="T61" fmla="*/ 2147483647 h 2649"/>
              <a:gd name="T62" fmla="*/ 2147483647 w 1871"/>
              <a:gd name="T63" fmla="*/ 2147483647 h 2649"/>
              <a:gd name="T64" fmla="*/ 2147483647 w 1871"/>
              <a:gd name="T65" fmla="*/ 2147483647 h 2649"/>
              <a:gd name="T66" fmla="*/ 2147483647 w 1871"/>
              <a:gd name="T67" fmla="*/ 2147483647 h 2649"/>
              <a:gd name="T68" fmla="*/ 2147483647 w 1871"/>
              <a:gd name="T69" fmla="*/ 2147483647 h 2649"/>
              <a:gd name="T70" fmla="*/ 2147483647 w 1871"/>
              <a:gd name="T71" fmla="*/ 2147483647 h 2649"/>
              <a:gd name="T72" fmla="*/ 2147483647 w 1871"/>
              <a:gd name="T73" fmla="*/ 2147483647 h 2649"/>
              <a:gd name="T74" fmla="*/ 2147483647 w 1871"/>
              <a:gd name="T75" fmla="*/ 2147483647 h 2649"/>
              <a:gd name="T76" fmla="*/ 2147483647 w 1871"/>
              <a:gd name="T77" fmla="*/ 2147483647 h 2649"/>
              <a:gd name="T78" fmla="*/ 2147483647 w 1871"/>
              <a:gd name="T79" fmla="*/ 2147483647 h 2649"/>
              <a:gd name="T80" fmla="*/ 2147483647 w 1871"/>
              <a:gd name="T81" fmla="*/ 2147483647 h 2649"/>
              <a:gd name="T82" fmla="*/ 2147483647 w 1871"/>
              <a:gd name="T83" fmla="*/ 2147483647 h 2649"/>
              <a:gd name="T84" fmla="*/ 2147483647 w 1871"/>
              <a:gd name="T85" fmla="*/ 2147483647 h 2649"/>
              <a:gd name="T86" fmla="*/ 2147483647 w 1871"/>
              <a:gd name="T87" fmla="*/ 2147483647 h 2649"/>
              <a:gd name="T88" fmla="*/ 2147483647 w 1871"/>
              <a:gd name="T89" fmla="*/ 2147483647 h 2649"/>
              <a:gd name="T90" fmla="*/ 2147483647 w 1871"/>
              <a:gd name="T91" fmla="*/ 2147483647 h 2649"/>
              <a:gd name="T92" fmla="*/ 2147483647 w 1871"/>
              <a:gd name="T93" fmla="*/ 2147483647 h 2649"/>
              <a:gd name="T94" fmla="*/ 2147483647 w 1871"/>
              <a:gd name="T95" fmla="*/ 2147483647 h 2649"/>
              <a:gd name="T96" fmla="*/ 2147483647 w 1871"/>
              <a:gd name="T97" fmla="*/ 2147483647 h 2649"/>
              <a:gd name="T98" fmla="*/ 2147483647 w 1871"/>
              <a:gd name="T99" fmla="*/ 2147483647 h 2649"/>
              <a:gd name="T100" fmla="*/ 2147483647 w 1871"/>
              <a:gd name="T101" fmla="*/ 2147483647 h 2649"/>
              <a:gd name="T102" fmla="*/ 2147483647 w 1871"/>
              <a:gd name="T103" fmla="*/ 2147483647 h 2649"/>
              <a:gd name="T104" fmla="*/ 2147483647 w 1871"/>
              <a:gd name="T105" fmla="*/ 2147483647 h 2649"/>
              <a:gd name="T106" fmla="*/ 2147483647 w 1871"/>
              <a:gd name="T107" fmla="*/ 2147483647 h 2649"/>
              <a:gd name="T108" fmla="*/ 2147483647 w 1871"/>
              <a:gd name="T109" fmla="*/ 2147483647 h 2649"/>
              <a:gd name="T110" fmla="*/ 2147483647 w 1871"/>
              <a:gd name="T111" fmla="*/ 2147483647 h 2649"/>
              <a:gd name="T112" fmla="*/ 2147483647 w 1871"/>
              <a:gd name="T113" fmla="*/ 2147483647 h 2649"/>
              <a:gd name="T114" fmla="*/ 2147483647 w 1871"/>
              <a:gd name="T115" fmla="*/ 2147483647 h 2649"/>
              <a:gd name="T116" fmla="*/ 2147483647 w 1871"/>
              <a:gd name="T117" fmla="*/ 2147483647 h 2649"/>
              <a:gd name="T118" fmla="*/ 2147483647 w 1871"/>
              <a:gd name="T119" fmla="*/ 2147483647 h 2649"/>
              <a:gd name="T120" fmla="*/ 2147483647 w 1871"/>
              <a:gd name="T121" fmla="*/ 2147483647 h 264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871"/>
              <a:gd name="T184" fmla="*/ 0 h 2649"/>
              <a:gd name="T185" fmla="*/ 1871 w 1871"/>
              <a:gd name="T186" fmla="*/ 2649 h 264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871" h="2649">
                <a:moveTo>
                  <a:pt x="1334" y="1529"/>
                </a:moveTo>
                <a:lnTo>
                  <a:pt x="1247" y="1661"/>
                </a:lnTo>
                <a:lnTo>
                  <a:pt x="1157" y="1788"/>
                </a:lnTo>
                <a:lnTo>
                  <a:pt x="1113" y="1849"/>
                </a:lnTo>
                <a:lnTo>
                  <a:pt x="1067" y="1907"/>
                </a:lnTo>
                <a:lnTo>
                  <a:pt x="1021" y="1965"/>
                </a:lnTo>
                <a:lnTo>
                  <a:pt x="976" y="2020"/>
                </a:lnTo>
                <a:lnTo>
                  <a:pt x="931" y="2073"/>
                </a:lnTo>
                <a:lnTo>
                  <a:pt x="885" y="2126"/>
                </a:lnTo>
                <a:lnTo>
                  <a:pt x="840" y="2175"/>
                </a:lnTo>
                <a:lnTo>
                  <a:pt x="796" y="2222"/>
                </a:lnTo>
                <a:lnTo>
                  <a:pt x="752" y="2269"/>
                </a:lnTo>
                <a:lnTo>
                  <a:pt x="707" y="2312"/>
                </a:lnTo>
                <a:lnTo>
                  <a:pt x="664" y="2353"/>
                </a:lnTo>
                <a:lnTo>
                  <a:pt x="621" y="2392"/>
                </a:lnTo>
                <a:lnTo>
                  <a:pt x="580" y="2429"/>
                </a:lnTo>
                <a:lnTo>
                  <a:pt x="539" y="2462"/>
                </a:lnTo>
                <a:lnTo>
                  <a:pt x="499" y="2493"/>
                </a:lnTo>
                <a:lnTo>
                  <a:pt x="459" y="2522"/>
                </a:lnTo>
                <a:lnTo>
                  <a:pt x="422" y="2547"/>
                </a:lnTo>
                <a:lnTo>
                  <a:pt x="385" y="2571"/>
                </a:lnTo>
                <a:lnTo>
                  <a:pt x="383" y="2571"/>
                </a:lnTo>
                <a:lnTo>
                  <a:pt x="348" y="2591"/>
                </a:lnTo>
                <a:lnTo>
                  <a:pt x="314" y="2608"/>
                </a:lnTo>
                <a:lnTo>
                  <a:pt x="280" y="2623"/>
                </a:lnTo>
                <a:lnTo>
                  <a:pt x="249" y="2635"/>
                </a:lnTo>
                <a:lnTo>
                  <a:pt x="218" y="2642"/>
                </a:lnTo>
                <a:lnTo>
                  <a:pt x="188" y="2648"/>
                </a:lnTo>
                <a:lnTo>
                  <a:pt x="161" y="2649"/>
                </a:lnTo>
                <a:lnTo>
                  <a:pt x="136" y="2648"/>
                </a:lnTo>
                <a:lnTo>
                  <a:pt x="135" y="2648"/>
                </a:lnTo>
                <a:lnTo>
                  <a:pt x="111" y="2642"/>
                </a:lnTo>
                <a:lnTo>
                  <a:pt x="90" y="2633"/>
                </a:lnTo>
                <a:lnTo>
                  <a:pt x="89" y="2633"/>
                </a:lnTo>
                <a:lnTo>
                  <a:pt x="70" y="2620"/>
                </a:lnTo>
                <a:lnTo>
                  <a:pt x="53" y="2604"/>
                </a:lnTo>
                <a:lnTo>
                  <a:pt x="52" y="2604"/>
                </a:lnTo>
                <a:lnTo>
                  <a:pt x="39" y="2586"/>
                </a:lnTo>
                <a:lnTo>
                  <a:pt x="25" y="2563"/>
                </a:lnTo>
                <a:lnTo>
                  <a:pt x="16" y="2539"/>
                </a:lnTo>
                <a:lnTo>
                  <a:pt x="16" y="2538"/>
                </a:lnTo>
                <a:lnTo>
                  <a:pt x="9" y="2512"/>
                </a:lnTo>
                <a:lnTo>
                  <a:pt x="9" y="2510"/>
                </a:lnTo>
                <a:lnTo>
                  <a:pt x="3" y="2481"/>
                </a:lnTo>
                <a:lnTo>
                  <a:pt x="3" y="2480"/>
                </a:lnTo>
                <a:lnTo>
                  <a:pt x="2" y="2448"/>
                </a:lnTo>
                <a:lnTo>
                  <a:pt x="2" y="2447"/>
                </a:lnTo>
                <a:lnTo>
                  <a:pt x="0" y="2413"/>
                </a:lnTo>
                <a:lnTo>
                  <a:pt x="2" y="2374"/>
                </a:lnTo>
                <a:lnTo>
                  <a:pt x="6" y="2333"/>
                </a:lnTo>
                <a:lnTo>
                  <a:pt x="12" y="2291"/>
                </a:lnTo>
                <a:lnTo>
                  <a:pt x="21" y="2246"/>
                </a:lnTo>
                <a:lnTo>
                  <a:pt x="30" y="2200"/>
                </a:lnTo>
                <a:lnTo>
                  <a:pt x="43" y="2151"/>
                </a:lnTo>
                <a:lnTo>
                  <a:pt x="56" y="2101"/>
                </a:lnTo>
                <a:lnTo>
                  <a:pt x="73" y="2048"/>
                </a:lnTo>
                <a:lnTo>
                  <a:pt x="92" y="1994"/>
                </a:lnTo>
                <a:lnTo>
                  <a:pt x="111" y="1939"/>
                </a:lnTo>
                <a:lnTo>
                  <a:pt x="133" y="1882"/>
                </a:lnTo>
                <a:lnTo>
                  <a:pt x="158" y="1824"/>
                </a:lnTo>
                <a:lnTo>
                  <a:pt x="184" y="1764"/>
                </a:lnTo>
                <a:lnTo>
                  <a:pt x="212" y="1703"/>
                </a:lnTo>
                <a:lnTo>
                  <a:pt x="241" y="1641"/>
                </a:lnTo>
                <a:lnTo>
                  <a:pt x="272" y="1578"/>
                </a:lnTo>
                <a:lnTo>
                  <a:pt x="305" y="1515"/>
                </a:lnTo>
                <a:lnTo>
                  <a:pt x="339" y="1450"/>
                </a:lnTo>
                <a:lnTo>
                  <a:pt x="376" y="1385"/>
                </a:lnTo>
                <a:lnTo>
                  <a:pt x="453" y="1252"/>
                </a:lnTo>
                <a:lnTo>
                  <a:pt x="537" y="1118"/>
                </a:lnTo>
                <a:lnTo>
                  <a:pt x="624" y="986"/>
                </a:lnTo>
                <a:lnTo>
                  <a:pt x="715" y="861"/>
                </a:lnTo>
                <a:lnTo>
                  <a:pt x="759" y="800"/>
                </a:lnTo>
                <a:lnTo>
                  <a:pt x="805" y="741"/>
                </a:lnTo>
                <a:lnTo>
                  <a:pt x="851" y="684"/>
                </a:lnTo>
                <a:lnTo>
                  <a:pt x="895" y="628"/>
                </a:lnTo>
                <a:lnTo>
                  <a:pt x="941" y="574"/>
                </a:lnTo>
                <a:lnTo>
                  <a:pt x="987" y="523"/>
                </a:lnTo>
                <a:lnTo>
                  <a:pt x="1031" y="472"/>
                </a:lnTo>
                <a:lnTo>
                  <a:pt x="1076" y="425"/>
                </a:lnTo>
                <a:lnTo>
                  <a:pt x="1120" y="380"/>
                </a:lnTo>
                <a:lnTo>
                  <a:pt x="1164" y="336"/>
                </a:lnTo>
                <a:lnTo>
                  <a:pt x="1207" y="295"/>
                </a:lnTo>
                <a:lnTo>
                  <a:pt x="1250" y="256"/>
                </a:lnTo>
                <a:lnTo>
                  <a:pt x="1292" y="220"/>
                </a:lnTo>
                <a:lnTo>
                  <a:pt x="1333" y="186"/>
                </a:lnTo>
                <a:lnTo>
                  <a:pt x="1373" y="154"/>
                </a:lnTo>
                <a:lnTo>
                  <a:pt x="1413" y="126"/>
                </a:lnTo>
                <a:lnTo>
                  <a:pt x="1450" y="100"/>
                </a:lnTo>
                <a:lnTo>
                  <a:pt x="1487" y="78"/>
                </a:lnTo>
                <a:lnTo>
                  <a:pt x="1524" y="56"/>
                </a:lnTo>
                <a:lnTo>
                  <a:pt x="1558" y="39"/>
                </a:lnTo>
                <a:lnTo>
                  <a:pt x="1592" y="25"/>
                </a:lnTo>
                <a:lnTo>
                  <a:pt x="1623" y="14"/>
                </a:lnTo>
                <a:lnTo>
                  <a:pt x="1654" y="5"/>
                </a:lnTo>
                <a:lnTo>
                  <a:pt x="1683" y="1"/>
                </a:lnTo>
                <a:lnTo>
                  <a:pt x="1710" y="0"/>
                </a:lnTo>
                <a:lnTo>
                  <a:pt x="1735" y="1"/>
                </a:lnTo>
                <a:lnTo>
                  <a:pt x="1737" y="1"/>
                </a:lnTo>
                <a:lnTo>
                  <a:pt x="1760" y="6"/>
                </a:lnTo>
                <a:lnTo>
                  <a:pt x="1781" y="15"/>
                </a:lnTo>
                <a:lnTo>
                  <a:pt x="1783" y="15"/>
                </a:lnTo>
                <a:lnTo>
                  <a:pt x="1802" y="27"/>
                </a:lnTo>
                <a:lnTo>
                  <a:pt x="1818" y="43"/>
                </a:lnTo>
                <a:lnTo>
                  <a:pt x="1820" y="43"/>
                </a:lnTo>
                <a:lnTo>
                  <a:pt x="1833" y="62"/>
                </a:lnTo>
                <a:lnTo>
                  <a:pt x="1833" y="63"/>
                </a:lnTo>
                <a:lnTo>
                  <a:pt x="1846" y="84"/>
                </a:lnTo>
                <a:lnTo>
                  <a:pt x="1855" y="109"/>
                </a:lnTo>
                <a:lnTo>
                  <a:pt x="1862" y="137"/>
                </a:lnTo>
                <a:lnTo>
                  <a:pt x="1868" y="167"/>
                </a:lnTo>
                <a:lnTo>
                  <a:pt x="1870" y="200"/>
                </a:lnTo>
                <a:lnTo>
                  <a:pt x="1871" y="236"/>
                </a:lnTo>
                <a:lnTo>
                  <a:pt x="1870" y="274"/>
                </a:lnTo>
                <a:lnTo>
                  <a:pt x="1865" y="314"/>
                </a:lnTo>
                <a:lnTo>
                  <a:pt x="1860" y="356"/>
                </a:lnTo>
                <a:lnTo>
                  <a:pt x="1851" y="401"/>
                </a:lnTo>
                <a:lnTo>
                  <a:pt x="1842" y="447"/>
                </a:lnTo>
                <a:lnTo>
                  <a:pt x="1842" y="449"/>
                </a:lnTo>
                <a:lnTo>
                  <a:pt x="1828" y="496"/>
                </a:lnTo>
                <a:lnTo>
                  <a:pt x="1815" y="548"/>
                </a:lnTo>
                <a:lnTo>
                  <a:pt x="1799" y="599"/>
                </a:lnTo>
                <a:lnTo>
                  <a:pt x="1780" y="653"/>
                </a:lnTo>
                <a:lnTo>
                  <a:pt x="1760" y="709"/>
                </a:lnTo>
                <a:lnTo>
                  <a:pt x="1738" y="766"/>
                </a:lnTo>
                <a:lnTo>
                  <a:pt x="1713" y="825"/>
                </a:lnTo>
                <a:lnTo>
                  <a:pt x="1688" y="885"/>
                </a:lnTo>
                <a:lnTo>
                  <a:pt x="1660" y="945"/>
                </a:lnTo>
                <a:lnTo>
                  <a:pt x="1630" y="1007"/>
                </a:lnTo>
                <a:lnTo>
                  <a:pt x="1599" y="1069"/>
                </a:lnTo>
                <a:lnTo>
                  <a:pt x="1567" y="1134"/>
                </a:lnTo>
                <a:lnTo>
                  <a:pt x="1533" y="1199"/>
                </a:lnTo>
                <a:lnTo>
                  <a:pt x="1496" y="1264"/>
                </a:lnTo>
                <a:lnTo>
                  <a:pt x="1419" y="1396"/>
                </a:lnTo>
                <a:lnTo>
                  <a:pt x="1334" y="1529"/>
                </a:lnTo>
                <a:lnTo>
                  <a:pt x="1247" y="1661"/>
                </a:lnTo>
                <a:lnTo>
                  <a:pt x="1240" y="1657"/>
                </a:lnTo>
                <a:lnTo>
                  <a:pt x="1328" y="1526"/>
                </a:lnTo>
                <a:lnTo>
                  <a:pt x="1411" y="1393"/>
                </a:lnTo>
                <a:lnTo>
                  <a:pt x="1488" y="1261"/>
                </a:lnTo>
                <a:lnTo>
                  <a:pt x="1525" y="1195"/>
                </a:lnTo>
                <a:lnTo>
                  <a:pt x="1559" y="1130"/>
                </a:lnTo>
                <a:lnTo>
                  <a:pt x="1592" y="1067"/>
                </a:lnTo>
                <a:lnTo>
                  <a:pt x="1624" y="1005"/>
                </a:lnTo>
                <a:lnTo>
                  <a:pt x="1652" y="943"/>
                </a:lnTo>
                <a:lnTo>
                  <a:pt x="1681" y="882"/>
                </a:lnTo>
                <a:lnTo>
                  <a:pt x="1706" y="822"/>
                </a:lnTo>
                <a:lnTo>
                  <a:pt x="1731" y="764"/>
                </a:lnTo>
                <a:lnTo>
                  <a:pt x="1753" y="706"/>
                </a:lnTo>
                <a:lnTo>
                  <a:pt x="1772" y="652"/>
                </a:lnTo>
                <a:lnTo>
                  <a:pt x="1790" y="598"/>
                </a:lnTo>
                <a:lnTo>
                  <a:pt x="1806" y="545"/>
                </a:lnTo>
                <a:lnTo>
                  <a:pt x="1821" y="495"/>
                </a:lnTo>
                <a:lnTo>
                  <a:pt x="1833" y="446"/>
                </a:lnTo>
                <a:lnTo>
                  <a:pt x="1843" y="400"/>
                </a:lnTo>
                <a:lnTo>
                  <a:pt x="1852" y="356"/>
                </a:lnTo>
                <a:lnTo>
                  <a:pt x="1858" y="314"/>
                </a:lnTo>
                <a:lnTo>
                  <a:pt x="1861" y="273"/>
                </a:lnTo>
                <a:lnTo>
                  <a:pt x="1862" y="236"/>
                </a:lnTo>
                <a:lnTo>
                  <a:pt x="1862" y="200"/>
                </a:lnTo>
                <a:lnTo>
                  <a:pt x="1860" y="169"/>
                </a:lnTo>
                <a:lnTo>
                  <a:pt x="1855" y="138"/>
                </a:lnTo>
                <a:lnTo>
                  <a:pt x="1848" y="112"/>
                </a:lnTo>
                <a:lnTo>
                  <a:pt x="1839" y="87"/>
                </a:lnTo>
                <a:lnTo>
                  <a:pt x="1827" y="66"/>
                </a:lnTo>
                <a:lnTo>
                  <a:pt x="1812" y="48"/>
                </a:lnTo>
                <a:lnTo>
                  <a:pt x="1796" y="33"/>
                </a:lnTo>
                <a:lnTo>
                  <a:pt x="1778" y="21"/>
                </a:lnTo>
                <a:lnTo>
                  <a:pt x="1778" y="22"/>
                </a:lnTo>
                <a:lnTo>
                  <a:pt x="1757" y="13"/>
                </a:lnTo>
                <a:lnTo>
                  <a:pt x="1735" y="8"/>
                </a:lnTo>
                <a:lnTo>
                  <a:pt x="1710" y="6"/>
                </a:lnTo>
                <a:lnTo>
                  <a:pt x="1683" y="8"/>
                </a:lnTo>
                <a:lnTo>
                  <a:pt x="1655" y="13"/>
                </a:lnTo>
                <a:lnTo>
                  <a:pt x="1626" y="21"/>
                </a:lnTo>
                <a:lnTo>
                  <a:pt x="1595" y="31"/>
                </a:lnTo>
                <a:lnTo>
                  <a:pt x="1562" y="46"/>
                </a:lnTo>
                <a:lnTo>
                  <a:pt x="1528" y="63"/>
                </a:lnTo>
                <a:lnTo>
                  <a:pt x="1491" y="83"/>
                </a:lnTo>
                <a:lnTo>
                  <a:pt x="1456" y="105"/>
                </a:lnTo>
                <a:lnTo>
                  <a:pt x="1417" y="132"/>
                </a:lnTo>
                <a:lnTo>
                  <a:pt x="1377" y="161"/>
                </a:lnTo>
                <a:lnTo>
                  <a:pt x="1337" y="191"/>
                </a:lnTo>
                <a:lnTo>
                  <a:pt x="1297" y="225"/>
                </a:lnTo>
                <a:lnTo>
                  <a:pt x="1256" y="261"/>
                </a:lnTo>
                <a:lnTo>
                  <a:pt x="1213" y="299"/>
                </a:lnTo>
                <a:lnTo>
                  <a:pt x="1170" y="340"/>
                </a:lnTo>
                <a:lnTo>
                  <a:pt x="1126" y="384"/>
                </a:lnTo>
                <a:lnTo>
                  <a:pt x="1081" y="429"/>
                </a:lnTo>
                <a:lnTo>
                  <a:pt x="1037" y="478"/>
                </a:lnTo>
                <a:lnTo>
                  <a:pt x="993" y="527"/>
                </a:lnTo>
                <a:lnTo>
                  <a:pt x="947" y="578"/>
                </a:lnTo>
                <a:lnTo>
                  <a:pt x="902" y="632"/>
                </a:lnTo>
                <a:lnTo>
                  <a:pt x="857" y="688"/>
                </a:lnTo>
                <a:lnTo>
                  <a:pt x="811" y="745"/>
                </a:lnTo>
                <a:lnTo>
                  <a:pt x="766" y="804"/>
                </a:lnTo>
                <a:lnTo>
                  <a:pt x="721" y="865"/>
                </a:lnTo>
                <a:lnTo>
                  <a:pt x="632" y="990"/>
                </a:lnTo>
                <a:lnTo>
                  <a:pt x="543" y="1122"/>
                </a:lnTo>
                <a:lnTo>
                  <a:pt x="460" y="1256"/>
                </a:lnTo>
                <a:lnTo>
                  <a:pt x="383" y="1388"/>
                </a:lnTo>
                <a:lnTo>
                  <a:pt x="346" y="1452"/>
                </a:lnTo>
                <a:lnTo>
                  <a:pt x="312" y="1517"/>
                </a:lnTo>
                <a:lnTo>
                  <a:pt x="278" y="1581"/>
                </a:lnTo>
                <a:lnTo>
                  <a:pt x="247" y="1644"/>
                </a:lnTo>
                <a:lnTo>
                  <a:pt x="219" y="1706"/>
                </a:lnTo>
                <a:lnTo>
                  <a:pt x="191" y="1767"/>
                </a:lnTo>
                <a:lnTo>
                  <a:pt x="166" y="1826"/>
                </a:lnTo>
                <a:lnTo>
                  <a:pt x="141" y="1884"/>
                </a:lnTo>
                <a:lnTo>
                  <a:pt x="119" y="1941"/>
                </a:lnTo>
                <a:lnTo>
                  <a:pt x="99" y="1997"/>
                </a:lnTo>
                <a:lnTo>
                  <a:pt x="82" y="2051"/>
                </a:lnTo>
                <a:lnTo>
                  <a:pt x="65" y="2102"/>
                </a:lnTo>
                <a:lnTo>
                  <a:pt x="50" y="2152"/>
                </a:lnTo>
                <a:lnTo>
                  <a:pt x="39" y="2201"/>
                </a:lnTo>
                <a:lnTo>
                  <a:pt x="28" y="2248"/>
                </a:lnTo>
                <a:lnTo>
                  <a:pt x="19" y="2292"/>
                </a:lnTo>
                <a:lnTo>
                  <a:pt x="14" y="2335"/>
                </a:lnTo>
                <a:lnTo>
                  <a:pt x="11" y="2374"/>
                </a:lnTo>
                <a:lnTo>
                  <a:pt x="9" y="2413"/>
                </a:lnTo>
                <a:lnTo>
                  <a:pt x="9" y="2447"/>
                </a:lnTo>
                <a:lnTo>
                  <a:pt x="12" y="2480"/>
                </a:lnTo>
                <a:lnTo>
                  <a:pt x="16" y="2509"/>
                </a:lnTo>
                <a:lnTo>
                  <a:pt x="24" y="2537"/>
                </a:lnTo>
                <a:lnTo>
                  <a:pt x="33" y="2561"/>
                </a:lnTo>
                <a:lnTo>
                  <a:pt x="45" y="2582"/>
                </a:lnTo>
                <a:lnTo>
                  <a:pt x="59" y="2600"/>
                </a:lnTo>
                <a:lnTo>
                  <a:pt x="76" y="2615"/>
                </a:lnTo>
                <a:lnTo>
                  <a:pt x="93" y="2627"/>
                </a:lnTo>
                <a:lnTo>
                  <a:pt x="114" y="2635"/>
                </a:lnTo>
                <a:lnTo>
                  <a:pt x="136" y="2640"/>
                </a:lnTo>
                <a:lnTo>
                  <a:pt x="161" y="2642"/>
                </a:lnTo>
                <a:lnTo>
                  <a:pt x="188" y="2640"/>
                </a:lnTo>
                <a:lnTo>
                  <a:pt x="216" y="2636"/>
                </a:lnTo>
                <a:lnTo>
                  <a:pt x="246" y="2628"/>
                </a:lnTo>
                <a:lnTo>
                  <a:pt x="277" y="2616"/>
                </a:lnTo>
                <a:lnTo>
                  <a:pt x="309" y="2603"/>
                </a:lnTo>
                <a:lnTo>
                  <a:pt x="343" y="2586"/>
                </a:lnTo>
                <a:lnTo>
                  <a:pt x="380" y="2565"/>
                </a:lnTo>
                <a:lnTo>
                  <a:pt x="416" y="2542"/>
                </a:lnTo>
                <a:lnTo>
                  <a:pt x="454" y="2517"/>
                </a:lnTo>
                <a:lnTo>
                  <a:pt x="494" y="2488"/>
                </a:lnTo>
                <a:lnTo>
                  <a:pt x="534" y="2456"/>
                </a:lnTo>
                <a:lnTo>
                  <a:pt x="574" y="2423"/>
                </a:lnTo>
                <a:lnTo>
                  <a:pt x="616" y="2386"/>
                </a:lnTo>
                <a:lnTo>
                  <a:pt x="658" y="2348"/>
                </a:lnTo>
                <a:lnTo>
                  <a:pt x="701" y="2307"/>
                </a:lnTo>
                <a:lnTo>
                  <a:pt x="746" y="2263"/>
                </a:lnTo>
                <a:lnTo>
                  <a:pt x="790" y="2219"/>
                </a:lnTo>
                <a:lnTo>
                  <a:pt x="834" y="2171"/>
                </a:lnTo>
                <a:lnTo>
                  <a:pt x="879" y="2121"/>
                </a:lnTo>
                <a:lnTo>
                  <a:pt x="925" y="2069"/>
                </a:lnTo>
                <a:lnTo>
                  <a:pt x="969" y="2016"/>
                </a:lnTo>
                <a:lnTo>
                  <a:pt x="1015" y="1961"/>
                </a:lnTo>
                <a:lnTo>
                  <a:pt x="1061" y="1903"/>
                </a:lnTo>
                <a:lnTo>
                  <a:pt x="1105" y="1845"/>
                </a:lnTo>
                <a:lnTo>
                  <a:pt x="1151" y="1784"/>
                </a:lnTo>
                <a:lnTo>
                  <a:pt x="1240" y="1657"/>
                </a:lnTo>
                <a:lnTo>
                  <a:pt x="1328" y="1526"/>
                </a:lnTo>
                <a:lnTo>
                  <a:pt x="1334" y="15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05DDCCC4-8A44-4594-B68A-46133C3A48D5}"/>
              </a:ext>
            </a:extLst>
          </p:cNvPr>
          <p:cNvSpPr>
            <a:spLocks/>
          </p:cNvSpPr>
          <p:nvPr/>
        </p:nvSpPr>
        <p:spPr bwMode="auto">
          <a:xfrm>
            <a:off x="5162258" y="1826511"/>
            <a:ext cx="2608263" cy="2089150"/>
          </a:xfrm>
          <a:custGeom>
            <a:avLst/>
            <a:gdLst>
              <a:gd name="T0" fmla="*/ 2147483647 w 1232"/>
              <a:gd name="T1" fmla="*/ 2147483647 h 1755"/>
              <a:gd name="T2" fmla="*/ 2147483647 w 1232"/>
              <a:gd name="T3" fmla="*/ 2147483647 h 1755"/>
              <a:gd name="T4" fmla="*/ 2147483647 w 1232"/>
              <a:gd name="T5" fmla="*/ 2147483647 h 1755"/>
              <a:gd name="T6" fmla="*/ 2147483647 w 1232"/>
              <a:gd name="T7" fmla="*/ 2147483647 h 1755"/>
              <a:gd name="T8" fmla="*/ 2147483647 w 1232"/>
              <a:gd name="T9" fmla="*/ 2147483647 h 1755"/>
              <a:gd name="T10" fmla="*/ 2147483647 w 1232"/>
              <a:gd name="T11" fmla="*/ 2147483647 h 1755"/>
              <a:gd name="T12" fmla="*/ 2147483647 w 1232"/>
              <a:gd name="T13" fmla="*/ 2147483647 h 1755"/>
              <a:gd name="T14" fmla="*/ 2147483647 w 1232"/>
              <a:gd name="T15" fmla="*/ 2147483647 h 1755"/>
              <a:gd name="T16" fmla="*/ 2147483647 w 1232"/>
              <a:gd name="T17" fmla="*/ 2147483647 h 1755"/>
              <a:gd name="T18" fmla="*/ 2147483647 w 1232"/>
              <a:gd name="T19" fmla="*/ 2147483647 h 1755"/>
              <a:gd name="T20" fmla="*/ 2147483647 w 1232"/>
              <a:gd name="T21" fmla="*/ 2147483647 h 1755"/>
              <a:gd name="T22" fmla="*/ 2147483647 w 1232"/>
              <a:gd name="T23" fmla="*/ 2147483647 h 1755"/>
              <a:gd name="T24" fmla="*/ 2147483647 w 1232"/>
              <a:gd name="T25" fmla="*/ 2147483647 h 1755"/>
              <a:gd name="T26" fmla="*/ 2147483647 w 1232"/>
              <a:gd name="T27" fmla="*/ 2147483647 h 1755"/>
              <a:gd name="T28" fmla="*/ 2147483647 w 1232"/>
              <a:gd name="T29" fmla="*/ 2147483647 h 1755"/>
              <a:gd name="T30" fmla="*/ 2147483647 w 1232"/>
              <a:gd name="T31" fmla="*/ 2147483647 h 1755"/>
              <a:gd name="T32" fmla="*/ 2147483647 w 1232"/>
              <a:gd name="T33" fmla="*/ 2147483647 h 1755"/>
              <a:gd name="T34" fmla="*/ 0 w 1232"/>
              <a:gd name="T35" fmla="*/ 2147483647 h 1755"/>
              <a:gd name="T36" fmla="*/ 2147483647 w 1232"/>
              <a:gd name="T37" fmla="*/ 2147483647 h 1755"/>
              <a:gd name="T38" fmla="*/ 2147483647 w 1232"/>
              <a:gd name="T39" fmla="*/ 2147483647 h 1755"/>
              <a:gd name="T40" fmla="*/ 2147483647 w 1232"/>
              <a:gd name="T41" fmla="*/ 2147483647 h 1755"/>
              <a:gd name="T42" fmla="*/ 2147483647 w 1232"/>
              <a:gd name="T43" fmla="*/ 2147483647 h 1755"/>
              <a:gd name="T44" fmla="*/ 2147483647 w 1232"/>
              <a:gd name="T45" fmla="*/ 2147483647 h 1755"/>
              <a:gd name="T46" fmla="*/ 2147483647 w 1232"/>
              <a:gd name="T47" fmla="*/ 2147483647 h 1755"/>
              <a:gd name="T48" fmla="*/ 2147483647 w 1232"/>
              <a:gd name="T49" fmla="*/ 2147483647 h 1755"/>
              <a:gd name="T50" fmla="*/ 2147483647 w 1232"/>
              <a:gd name="T51" fmla="*/ 2147483647 h 1755"/>
              <a:gd name="T52" fmla="*/ 2147483647 w 1232"/>
              <a:gd name="T53" fmla="*/ 2147483647 h 1755"/>
              <a:gd name="T54" fmla="*/ 2147483647 w 1232"/>
              <a:gd name="T55" fmla="*/ 2147483647 h 1755"/>
              <a:gd name="T56" fmla="*/ 2147483647 w 1232"/>
              <a:gd name="T57" fmla="*/ 2147483647 h 1755"/>
              <a:gd name="T58" fmla="*/ 2147483647 w 1232"/>
              <a:gd name="T59" fmla="*/ 2147483647 h 1755"/>
              <a:gd name="T60" fmla="*/ 2147483647 w 1232"/>
              <a:gd name="T61" fmla="*/ 2147483647 h 1755"/>
              <a:gd name="T62" fmla="*/ 2147483647 w 1232"/>
              <a:gd name="T63" fmla="*/ 2147483647 h 1755"/>
              <a:gd name="T64" fmla="*/ 2147483647 w 1232"/>
              <a:gd name="T65" fmla="*/ 2147483647 h 1755"/>
              <a:gd name="T66" fmla="*/ 2147483647 w 1232"/>
              <a:gd name="T67" fmla="*/ 2147483647 h 1755"/>
              <a:gd name="T68" fmla="*/ 2147483647 w 1232"/>
              <a:gd name="T69" fmla="*/ 2147483647 h 1755"/>
              <a:gd name="T70" fmla="*/ 2147483647 w 1232"/>
              <a:gd name="T71" fmla="*/ 2147483647 h 1755"/>
              <a:gd name="T72" fmla="*/ 2147483647 w 1232"/>
              <a:gd name="T73" fmla="*/ 2147483647 h 1755"/>
              <a:gd name="T74" fmla="*/ 2147483647 w 1232"/>
              <a:gd name="T75" fmla="*/ 2147483647 h 1755"/>
              <a:gd name="T76" fmla="*/ 2147483647 w 1232"/>
              <a:gd name="T77" fmla="*/ 0 h 1755"/>
              <a:gd name="T78" fmla="*/ 2147483647 w 1232"/>
              <a:gd name="T79" fmla="*/ 2147483647 h 1755"/>
              <a:gd name="T80" fmla="*/ 2147483647 w 1232"/>
              <a:gd name="T81" fmla="*/ 2147483647 h 1755"/>
              <a:gd name="T82" fmla="*/ 2147483647 w 1232"/>
              <a:gd name="T83" fmla="*/ 2147483647 h 1755"/>
              <a:gd name="T84" fmla="*/ 2147483647 w 1232"/>
              <a:gd name="T85" fmla="*/ 2147483647 h 1755"/>
              <a:gd name="T86" fmla="*/ 2147483647 w 1232"/>
              <a:gd name="T87" fmla="*/ 2147483647 h 1755"/>
              <a:gd name="T88" fmla="*/ 2147483647 w 1232"/>
              <a:gd name="T89" fmla="*/ 2147483647 h 1755"/>
              <a:gd name="T90" fmla="*/ 2147483647 w 1232"/>
              <a:gd name="T91" fmla="*/ 2147483647 h 1755"/>
              <a:gd name="T92" fmla="*/ 2147483647 w 1232"/>
              <a:gd name="T93" fmla="*/ 2147483647 h 1755"/>
              <a:gd name="T94" fmla="*/ 2147483647 w 1232"/>
              <a:gd name="T95" fmla="*/ 2147483647 h 1755"/>
              <a:gd name="T96" fmla="*/ 2147483647 w 1232"/>
              <a:gd name="T97" fmla="*/ 2147483647 h 1755"/>
              <a:gd name="T98" fmla="*/ 2147483647 w 1232"/>
              <a:gd name="T99" fmla="*/ 2147483647 h 1755"/>
              <a:gd name="T100" fmla="*/ 2147483647 w 1232"/>
              <a:gd name="T101" fmla="*/ 2147483647 h 1755"/>
              <a:gd name="T102" fmla="*/ 2147483647 w 1232"/>
              <a:gd name="T103" fmla="*/ 2147483647 h 1755"/>
              <a:gd name="T104" fmla="*/ 2147483647 w 1232"/>
              <a:gd name="T105" fmla="*/ 2147483647 h 1755"/>
              <a:gd name="T106" fmla="*/ 2147483647 w 1232"/>
              <a:gd name="T107" fmla="*/ 2147483647 h 175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232"/>
              <a:gd name="T163" fmla="*/ 0 h 1755"/>
              <a:gd name="T164" fmla="*/ 1232 w 1232"/>
              <a:gd name="T165" fmla="*/ 1755 h 1755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232" h="1755">
                <a:moveTo>
                  <a:pt x="871" y="1009"/>
                </a:moveTo>
                <a:lnTo>
                  <a:pt x="812" y="1096"/>
                </a:lnTo>
                <a:lnTo>
                  <a:pt x="752" y="1180"/>
                </a:lnTo>
                <a:lnTo>
                  <a:pt x="692" y="1260"/>
                </a:lnTo>
                <a:lnTo>
                  <a:pt x="633" y="1335"/>
                </a:lnTo>
                <a:lnTo>
                  <a:pt x="572" y="1405"/>
                </a:lnTo>
                <a:lnTo>
                  <a:pt x="513" y="1470"/>
                </a:lnTo>
                <a:lnTo>
                  <a:pt x="485" y="1500"/>
                </a:lnTo>
                <a:lnTo>
                  <a:pt x="455" y="1529"/>
                </a:lnTo>
                <a:lnTo>
                  <a:pt x="427" y="1557"/>
                </a:lnTo>
                <a:lnTo>
                  <a:pt x="399" y="1583"/>
                </a:lnTo>
                <a:lnTo>
                  <a:pt x="372" y="1607"/>
                </a:lnTo>
                <a:lnTo>
                  <a:pt x="344" y="1629"/>
                </a:lnTo>
                <a:lnTo>
                  <a:pt x="319" y="1651"/>
                </a:lnTo>
                <a:lnTo>
                  <a:pt x="292" y="1669"/>
                </a:lnTo>
                <a:lnTo>
                  <a:pt x="267" y="1687"/>
                </a:lnTo>
                <a:lnTo>
                  <a:pt x="244" y="1702"/>
                </a:lnTo>
                <a:lnTo>
                  <a:pt x="220" y="1717"/>
                </a:lnTo>
                <a:lnTo>
                  <a:pt x="198" y="1728"/>
                </a:lnTo>
                <a:lnTo>
                  <a:pt x="176" y="1738"/>
                </a:lnTo>
                <a:lnTo>
                  <a:pt x="155" y="1746"/>
                </a:lnTo>
                <a:lnTo>
                  <a:pt x="136" y="1751"/>
                </a:lnTo>
                <a:lnTo>
                  <a:pt x="116" y="1755"/>
                </a:lnTo>
                <a:lnTo>
                  <a:pt x="100" y="1755"/>
                </a:lnTo>
                <a:lnTo>
                  <a:pt x="84" y="1755"/>
                </a:lnTo>
                <a:lnTo>
                  <a:pt x="68" y="1751"/>
                </a:lnTo>
                <a:lnTo>
                  <a:pt x="54" y="1746"/>
                </a:lnTo>
                <a:lnTo>
                  <a:pt x="42" y="1738"/>
                </a:lnTo>
                <a:lnTo>
                  <a:pt x="32" y="1728"/>
                </a:lnTo>
                <a:lnTo>
                  <a:pt x="22" y="1715"/>
                </a:lnTo>
                <a:lnTo>
                  <a:pt x="14" y="1702"/>
                </a:lnTo>
                <a:lnTo>
                  <a:pt x="8" y="1686"/>
                </a:lnTo>
                <a:lnTo>
                  <a:pt x="4" y="1668"/>
                </a:lnTo>
                <a:lnTo>
                  <a:pt x="1" y="1648"/>
                </a:lnTo>
                <a:lnTo>
                  <a:pt x="0" y="1627"/>
                </a:lnTo>
                <a:lnTo>
                  <a:pt x="0" y="1603"/>
                </a:lnTo>
                <a:lnTo>
                  <a:pt x="1" y="1578"/>
                </a:lnTo>
                <a:lnTo>
                  <a:pt x="4" y="1551"/>
                </a:lnTo>
                <a:lnTo>
                  <a:pt x="8" y="1524"/>
                </a:lnTo>
                <a:lnTo>
                  <a:pt x="14" y="1493"/>
                </a:lnTo>
                <a:lnTo>
                  <a:pt x="22" y="1463"/>
                </a:lnTo>
                <a:lnTo>
                  <a:pt x="31" y="1431"/>
                </a:lnTo>
                <a:lnTo>
                  <a:pt x="39" y="1398"/>
                </a:lnTo>
                <a:lnTo>
                  <a:pt x="51" y="1363"/>
                </a:lnTo>
                <a:lnTo>
                  <a:pt x="63" y="1327"/>
                </a:lnTo>
                <a:lnTo>
                  <a:pt x="78" y="1290"/>
                </a:lnTo>
                <a:lnTo>
                  <a:pt x="93" y="1253"/>
                </a:lnTo>
                <a:lnTo>
                  <a:pt x="125" y="1175"/>
                </a:lnTo>
                <a:lnTo>
                  <a:pt x="164" y="1093"/>
                </a:lnTo>
                <a:lnTo>
                  <a:pt x="207" y="1009"/>
                </a:lnTo>
                <a:lnTo>
                  <a:pt x="254" y="923"/>
                </a:lnTo>
                <a:lnTo>
                  <a:pt x="306" y="836"/>
                </a:lnTo>
                <a:lnTo>
                  <a:pt x="362" y="746"/>
                </a:lnTo>
                <a:lnTo>
                  <a:pt x="420" y="659"/>
                </a:lnTo>
                <a:lnTo>
                  <a:pt x="479" y="574"/>
                </a:lnTo>
                <a:lnTo>
                  <a:pt x="539" y="495"/>
                </a:lnTo>
                <a:lnTo>
                  <a:pt x="600" y="420"/>
                </a:lnTo>
                <a:lnTo>
                  <a:pt x="659" y="350"/>
                </a:lnTo>
                <a:lnTo>
                  <a:pt x="718" y="285"/>
                </a:lnTo>
                <a:lnTo>
                  <a:pt x="748" y="254"/>
                </a:lnTo>
                <a:lnTo>
                  <a:pt x="776" y="225"/>
                </a:lnTo>
                <a:lnTo>
                  <a:pt x="804" y="198"/>
                </a:lnTo>
                <a:lnTo>
                  <a:pt x="832" y="171"/>
                </a:lnTo>
                <a:lnTo>
                  <a:pt x="860" y="147"/>
                </a:lnTo>
                <a:lnTo>
                  <a:pt x="887" y="125"/>
                </a:lnTo>
                <a:lnTo>
                  <a:pt x="914" y="104"/>
                </a:lnTo>
                <a:lnTo>
                  <a:pt x="939" y="85"/>
                </a:lnTo>
                <a:lnTo>
                  <a:pt x="964" y="67"/>
                </a:lnTo>
                <a:lnTo>
                  <a:pt x="989" y="52"/>
                </a:lnTo>
                <a:lnTo>
                  <a:pt x="1011" y="38"/>
                </a:lnTo>
                <a:lnTo>
                  <a:pt x="1035" y="27"/>
                </a:lnTo>
                <a:lnTo>
                  <a:pt x="1056" y="17"/>
                </a:lnTo>
                <a:lnTo>
                  <a:pt x="1076" y="9"/>
                </a:lnTo>
                <a:lnTo>
                  <a:pt x="1097" y="4"/>
                </a:lnTo>
                <a:lnTo>
                  <a:pt x="1115" y="1"/>
                </a:lnTo>
                <a:lnTo>
                  <a:pt x="1133" y="0"/>
                </a:lnTo>
                <a:lnTo>
                  <a:pt x="1149" y="0"/>
                </a:lnTo>
                <a:lnTo>
                  <a:pt x="1164" y="4"/>
                </a:lnTo>
                <a:lnTo>
                  <a:pt x="1177" y="9"/>
                </a:lnTo>
                <a:lnTo>
                  <a:pt x="1190" y="17"/>
                </a:lnTo>
                <a:lnTo>
                  <a:pt x="1201" y="27"/>
                </a:lnTo>
                <a:lnTo>
                  <a:pt x="1209" y="39"/>
                </a:lnTo>
                <a:lnTo>
                  <a:pt x="1217" y="52"/>
                </a:lnTo>
                <a:lnTo>
                  <a:pt x="1223" y="70"/>
                </a:lnTo>
                <a:lnTo>
                  <a:pt x="1227" y="87"/>
                </a:lnTo>
                <a:lnTo>
                  <a:pt x="1230" y="107"/>
                </a:lnTo>
                <a:lnTo>
                  <a:pt x="1232" y="129"/>
                </a:lnTo>
                <a:lnTo>
                  <a:pt x="1232" y="151"/>
                </a:lnTo>
                <a:lnTo>
                  <a:pt x="1230" y="177"/>
                </a:lnTo>
                <a:lnTo>
                  <a:pt x="1227" y="203"/>
                </a:lnTo>
                <a:lnTo>
                  <a:pt x="1223" y="231"/>
                </a:lnTo>
                <a:lnTo>
                  <a:pt x="1217" y="261"/>
                </a:lnTo>
                <a:lnTo>
                  <a:pt x="1209" y="291"/>
                </a:lnTo>
                <a:lnTo>
                  <a:pt x="1202" y="323"/>
                </a:lnTo>
                <a:lnTo>
                  <a:pt x="1192" y="357"/>
                </a:lnTo>
                <a:lnTo>
                  <a:pt x="1180" y="392"/>
                </a:lnTo>
                <a:lnTo>
                  <a:pt x="1168" y="427"/>
                </a:lnTo>
                <a:lnTo>
                  <a:pt x="1155" y="464"/>
                </a:lnTo>
                <a:lnTo>
                  <a:pt x="1140" y="501"/>
                </a:lnTo>
                <a:lnTo>
                  <a:pt x="1106" y="579"/>
                </a:lnTo>
                <a:lnTo>
                  <a:pt x="1067" y="661"/>
                </a:lnTo>
                <a:lnTo>
                  <a:pt x="1025" y="746"/>
                </a:lnTo>
                <a:lnTo>
                  <a:pt x="977" y="832"/>
                </a:lnTo>
                <a:lnTo>
                  <a:pt x="925" y="919"/>
                </a:lnTo>
                <a:lnTo>
                  <a:pt x="871" y="10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A7CFF6F-A5D1-403E-ABBD-86B79680057F}"/>
              </a:ext>
            </a:extLst>
          </p:cNvPr>
          <p:cNvSpPr>
            <a:spLocks/>
          </p:cNvSpPr>
          <p:nvPr/>
        </p:nvSpPr>
        <p:spPr bwMode="auto">
          <a:xfrm>
            <a:off x="5155908" y="1821748"/>
            <a:ext cx="2622550" cy="2098675"/>
          </a:xfrm>
          <a:custGeom>
            <a:avLst/>
            <a:gdLst>
              <a:gd name="T0" fmla="*/ 2147483647 w 1239"/>
              <a:gd name="T1" fmla="*/ 2147483647 h 1763"/>
              <a:gd name="T2" fmla="*/ 2147483647 w 1239"/>
              <a:gd name="T3" fmla="*/ 2147483647 h 1763"/>
              <a:gd name="T4" fmla="*/ 2147483647 w 1239"/>
              <a:gd name="T5" fmla="*/ 2147483647 h 1763"/>
              <a:gd name="T6" fmla="*/ 2147483647 w 1239"/>
              <a:gd name="T7" fmla="*/ 2147483647 h 1763"/>
              <a:gd name="T8" fmla="*/ 2147483647 w 1239"/>
              <a:gd name="T9" fmla="*/ 2147483647 h 1763"/>
              <a:gd name="T10" fmla="*/ 2147483647 w 1239"/>
              <a:gd name="T11" fmla="*/ 2147483647 h 1763"/>
              <a:gd name="T12" fmla="*/ 2147483647 w 1239"/>
              <a:gd name="T13" fmla="*/ 2147483647 h 1763"/>
              <a:gd name="T14" fmla="*/ 2147483647 w 1239"/>
              <a:gd name="T15" fmla="*/ 2147483647 h 1763"/>
              <a:gd name="T16" fmla="*/ 2147483647 w 1239"/>
              <a:gd name="T17" fmla="*/ 2147483647 h 1763"/>
              <a:gd name="T18" fmla="*/ 2147483647 w 1239"/>
              <a:gd name="T19" fmla="*/ 2147483647 h 1763"/>
              <a:gd name="T20" fmla="*/ 2147483647 w 1239"/>
              <a:gd name="T21" fmla="*/ 2147483647 h 1763"/>
              <a:gd name="T22" fmla="*/ 2147483647 w 1239"/>
              <a:gd name="T23" fmla="*/ 2147483647 h 1763"/>
              <a:gd name="T24" fmla="*/ 2147483647 w 1239"/>
              <a:gd name="T25" fmla="*/ 2147483647 h 1763"/>
              <a:gd name="T26" fmla="*/ 2147483647 w 1239"/>
              <a:gd name="T27" fmla="*/ 2147483647 h 1763"/>
              <a:gd name="T28" fmla="*/ 2147483647 w 1239"/>
              <a:gd name="T29" fmla="*/ 2147483647 h 1763"/>
              <a:gd name="T30" fmla="*/ 2147483647 w 1239"/>
              <a:gd name="T31" fmla="*/ 2147483647 h 1763"/>
              <a:gd name="T32" fmla="*/ 2147483647 w 1239"/>
              <a:gd name="T33" fmla="*/ 2147483647 h 1763"/>
              <a:gd name="T34" fmla="*/ 2147483647 w 1239"/>
              <a:gd name="T35" fmla="*/ 2147483647 h 1763"/>
              <a:gd name="T36" fmla="*/ 2147483647 w 1239"/>
              <a:gd name="T37" fmla="*/ 2147483647 h 1763"/>
              <a:gd name="T38" fmla="*/ 2147483647 w 1239"/>
              <a:gd name="T39" fmla="*/ 2147483647 h 1763"/>
              <a:gd name="T40" fmla="*/ 2147483647 w 1239"/>
              <a:gd name="T41" fmla="*/ 2147483647 h 1763"/>
              <a:gd name="T42" fmla="*/ 2147483647 w 1239"/>
              <a:gd name="T43" fmla="*/ 2147483647 h 1763"/>
              <a:gd name="T44" fmla="*/ 2147483647 w 1239"/>
              <a:gd name="T45" fmla="*/ 2147483647 h 1763"/>
              <a:gd name="T46" fmla="*/ 2147483647 w 1239"/>
              <a:gd name="T47" fmla="*/ 2147483647 h 1763"/>
              <a:gd name="T48" fmla="*/ 2147483647 w 1239"/>
              <a:gd name="T49" fmla="*/ 0 h 1763"/>
              <a:gd name="T50" fmla="*/ 2147483647 w 1239"/>
              <a:gd name="T51" fmla="*/ 2147483647 h 1763"/>
              <a:gd name="T52" fmla="*/ 2147483647 w 1239"/>
              <a:gd name="T53" fmla="*/ 2147483647 h 1763"/>
              <a:gd name="T54" fmla="*/ 2147483647 w 1239"/>
              <a:gd name="T55" fmla="*/ 2147483647 h 1763"/>
              <a:gd name="T56" fmla="*/ 2147483647 w 1239"/>
              <a:gd name="T57" fmla="*/ 2147483647 h 1763"/>
              <a:gd name="T58" fmla="*/ 2147483647 w 1239"/>
              <a:gd name="T59" fmla="*/ 2147483647 h 1763"/>
              <a:gd name="T60" fmla="*/ 2147483647 w 1239"/>
              <a:gd name="T61" fmla="*/ 2147483647 h 1763"/>
              <a:gd name="T62" fmla="*/ 2147483647 w 1239"/>
              <a:gd name="T63" fmla="*/ 2147483647 h 1763"/>
              <a:gd name="T64" fmla="*/ 2147483647 w 1239"/>
              <a:gd name="T65" fmla="*/ 2147483647 h 1763"/>
              <a:gd name="T66" fmla="*/ 2147483647 w 1239"/>
              <a:gd name="T67" fmla="*/ 2147483647 h 1763"/>
              <a:gd name="T68" fmla="*/ 2147483647 w 1239"/>
              <a:gd name="T69" fmla="*/ 2147483647 h 1763"/>
              <a:gd name="T70" fmla="*/ 2147483647 w 1239"/>
              <a:gd name="T71" fmla="*/ 2147483647 h 1763"/>
              <a:gd name="T72" fmla="*/ 2147483647 w 1239"/>
              <a:gd name="T73" fmla="*/ 2147483647 h 1763"/>
              <a:gd name="T74" fmla="*/ 2147483647 w 1239"/>
              <a:gd name="T75" fmla="*/ 2147483647 h 1763"/>
              <a:gd name="T76" fmla="*/ 2147483647 w 1239"/>
              <a:gd name="T77" fmla="*/ 2147483647 h 1763"/>
              <a:gd name="T78" fmla="*/ 2147483647 w 1239"/>
              <a:gd name="T79" fmla="*/ 2147483647 h 1763"/>
              <a:gd name="T80" fmla="*/ 2147483647 w 1239"/>
              <a:gd name="T81" fmla="*/ 2147483647 h 1763"/>
              <a:gd name="T82" fmla="*/ 2147483647 w 1239"/>
              <a:gd name="T83" fmla="*/ 2147483647 h 1763"/>
              <a:gd name="T84" fmla="*/ 2147483647 w 1239"/>
              <a:gd name="T85" fmla="*/ 2147483647 h 1763"/>
              <a:gd name="T86" fmla="*/ 2147483647 w 1239"/>
              <a:gd name="T87" fmla="*/ 2147483647 h 1763"/>
              <a:gd name="T88" fmla="*/ 2147483647 w 1239"/>
              <a:gd name="T89" fmla="*/ 2147483647 h 1763"/>
              <a:gd name="T90" fmla="*/ 2147483647 w 1239"/>
              <a:gd name="T91" fmla="*/ 2147483647 h 1763"/>
              <a:gd name="T92" fmla="*/ 2147483647 w 1239"/>
              <a:gd name="T93" fmla="*/ 2147483647 h 1763"/>
              <a:gd name="T94" fmla="*/ 2147483647 w 1239"/>
              <a:gd name="T95" fmla="*/ 2147483647 h 1763"/>
              <a:gd name="T96" fmla="*/ 2147483647 w 1239"/>
              <a:gd name="T97" fmla="*/ 2147483647 h 1763"/>
              <a:gd name="T98" fmla="*/ 2147483647 w 1239"/>
              <a:gd name="T99" fmla="*/ 2147483647 h 1763"/>
              <a:gd name="T100" fmla="*/ 2147483647 w 1239"/>
              <a:gd name="T101" fmla="*/ 2147483647 h 1763"/>
              <a:gd name="T102" fmla="*/ 2147483647 w 1239"/>
              <a:gd name="T103" fmla="*/ 2147483647 h 1763"/>
              <a:gd name="T104" fmla="*/ 2147483647 w 1239"/>
              <a:gd name="T105" fmla="*/ 2147483647 h 176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239"/>
              <a:gd name="T160" fmla="*/ 0 h 1763"/>
              <a:gd name="T161" fmla="*/ 1239 w 1239"/>
              <a:gd name="T162" fmla="*/ 1763 h 176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239" h="1763">
                <a:moveTo>
                  <a:pt x="877" y="1014"/>
                </a:moveTo>
                <a:lnTo>
                  <a:pt x="818" y="1101"/>
                </a:lnTo>
                <a:lnTo>
                  <a:pt x="818" y="1102"/>
                </a:lnTo>
                <a:lnTo>
                  <a:pt x="758" y="1186"/>
                </a:lnTo>
                <a:lnTo>
                  <a:pt x="699" y="1265"/>
                </a:lnTo>
                <a:lnTo>
                  <a:pt x="639" y="1340"/>
                </a:lnTo>
                <a:lnTo>
                  <a:pt x="579" y="1411"/>
                </a:lnTo>
                <a:lnTo>
                  <a:pt x="520" y="1476"/>
                </a:lnTo>
                <a:lnTo>
                  <a:pt x="491" y="1507"/>
                </a:lnTo>
                <a:lnTo>
                  <a:pt x="461" y="1536"/>
                </a:lnTo>
                <a:lnTo>
                  <a:pt x="433" y="1563"/>
                </a:lnTo>
                <a:lnTo>
                  <a:pt x="405" y="1588"/>
                </a:lnTo>
                <a:lnTo>
                  <a:pt x="377" y="1614"/>
                </a:lnTo>
                <a:lnTo>
                  <a:pt x="350" y="1636"/>
                </a:lnTo>
                <a:lnTo>
                  <a:pt x="324" y="1657"/>
                </a:lnTo>
                <a:lnTo>
                  <a:pt x="298" y="1677"/>
                </a:lnTo>
                <a:lnTo>
                  <a:pt x="273" y="1694"/>
                </a:lnTo>
                <a:lnTo>
                  <a:pt x="248" y="1710"/>
                </a:lnTo>
                <a:lnTo>
                  <a:pt x="224" y="1723"/>
                </a:lnTo>
                <a:lnTo>
                  <a:pt x="202" y="1735"/>
                </a:lnTo>
                <a:lnTo>
                  <a:pt x="180" y="1744"/>
                </a:lnTo>
                <a:lnTo>
                  <a:pt x="159" y="1752"/>
                </a:lnTo>
                <a:lnTo>
                  <a:pt x="140" y="1758"/>
                </a:lnTo>
                <a:lnTo>
                  <a:pt x="121" y="1761"/>
                </a:lnTo>
                <a:lnTo>
                  <a:pt x="103" y="1763"/>
                </a:lnTo>
                <a:lnTo>
                  <a:pt x="85" y="1761"/>
                </a:lnTo>
                <a:lnTo>
                  <a:pt x="71" y="1759"/>
                </a:lnTo>
                <a:lnTo>
                  <a:pt x="69" y="1759"/>
                </a:lnTo>
                <a:lnTo>
                  <a:pt x="56" y="1754"/>
                </a:lnTo>
                <a:lnTo>
                  <a:pt x="56" y="1752"/>
                </a:lnTo>
                <a:lnTo>
                  <a:pt x="42" y="1744"/>
                </a:lnTo>
                <a:lnTo>
                  <a:pt x="32" y="1734"/>
                </a:lnTo>
                <a:lnTo>
                  <a:pt x="31" y="1734"/>
                </a:lnTo>
                <a:lnTo>
                  <a:pt x="22" y="1722"/>
                </a:lnTo>
                <a:lnTo>
                  <a:pt x="14" y="1707"/>
                </a:lnTo>
                <a:lnTo>
                  <a:pt x="8" y="1690"/>
                </a:lnTo>
                <a:lnTo>
                  <a:pt x="4" y="1672"/>
                </a:lnTo>
                <a:lnTo>
                  <a:pt x="1" y="1652"/>
                </a:lnTo>
                <a:lnTo>
                  <a:pt x="0" y="1631"/>
                </a:lnTo>
                <a:lnTo>
                  <a:pt x="0" y="1607"/>
                </a:lnTo>
                <a:lnTo>
                  <a:pt x="1" y="1582"/>
                </a:lnTo>
                <a:lnTo>
                  <a:pt x="4" y="1555"/>
                </a:lnTo>
                <a:lnTo>
                  <a:pt x="8" y="1526"/>
                </a:lnTo>
                <a:lnTo>
                  <a:pt x="14" y="1497"/>
                </a:lnTo>
                <a:lnTo>
                  <a:pt x="20" y="1467"/>
                </a:lnTo>
                <a:lnTo>
                  <a:pt x="29" y="1434"/>
                </a:lnTo>
                <a:lnTo>
                  <a:pt x="40" y="1401"/>
                </a:lnTo>
                <a:lnTo>
                  <a:pt x="50" y="1367"/>
                </a:lnTo>
                <a:lnTo>
                  <a:pt x="63" y="1331"/>
                </a:lnTo>
                <a:lnTo>
                  <a:pt x="63" y="1330"/>
                </a:lnTo>
                <a:lnTo>
                  <a:pt x="76" y="1294"/>
                </a:lnTo>
                <a:lnTo>
                  <a:pt x="91" y="1256"/>
                </a:lnTo>
                <a:lnTo>
                  <a:pt x="125" y="1178"/>
                </a:lnTo>
                <a:lnTo>
                  <a:pt x="164" y="1096"/>
                </a:lnTo>
                <a:lnTo>
                  <a:pt x="207" y="1011"/>
                </a:lnTo>
                <a:lnTo>
                  <a:pt x="254" y="925"/>
                </a:lnTo>
                <a:lnTo>
                  <a:pt x="306" y="837"/>
                </a:lnTo>
                <a:lnTo>
                  <a:pt x="360" y="748"/>
                </a:lnTo>
                <a:lnTo>
                  <a:pt x="420" y="661"/>
                </a:lnTo>
                <a:lnTo>
                  <a:pt x="479" y="577"/>
                </a:lnTo>
                <a:lnTo>
                  <a:pt x="539" y="498"/>
                </a:lnTo>
                <a:lnTo>
                  <a:pt x="599" y="422"/>
                </a:lnTo>
                <a:lnTo>
                  <a:pt x="659" y="351"/>
                </a:lnTo>
                <a:lnTo>
                  <a:pt x="718" y="286"/>
                </a:lnTo>
                <a:lnTo>
                  <a:pt x="748" y="256"/>
                </a:lnTo>
                <a:lnTo>
                  <a:pt x="776" y="227"/>
                </a:lnTo>
                <a:lnTo>
                  <a:pt x="804" y="199"/>
                </a:lnTo>
                <a:lnTo>
                  <a:pt x="832" y="174"/>
                </a:lnTo>
                <a:lnTo>
                  <a:pt x="860" y="149"/>
                </a:lnTo>
                <a:lnTo>
                  <a:pt x="887" y="126"/>
                </a:lnTo>
                <a:lnTo>
                  <a:pt x="914" y="105"/>
                </a:lnTo>
                <a:lnTo>
                  <a:pt x="940" y="87"/>
                </a:lnTo>
                <a:lnTo>
                  <a:pt x="965" y="68"/>
                </a:lnTo>
                <a:lnTo>
                  <a:pt x="989" y="54"/>
                </a:lnTo>
                <a:lnTo>
                  <a:pt x="1013" y="39"/>
                </a:lnTo>
                <a:lnTo>
                  <a:pt x="1035" y="27"/>
                </a:lnTo>
                <a:lnTo>
                  <a:pt x="1057" y="18"/>
                </a:lnTo>
                <a:lnTo>
                  <a:pt x="1078" y="10"/>
                </a:lnTo>
                <a:lnTo>
                  <a:pt x="1099" y="5"/>
                </a:lnTo>
                <a:lnTo>
                  <a:pt x="1118" y="1"/>
                </a:lnTo>
                <a:lnTo>
                  <a:pt x="1136" y="0"/>
                </a:lnTo>
                <a:lnTo>
                  <a:pt x="1152" y="1"/>
                </a:lnTo>
                <a:lnTo>
                  <a:pt x="1168" y="4"/>
                </a:lnTo>
                <a:lnTo>
                  <a:pt x="1181" y="10"/>
                </a:lnTo>
                <a:lnTo>
                  <a:pt x="1183" y="10"/>
                </a:lnTo>
                <a:lnTo>
                  <a:pt x="1195" y="18"/>
                </a:lnTo>
                <a:lnTo>
                  <a:pt x="1207" y="29"/>
                </a:lnTo>
                <a:lnTo>
                  <a:pt x="1215" y="41"/>
                </a:lnTo>
                <a:lnTo>
                  <a:pt x="1223" y="55"/>
                </a:lnTo>
                <a:lnTo>
                  <a:pt x="1230" y="72"/>
                </a:lnTo>
                <a:lnTo>
                  <a:pt x="1235" y="91"/>
                </a:lnTo>
                <a:lnTo>
                  <a:pt x="1238" y="111"/>
                </a:lnTo>
                <a:lnTo>
                  <a:pt x="1239" y="132"/>
                </a:lnTo>
                <a:lnTo>
                  <a:pt x="1239" y="155"/>
                </a:lnTo>
                <a:lnTo>
                  <a:pt x="1238" y="181"/>
                </a:lnTo>
                <a:lnTo>
                  <a:pt x="1235" y="207"/>
                </a:lnTo>
                <a:lnTo>
                  <a:pt x="1230" y="236"/>
                </a:lnTo>
                <a:lnTo>
                  <a:pt x="1224" y="265"/>
                </a:lnTo>
                <a:lnTo>
                  <a:pt x="1217" y="295"/>
                </a:lnTo>
                <a:lnTo>
                  <a:pt x="1217" y="297"/>
                </a:lnTo>
                <a:lnTo>
                  <a:pt x="1208" y="328"/>
                </a:lnTo>
                <a:lnTo>
                  <a:pt x="1199" y="361"/>
                </a:lnTo>
                <a:lnTo>
                  <a:pt x="1187" y="397"/>
                </a:lnTo>
                <a:lnTo>
                  <a:pt x="1176" y="433"/>
                </a:lnTo>
                <a:lnTo>
                  <a:pt x="1161" y="468"/>
                </a:lnTo>
                <a:lnTo>
                  <a:pt x="1161" y="470"/>
                </a:lnTo>
                <a:lnTo>
                  <a:pt x="1146" y="507"/>
                </a:lnTo>
                <a:lnTo>
                  <a:pt x="1113" y="585"/>
                </a:lnTo>
                <a:lnTo>
                  <a:pt x="1075" y="667"/>
                </a:lnTo>
                <a:lnTo>
                  <a:pt x="1032" y="751"/>
                </a:lnTo>
                <a:lnTo>
                  <a:pt x="985" y="837"/>
                </a:lnTo>
                <a:lnTo>
                  <a:pt x="933" y="925"/>
                </a:lnTo>
                <a:lnTo>
                  <a:pt x="877" y="1014"/>
                </a:lnTo>
                <a:lnTo>
                  <a:pt x="818" y="1101"/>
                </a:lnTo>
                <a:lnTo>
                  <a:pt x="812" y="1098"/>
                </a:lnTo>
                <a:lnTo>
                  <a:pt x="869" y="1010"/>
                </a:lnTo>
                <a:lnTo>
                  <a:pt x="926" y="921"/>
                </a:lnTo>
                <a:lnTo>
                  <a:pt x="977" y="834"/>
                </a:lnTo>
                <a:lnTo>
                  <a:pt x="1025" y="748"/>
                </a:lnTo>
                <a:lnTo>
                  <a:pt x="1068" y="664"/>
                </a:lnTo>
                <a:lnTo>
                  <a:pt x="1106" y="582"/>
                </a:lnTo>
                <a:lnTo>
                  <a:pt x="1139" y="504"/>
                </a:lnTo>
                <a:lnTo>
                  <a:pt x="1153" y="467"/>
                </a:lnTo>
                <a:lnTo>
                  <a:pt x="1168" y="430"/>
                </a:lnTo>
                <a:lnTo>
                  <a:pt x="1180" y="394"/>
                </a:lnTo>
                <a:lnTo>
                  <a:pt x="1190" y="360"/>
                </a:lnTo>
                <a:lnTo>
                  <a:pt x="1201" y="327"/>
                </a:lnTo>
                <a:lnTo>
                  <a:pt x="1210" y="294"/>
                </a:lnTo>
                <a:lnTo>
                  <a:pt x="1215" y="264"/>
                </a:lnTo>
                <a:lnTo>
                  <a:pt x="1221" y="235"/>
                </a:lnTo>
                <a:lnTo>
                  <a:pt x="1226" y="207"/>
                </a:lnTo>
                <a:lnTo>
                  <a:pt x="1229" y="181"/>
                </a:lnTo>
                <a:lnTo>
                  <a:pt x="1230" y="155"/>
                </a:lnTo>
                <a:lnTo>
                  <a:pt x="1230" y="133"/>
                </a:lnTo>
                <a:lnTo>
                  <a:pt x="1229" y="111"/>
                </a:lnTo>
                <a:lnTo>
                  <a:pt x="1226" y="92"/>
                </a:lnTo>
                <a:lnTo>
                  <a:pt x="1221" y="74"/>
                </a:lnTo>
                <a:lnTo>
                  <a:pt x="1217" y="58"/>
                </a:lnTo>
                <a:lnTo>
                  <a:pt x="1210" y="44"/>
                </a:lnTo>
                <a:lnTo>
                  <a:pt x="1201" y="33"/>
                </a:lnTo>
                <a:lnTo>
                  <a:pt x="1190" y="23"/>
                </a:lnTo>
                <a:lnTo>
                  <a:pt x="1178" y="15"/>
                </a:lnTo>
                <a:lnTo>
                  <a:pt x="1165" y="10"/>
                </a:lnTo>
                <a:lnTo>
                  <a:pt x="1150" y="8"/>
                </a:lnTo>
                <a:lnTo>
                  <a:pt x="1136" y="6"/>
                </a:lnTo>
                <a:lnTo>
                  <a:pt x="1118" y="8"/>
                </a:lnTo>
                <a:lnTo>
                  <a:pt x="1100" y="11"/>
                </a:lnTo>
                <a:lnTo>
                  <a:pt x="1081" y="17"/>
                </a:lnTo>
                <a:lnTo>
                  <a:pt x="1060" y="25"/>
                </a:lnTo>
                <a:lnTo>
                  <a:pt x="1039" y="34"/>
                </a:lnTo>
                <a:lnTo>
                  <a:pt x="1017" y="46"/>
                </a:lnTo>
                <a:lnTo>
                  <a:pt x="994" y="59"/>
                </a:lnTo>
                <a:lnTo>
                  <a:pt x="970" y="75"/>
                </a:lnTo>
                <a:lnTo>
                  <a:pt x="945" y="92"/>
                </a:lnTo>
                <a:lnTo>
                  <a:pt x="920" y="111"/>
                </a:lnTo>
                <a:lnTo>
                  <a:pt x="893" y="132"/>
                </a:lnTo>
                <a:lnTo>
                  <a:pt x="866" y="154"/>
                </a:lnTo>
                <a:lnTo>
                  <a:pt x="838" y="178"/>
                </a:lnTo>
                <a:lnTo>
                  <a:pt x="810" y="204"/>
                </a:lnTo>
                <a:lnTo>
                  <a:pt x="782" y="232"/>
                </a:lnTo>
                <a:lnTo>
                  <a:pt x="754" y="261"/>
                </a:lnTo>
                <a:lnTo>
                  <a:pt x="724" y="290"/>
                </a:lnTo>
                <a:lnTo>
                  <a:pt x="665" y="356"/>
                </a:lnTo>
                <a:lnTo>
                  <a:pt x="606" y="426"/>
                </a:lnTo>
                <a:lnTo>
                  <a:pt x="545" y="501"/>
                </a:lnTo>
                <a:lnTo>
                  <a:pt x="486" y="581"/>
                </a:lnTo>
                <a:lnTo>
                  <a:pt x="426" y="664"/>
                </a:lnTo>
                <a:lnTo>
                  <a:pt x="368" y="752"/>
                </a:lnTo>
                <a:lnTo>
                  <a:pt x="312" y="841"/>
                </a:lnTo>
                <a:lnTo>
                  <a:pt x="261" y="928"/>
                </a:lnTo>
                <a:lnTo>
                  <a:pt x="214" y="1015"/>
                </a:lnTo>
                <a:lnTo>
                  <a:pt x="171" y="1098"/>
                </a:lnTo>
                <a:lnTo>
                  <a:pt x="133" y="1180"/>
                </a:lnTo>
                <a:lnTo>
                  <a:pt x="99" y="1258"/>
                </a:lnTo>
                <a:lnTo>
                  <a:pt x="84" y="1295"/>
                </a:lnTo>
                <a:lnTo>
                  <a:pt x="71" y="1332"/>
                </a:lnTo>
                <a:lnTo>
                  <a:pt x="59" y="1368"/>
                </a:lnTo>
                <a:lnTo>
                  <a:pt x="47" y="1402"/>
                </a:lnTo>
                <a:lnTo>
                  <a:pt x="37" y="1435"/>
                </a:lnTo>
                <a:lnTo>
                  <a:pt x="29" y="1468"/>
                </a:lnTo>
                <a:lnTo>
                  <a:pt x="22" y="1499"/>
                </a:lnTo>
                <a:lnTo>
                  <a:pt x="16" y="1528"/>
                </a:lnTo>
                <a:lnTo>
                  <a:pt x="11" y="1555"/>
                </a:lnTo>
                <a:lnTo>
                  <a:pt x="8" y="1582"/>
                </a:lnTo>
                <a:lnTo>
                  <a:pt x="7" y="1607"/>
                </a:lnTo>
                <a:lnTo>
                  <a:pt x="7" y="1629"/>
                </a:lnTo>
                <a:lnTo>
                  <a:pt x="8" y="1652"/>
                </a:lnTo>
                <a:lnTo>
                  <a:pt x="11" y="1670"/>
                </a:lnTo>
                <a:lnTo>
                  <a:pt x="16" y="1689"/>
                </a:lnTo>
                <a:lnTo>
                  <a:pt x="22" y="1705"/>
                </a:lnTo>
                <a:lnTo>
                  <a:pt x="29" y="1718"/>
                </a:lnTo>
                <a:lnTo>
                  <a:pt x="38" y="1730"/>
                </a:lnTo>
                <a:lnTo>
                  <a:pt x="48" y="1739"/>
                </a:lnTo>
                <a:lnTo>
                  <a:pt x="60" y="1747"/>
                </a:lnTo>
                <a:lnTo>
                  <a:pt x="59" y="1747"/>
                </a:lnTo>
                <a:lnTo>
                  <a:pt x="72" y="1752"/>
                </a:lnTo>
                <a:lnTo>
                  <a:pt x="87" y="1755"/>
                </a:lnTo>
                <a:lnTo>
                  <a:pt x="102" y="1756"/>
                </a:lnTo>
                <a:lnTo>
                  <a:pt x="119" y="1755"/>
                </a:lnTo>
                <a:lnTo>
                  <a:pt x="137" y="1751"/>
                </a:lnTo>
                <a:lnTo>
                  <a:pt x="156" y="1746"/>
                </a:lnTo>
                <a:lnTo>
                  <a:pt x="177" y="1738"/>
                </a:lnTo>
                <a:lnTo>
                  <a:pt x="198" y="1728"/>
                </a:lnTo>
                <a:lnTo>
                  <a:pt x="221" y="1717"/>
                </a:lnTo>
                <a:lnTo>
                  <a:pt x="244" y="1703"/>
                </a:lnTo>
                <a:lnTo>
                  <a:pt x="269" y="1688"/>
                </a:lnTo>
                <a:lnTo>
                  <a:pt x="292" y="1670"/>
                </a:lnTo>
                <a:lnTo>
                  <a:pt x="319" y="1652"/>
                </a:lnTo>
                <a:lnTo>
                  <a:pt x="346" y="1631"/>
                </a:lnTo>
                <a:lnTo>
                  <a:pt x="372" y="1608"/>
                </a:lnTo>
                <a:lnTo>
                  <a:pt x="399" y="1585"/>
                </a:lnTo>
                <a:lnTo>
                  <a:pt x="427" y="1558"/>
                </a:lnTo>
                <a:lnTo>
                  <a:pt x="455" y="1530"/>
                </a:lnTo>
                <a:lnTo>
                  <a:pt x="485" y="1503"/>
                </a:lnTo>
                <a:lnTo>
                  <a:pt x="513" y="1472"/>
                </a:lnTo>
                <a:lnTo>
                  <a:pt x="572" y="1406"/>
                </a:lnTo>
                <a:lnTo>
                  <a:pt x="633" y="1336"/>
                </a:lnTo>
                <a:lnTo>
                  <a:pt x="692" y="1261"/>
                </a:lnTo>
                <a:lnTo>
                  <a:pt x="752" y="1182"/>
                </a:lnTo>
                <a:lnTo>
                  <a:pt x="812" y="1098"/>
                </a:lnTo>
                <a:lnTo>
                  <a:pt x="869" y="1010"/>
                </a:lnTo>
                <a:lnTo>
                  <a:pt x="877" y="10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D3CBFB9D-E9E0-4802-912F-524DE2386865}"/>
              </a:ext>
            </a:extLst>
          </p:cNvPr>
          <p:cNvSpPr>
            <a:spLocks/>
          </p:cNvSpPr>
          <p:nvPr/>
        </p:nvSpPr>
        <p:spPr bwMode="auto">
          <a:xfrm>
            <a:off x="5624221" y="2186873"/>
            <a:ext cx="1677987" cy="1365250"/>
          </a:xfrm>
          <a:custGeom>
            <a:avLst/>
            <a:gdLst>
              <a:gd name="T0" fmla="*/ 2147483647 w 793"/>
              <a:gd name="T1" fmla="*/ 2147483647 h 1147"/>
              <a:gd name="T2" fmla="*/ 2147483647 w 793"/>
              <a:gd name="T3" fmla="*/ 2147483647 h 1147"/>
              <a:gd name="T4" fmla="*/ 2147483647 w 793"/>
              <a:gd name="T5" fmla="*/ 2147483647 h 1147"/>
              <a:gd name="T6" fmla="*/ 2147483647 w 793"/>
              <a:gd name="T7" fmla="*/ 2147483647 h 1147"/>
              <a:gd name="T8" fmla="*/ 2147483647 w 793"/>
              <a:gd name="T9" fmla="*/ 2147483647 h 1147"/>
              <a:gd name="T10" fmla="*/ 2147483647 w 793"/>
              <a:gd name="T11" fmla="*/ 2147483647 h 1147"/>
              <a:gd name="T12" fmla="*/ 2147483647 w 793"/>
              <a:gd name="T13" fmla="*/ 2147483647 h 1147"/>
              <a:gd name="T14" fmla="*/ 2147483647 w 793"/>
              <a:gd name="T15" fmla="*/ 2147483647 h 1147"/>
              <a:gd name="T16" fmla="*/ 2147483647 w 793"/>
              <a:gd name="T17" fmla="*/ 2147483647 h 1147"/>
              <a:gd name="T18" fmla="*/ 2147483647 w 793"/>
              <a:gd name="T19" fmla="*/ 2147483647 h 1147"/>
              <a:gd name="T20" fmla="*/ 2147483647 w 793"/>
              <a:gd name="T21" fmla="*/ 2147483647 h 1147"/>
              <a:gd name="T22" fmla="*/ 2147483647 w 793"/>
              <a:gd name="T23" fmla="*/ 2147483647 h 1147"/>
              <a:gd name="T24" fmla="*/ 0 w 793"/>
              <a:gd name="T25" fmla="*/ 2147483647 h 1147"/>
              <a:gd name="T26" fmla="*/ 2147483647 w 793"/>
              <a:gd name="T27" fmla="*/ 2147483647 h 1147"/>
              <a:gd name="T28" fmla="*/ 2147483647 w 793"/>
              <a:gd name="T29" fmla="*/ 2147483647 h 1147"/>
              <a:gd name="T30" fmla="*/ 2147483647 w 793"/>
              <a:gd name="T31" fmla="*/ 2147483647 h 1147"/>
              <a:gd name="T32" fmla="*/ 2147483647 w 793"/>
              <a:gd name="T33" fmla="*/ 2147483647 h 1147"/>
              <a:gd name="T34" fmla="*/ 2147483647 w 793"/>
              <a:gd name="T35" fmla="*/ 2147483647 h 1147"/>
              <a:gd name="T36" fmla="*/ 2147483647 w 793"/>
              <a:gd name="T37" fmla="*/ 2147483647 h 1147"/>
              <a:gd name="T38" fmla="*/ 2147483647 w 793"/>
              <a:gd name="T39" fmla="*/ 2147483647 h 1147"/>
              <a:gd name="T40" fmla="*/ 2147483647 w 793"/>
              <a:gd name="T41" fmla="*/ 2147483647 h 1147"/>
              <a:gd name="T42" fmla="*/ 2147483647 w 793"/>
              <a:gd name="T43" fmla="*/ 2147483647 h 1147"/>
              <a:gd name="T44" fmla="*/ 2147483647 w 793"/>
              <a:gd name="T45" fmla="*/ 2147483647 h 1147"/>
              <a:gd name="T46" fmla="*/ 2147483647 w 793"/>
              <a:gd name="T47" fmla="*/ 2147483647 h 1147"/>
              <a:gd name="T48" fmla="*/ 2147483647 w 793"/>
              <a:gd name="T49" fmla="*/ 2147483647 h 1147"/>
              <a:gd name="T50" fmla="*/ 2147483647 w 793"/>
              <a:gd name="T51" fmla="*/ 2147483647 h 1147"/>
              <a:gd name="T52" fmla="*/ 2147483647 w 793"/>
              <a:gd name="T53" fmla="*/ 0 h 1147"/>
              <a:gd name="T54" fmla="*/ 2147483647 w 793"/>
              <a:gd name="T55" fmla="*/ 2147483647 h 1147"/>
              <a:gd name="T56" fmla="*/ 2147483647 w 793"/>
              <a:gd name="T57" fmla="*/ 2147483647 h 1147"/>
              <a:gd name="T58" fmla="*/ 2147483647 w 793"/>
              <a:gd name="T59" fmla="*/ 2147483647 h 1147"/>
              <a:gd name="T60" fmla="*/ 2147483647 w 793"/>
              <a:gd name="T61" fmla="*/ 2147483647 h 1147"/>
              <a:gd name="T62" fmla="*/ 2147483647 w 793"/>
              <a:gd name="T63" fmla="*/ 2147483647 h 1147"/>
              <a:gd name="T64" fmla="*/ 2147483647 w 793"/>
              <a:gd name="T65" fmla="*/ 2147483647 h 1147"/>
              <a:gd name="T66" fmla="*/ 2147483647 w 793"/>
              <a:gd name="T67" fmla="*/ 2147483647 h 1147"/>
              <a:gd name="T68" fmla="*/ 2147483647 w 793"/>
              <a:gd name="T69" fmla="*/ 2147483647 h 1147"/>
              <a:gd name="T70" fmla="*/ 2147483647 w 793"/>
              <a:gd name="T71" fmla="*/ 2147483647 h 1147"/>
              <a:gd name="T72" fmla="*/ 2147483647 w 793"/>
              <a:gd name="T73" fmla="*/ 2147483647 h 1147"/>
              <a:gd name="T74" fmla="*/ 2147483647 w 793"/>
              <a:gd name="T75" fmla="*/ 2147483647 h 114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93"/>
              <a:gd name="T115" fmla="*/ 0 h 1147"/>
              <a:gd name="T116" fmla="*/ 793 w 793"/>
              <a:gd name="T117" fmla="*/ 1147 h 1147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93" h="1147">
                <a:moveTo>
                  <a:pt x="546" y="651"/>
                </a:moveTo>
                <a:lnTo>
                  <a:pt x="508" y="708"/>
                </a:lnTo>
                <a:lnTo>
                  <a:pt x="469" y="764"/>
                </a:lnTo>
                <a:lnTo>
                  <a:pt x="431" y="815"/>
                </a:lnTo>
                <a:lnTo>
                  <a:pt x="392" y="865"/>
                </a:lnTo>
                <a:lnTo>
                  <a:pt x="354" y="912"/>
                </a:lnTo>
                <a:lnTo>
                  <a:pt x="316" y="954"/>
                </a:lnTo>
                <a:lnTo>
                  <a:pt x="279" y="994"/>
                </a:lnTo>
                <a:lnTo>
                  <a:pt x="243" y="1029"/>
                </a:lnTo>
                <a:lnTo>
                  <a:pt x="209" y="1061"/>
                </a:lnTo>
                <a:lnTo>
                  <a:pt x="175" y="1087"/>
                </a:lnTo>
                <a:lnTo>
                  <a:pt x="145" y="1110"/>
                </a:lnTo>
                <a:lnTo>
                  <a:pt x="116" y="1127"/>
                </a:lnTo>
                <a:lnTo>
                  <a:pt x="89" y="1139"/>
                </a:lnTo>
                <a:lnTo>
                  <a:pt x="67" y="1145"/>
                </a:lnTo>
                <a:lnTo>
                  <a:pt x="55" y="1147"/>
                </a:lnTo>
                <a:lnTo>
                  <a:pt x="46" y="1147"/>
                </a:lnTo>
                <a:lnTo>
                  <a:pt x="37" y="1145"/>
                </a:lnTo>
                <a:lnTo>
                  <a:pt x="29" y="1141"/>
                </a:lnTo>
                <a:lnTo>
                  <a:pt x="21" y="1138"/>
                </a:lnTo>
                <a:lnTo>
                  <a:pt x="15" y="1131"/>
                </a:lnTo>
                <a:lnTo>
                  <a:pt x="11" y="1124"/>
                </a:lnTo>
                <a:lnTo>
                  <a:pt x="6" y="1115"/>
                </a:lnTo>
                <a:lnTo>
                  <a:pt x="0" y="1094"/>
                </a:lnTo>
                <a:lnTo>
                  <a:pt x="0" y="1068"/>
                </a:lnTo>
                <a:lnTo>
                  <a:pt x="2" y="1036"/>
                </a:lnTo>
                <a:lnTo>
                  <a:pt x="8" y="1001"/>
                </a:lnTo>
                <a:lnTo>
                  <a:pt x="18" y="962"/>
                </a:lnTo>
                <a:lnTo>
                  <a:pt x="32" y="920"/>
                </a:lnTo>
                <a:lnTo>
                  <a:pt x="48" y="875"/>
                </a:lnTo>
                <a:lnTo>
                  <a:pt x="67" y="826"/>
                </a:lnTo>
                <a:lnTo>
                  <a:pt x="91" y="776"/>
                </a:lnTo>
                <a:lnTo>
                  <a:pt x="116" y="723"/>
                </a:lnTo>
                <a:lnTo>
                  <a:pt x="144" y="669"/>
                </a:lnTo>
                <a:lnTo>
                  <a:pt x="176" y="612"/>
                </a:lnTo>
                <a:lnTo>
                  <a:pt x="210" y="554"/>
                </a:lnTo>
                <a:lnTo>
                  <a:pt x="246" y="496"/>
                </a:lnTo>
                <a:lnTo>
                  <a:pt x="284" y="439"/>
                </a:lnTo>
                <a:lnTo>
                  <a:pt x="323" y="383"/>
                </a:lnTo>
                <a:lnTo>
                  <a:pt x="361" y="332"/>
                </a:lnTo>
                <a:lnTo>
                  <a:pt x="401" y="282"/>
                </a:lnTo>
                <a:lnTo>
                  <a:pt x="440" y="235"/>
                </a:lnTo>
                <a:lnTo>
                  <a:pt x="477" y="193"/>
                </a:lnTo>
                <a:lnTo>
                  <a:pt x="514" y="154"/>
                </a:lnTo>
                <a:lnTo>
                  <a:pt x="551" y="118"/>
                </a:lnTo>
                <a:lnTo>
                  <a:pt x="585" y="86"/>
                </a:lnTo>
                <a:lnTo>
                  <a:pt x="617" y="60"/>
                </a:lnTo>
                <a:lnTo>
                  <a:pt x="648" y="37"/>
                </a:lnTo>
                <a:lnTo>
                  <a:pt x="676" y="20"/>
                </a:lnTo>
                <a:lnTo>
                  <a:pt x="703" y="8"/>
                </a:lnTo>
                <a:lnTo>
                  <a:pt x="727" y="2"/>
                </a:lnTo>
                <a:lnTo>
                  <a:pt x="737" y="0"/>
                </a:lnTo>
                <a:lnTo>
                  <a:pt x="747" y="0"/>
                </a:lnTo>
                <a:lnTo>
                  <a:pt x="756" y="2"/>
                </a:lnTo>
                <a:lnTo>
                  <a:pt x="764" y="6"/>
                </a:lnTo>
                <a:lnTo>
                  <a:pt x="771" y="10"/>
                </a:lnTo>
                <a:lnTo>
                  <a:pt x="777" y="16"/>
                </a:lnTo>
                <a:lnTo>
                  <a:pt x="783" y="23"/>
                </a:lnTo>
                <a:lnTo>
                  <a:pt x="786" y="32"/>
                </a:lnTo>
                <a:lnTo>
                  <a:pt x="792" y="53"/>
                </a:lnTo>
                <a:lnTo>
                  <a:pt x="793" y="80"/>
                </a:lnTo>
                <a:lnTo>
                  <a:pt x="790" y="111"/>
                </a:lnTo>
                <a:lnTo>
                  <a:pt x="784" y="146"/>
                </a:lnTo>
                <a:lnTo>
                  <a:pt x="774" y="184"/>
                </a:lnTo>
                <a:lnTo>
                  <a:pt x="762" y="228"/>
                </a:lnTo>
                <a:lnTo>
                  <a:pt x="744" y="272"/>
                </a:lnTo>
                <a:lnTo>
                  <a:pt x="725" y="320"/>
                </a:lnTo>
                <a:lnTo>
                  <a:pt x="703" y="371"/>
                </a:lnTo>
                <a:lnTo>
                  <a:pt x="676" y="424"/>
                </a:lnTo>
                <a:lnTo>
                  <a:pt x="648" y="478"/>
                </a:lnTo>
                <a:lnTo>
                  <a:pt x="617" y="535"/>
                </a:lnTo>
                <a:lnTo>
                  <a:pt x="583" y="592"/>
                </a:lnTo>
                <a:lnTo>
                  <a:pt x="546" y="6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432BBB9F-1882-4363-910E-07BEAA98692D}"/>
              </a:ext>
            </a:extLst>
          </p:cNvPr>
          <p:cNvSpPr>
            <a:spLocks/>
          </p:cNvSpPr>
          <p:nvPr/>
        </p:nvSpPr>
        <p:spPr bwMode="auto">
          <a:xfrm>
            <a:off x="5614696" y="2182111"/>
            <a:ext cx="1698625" cy="1376362"/>
          </a:xfrm>
          <a:custGeom>
            <a:avLst/>
            <a:gdLst>
              <a:gd name="T0" fmla="*/ 2147483647 w 802"/>
              <a:gd name="T1" fmla="*/ 2147483647 h 1155"/>
              <a:gd name="T2" fmla="*/ 2147483647 w 802"/>
              <a:gd name="T3" fmla="*/ 2147483647 h 1155"/>
              <a:gd name="T4" fmla="*/ 2147483647 w 802"/>
              <a:gd name="T5" fmla="*/ 2147483647 h 1155"/>
              <a:gd name="T6" fmla="*/ 2147483647 w 802"/>
              <a:gd name="T7" fmla="*/ 2147483647 h 1155"/>
              <a:gd name="T8" fmla="*/ 2147483647 w 802"/>
              <a:gd name="T9" fmla="*/ 2147483647 h 1155"/>
              <a:gd name="T10" fmla="*/ 2147483647 w 802"/>
              <a:gd name="T11" fmla="*/ 2147483647 h 1155"/>
              <a:gd name="T12" fmla="*/ 2147483647 w 802"/>
              <a:gd name="T13" fmla="*/ 2147483647 h 1155"/>
              <a:gd name="T14" fmla="*/ 2147483647 w 802"/>
              <a:gd name="T15" fmla="*/ 2147483647 h 1155"/>
              <a:gd name="T16" fmla="*/ 2147483647 w 802"/>
              <a:gd name="T17" fmla="*/ 2147483647 h 1155"/>
              <a:gd name="T18" fmla="*/ 2147483647 w 802"/>
              <a:gd name="T19" fmla="*/ 2147483647 h 1155"/>
              <a:gd name="T20" fmla="*/ 2147483647 w 802"/>
              <a:gd name="T21" fmla="*/ 2147483647 h 1155"/>
              <a:gd name="T22" fmla="*/ 0 w 802"/>
              <a:gd name="T23" fmla="*/ 2147483647 h 1155"/>
              <a:gd name="T24" fmla="*/ 2147483647 w 802"/>
              <a:gd name="T25" fmla="*/ 2147483647 h 1155"/>
              <a:gd name="T26" fmla="*/ 2147483647 w 802"/>
              <a:gd name="T27" fmla="*/ 2147483647 h 1155"/>
              <a:gd name="T28" fmla="*/ 2147483647 w 802"/>
              <a:gd name="T29" fmla="*/ 2147483647 h 1155"/>
              <a:gd name="T30" fmla="*/ 2147483647 w 802"/>
              <a:gd name="T31" fmla="*/ 2147483647 h 1155"/>
              <a:gd name="T32" fmla="*/ 2147483647 w 802"/>
              <a:gd name="T33" fmla="*/ 2147483647 h 1155"/>
              <a:gd name="T34" fmla="*/ 2147483647 w 802"/>
              <a:gd name="T35" fmla="*/ 2147483647 h 1155"/>
              <a:gd name="T36" fmla="*/ 2147483647 w 802"/>
              <a:gd name="T37" fmla="*/ 2147483647 h 1155"/>
              <a:gd name="T38" fmla="*/ 2147483647 w 802"/>
              <a:gd name="T39" fmla="*/ 2147483647 h 1155"/>
              <a:gd name="T40" fmla="*/ 2147483647 w 802"/>
              <a:gd name="T41" fmla="*/ 2147483647 h 1155"/>
              <a:gd name="T42" fmla="*/ 2147483647 w 802"/>
              <a:gd name="T43" fmla="*/ 2147483647 h 1155"/>
              <a:gd name="T44" fmla="*/ 2147483647 w 802"/>
              <a:gd name="T45" fmla="*/ 2147483647 h 1155"/>
              <a:gd name="T46" fmla="*/ 2147483647 w 802"/>
              <a:gd name="T47" fmla="*/ 2147483647 h 1155"/>
              <a:gd name="T48" fmla="*/ 2147483647 w 802"/>
              <a:gd name="T49" fmla="*/ 2147483647 h 1155"/>
              <a:gd name="T50" fmla="*/ 2147483647 w 802"/>
              <a:gd name="T51" fmla="*/ 0 h 1155"/>
              <a:gd name="T52" fmla="*/ 2147483647 w 802"/>
              <a:gd name="T53" fmla="*/ 2147483647 h 1155"/>
              <a:gd name="T54" fmla="*/ 2147483647 w 802"/>
              <a:gd name="T55" fmla="*/ 2147483647 h 1155"/>
              <a:gd name="T56" fmla="*/ 2147483647 w 802"/>
              <a:gd name="T57" fmla="*/ 2147483647 h 1155"/>
              <a:gd name="T58" fmla="*/ 2147483647 w 802"/>
              <a:gd name="T59" fmla="*/ 2147483647 h 1155"/>
              <a:gd name="T60" fmla="*/ 2147483647 w 802"/>
              <a:gd name="T61" fmla="*/ 2147483647 h 1155"/>
              <a:gd name="T62" fmla="*/ 2147483647 w 802"/>
              <a:gd name="T63" fmla="*/ 2147483647 h 1155"/>
              <a:gd name="T64" fmla="*/ 2147483647 w 802"/>
              <a:gd name="T65" fmla="*/ 2147483647 h 1155"/>
              <a:gd name="T66" fmla="*/ 2147483647 w 802"/>
              <a:gd name="T67" fmla="*/ 2147483647 h 1155"/>
              <a:gd name="T68" fmla="*/ 2147483647 w 802"/>
              <a:gd name="T69" fmla="*/ 2147483647 h 1155"/>
              <a:gd name="T70" fmla="*/ 2147483647 w 802"/>
              <a:gd name="T71" fmla="*/ 2147483647 h 1155"/>
              <a:gd name="T72" fmla="*/ 2147483647 w 802"/>
              <a:gd name="T73" fmla="*/ 2147483647 h 1155"/>
              <a:gd name="T74" fmla="*/ 2147483647 w 802"/>
              <a:gd name="T75" fmla="*/ 2147483647 h 1155"/>
              <a:gd name="T76" fmla="*/ 2147483647 w 802"/>
              <a:gd name="T77" fmla="*/ 2147483647 h 1155"/>
              <a:gd name="T78" fmla="*/ 2147483647 w 802"/>
              <a:gd name="T79" fmla="*/ 2147483647 h 1155"/>
              <a:gd name="T80" fmla="*/ 2147483647 w 802"/>
              <a:gd name="T81" fmla="*/ 2147483647 h 1155"/>
              <a:gd name="T82" fmla="*/ 2147483647 w 802"/>
              <a:gd name="T83" fmla="*/ 2147483647 h 1155"/>
              <a:gd name="T84" fmla="*/ 2147483647 w 802"/>
              <a:gd name="T85" fmla="*/ 2147483647 h 1155"/>
              <a:gd name="T86" fmla="*/ 2147483647 w 802"/>
              <a:gd name="T87" fmla="*/ 2147483647 h 1155"/>
              <a:gd name="T88" fmla="*/ 2147483647 w 802"/>
              <a:gd name="T89" fmla="*/ 2147483647 h 1155"/>
              <a:gd name="T90" fmla="*/ 2147483647 w 802"/>
              <a:gd name="T91" fmla="*/ 2147483647 h 1155"/>
              <a:gd name="T92" fmla="*/ 2147483647 w 802"/>
              <a:gd name="T93" fmla="*/ 2147483647 h 1155"/>
              <a:gd name="T94" fmla="*/ 2147483647 w 802"/>
              <a:gd name="T95" fmla="*/ 2147483647 h 1155"/>
              <a:gd name="T96" fmla="*/ 2147483647 w 802"/>
              <a:gd name="T97" fmla="*/ 2147483647 h 1155"/>
              <a:gd name="T98" fmla="*/ 2147483647 w 802"/>
              <a:gd name="T99" fmla="*/ 2147483647 h 1155"/>
              <a:gd name="T100" fmla="*/ 2147483647 w 802"/>
              <a:gd name="T101" fmla="*/ 2147483647 h 1155"/>
              <a:gd name="T102" fmla="*/ 2147483647 w 802"/>
              <a:gd name="T103" fmla="*/ 2147483647 h 1155"/>
              <a:gd name="T104" fmla="*/ 2147483647 w 802"/>
              <a:gd name="T105" fmla="*/ 2147483647 h 1155"/>
              <a:gd name="T106" fmla="*/ 2147483647 w 802"/>
              <a:gd name="T107" fmla="*/ 2147483647 h 1155"/>
              <a:gd name="T108" fmla="*/ 2147483647 w 802"/>
              <a:gd name="T109" fmla="*/ 2147483647 h 1155"/>
              <a:gd name="T110" fmla="*/ 2147483647 w 802"/>
              <a:gd name="T111" fmla="*/ 2147483647 h 115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02"/>
              <a:gd name="T169" fmla="*/ 0 h 1155"/>
              <a:gd name="T170" fmla="*/ 802 w 802"/>
              <a:gd name="T171" fmla="*/ 1155 h 1155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02" h="1155">
                <a:moveTo>
                  <a:pt x="553" y="657"/>
                </a:moveTo>
                <a:lnTo>
                  <a:pt x="516" y="714"/>
                </a:lnTo>
                <a:lnTo>
                  <a:pt x="476" y="769"/>
                </a:lnTo>
                <a:lnTo>
                  <a:pt x="438" y="822"/>
                </a:lnTo>
                <a:lnTo>
                  <a:pt x="399" y="871"/>
                </a:lnTo>
                <a:lnTo>
                  <a:pt x="361" y="917"/>
                </a:lnTo>
                <a:lnTo>
                  <a:pt x="322" y="961"/>
                </a:lnTo>
                <a:lnTo>
                  <a:pt x="285" y="1000"/>
                </a:lnTo>
                <a:lnTo>
                  <a:pt x="250" y="1036"/>
                </a:lnTo>
                <a:lnTo>
                  <a:pt x="214" y="1068"/>
                </a:lnTo>
                <a:lnTo>
                  <a:pt x="182" y="1094"/>
                </a:lnTo>
                <a:lnTo>
                  <a:pt x="151" y="1116"/>
                </a:lnTo>
                <a:lnTo>
                  <a:pt x="123" y="1134"/>
                </a:lnTo>
                <a:lnTo>
                  <a:pt x="121" y="1134"/>
                </a:lnTo>
                <a:lnTo>
                  <a:pt x="96" y="1147"/>
                </a:lnTo>
                <a:lnTo>
                  <a:pt x="95" y="1147"/>
                </a:lnTo>
                <a:lnTo>
                  <a:pt x="71" y="1153"/>
                </a:lnTo>
                <a:lnTo>
                  <a:pt x="61" y="1155"/>
                </a:lnTo>
                <a:lnTo>
                  <a:pt x="50" y="1155"/>
                </a:lnTo>
                <a:lnTo>
                  <a:pt x="49" y="1155"/>
                </a:lnTo>
                <a:lnTo>
                  <a:pt x="40" y="1152"/>
                </a:lnTo>
                <a:lnTo>
                  <a:pt x="31" y="1149"/>
                </a:lnTo>
                <a:lnTo>
                  <a:pt x="24" y="1144"/>
                </a:lnTo>
                <a:lnTo>
                  <a:pt x="16" y="1138"/>
                </a:lnTo>
                <a:lnTo>
                  <a:pt x="10" y="1130"/>
                </a:lnTo>
                <a:lnTo>
                  <a:pt x="6" y="1120"/>
                </a:lnTo>
                <a:lnTo>
                  <a:pt x="1" y="1098"/>
                </a:lnTo>
                <a:lnTo>
                  <a:pt x="0" y="1072"/>
                </a:lnTo>
                <a:lnTo>
                  <a:pt x="3" y="1040"/>
                </a:lnTo>
                <a:lnTo>
                  <a:pt x="9" y="1004"/>
                </a:lnTo>
                <a:lnTo>
                  <a:pt x="18" y="966"/>
                </a:lnTo>
                <a:lnTo>
                  <a:pt x="31" y="924"/>
                </a:lnTo>
                <a:lnTo>
                  <a:pt x="47" y="877"/>
                </a:lnTo>
                <a:lnTo>
                  <a:pt x="68" y="830"/>
                </a:lnTo>
                <a:lnTo>
                  <a:pt x="90" y="778"/>
                </a:lnTo>
                <a:lnTo>
                  <a:pt x="117" y="725"/>
                </a:lnTo>
                <a:lnTo>
                  <a:pt x="145" y="670"/>
                </a:lnTo>
                <a:lnTo>
                  <a:pt x="176" y="615"/>
                </a:lnTo>
                <a:lnTo>
                  <a:pt x="210" y="556"/>
                </a:lnTo>
                <a:lnTo>
                  <a:pt x="247" y="498"/>
                </a:lnTo>
                <a:lnTo>
                  <a:pt x="285" y="442"/>
                </a:lnTo>
                <a:lnTo>
                  <a:pt x="324" y="386"/>
                </a:lnTo>
                <a:lnTo>
                  <a:pt x="362" y="333"/>
                </a:lnTo>
                <a:lnTo>
                  <a:pt x="401" y="284"/>
                </a:lnTo>
                <a:lnTo>
                  <a:pt x="402" y="284"/>
                </a:lnTo>
                <a:lnTo>
                  <a:pt x="441" y="237"/>
                </a:lnTo>
                <a:lnTo>
                  <a:pt x="478" y="195"/>
                </a:lnTo>
                <a:lnTo>
                  <a:pt x="515" y="155"/>
                </a:lnTo>
                <a:lnTo>
                  <a:pt x="552" y="119"/>
                </a:lnTo>
                <a:lnTo>
                  <a:pt x="586" y="88"/>
                </a:lnTo>
                <a:lnTo>
                  <a:pt x="618" y="61"/>
                </a:lnTo>
                <a:lnTo>
                  <a:pt x="649" y="39"/>
                </a:lnTo>
                <a:lnTo>
                  <a:pt x="679" y="21"/>
                </a:lnTo>
                <a:lnTo>
                  <a:pt x="706" y="8"/>
                </a:lnTo>
                <a:lnTo>
                  <a:pt x="729" y="2"/>
                </a:lnTo>
                <a:lnTo>
                  <a:pt x="741" y="0"/>
                </a:lnTo>
                <a:lnTo>
                  <a:pt x="751" y="0"/>
                </a:lnTo>
                <a:lnTo>
                  <a:pt x="760" y="2"/>
                </a:lnTo>
                <a:lnTo>
                  <a:pt x="762" y="3"/>
                </a:lnTo>
                <a:lnTo>
                  <a:pt x="769" y="6"/>
                </a:lnTo>
                <a:lnTo>
                  <a:pt x="771" y="6"/>
                </a:lnTo>
                <a:lnTo>
                  <a:pt x="778" y="11"/>
                </a:lnTo>
                <a:lnTo>
                  <a:pt x="784" y="18"/>
                </a:lnTo>
                <a:lnTo>
                  <a:pt x="790" y="25"/>
                </a:lnTo>
                <a:lnTo>
                  <a:pt x="794" y="35"/>
                </a:lnTo>
                <a:lnTo>
                  <a:pt x="800" y="57"/>
                </a:lnTo>
                <a:lnTo>
                  <a:pt x="802" y="84"/>
                </a:lnTo>
                <a:lnTo>
                  <a:pt x="799" y="115"/>
                </a:lnTo>
                <a:lnTo>
                  <a:pt x="793" y="150"/>
                </a:lnTo>
                <a:lnTo>
                  <a:pt x="793" y="151"/>
                </a:lnTo>
                <a:lnTo>
                  <a:pt x="782" y="189"/>
                </a:lnTo>
                <a:lnTo>
                  <a:pt x="769" y="232"/>
                </a:lnTo>
                <a:lnTo>
                  <a:pt x="753" y="278"/>
                </a:lnTo>
                <a:lnTo>
                  <a:pt x="734" y="325"/>
                </a:lnTo>
                <a:lnTo>
                  <a:pt x="710" y="377"/>
                </a:lnTo>
                <a:lnTo>
                  <a:pt x="685" y="430"/>
                </a:lnTo>
                <a:lnTo>
                  <a:pt x="655" y="485"/>
                </a:lnTo>
                <a:lnTo>
                  <a:pt x="624" y="541"/>
                </a:lnTo>
                <a:lnTo>
                  <a:pt x="590" y="599"/>
                </a:lnTo>
                <a:lnTo>
                  <a:pt x="553" y="657"/>
                </a:lnTo>
                <a:lnTo>
                  <a:pt x="516" y="714"/>
                </a:lnTo>
                <a:lnTo>
                  <a:pt x="509" y="711"/>
                </a:lnTo>
                <a:lnTo>
                  <a:pt x="547" y="653"/>
                </a:lnTo>
                <a:lnTo>
                  <a:pt x="583" y="595"/>
                </a:lnTo>
                <a:lnTo>
                  <a:pt x="617" y="538"/>
                </a:lnTo>
                <a:lnTo>
                  <a:pt x="649" y="481"/>
                </a:lnTo>
                <a:lnTo>
                  <a:pt x="677" y="427"/>
                </a:lnTo>
                <a:lnTo>
                  <a:pt x="703" y="374"/>
                </a:lnTo>
                <a:lnTo>
                  <a:pt x="726" y="324"/>
                </a:lnTo>
                <a:lnTo>
                  <a:pt x="746" y="275"/>
                </a:lnTo>
                <a:lnTo>
                  <a:pt x="762" y="230"/>
                </a:lnTo>
                <a:lnTo>
                  <a:pt x="775" y="188"/>
                </a:lnTo>
                <a:lnTo>
                  <a:pt x="784" y="150"/>
                </a:lnTo>
                <a:lnTo>
                  <a:pt x="791" y="114"/>
                </a:lnTo>
                <a:lnTo>
                  <a:pt x="793" y="84"/>
                </a:lnTo>
                <a:lnTo>
                  <a:pt x="791" y="58"/>
                </a:lnTo>
                <a:lnTo>
                  <a:pt x="787" y="37"/>
                </a:lnTo>
                <a:lnTo>
                  <a:pt x="782" y="29"/>
                </a:lnTo>
                <a:lnTo>
                  <a:pt x="778" y="21"/>
                </a:lnTo>
                <a:lnTo>
                  <a:pt x="772" y="16"/>
                </a:lnTo>
                <a:lnTo>
                  <a:pt x="766" y="12"/>
                </a:lnTo>
                <a:lnTo>
                  <a:pt x="759" y="10"/>
                </a:lnTo>
                <a:lnTo>
                  <a:pt x="750" y="7"/>
                </a:lnTo>
                <a:lnTo>
                  <a:pt x="741" y="7"/>
                </a:lnTo>
                <a:lnTo>
                  <a:pt x="731" y="8"/>
                </a:lnTo>
                <a:lnTo>
                  <a:pt x="709" y="15"/>
                </a:lnTo>
                <a:lnTo>
                  <a:pt x="683" y="27"/>
                </a:lnTo>
                <a:lnTo>
                  <a:pt x="654" y="44"/>
                </a:lnTo>
                <a:lnTo>
                  <a:pt x="624" y="66"/>
                </a:lnTo>
                <a:lnTo>
                  <a:pt x="592" y="93"/>
                </a:lnTo>
                <a:lnTo>
                  <a:pt x="556" y="125"/>
                </a:lnTo>
                <a:lnTo>
                  <a:pt x="521" y="159"/>
                </a:lnTo>
                <a:lnTo>
                  <a:pt x="484" y="198"/>
                </a:lnTo>
                <a:lnTo>
                  <a:pt x="447" y="242"/>
                </a:lnTo>
                <a:lnTo>
                  <a:pt x="408" y="288"/>
                </a:lnTo>
                <a:lnTo>
                  <a:pt x="370" y="337"/>
                </a:lnTo>
                <a:lnTo>
                  <a:pt x="330" y="390"/>
                </a:lnTo>
                <a:lnTo>
                  <a:pt x="291" y="444"/>
                </a:lnTo>
                <a:lnTo>
                  <a:pt x="254" y="502"/>
                </a:lnTo>
                <a:lnTo>
                  <a:pt x="217" y="560"/>
                </a:lnTo>
                <a:lnTo>
                  <a:pt x="183" y="617"/>
                </a:lnTo>
                <a:lnTo>
                  <a:pt x="152" y="674"/>
                </a:lnTo>
                <a:lnTo>
                  <a:pt x="123" y="728"/>
                </a:lnTo>
                <a:lnTo>
                  <a:pt x="98" y="781"/>
                </a:lnTo>
                <a:lnTo>
                  <a:pt x="75" y="831"/>
                </a:lnTo>
                <a:lnTo>
                  <a:pt x="55" y="880"/>
                </a:lnTo>
                <a:lnTo>
                  <a:pt x="38" y="925"/>
                </a:lnTo>
                <a:lnTo>
                  <a:pt x="25" y="967"/>
                </a:lnTo>
                <a:lnTo>
                  <a:pt x="16" y="1005"/>
                </a:lnTo>
                <a:lnTo>
                  <a:pt x="10" y="1041"/>
                </a:lnTo>
                <a:lnTo>
                  <a:pt x="7" y="1072"/>
                </a:lnTo>
                <a:lnTo>
                  <a:pt x="9" y="1097"/>
                </a:lnTo>
                <a:lnTo>
                  <a:pt x="13" y="1118"/>
                </a:lnTo>
                <a:lnTo>
                  <a:pt x="18" y="1126"/>
                </a:lnTo>
                <a:lnTo>
                  <a:pt x="22" y="1134"/>
                </a:lnTo>
                <a:lnTo>
                  <a:pt x="28" y="1139"/>
                </a:lnTo>
                <a:lnTo>
                  <a:pt x="36" y="1143"/>
                </a:lnTo>
                <a:lnTo>
                  <a:pt x="34" y="1143"/>
                </a:lnTo>
                <a:lnTo>
                  <a:pt x="41" y="1145"/>
                </a:lnTo>
                <a:lnTo>
                  <a:pt x="50" y="1147"/>
                </a:lnTo>
                <a:lnTo>
                  <a:pt x="59" y="1148"/>
                </a:lnTo>
                <a:lnTo>
                  <a:pt x="70" y="1147"/>
                </a:lnTo>
                <a:lnTo>
                  <a:pt x="92" y="1140"/>
                </a:lnTo>
                <a:lnTo>
                  <a:pt x="118" y="1128"/>
                </a:lnTo>
                <a:lnTo>
                  <a:pt x="146" y="1111"/>
                </a:lnTo>
                <a:lnTo>
                  <a:pt x="178" y="1089"/>
                </a:lnTo>
                <a:lnTo>
                  <a:pt x="210" y="1062"/>
                </a:lnTo>
                <a:lnTo>
                  <a:pt x="244" y="1031"/>
                </a:lnTo>
                <a:lnTo>
                  <a:pt x="280" y="995"/>
                </a:lnTo>
                <a:lnTo>
                  <a:pt x="317" y="957"/>
                </a:lnTo>
                <a:lnTo>
                  <a:pt x="355" y="913"/>
                </a:lnTo>
                <a:lnTo>
                  <a:pt x="393" y="867"/>
                </a:lnTo>
                <a:lnTo>
                  <a:pt x="432" y="818"/>
                </a:lnTo>
                <a:lnTo>
                  <a:pt x="470" y="765"/>
                </a:lnTo>
                <a:lnTo>
                  <a:pt x="509" y="711"/>
                </a:lnTo>
                <a:lnTo>
                  <a:pt x="547" y="653"/>
                </a:lnTo>
                <a:lnTo>
                  <a:pt x="553" y="6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EE96F09D-5F9B-4196-8A54-E8CA6807EA42}"/>
              </a:ext>
            </a:extLst>
          </p:cNvPr>
          <p:cNvSpPr>
            <a:spLocks/>
          </p:cNvSpPr>
          <p:nvPr/>
        </p:nvSpPr>
        <p:spPr bwMode="auto">
          <a:xfrm>
            <a:off x="5948071" y="2440873"/>
            <a:ext cx="1047750" cy="842963"/>
          </a:xfrm>
          <a:custGeom>
            <a:avLst/>
            <a:gdLst>
              <a:gd name="T0" fmla="*/ 2147483647 w 495"/>
              <a:gd name="T1" fmla="*/ 2147483647 h 707"/>
              <a:gd name="T2" fmla="*/ 2147483647 w 495"/>
              <a:gd name="T3" fmla="*/ 2147483647 h 707"/>
              <a:gd name="T4" fmla="*/ 2147483647 w 495"/>
              <a:gd name="T5" fmla="*/ 2147483647 h 707"/>
              <a:gd name="T6" fmla="*/ 2147483647 w 495"/>
              <a:gd name="T7" fmla="*/ 2147483647 h 707"/>
              <a:gd name="T8" fmla="*/ 2147483647 w 495"/>
              <a:gd name="T9" fmla="*/ 2147483647 h 707"/>
              <a:gd name="T10" fmla="*/ 2147483647 w 495"/>
              <a:gd name="T11" fmla="*/ 2147483647 h 707"/>
              <a:gd name="T12" fmla="*/ 2147483647 w 495"/>
              <a:gd name="T13" fmla="*/ 2147483647 h 707"/>
              <a:gd name="T14" fmla="*/ 2147483647 w 495"/>
              <a:gd name="T15" fmla="*/ 2147483647 h 707"/>
              <a:gd name="T16" fmla="*/ 2147483647 w 495"/>
              <a:gd name="T17" fmla="*/ 2147483647 h 707"/>
              <a:gd name="T18" fmla="*/ 2147483647 w 495"/>
              <a:gd name="T19" fmla="*/ 2147483647 h 707"/>
              <a:gd name="T20" fmla="*/ 0 w 495"/>
              <a:gd name="T21" fmla="*/ 2147483647 h 707"/>
              <a:gd name="T22" fmla="*/ 2147483647 w 495"/>
              <a:gd name="T23" fmla="*/ 2147483647 h 707"/>
              <a:gd name="T24" fmla="*/ 2147483647 w 495"/>
              <a:gd name="T25" fmla="*/ 2147483647 h 707"/>
              <a:gd name="T26" fmla="*/ 2147483647 w 495"/>
              <a:gd name="T27" fmla="*/ 2147483647 h 707"/>
              <a:gd name="T28" fmla="*/ 2147483647 w 495"/>
              <a:gd name="T29" fmla="*/ 2147483647 h 707"/>
              <a:gd name="T30" fmla="*/ 2147483647 w 495"/>
              <a:gd name="T31" fmla="*/ 2147483647 h 707"/>
              <a:gd name="T32" fmla="*/ 2147483647 w 495"/>
              <a:gd name="T33" fmla="*/ 2147483647 h 707"/>
              <a:gd name="T34" fmla="*/ 2147483647 w 495"/>
              <a:gd name="T35" fmla="*/ 2147483647 h 707"/>
              <a:gd name="T36" fmla="*/ 2147483647 w 495"/>
              <a:gd name="T37" fmla="*/ 2147483647 h 707"/>
              <a:gd name="T38" fmla="*/ 2147483647 w 495"/>
              <a:gd name="T39" fmla="*/ 2147483647 h 707"/>
              <a:gd name="T40" fmla="*/ 2147483647 w 495"/>
              <a:gd name="T41" fmla="*/ 2147483647 h 707"/>
              <a:gd name="T42" fmla="*/ 2147483647 w 495"/>
              <a:gd name="T43" fmla="*/ 2147483647 h 707"/>
              <a:gd name="T44" fmla="*/ 2147483647 w 495"/>
              <a:gd name="T45" fmla="*/ 2147483647 h 707"/>
              <a:gd name="T46" fmla="*/ 2147483647 w 495"/>
              <a:gd name="T47" fmla="*/ 2147483647 h 707"/>
              <a:gd name="T48" fmla="*/ 2147483647 w 495"/>
              <a:gd name="T49" fmla="*/ 0 h 707"/>
              <a:gd name="T50" fmla="*/ 2147483647 w 495"/>
              <a:gd name="T51" fmla="*/ 2147483647 h 707"/>
              <a:gd name="T52" fmla="*/ 2147483647 w 495"/>
              <a:gd name="T53" fmla="*/ 2147483647 h 707"/>
              <a:gd name="T54" fmla="*/ 2147483647 w 495"/>
              <a:gd name="T55" fmla="*/ 2147483647 h 707"/>
              <a:gd name="T56" fmla="*/ 2147483647 w 495"/>
              <a:gd name="T57" fmla="*/ 2147483647 h 707"/>
              <a:gd name="T58" fmla="*/ 2147483647 w 495"/>
              <a:gd name="T59" fmla="*/ 2147483647 h 707"/>
              <a:gd name="T60" fmla="*/ 2147483647 w 495"/>
              <a:gd name="T61" fmla="*/ 2147483647 h 707"/>
              <a:gd name="T62" fmla="*/ 2147483647 w 495"/>
              <a:gd name="T63" fmla="*/ 2147483647 h 707"/>
              <a:gd name="T64" fmla="*/ 2147483647 w 495"/>
              <a:gd name="T65" fmla="*/ 2147483647 h 707"/>
              <a:gd name="T66" fmla="*/ 2147483647 w 495"/>
              <a:gd name="T67" fmla="*/ 2147483647 h 70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95"/>
              <a:gd name="T103" fmla="*/ 0 h 707"/>
              <a:gd name="T104" fmla="*/ 495 w 495"/>
              <a:gd name="T105" fmla="*/ 707 h 70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95" h="707">
                <a:moveTo>
                  <a:pt x="350" y="406"/>
                </a:moveTo>
                <a:lnTo>
                  <a:pt x="327" y="441"/>
                </a:lnTo>
                <a:lnTo>
                  <a:pt x="303" y="476"/>
                </a:lnTo>
                <a:lnTo>
                  <a:pt x="279" y="507"/>
                </a:lnTo>
                <a:lnTo>
                  <a:pt x="254" y="538"/>
                </a:lnTo>
                <a:lnTo>
                  <a:pt x="231" y="566"/>
                </a:lnTo>
                <a:lnTo>
                  <a:pt x="207" y="592"/>
                </a:lnTo>
                <a:lnTo>
                  <a:pt x="183" y="616"/>
                </a:lnTo>
                <a:lnTo>
                  <a:pt x="161" y="638"/>
                </a:lnTo>
                <a:lnTo>
                  <a:pt x="139" y="657"/>
                </a:lnTo>
                <a:lnTo>
                  <a:pt x="118" y="673"/>
                </a:lnTo>
                <a:lnTo>
                  <a:pt x="97" y="686"/>
                </a:lnTo>
                <a:lnTo>
                  <a:pt x="80" y="696"/>
                </a:lnTo>
                <a:lnTo>
                  <a:pt x="62" y="703"/>
                </a:lnTo>
                <a:lnTo>
                  <a:pt x="47" y="707"/>
                </a:lnTo>
                <a:lnTo>
                  <a:pt x="32" y="707"/>
                </a:lnTo>
                <a:lnTo>
                  <a:pt x="21" y="703"/>
                </a:lnTo>
                <a:lnTo>
                  <a:pt x="12" y="696"/>
                </a:lnTo>
                <a:lnTo>
                  <a:pt x="6" y="686"/>
                </a:lnTo>
                <a:lnTo>
                  <a:pt x="1" y="671"/>
                </a:lnTo>
                <a:lnTo>
                  <a:pt x="0" y="655"/>
                </a:lnTo>
                <a:lnTo>
                  <a:pt x="0" y="636"/>
                </a:lnTo>
                <a:lnTo>
                  <a:pt x="3" y="613"/>
                </a:lnTo>
                <a:lnTo>
                  <a:pt x="7" y="589"/>
                </a:lnTo>
                <a:lnTo>
                  <a:pt x="15" y="563"/>
                </a:lnTo>
                <a:lnTo>
                  <a:pt x="25" y="534"/>
                </a:lnTo>
                <a:lnTo>
                  <a:pt x="37" y="505"/>
                </a:lnTo>
                <a:lnTo>
                  <a:pt x="50" y="473"/>
                </a:lnTo>
                <a:lnTo>
                  <a:pt x="65" y="440"/>
                </a:lnTo>
                <a:lnTo>
                  <a:pt x="83" y="406"/>
                </a:lnTo>
                <a:lnTo>
                  <a:pt x="102" y="371"/>
                </a:lnTo>
                <a:lnTo>
                  <a:pt x="123" y="336"/>
                </a:lnTo>
                <a:lnTo>
                  <a:pt x="145" y="300"/>
                </a:lnTo>
                <a:lnTo>
                  <a:pt x="168" y="264"/>
                </a:lnTo>
                <a:lnTo>
                  <a:pt x="192" y="231"/>
                </a:lnTo>
                <a:lnTo>
                  <a:pt x="216" y="198"/>
                </a:lnTo>
                <a:lnTo>
                  <a:pt x="241" y="169"/>
                </a:lnTo>
                <a:lnTo>
                  <a:pt x="265" y="140"/>
                </a:lnTo>
                <a:lnTo>
                  <a:pt x="288" y="114"/>
                </a:lnTo>
                <a:lnTo>
                  <a:pt x="312" y="90"/>
                </a:lnTo>
                <a:lnTo>
                  <a:pt x="334" y="69"/>
                </a:lnTo>
                <a:lnTo>
                  <a:pt x="356" y="50"/>
                </a:lnTo>
                <a:lnTo>
                  <a:pt x="377" y="33"/>
                </a:lnTo>
                <a:lnTo>
                  <a:pt x="398" y="20"/>
                </a:lnTo>
                <a:lnTo>
                  <a:pt x="415" y="11"/>
                </a:lnTo>
                <a:lnTo>
                  <a:pt x="433" y="3"/>
                </a:lnTo>
                <a:lnTo>
                  <a:pt x="448" y="0"/>
                </a:lnTo>
                <a:lnTo>
                  <a:pt x="461" y="0"/>
                </a:lnTo>
                <a:lnTo>
                  <a:pt x="473" y="3"/>
                </a:lnTo>
                <a:lnTo>
                  <a:pt x="483" y="11"/>
                </a:lnTo>
                <a:lnTo>
                  <a:pt x="489" y="21"/>
                </a:lnTo>
                <a:lnTo>
                  <a:pt x="494" y="35"/>
                </a:lnTo>
                <a:lnTo>
                  <a:pt x="495" y="52"/>
                </a:lnTo>
                <a:lnTo>
                  <a:pt x="495" y="72"/>
                </a:lnTo>
                <a:lnTo>
                  <a:pt x="492" y="93"/>
                </a:lnTo>
                <a:lnTo>
                  <a:pt x="486" y="118"/>
                </a:lnTo>
                <a:lnTo>
                  <a:pt x="479" y="144"/>
                </a:lnTo>
                <a:lnTo>
                  <a:pt x="470" y="172"/>
                </a:lnTo>
                <a:lnTo>
                  <a:pt x="458" y="202"/>
                </a:lnTo>
                <a:lnTo>
                  <a:pt x="445" y="234"/>
                </a:lnTo>
                <a:lnTo>
                  <a:pt x="430" y="267"/>
                </a:lnTo>
                <a:lnTo>
                  <a:pt x="412" y="300"/>
                </a:lnTo>
                <a:lnTo>
                  <a:pt x="393" y="334"/>
                </a:lnTo>
                <a:lnTo>
                  <a:pt x="373" y="370"/>
                </a:lnTo>
                <a:lnTo>
                  <a:pt x="350" y="4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70E20986-FCD7-45FF-B141-297829D00B5A}"/>
              </a:ext>
            </a:extLst>
          </p:cNvPr>
          <p:cNvSpPr>
            <a:spLocks/>
          </p:cNvSpPr>
          <p:nvPr/>
        </p:nvSpPr>
        <p:spPr bwMode="auto">
          <a:xfrm>
            <a:off x="5936958" y="2437698"/>
            <a:ext cx="1068388" cy="850900"/>
          </a:xfrm>
          <a:custGeom>
            <a:avLst/>
            <a:gdLst>
              <a:gd name="T0" fmla="*/ 2147483647 w 505"/>
              <a:gd name="T1" fmla="*/ 2147483647 h 715"/>
              <a:gd name="T2" fmla="*/ 2147483647 w 505"/>
              <a:gd name="T3" fmla="*/ 2147483647 h 715"/>
              <a:gd name="T4" fmla="*/ 2147483647 w 505"/>
              <a:gd name="T5" fmla="*/ 2147483647 h 715"/>
              <a:gd name="T6" fmla="*/ 2147483647 w 505"/>
              <a:gd name="T7" fmla="*/ 2147483647 h 715"/>
              <a:gd name="T8" fmla="*/ 2147483647 w 505"/>
              <a:gd name="T9" fmla="*/ 2147483647 h 715"/>
              <a:gd name="T10" fmla="*/ 2147483647 w 505"/>
              <a:gd name="T11" fmla="*/ 2147483647 h 715"/>
              <a:gd name="T12" fmla="*/ 2147483647 w 505"/>
              <a:gd name="T13" fmla="*/ 2147483647 h 715"/>
              <a:gd name="T14" fmla="*/ 2147483647 w 505"/>
              <a:gd name="T15" fmla="*/ 2147483647 h 715"/>
              <a:gd name="T16" fmla="*/ 2147483647 w 505"/>
              <a:gd name="T17" fmla="*/ 2147483647 h 715"/>
              <a:gd name="T18" fmla="*/ 0 w 505"/>
              <a:gd name="T19" fmla="*/ 2147483647 h 715"/>
              <a:gd name="T20" fmla="*/ 2147483647 w 505"/>
              <a:gd name="T21" fmla="*/ 2147483647 h 715"/>
              <a:gd name="T22" fmla="*/ 2147483647 w 505"/>
              <a:gd name="T23" fmla="*/ 2147483647 h 715"/>
              <a:gd name="T24" fmla="*/ 2147483647 w 505"/>
              <a:gd name="T25" fmla="*/ 2147483647 h 715"/>
              <a:gd name="T26" fmla="*/ 2147483647 w 505"/>
              <a:gd name="T27" fmla="*/ 2147483647 h 715"/>
              <a:gd name="T28" fmla="*/ 2147483647 w 505"/>
              <a:gd name="T29" fmla="*/ 2147483647 h 715"/>
              <a:gd name="T30" fmla="*/ 2147483647 w 505"/>
              <a:gd name="T31" fmla="*/ 2147483647 h 715"/>
              <a:gd name="T32" fmla="*/ 2147483647 w 505"/>
              <a:gd name="T33" fmla="*/ 2147483647 h 715"/>
              <a:gd name="T34" fmla="*/ 2147483647 w 505"/>
              <a:gd name="T35" fmla="*/ 2147483647 h 715"/>
              <a:gd name="T36" fmla="*/ 2147483647 w 505"/>
              <a:gd name="T37" fmla="*/ 2147483647 h 715"/>
              <a:gd name="T38" fmla="*/ 2147483647 w 505"/>
              <a:gd name="T39" fmla="*/ 2147483647 h 715"/>
              <a:gd name="T40" fmla="*/ 2147483647 w 505"/>
              <a:gd name="T41" fmla="*/ 2147483647 h 715"/>
              <a:gd name="T42" fmla="*/ 2147483647 w 505"/>
              <a:gd name="T43" fmla="*/ 2147483647 h 715"/>
              <a:gd name="T44" fmla="*/ 2147483647 w 505"/>
              <a:gd name="T45" fmla="*/ 0 h 715"/>
              <a:gd name="T46" fmla="*/ 2147483647 w 505"/>
              <a:gd name="T47" fmla="*/ 2147483647 h 715"/>
              <a:gd name="T48" fmla="*/ 2147483647 w 505"/>
              <a:gd name="T49" fmla="*/ 2147483647 h 715"/>
              <a:gd name="T50" fmla="*/ 2147483647 w 505"/>
              <a:gd name="T51" fmla="*/ 2147483647 h 715"/>
              <a:gd name="T52" fmla="*/ 2147483647 w 505"/>
              <a:gd name="T53" fmla="*/ 2147483647 h 715"/>
              <a:gd name="T54" fmla="*/ 2147483647 w 505"/>
              <a:gd name="T55" fmla="*/ 2147483647 h 715"/>
              <a:gd name="T56" fmla="*/ 2147483647 w 505"/>
              <a:gd name="T57" fmla="*/ 2147483647 h 715"/>
              <a:gd name="T58" fmla="*/ 2147483647 w 505"/>
              <a:gd name="T59" fmla="*/ 2147483647 h 715"/>
              <a:gd name="T60" fmla="*/ 2147483647 w 505"/>
              <a:gd name="T61" fmla="*/ 2147483647 h 715"/>
              <a:gd name="T62" fmla="*/ 2147483647 w 505"/>
              <a:gd name="T63" fmla="*/ 2147483647 h 715"/>
              <a:gd name="T64" fmla="*/ 2147483647 w 505"/>
              <a:gd name="T65" fmla="*/ 2147483647 h 715"/>
              <a:gd name="T66" fmla="*/ 2147483647 w 505"/>
              <a:gd name="T67" fmla="*/ 2147483647 h 715"/>
              <a:gd name="T68" fmla="*/ 2147483647 w 505"/>
              <a:gd name="T69" fmla="*/ 2147483647 h 715"/>
              <a:gd name="T70" fmla="*/ 2147483647 w 505"/>
              <a:gd name="T71" fmla="*/ 2147483647 h 715"/>
              <a:gd name="T72" fmla="*/ 2147483647 w 505"/>
              <a:gd name="T73" fmla="*/ 2147483647 h 715"/>
              <a:gd name="T74" fmla="*/ 2147483647 w 505"/>
              <a:gd name="T75" fmla="*/ 2147483647 h 715"/>
              <a:gd name="T76" fmla="*/ 2147483647 w 505"/>
              <a:gd name="T77" fmla="*/ 2147483647 h 715"/>
              <a:gd name="T78" fmla="*/ 2147483647 w 505"/>
              <a:gd name="T79" fmla="*/ 2147483647 h 715"/>
              <a:gd name="T80" fmla="*/ 2147483647 w 505"/>
              <a:gd name="T81" fmla="*/ 2147483647 h 715"/>
              <a:gd name="T82" fmla="*/ 2147483647 w 505"/>
              <a:gd name="T83" fmla="*/ 2147483647 h 715"/>
              <a:gd name="T84" fmla="*/ 2147483647 w 505"/>
              <a:gd name="T85" fmla="*/ 2147483647 h 715"/>
              <a:gd name="T86" fmla="*/ 2147483647 w 505"/>
              <a:gd name="T87" fmla="*/ 2147483647 h 715"/>
              <a:gd name="T88" fmla="*/ 2147483647 w 505"/>
              <a:gd name="T89" fmla="*/ 2147483647 h 715"/>
              <a:gd name="T90" fmla="*/ 2147483647 w 505"/>
              <a:gd name="T91" fmla="*/ 2147483647 h 715"/>
              <a:gd name="T92" fmla="*/ 2147483647 w 505"/>
              <a:gd name="T93" fmla="*/ 2147483647 h 715"/>
              <a:gd name="T94" fmla="*/ 2147483647 w 505"/>
              <a:gd name="T95" fmla="*/ 2147483647 h 715"/>
              <a:gd name="T96" fmla="*/ 2147483647 w 505"/>
              <a:gd name="T97" fmla="*/ 2147483647 h 715"/>
              <a:gd name="T98" fmla="*/ 2147483647 w 505"/>
              <a:gd name="T99" fmla="*/ 2147483647 h 71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505"/>
              <a:gd name="T151" fmla="*/ 0 h 715"/>
              <a:gd name="T152" fmla="*/ 505 w 505"/>
              <a:gd name="T153" fmla="*/ 715 h 71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505" h="715">
                <a:moveTo>
                  <a:pt x="358" y="412"/>
                </a:moveTo>
                <a:lnTo>
                  <a:pt x="335" y="447"/>
                </a:lnTo>
                <a:lnTo>
                  <a:pt x="335" y="448"/>
                </a:lnTo>
                <a:lnTo>
                  <a:pt x="311" y="481"/>
                </a:lnTo>
                <a:lnTo>
                  <a:pt x="287" y="513"/>
                </a:lnTo>
                <a:lnTo>
                  <a:pt x="287" y="514"/>
                </a:lnTo>
                <a:lnTo>
                  <a:pt x="262" y="543"/>
                </a:lnTo>
                <a:lnTo>
                  <a:pt x="262" y="544"/>
                </a:lnTo>
                <a:lnTo>
                  <a:pt x="239" y="572"/>
                </a:lnTo>
                <a:lnTo>
                  <a:pt x="215" y="599"/>
                </a:lnTo>
                <a:lnTo>
                  <a:pt x="191" y="622"/>
                </a:lnTo>
                <a:lnTo>
                  <a:pt x="169" y="644"/>
                </a:lnTo>
                <a:lnTo>
                  <a:pt x="168" y="644"/>
                </a:lnTo>
                <a:lnTo>
                  <a:pt x="147" y="663"/>
                </a:lnTo>
                <a:lnTo>
                  <a:pt x="125" y="679"/>
                </a:lnTo>
                <a:lnTo>
                  <a:pt x="105" y="692"/>
                </a:lnTo>
                <a:lnTo>
                  <a:pt x="86" y="703"/>
                </a:lnTo>
                <a:lnTo>
                  <a:pt x="68" y="710"/>
                </a:lnTo>
                <a:lnTo>
                  <a:pt x="68" y="711"/>
                </a:lnTo>
                <a:lnTo>
                  <a:pt x="52" y="714"/>
                </a:lnTo>
                <a:lnTo>
                  <a:pt x="37" y="715"/>
                </a:lnTo>
                <a:lnTo>
                  <a:pt x="26" y="711"/>
                </a:lnTo>
                <a:lnTo>
                  <a:pt x="24" y="710"/>
                </a:lnTo>
                <a:lnTo>
                  <a:pt x="14" y="703"/>
                </a:lnTo>
                <a:lnTo>
                  <a:pt x="14" y="702"/>
                </a:lnTo>
                <a:lnTo>
                  <a:pt x="6" y="691"/>
                </a:lnTo>
                <a:lnTo>
                  <a:pt x="2" y="677"/>
                </a:lnTo>
                <a:lnTo>
                  <a:pt x="0" y="659"/>
                </a:lnTo>
                <a:lnTo>
                  <a:pt x="0" y="640"/>
                </a:lnTo>
                <a:lnTo>
                  <a:pt x="3" y="617"/>
                </a:lnTo>
                <a:lnTo>
                  <a:pt x="9" y="592"/>
                </a:lnTo>
                <a:lnTo>
                  <a:pt x="17" y="566"/>
                </a:lnTo>
                <a:lnTo>
                  <a:pt x="26" y="538"/>
                </a:lnTo>
                <a:lnTo>
                  <a:pt x="37" y="508"/>
                </a:lnTo>
                <a:lnTo>
                  <a:pt x="51" y="476"/>
                </a:lnTo>
                <a:lnTo>
                  <a:pt x="67" y="443"/>
                </a:lnTo>
                <a:lnTo>
                  <a:pt x="83" y="408"/>
                </a:lnTo>
                <a:lnTo>
                  <a:pt x="102" y="374"/>
                </a:lnTo>
                <a:lnTo>
                  <a:pt x="123" y="338"/>
                </a:lnTo>
                <a:lnTo>
                  <a:pt x="147" y="303"/>
                </a:lnTo>
                <a:lnTo>
                  <a:pt x="169" y="267"/>
                </a:lnTo>
                <a:lnTo>
                  <a:pt x="194" y="233"/>
                </a:lnTo>
                <a:lnTo>
                  <a:pt x="218" y="201"/>
                </a:lnTo>
                <a:lnTo>
                  <a:pt x="241" y="171"/>
                </a:lnTo>
                <a:lnTo>
                  <a:pt x="267" y="143"/>
                </a:lnTo>
                <a:lnTo>
                  <a:pt x="267" y="142"/>
                </a:lnTo>
                <a:lnTo>
                  <a:pt x="290" y="117"/>
                </a:lnTo>
                <a:lnTo>
                  <a:pt x="314" y="91"/>
                </a:lnTo>
                <a:lnTo>
                  <a:pt x="336" y="70"/>
                </a:lnTo>
                <a:lnTo>
                  <a:pt x="358" y="52"/>
                </a:lnTo>
                <a:lnTo>
                  <a:pt x="381" y="35"/>
                </a:lnTo>
                <a:lnTo>
                  <a:pt x="400" y="21"/>
                </a:lnTo>
                <a:lnTo>
                  <a:pt x="419" y="11"/>
                </a:lnTo>
                <a:lnTo>
                  <a:pt x="437" y="4"/>
                </a:lnTo>
                <a:lnTo>
                  <a:pt x="453" y="0"/>
                </a:lnTo>
                <a:lnTo>
                  <a:pt x="466" y="0"/>
                </a:lnTo>
                <a:lnTo>
                  <a:pt x="468" y="0"/>
                </a:lnTo>
                <a:lnTo>
                  <a:pt x="480" y="4"/>
                </a:lnTo>
                <a:lnTo>
                  <a:pt x="481" y="4"/>
                </a:lnTo>
                <a:lnTo>
                  <a:pt x="490" y="12"/>
                </a:lnTo>
                <a:lnTo>
                  <a:pt x="491" y="12"/>
                </a:lnTo>
                <a:lnTo>
                  <a:pt x="497" y="24"/>
                </a:lnTo>
                <a:lnTo>
                  <a:pt x="499" y="24"/>
                </a:lnTo>
                <a:lnTo>
                  <a:pt x="503" y="39"/>
                </a:lnTo>
                <a:lnTo>
                  <a:pt x="505" y="56"/>
                </a:lnTo>
                <a:lnTo>
                  <a:pt x="505" y="76"/>
                </a:lnTo>
                <a:lnTo>
                  <a:pt x="503" y="76"/>
                </a:lnTo>
                <a:lnTo>
                  <a:pt x="502" y="98"/>
                </a:lnTo>
                <a:lnTo>
                  <a:pt x="496" y="122"/>
                </a:lnTo>
                <a:lnTo>
                  <a:pt x="488" y="148"/>
                </a:lnTo>
                <a:lnTo>
                  <a:pt x="480" y="177"/>
                </a:lnTo>
                <a:lnTo>
                  <a:pt x="468" y="208"/>
                </a:lnTo>
                <a:lnTo>
                  <a:pt x="454" y="239"/>
                </a:lnTo>
                <a:lnTo>
                  <a:pt x="438" y="272"/>
                </a:lnTo>
                <a:lnTo>
                  <a:pt x="422" y="305"/>
                </a:lnTo>
                <a:lnTo>
                  <a:pt x="403" y="341"/>
                </a:lnTo>
                <a:lnTo>
                  <a:pt x="382" y="377"/>
                </a:lnTo>
                <a:lnTo>
                  <a:pt x="358" y="412"/>
                </a:lnTo>
                <a:lnTo>
                  <a:pt x="335" y="447"/>
                </a:lnTo>
                <a:lnTo>
                  <a:pt x="329" y="444"/>
                </a:lnTo>
                <a:lnTo>
                  <a:pt x="352" y="408"/>
                </a:lnTo>
                <a:lnTo>
                  <a:pt x="375" y="373"/>
                </a:lnTo>
                <a:lnTo>
                  <a:pt x="395" y="337"/>
                </a:lnTo>
                <a:lnTo>
                  <a:pt x="415" y="303"/>
                </a:lnTo>
                <a:lnTo>
                  <a:pt x="431" y="268"/>
                </a:lnTo>
                <a:lnTo>
                  <a:pt x="447" y="237"/>
                </a:lnTo>
                <a:lnTo>
                  <a:pt x="460" y="205"/>
                </a:lnTo>
                <a:lnTo>
                  <a:pt x="472" y="175"/>
                </a:lnTo>
                <a:lnTo>
                  <a:pt x="481" y="147"/>
                </a:lnTo>
                <a:lnTo>
                  <a:pt x="488" y="121"/>
                </a:lnTo>
                <a:lnTo>
                  <a:pt x="493" y="97"/>
                </a:lnTo>
                <a:lnTo>
                  <a:pt x="496" y="74"/>
                </a:lnTo>
                <a:lnTo>
                  <a:pt x="497" y="56"/>
                </a:lnTo>
                <a:lnTo>
                  <a:pt x="494" y="40"/>
                </a:lnTo>
                <a:lnTo>
                  <a:pt x="491" y="27"/>
                </a:lnTo>
                <a:lnTo>
                  <a:pt x="486" y="18"/>
                </a:lnTo>
                <a:lnTo>
                  <a:pt x="477" y="10"/>
                </a:lnTo>
                <a:lnTo>
                  <a:pt x="477" y="11"/>
                </a:lnTo>
                <a:lnTo>
                  <a:pt x="466" y="7"/>
                </a:lnTo>
                <a:lnTo>
                  <a:pt x="454" y="7"/>
                </a:lnTo>
                <a:lnTo>
                  <a:pt x="440" y="11"/>
                </a:lnTo>
                <a:lnTo>
                  <a:pt x="423" y="18"/>
                </a:lnTo>
                <a:lnTo>
                  <a:pt x="404" y="28"/>
                </a:lnTo>
                <a:lnTo>
                  <a:pt x="385" y="41"/>
                </a:lnTo>
                <a:lnTo>
                  <a:pt x="364" y="57"/>
                </a:lnTo>
                <a:lnTo>
                  <a:pt x="342" y="76"/>
                </a:lnTo>
                <a:lnTo>
                  <a:pt x="320" y="97"/>
                </a:lnTo>
                <a:lnTo>
                  <a:pt x="296" y="121"/>
                </a:lnTo>
                <a:lnTo>
                  <a:pt x="273" y="147"/>
                </a:lnTo>
                <a:lnTo>
                  <a:pt x="249" y="175"/>
                </a:lnTo>
                <a:lnTo>
                  <a:pt x="224" y="205"/>
                </a:lnTo>
                <a:lnTo>
                  <a:pt x="200" y="237"/>
                </a:lnTo>
                <a:lnTo>
                  <a:pt x="176" y="271"/>
                </a:lnTo>
                <a:lnTo>
                  <a:pt x="153" y="305"/>
                </a:lnTo>
                <a:lnTo>
                  <a:pt x="131" y="341"/>
                </a:lnTo>
                <a:lnTo>
                  <a:pt x="110" y="377"/>
                </a:lnTo>
                <a:lnTo>
                  <a:pt x="91" y="411"/>
                </a:lnTo>
                <a:lnTo>
                  <a:pt x="74" y="445"/>
                </a:lnTo>
                <a:lnTo>
                  <a:pt x="58" y="478"/>
                </a:lnTo>
                <a:lnTo>
                  <a:pt x="45" y="510"/>
                </a:lnTo>
                <a:lnTo>
                  <a:pt x="33" y="539"/>
                </a:lnTo>
                <a:lnTo>
                  <a:pt x="24" y="568"/>
                </a:lnTo>
                <a:lnTo>
                  <a:pt x="17" y="593"/>
                </a:lnTo>
                <a:lnTo>
                  <a:pt x="12" y="618"/>
                </a:lnTo>
                <a:lnTo>
                  <a:pt x="9" y="640"/>
                </a:lnTo>
                <a:lnTo>
                  <a:pt x="8" y="659"/>
                </a:lnTo>
                <a:lnTo>
                  <a:pt x="9" y="675"/>
                </a:lnTo>
                <a:lnTo>
                  <a:pt x="14" y="688"/>
                </a:lnTo>
                <a:lnTo>
                  <a:pt x="20" y="698"/>
                </a:lnTo>
                <a:lnTo>
                  <a:pt x="28" y="704"/>
                </a:lnTo>
                <a:lnTo>
                  <a:pt x="27" y="704"/>
                </a:lnTo>
                <a:lnTo>
                  <a:pt x="39" y="707"/>
                </a:lnTo>
                <a:lnTo>
                  <a:pt x="51" y="707"/>
                </a:lnTo>
                <a:lnTo>
                  <a:pt x="65" y="704"/>
                </a:lnTo>
                <a:lnTo>
                  <a:pt x="82" y="696"/>
                </a:lnTo>
                <a:lnTo>
                  <a:pt x="101" y="687"/>
                </a:lnTo>
                <a:lnTo>
                  <a:pt x="120" y="674"/>
                </a:lnTo>
                <a:lnTo>
                  <a:pt x="141" y="658"/>
                </a:lnTo>
                <a:lnTo>
                  <a:pt x="163" y="640"/>
                </a:lnTo>
                <a:lnTo>
                  <a:pt x="185" y="617"/>
                </a:lnTo>
                <a:lnTo>
                  <a:pt x="209" y="593"/>
                </a:lnTo>
                <a:lnTo>
                  <a:pt x="233" y="568"/>
                </a:lnTo>
                <a:lnTo>
                  <a:pt x="256" y="539"/>
                </a:lnTo>
                <a:lnTo>
                  <a:pt x="280" y="509"/>
                </a:lnTo>
                <a:lnTo>
                  <a:pt x="305" y="477"/>
                </a:lnTo>
                <a:lnTo>
                  <a:pt x="329" y="444"/>
                </a:lnTo>
                <a:lnTo>
                  <a:pt x="352" y="408"/>
                </a:lnTo>
                <a:lnTo>
                  <a:pt x="358" y="4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C1AE96D4-81B8-4337-9E01-B0A47AC91A85}"/>
              </a:ext>
            </a:extLst>
          </p:cNvPr>
          <p:cNvSpPr>
            <a:spLocks/>
          </p:cNvSpPr>
          <p:nvPr/>
        </p:nvSpPr>
        <p:spPr bwMode="auto">
          <a:xfrm>
            <a:off x="6178258" y="2623436"/>
            <a:ext cx="598488" cy="481012"/>
          </a:xfrm>
          <a:custGeom>
            <a:avLst/>
            <a:gdLst>
              <a:gd name="T0" fmla="*/ 2147483647 w 283"/>
              <a:gd name="T1" fmla="*/ 2147483647 h 404"/>
              <a:gd name="T2" fmla="*/ 2147483647 w 283"/>
              <a:gd name="T3" fmla="*/ 2147483647 h 404"/>
              <a:gd name="T4" fmla="*/ 2147483647 w 283"/>
              <a:gd name="T5" fmla="*/ 2147483647 h 404"/>
              <a:gd name="T6" fmla="*/ 2147483647 w 283"/>
              <a:gd name="T7" fmla="*/ 2147483647 h 404"/>
              <a:gd name="T8" fmla="*/ 2147483647 w 283"/>
              <a:gd name="T9" fmla="*/ 2147483647 h 404"/>
              <a:gd name="T10" fmla="*/ 2147483647 w 283"/>
              <a:gd name="T11" fmla="*/ 2147483647 h 404"/>
              <a:gd name="T12" fmla="*/ 2147483647 w 283"/>
              <a:gd name="T13" fmla="*/ 2147483647 h 404"/>
              <a:gd name="T14" fmla="*/ 2147483647 w 283"/>
              <a:gd name="T15" fmla="*/ 2147483647 h 404"/>
              <a:gd name="T16" fmla="*/ 2147483647 w 283"/>
              <a:gd name="T17" fmla="*/ 2147483647 h 404"/>
              <a:gd name="T18" fmla="*/ 2147483647 w 283"/>
              <a:gd name="T19" fmla="*/ 2147483647 h 404"/>
              <a:gd name="T20" fmla="*/ 2147483647 w 283"/>
              <a:gd name="T21" fmla="*/ 2147483647 h 404"/>
              <a:gd name="T22" fmla="*/ 2147483647 w 283"/>
              <a:gd name="T23" fmla="*/ 2147483647 h 404"/>
              <a:gd name="T24" fmla="*/ 2147483647 w 283"/>
              <a:gd name="T25" fmla="*/ 2147483647 h 404"/>
              <a:gd name="T26" fmla="*/ 2147483647 w 283"/>
              <a:gd name="T27" fmla="*/ 2147483647 h 404"/>
              <a:gd name="T28" fmla="*/ 2147483647 w 283"/>
              <a:gd name="T29" fmla="*/ 2147483647 h 404"/>
              <a:gd name="T30" fmla="*/ 2147483647 w 283"/>
              <a:gd name="T31" fmla="*/ 2147483647 h 404"/>
              <a:gd name="T32" fmla="*/ 0 w 283"/>
              <a:gd name="T33" fmla="*/ 2147483647 h 404"/>
              <a:gd name="T34" fmla="*/ 0 w 283"/>
              <a:gd name="T35" fmla="*/ 2147483647 h 404"/>
              <a:gd name="T36" fmla="*/ 0 w 283"/>
              <a:gd name="T37" fmla="*/ 2147483647 h 404"/>
              <a:gd name="T38" fmla="*/ 2147483647 w 283"/>
              <a:gd name="T39" fmla="*/ 2147483647 h 404"/>
              <a:gd name="T40" fmla="*/ 2147483647 w 283"/>
              <a:gd name="T41" fmla="*/ 2147483647 h 404"/>
              <a:gd name="T42" fmla="*/ 2147483647 w 283"/>
              <a:gd name="T43" fmla="*/ 2147483647 h 404"/>
              <a:gd name="T44" fmla="*/ 2147483647 w 283"/>
              <a:gd name="T45" fmla="*/ 2147483647 h 404"/>
              <a:gd name="T46" fmla="*/ 2147483647 w 283"/>
              <a:gd name="T47" fmla="*/ 2147483647 h 404"/>
              <a:gd name="T48" fmla="*/ 2147483647 w 283"/>
              <a:gd name="T49" fmla="*/ 2147483647 h 404"/>
              <a:gd name="T50" fmla="*/ 2147483647 w 283"/>
              <a:gd name="T51" fmla="*/ 2147483647 h 404"/>
              <a:gd name="T52" fmla="*/ 2147483647 w 283"/>
              <a:gd name="T53" fmla="*/ 2147483647 h 404"/>
              <a:gd name="T54" fmla="*/ 2147483647 w 283"/>
              <a:gd name="T55" fmla="*/ 2147483647 h 404"/>
              <a:gd name="T56" fmla="*/ 2147483647 w 283"/>
              <a:gd name="T57" fmla="*/ 2147483647 h 404"/>
              <a:gd name="T58" fmla="*/ 2147483647 w 283"/>
              <a:gd name="T59" fmla="*/ 2147483647 h 404"/>
              <a:gd name="T60" fmla="*/ 2147483647 w 283"/>
              <a:gd name="T61" fmla="*/ 2147483647 h 404"/>
              <a:gd name="T62" fmla="*/ 2147483647 w 283"/>
              <a:gd name="T63" fmla="*/ 2147483647 h 404"/>
              <a:gd name="T64" fmla="*/ 2147483647 w 283"/>
              <a:gd name="T65" fmla="*/ 2147483647 h 404"/>
              <a:gd name="T66" fmla="*/ 2147483647 w 283"/>
              <a:gd name="T67" fmla="*/ 2147483647 h 404"/>
              <a:gd name="T68" fmla="*/ 2147483647 w 283"/>
              <a:gd name="T69" fmla="*/ 2147483647 h 404"/>
              <a:gd name="T70" fmla="*/ 2147483647 w 283"/>
              <a:gd name="T71" fmla="*/ 2147483647 h 404"/>
              <a:gd name="T72" fmla="*/ 2147483647 w 283"/>
              <a:gd name="T73" fmla="*/ 2147483647 h 404"/>
              <a:gd name="T74" fmla="*/ 2147483647 w 283"/>
              <a:gd name="T75" fmla="*/ 0 h 404"/>
              <a:gd name="T76" fmla="*/ 2147483647 w 283"/>
              <a:gd name="T77" fmla="*/ 2147483647 h 404"/>
              <a:gd name="T78" fmla="*/ 2147483647 w 283"/>
              <a:gd name="T79" fmla="*/ 2147483647 h 404"/>
              <a:gd name="T80" fmla="*/ 2147483647 w 283"/>
              <a:gd name="T81" fmla="*/ 2147483647 h 404"/>
              <a:gd name="T82" fmla="*/ 2147483647 w 283"/>
              <a:gd name="T83" fmla="*/ 2147483647 h 404"/>
              <a:gd name="T84" fmla="*/ 2147483647 w 283"/>
              <a:gd name="T85" fmla="*/ 2147483647 h 404"/>
              <a:gd name="T86" fmla="*/ 2147483647 w 283"/>
              <a:gd name="T87" fmla="*/ 2147483647 h 404"/>
              <a:gd name="T88" fmla="*/ 2147483647 w 283"/>
              <a:gd name="T89" fmla="*/ 2147483647 h 404"/>
              <a:gd name="T90" fmla="*/ 2147483647 w 283"/>
              <a:gd name="T91" fmla="*/ 2147483647 h 404"/>
              <a:gd name="T92" fmla="*/ 2147483647 w 283"/>
              <a:gd name="T93" fmla="*/ 2147483647 h 404"/>
              <a:gd name="T94" fmla="*/ 2147483647 w 283"/>
              <a:gd name="T95" fmla="*/ 2147483647 h 404"/>
              <a:gd name="T96" fmla="*/ 2147483647 w 283"/>
              <a:gd name="T97" fmla="*/ 2147483647 h 404"/>
              <a:gd name="T98" fmla="*/ 2147483647 w 283"/>
              <a:gd name="T99" fmla="*/ 2147483647 h 404"/>
              <a:gd name="T100" fmla="*/ 2147483647 w 283"/>
              <a:gd name="T101" fmla="*/ 2147483647 h 404"/>
              <a:gd name="T102" fmla="*/ 2147483647 w 283"/>
              <a:gd name="T103" fmla="*/ 2147483647 h 4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83"/>
              <a:gd name="T157" fmla="*/ 0 h 404"/>
              <a:gd name="T158" fmla="*/ 283 w 283"/>
              <a:gd name="T159" fmla="*/ 404 h 40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83" h="404">
                <a:moveTo>
                  <a:pt x="200" y="233"/>
                </a:moveTo>
                <a:lnTo>
                  <a:pt x="173" y="272"/>
                </a:lnTo>
                <a:lnTo>
                  <a:pt x="145" y="308"/>
                </a:lnTo>
                <a:lnTo>
                  <a:pt x="119" y="340"/>
                </a:lnTo>
                <a:lnTo>
                  <a:pt x="92" y="365"/>
                </a:lnTo>
                <a:lnTo>
                  <a:pt x="79" y="377"/>
                </a:lnTo>
                <a:lnTo>
                  <a:pt x="67" y="386"/>
                </a:lnTo>
                <a:lnTo>
                  <a:pt x="56" y="392"/>
                </a:lnTo>
                <a:lnTo>
                  <a:pt x="45" y="399"/>
                </a:lnTo>
                <a:lnTo>
                  <a:pt x="36" y="403"/>
                </a:lnTo>
                <a:lnTo>
                  <a:pt x="27" y="404"/>
                </a:lnTo>
                <a:lnTo>
                  <a:pt x="19" y="404"/>
                </a:lnTo>
                <a:lnTo>
                  <a:pt x="12" y="403"/>
                </a:lnTo>
                <a:lnTo>
                  <a:pt x="6" y="399"/>
                </a:lnTo>
                <a:lnTo>
                  <a:pt x="3" y="392"/>
                </a:lnTo>
                <a:lnTo>
                  <a:pt x="0" y="385"/>
                </a:lnTo>
                <a:lnTo>
                  <a:pt x="0" y="375"/>
                </a:lnTo>
                <a:lnTo>
                  <a:pt x="0" y="363"/>
                </a:lnTo>
                <a:lnTo>
                  <a:pt x="2" y="352"/>
                </a:lnTo>
                <a:lnTo>
                  <a:pt x="5" y="337"/>
                </a:lnTo>
                <a:lnTo>
                  <a:pt x="9" y="322"/>
                </a:lnTo>
                <a:lnTo>
                  <a:pt x="21" y="289"/>
                </a:lnTo>
                <a:lnTo>
                  <a:pt x="37" y="252"/>
                </a:lnTo>
                <a:lnTo>
                  <a:pt x="58" y="213"/>
                </a:lnTo>
                <a:lnTo>
                  <a:pt x="83" y="172"/>
                </a:lnTo>
                <a:lnTo>
                  <a:pt x="110" y="134"/>
                </a:lnTo>
                <a:lnTo>
                  <a:pt x="138" y="98"/>
                </a:lnTo>
                <a:lnTo>
                  <a:pt x="164" y="66"/>
                </a:lnTo>
                <a:lnTo>
                  <a:pt x="191" y="40"/>
                </a:lnTo>
                <a:lnTo>
                  <a:pt x="204" y="29"/>
                </a:lnTo>
                <a:lnTo>
                  <a:pt x="216" y="20"/>
                </a:lnTo>
                <a:lnTo>
                  <a:pt x="227" y="13"/>
                </a:lnTo>
                <a:lnTo>
                  <a:pt x="237" y="7"/>
                </a:lnTo>
                <a:lnTo>
                  <a:pt x="247" y="3"/>
                </a:lnTo>
                <a:lnTo>
                  <a:pt x="256" y="2"/>
                </a:lnTo>
                <a:lnTo>
                  <a:pt x="264" y="0"/>
                </a:lnTo>
                <a:lnTo>
                  <a:pt x="271" y="3"/>
                </a:lnTo>
                <a:lnTo>
                  <a:pt x="275" y="7"/>
                </a:lnTo>
                <a:lnTo>
                  <a:pt x="280" y="13"/>
                </a:lnTo>
                <a:lnTo>
                  <a:pt x="283" y="21"/>
                </a:lnTo>
                <a:lnTo>
                  <a:pt x="283" y="31"/>
                </a:lnTo>
                <a:lnTo>
                  <a:pt x="283" y="41"/>
                </a:lnTo>
                <a:lnTo>
                  <a:pt x="281" y="54"/>
                </a:lnTo>
                <a:lnTo>
                  <a:pt x="278" y="68"/>
                </a:lnTo>
                <a:lnTo>
                  <a:pt x="274" y="83"/>
                </a:lnTo>
                <a:lnTo>
                  <a:pt x="262" y="116"/>
                </a:lnTo>
                <a:lnTo>
                  <a:pt x="246" y="153"/>
                </a:lnTo>
                <a:lnTo>
                  <a:pt x="225" y="193"/>
                </a:lnTo>
                <a:lnTo>
                  <a:pt x="200" y="2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C2635349-D517-4B3E-BAE4-3C9CFB2C47A4}"/>
              </a:ext>
            </a:extLst>
          </p:cNvPr>
          <p:cNvSpPr>
            <a:spLocks/>
          </p:cNvSpPr>
          <p:nvPr/>
        </p:nvSpPr>
        <p:spPr bwMode="auto">
          <a:xfrm>
            <a:off x="6170321" y="2620261"/>
            <a:ext cx="615950" cy="488950"/>
          </a:xfrm>
          <a:custGeom>
            <a:avLst/>
            <a:gdLst>
              <a:gd name="T0" fmla="*/ 2147483647 w 291"/>
              <a:gd name="T1" fmla="*/ 2147483647 h 410"/>
              <a:gd name="T2" fmla="*/ 2147483647 w 291"/>
              <a:gd name="T3" fmla="*/ 2147483647 h 410"/>
              <a:gd name="T4" fmla="*/ 2147483647 w 291"/>
              <a:gd name="T5" fmla="*/ 2147483647 h 410"/>
              <a:gd name="T6" fmla="*/ 2147483647 w 291"/>
              <a:gd name="T7" fmla="*/ 2147483647 h 410"/>
              <a:gd name="T8" fmla="*/ 2147483647 w 291"/>
              <a:gd name="T9" fmla="*/ 2147483647 h 410"/>
              <a:gd name="T10" fmla="*/ 2147483647 w 291"/>
              <a:gd name="T11" fmla="*/ 2147483647 h 410"/>
              <a:gd name="T12" fmla="*/ 2147483647 w 291"/>
              <a:gd name="T13" fmla="*/ 2147483647 h 410"/>
              <a:gd name="T14" fmla="*/ 2147483647 w 291"/>
              <a:gd name="T15" fmla="*/ 2147483647 h 410"/>
              <a:gd name="T16" fmla="*/ 2147483647 w 291"/>
              <a:gd name="T17" fmla="*/ 2147483647 h 410"/>
              <a:gd name="T18" fmla="*/ 2147483647 w 291"/>
              <a:gd name="T19" fmla="*/ 2147483647 h 410"/>
              <a:gd name="T20" fmla="*/ 0 w 291"/>
              <a:gd name="T21" fmla="*/ 2147483647 h 410"/>
              <a:gd name="T22" fmla="*/ 2147483647 w 291"/>
              <a:gd name="T23" fmla="*/ 2147483647 h 410"/>
              <a:gd name="T24" fmla="*/ 2147483647 w 291"/>
              <a:gd name="T25" fmla="*/ 2147483647 h 410"/>
              <a:gd name="T26" fmla="*/ 2147483647 w 291"/>
              <a:gd name="T27" fmla="*/ 2147483647 h 410"/>
              <a:gd name="T28" fmla="*/ 2147483647 w 291"/>
              <a:gd name="T29" fmla="*/ 2147483647 h 410"/>
              <a:gd name="T30" fmla="*/ 2147483647 w 291"/>
              <a:gd name="T31" fmla="*/ 2147483647 h 410"/>
              <a:gd name="T32" fmla="*/ 2147483647 w 291"/>
              <a:gd name="T33" fmla="*/ 2147483647 h 410"/>
              <a:gd name="T34" fmla="*/ 2147483647 w 291"/>
              <a:gd name="T35" fmla="*/ 2147483647 h 410"/>
              <a:gd name="T36" fmla="*/ 2147483647 w 291"/>
              <a:gd name="T37" fmla="*/ 2147483647 h 410"/>
              <a:gd name="T38" fmla="*/ 2147483647 w 291"/>
              <a:gd name="T39" fmla="*/ 2147483647 h 410"/>
              <a:gd name="T40" fmla="*/ 2147483647 w 291"/>
              <a:gd name="T41" fmla="*/ 2147483647 h 410"/>
              <a:gd name="T42" fmla="*/ 2147483647 w 291"/>
              <a:gd name="T43" fmla="*/ 2147483647 h 410"/>
              <a:gd name="T44" fmla="*/ 2147483647 w 291"/>
              <a:gd name="T45" fmla="*/ 0 h 410"/>
              <a:gd name="T46" fmla="*/ 2147483647 w 291"/>
              <a:gd name="T47" fmla="*/ 2147483647 h 410"/>
              <a:gd name="T48" fmla="*/ 2147483647 w 291"/>
              <a:gd name="T49" fmla="*/ 2147483647 h 410"/>
              <a:gd name="T50" fmla="*/ 2147483647 w 291"/>
              <a:gd name="T51" fmla="*/ 2147483647 h 410"/>
              <a:gd name="T52" fmla="*/ 2147483647 w 291"/>
              <a:gd name="T53" fmla="*/ 2147483647 h 410"/>
              <a:gd name="T54" fmla="*/ 2147483647 w 291"/>
              <a:gd name="T55" fmla="*/ 2147483647 h 410"/>
              <a:gd name="T56" fmla="*/ 2147483647 w 291"/>
              <a:gd name="T57" fmla="*/ 2147483647 h 410"/>
              <a:gd name="T58" fmla="*/ 2147483647 w 291"/>
              <a:gd name="T59" fmla="*/ 2147483647 h 410"/>
              <a:gd name="T60" fmla="*/ 2147483647 w 291"/>
              <a:gd name="T61" fmla="*/ 2147483647 h 410"/>
              <a:gd name="T62" fmla="*/ 2147483647 w 291"/>
              <a:gd name="T63" fmla="*/ 2147483647 h 410"/>
              <a:gd name="T64" fmla="*/ 2147483647 w 291"/>
              <a:gd name="T65" fmla="*/ 2147483647 h 410"/>
              <a:gd name="T66" fmla="*/ 2147483647 w 291"/>
              <a:gd name="T67" fmla="*/ 2147483647 h 410"/>
              <a:gd name="T68" fmla="*/ 2147483647 w 291"/>
              <a:gd name="T69" fmla="*/ 2147483647 h 410"/>
              <a:gd name="T70" fmla="*/ 2147483647 w 291"/>
              <a:gd name="T71" fmla="*/ 2147483647 h 410"/>
              <a:gd name="T72" fmla="*/ 2147483647 w 291"/>
              <a:gd name="T73" fmla="*/ 2147483647 h 410"/>
              <a:gd name="T74" fmla="*/ 2147483647 w 291"/>
              <a:gd name="T75" fmla="*/ 2147483647 h 410"/>
              <a:gd name="T76" fmla="*/ 2147483647 w 291"/>
              <a:gd name="T77" fmla="*/ 2147483647 h 410"/>
              <a:gd name="T78" fmla="*/ 2147483647 w 291"/>
              <a:gd name="T79" fmla="*/ 2147483647 h 410"/>
              <a:gd name="T80" fmla="*/ 2147483647 w 291"/>
              <a:gd name="T81" fmla="*/ 2147483647 h 410"/>
              <a:gd name="T82" fmla="*/ 2147483647 w 291"/>
              <a:gd name="T83" fmla="*/ 2147483647 h 410"/>
              <a:gd name="T84" fmla="*/ 2147483647 w 291"/>
              <a:gd name="T85" fmla="*/ 2147483647 h 410"/>
              <a:gd name="T86" fmla="*/ 2147483647 w 291"/>
              <a:gd name="T87" fmla="*/ 2147483647 h 410"/>
              <a:gd name="T88" fmla="*/ 2147483647 w 291"/>
              <a:gd name="T89" fmla="*/ 2147483647 h 410"/>
              <a:gd name="T90" fmla="*/ 2147483647 w 291"/>
              <a:gd name="T91" fmla="*/ 2147483647 h 410"/>
              <a:gd name="T92" fmla="*/ 2147483647 w 291"/>
              <a:gd name="T93" fmla="*/ 2147483647 h 410"/>
              <a:gd name="T94" fmla="*/ 2147483647 w 291"/>
              <a:gd name="T95" fmla="*/ 2147483647 h 410"/>
              <a:gd name="T96" fmla="*/ 2147483647 w 291"/>
              <a:gd name="T97" fmla="*/ 2147483647 h 410"/>
              <a:gd name="T98" fmla="*/ 2147483647 w 291"/>
              <a:gd name="T99" fmla="*/ 2147483647 h 41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91"/>
              <a:gd name="T151" fmla="*/ 0 h 410"/>
              <a:gd name="T152" fmla="*/ 291 w 291"/>
              <a:gd name="T153" fmla="*/ 410 h 410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91" h="410">
                <a:moveTo>
                  <a:pt x="207" y="237"/>
                </a:moveTo>
                <a:lnTo>
                  <a:pt x="180" y="277"/>
                </a:lnTo>
                <a:lnTo>
                  <a:pt x="152" y="313"/>
                </a:lnTo>
                <a:lnTo>
                  <a:pt x="126" y="343"/>
                </a:lnTo>
                <a:lnTo>
                  <a:pt x="126" y="344"/>
                </a:lnTo>
                <a:lnTo>
                  <a:pt x="99" y="369"/>
                </a:lnTo>
                <a:lnTo>
                  <a:pt x="86" y="380"/>
                </a:lnTo>
                <a:lnTo>
                  <a:pt x="86" y="381"/>
                </a:lnTo>
                <a:lnTo>
                  <a:pt x="74" y="390"/>
                </a:lnTo>
                <a:lnTo>
                  <a:pt x="62" y="397"/>
                </a:lnTo>
                <a:lnTo>
                  <a:pt x="52" y="404"/>
                </a:lnTo>
                <a:lnTo>
                  <a:pt x="41" y="408"/>
                </a:lnTo>
                <a:lnTo>
                  <a:pt x="31" y="410"/>
                </a:lnTo>
                <a:lnTo>
                  <a:pt x="23" y="410"/>
                </a:lnTo>
                <a:lnTo>
                  <a:pt x="22" y="410"/>
                </a:lnTo>
                <a:lnTo>
                  <a:pt x="15" y="408"/>
                </a:lnTo>
                <a:lnTo>
                  <a:pt x="13" y="408"/>
                </a:lnTo>
                <a:lnTo>
                  <a:pt x="9" y="404"/>
                </a:lnTo>
                <a:lnTo>
                  <a:pt x="7" y="402"/>
                </a:lnTo>
                <a:lnTo>
                  <a:pt x="4" y="396"/>
                </a:lnTo>
                <a:lnTo>
                  <a:pt x="3" y="396"/>
                </a:lnTo>
                <a:lnTo>
                  <a:pt x="1" y="388"/>
                </a:lnTo>
                <a:lnTo>
                  <a:pt x="0" y="377"/>
                </a:lnTo>
                <a:lnTo>
                  <a:pt x="0" y="365"/>
                </a:lnTo>
                <a:lnTo>
                  <a:pt x="1" y="354"/>
                </a:lnTo>
                <a:lnTo>
                  <a:pt x="4" y="339"/>
                </a:lnTo>
                <a:lnTo>
                  <a:pt x="9" y="323"/>
                </a:lnTo>
                <a:lnTo>
                  <a:pt x="21" y="290"/>
                </a:lnTo>
                <a:lnTo>
                  <a:pt x="37" y="253"/>
                </a:lnTo>
                <a:lnTo>
                  <a:pt x="59" y="214"/>
                </a:lnTo>
                <a:lnTo>
                  <a:pt x="83" y="173"/>
                </a:lnTo>
                <a:lnTo>
                  <a:pt x="111" y="133"/>
                </a:lnTo>
                <a:lnTo>
                  <a:pt x="137" y="97"/>
                </a:lnTo>
                <a:lnTo>
                  <a:pt x="139" y="97"/>
                </a:lnTo>
                <a:lnTo>
                  <a:pt x="165" y="66"/>
                </a:lnTo>
                <a:lnTo>
                  <a:pt x="192" y="40"/>
                </a:lnTo>
                <a:lnTo>
                  <a:pt x="205" y="29"/>
                </a:lnTo>
                <a:lnTo>
                  <a:pt x="217" y="19"/>
                </a:lnTo>
                <a:lnTo>
                  <a:pt x="229" y="11"/>
                </a:lnTo>
                <a:lnTo>
                  <a:pt x="239" y="6"/>
                </a:lnTo>
                <a:lnTo>
                  <a:pt x="250" y="2"/>
                </a:lnTo>
                <a:lnTo>
                  <a:pt x="259" y="0"/>
                </a:lnTo>
                <a:lnTo>
                  <a:pt x="260" y="0"/>
                </a:lnTo>
                <a:lnTo>
                  <a:pt x="268" y="0"/>
                </a:lnTo>
                <a:lnTo>
                  <a:pt x="269" y="0"/>
                </a:lnTo>
                <a:lnTo>
                  <a:pt x="276" y="2"/>
                </a:lnTo>
                <a:lnTo>
                  <a:pt x="278" y="2"/>
                </a:lnTo>
                <a:lnTo>
                  <a:pt x="282" y="6"/>
                </a:lnTo>
                <a:lnTo>
                  <a:pt x="287" y="13"/>
                </a:lnTo>
                <a:lnTo>
                  <a:pt x="287" y="14"/>
                </a:lnTo>
                <a:lnTo>
                  <a:pt x="290" y="22"/>
                </a:lnTo>
                <a:lnTo>
                  <a:pt x="291" y="33"/>
                </a:lnTo>
                <a:lnTo>
                  <a:pt x="291" y="43"/>
                </a:lnTo>
                <a:lnTo>
                  <a:pt x="291" y="44"/>
                </a:lnTo>
                <a:lnTo>
                  <a:pt x="290" y="56"/>
                </a:lnTo>
                <a:lnTo>
                  <a:pt x="287" y="71"/>
                </a:lnTo>
                <a:lnTo>
                  <a:pt x="282" y="85"/>
                </a:lnTo>
                <a:lnTo>
                  <a:pt x="271" y="120"/>
                </a:lnTo>
                <a:lnTo>
                  <a:pt x="253" y="157"/>
                </a:lnTo>
                <a:lnTo>
                  <a:pt x="232" y="196"/>
                </a:lnTo>
                <a:lnTo>
                  <a:pt x="208" y="237"/>
                </a:lnTo>
                <a:lnTo>
                  <a:pt x="207" y="237"/>
                </a:lnTo>
                <a:lnTo>
                  <a:pt x="180" y="277"/>
                </a:lnTo>
                <a:lnTo>
                  <a:pt x="174" y="273"/>
                </a:lnTo>
                <a:lnTo>
                  <a:pt x="201" y="233"/>
                </a:lnTo>
                <a:lnTo>
                  <a:pt x="225" y="192"/>
                </a:lnTo>
                <a:lnTo>
                  <a:pt x="245" y="154"/>
                </a:lnTo>
                <a:lnTo>
                  <a:pt x="263" y="117"/>
                </a:lnTo>
                <a:lnTo>
                  <a:pt x="275" y="84"/>
                </a:lnTo>
                <a:lnTo>
                  <a:pt x="278" y="70"/>
                </a:lnTo>
                <a:lnTo>
                  <a:pt x="281" y="55"/>
                </a:lnTo>
                <a:lnTo>
                  <a:pt x="282" y="43"/>
                </a:lnTo>
                <a:lnTo>
                  <a:pt x="284" y="33"/>
                </a:lnTo>
                <a:lnTo>
                  <a:pt x="282" y="23"/>
                </a:lnTo>
                <a:lnTo>
                  <a:pt x="279" y="17"/>
                </a:lnTo>
                <a:lnTo>
                  <a:pt x="276" y="11"/>
                </a:lnTo>
                <a:lnTo>
                  <a:pt x="272" y="7"/>
                </a:lnTo>
                <a:lnTo>
                  <a:pt x="273" y="9"/>
                </a:lnTo>
                <a:lnTo>
                  <a:pt x="268" y="6"/>
                </a:lnTo>
                <a:lnTo>
                  <a:pt x="260" y="6"/>
                </a:lnTo>
                <a:lnTo>
                  <a:pt x="253" y="9"/>
                </a:lnTo>
                <a:lnTo>
                  <a:pt x="244" y="11"/>
                </a:lnTo>
                <a:lnTo>
                  <a:pt x="234" y="18"/>
                </a:lnTo>
                <a:lnTo>
                  <a:pt x="222" y="25"/>
                </a:lnTo>
                <a:lnTo>
                  <a:pt x="210" y="34"/>
                </a:lnTo>
                <a:lnTo>
                  <a:pt x="198" y="44"/>
                </a:lnTo>
                <a:lnTo>
                  <a:pt x="171" y="71"/>
                </a:lnTo>
                <a:lnTo>
                  <a:pt x="145" y="101"/>
                </a:lnTo>
                <a:lnTo>
                  <a:pt x="117" y="137"/>
                </a:lnTo>
                <a:lnTo>
                  <a:pt x="90" y="177"/>
                </a:lnTo>
                <a:lnTo>
                  <a:pt x="65" y="216"/>
                </a:lnTo>
                <a:lnTo>
                  <a:pt x="44" y="256"/>
                </a:lnTo>
                <a:lnTo>
                  <a:pt x="28" y="293"/>
                </a:lnTo>
                <a:lnTo>
                  <a:pt x="16" y="326"/>
                </a:lnTo>
                <a:lnTo>
                  <a:pt x="12" y="340"/>
                </a:lnTo>
                <a:lnTo>
                  <a:pt x="10" y="354"/>
                </a:lnTo>
                <a:lnTo>
                  <a:pt x="7" y="367"/>
                </a:lnTo>
                <a:lnTo>
                  <a:pt x="7" y="377"/>
                </a:lnTo>
                <a:lnTo>
                  <a:pt x="9" y="387"/>
                </a:lnTo>
                <a:lnTo>
                  <a:pt x="10" y="393"/>
                </a:lnTo>
                <a:lnTo>
                  <a:pt x="15" y="398"/>
                </a:lnTo>
                <a:lnTo>
                  <a:pt x="19" y="402"/>
                </a:lnTo>
                <a:lnTo>
                  <a:pt x="18" y="401"/>
                </a:lnTo>
                <a:lnTo>
                  <a:pt x="23" y="404"/>
                </a:lnTo>
                <a:lnTo>
                  <a:pt x="29" y="404"/>
                </a:lnTo>
                <a:lnTo>
                  <a:pt x="38" y="401"/>
                </a:lnTo>
                <a:lnTo>
                  <a:pt x="47" y="397"/>
                </a:lnTo>
                <a:lnTo>
                  <a:pt x="58" y="392"/>
                </a:lnTo>
                <a:lnTo>
                  <a:pt x="69" y="384"/>
                </a:lnTo>
                <a:lnTo>
                  <a:pt x="81" y="376"/>
                </a:lnTo>
                <a:lnTo>
                  <a:pt x="93" y="365"/>
                </a:lnTo>
                <a:lnTo>
                  <a:pt x="120" y="339"/>
                </a:lnTo>
                <a:lnTo>
                  <a:pt x="146" y="309"/>
                </a:lnTo>
                <a:lnTo>
                  <a:pt x="174" y="273"/>
                </a:lnTo>
                <a:lnTo>
                  <a:pt x="201" y="233"/>
                </a:lnTo>
                <a:lnTo>
                  <a:pt x="207" y="23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pic>
        <p:nvPicPr>
          <p:cNvPr id="15" name="Picture 16">
            <a:extLst>
              <a:ext uri="{FF2B5EF4-FFF2-40B4-BE49-F238E27FC236}">
                <a16:creationId xmlns:a16="http://schemas.microsoft.com/office/drawing/2014/main" id="{717C4088-066C-4ABE-BA75-2AF3ABB43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696" y="4764973"/>
            <a:ext cx="394335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7">
            <a:extLst>
              <a:ext uri="{FF2B5EF4-FFF2-40B4-BE49-F238E27FC236}">
                <a16:creationId xmlns:a16="http://schemas.microsoft.com/office/drawing/2014/main" id="{09715A23-8C2B-46F4-ACE9-C7F305795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8" y="1220086"/>
            <a:ext cx="804863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8">
            <a:extLst>
              <a:ext uri="{FF2B5EF4-FFF2-40B4-BE49-F238E27FC236}">
                <a16:creationId xmlns:a16="http://schemas.microsoft.com/office/drawing/2014/main" id="{A55195C1-5FD8-4F5D-AEDB-3A747B35C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6258" y="1318511"/>
            <a:ext cx="528161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18" name="Rectangle 19">
            <a:extLst>
              <a:ext uri="{FF2B5EF4-FFF2-40B4-BE49-F238E27FC236}">
                <a16:creationId xmlns:a16="http://schemas.microsoft.com/office/drawing/2014/main" id="{982E0B7F-3A0B-433C-857E-3CD08126E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308" y="1823336"/>
            <a:ext cx="4700588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F6C17071-BAE8-4A8F-BD5E-5B81128DD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2446" y="3906136"/>
            <a:ext cx="248920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20" name="Rectangle 21">
            <a:extLst>
              <a:ext uri="{FF2B5EF4-FFF2-40B4-BE49-F238E27FC236}">
                <a16:creationId xmlns:a16="http://schemas.microsoft.com/office/drawing/2014/main" id="{9048F5BC-99C1-446E-B497-17A50B2DD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5146" y="3548948"/>
            <a:ext cx="286226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21" name="Rectangle 22">
            <a:extLst>
              <a:ext uri="{FF2B5EF4-FFF2-40B4-BE49-F238E27FC236}">
                <a16:creationId xmlns:a16="http://schemas.microsoft.com/office/drawing/2014/main" id="{0A689998-5C6D-4EE9-ACEF-8D3130924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1971" y="3277486"/>
            <a:ext cx="317500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22" name="Rectangle 23">
            <a:extLst>
              <a:ext uri="{FF2B5EF4-FFF2-40B4-BE49-F238E27FC236}">
                <a16:creationId xmlns:a16="http://schemas.microsoft.com/office/drawing/2014/main" id="{39F96EFC-2A3C-4C23-8E77-A79459931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3058" y="1969386"/>
            <a:ext cx="17463" cy="34496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23" name="Rectangle 24">
            <a:extLst>
              <a:ext uri="{FF2B5EF4-FFF2-40B4-BE49-F238E27FC236}">
                <a16:creationId xmlns:a16="http://schemas.microsoft.com/office/drawing/2014/main" id="{94982599-5C83-4B79-BD88-2F0FBD651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3158" y="2272598"/>
            <a:ext cx="19050" cy="31353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24" name="Rectangle 25">
            <a:extLst>
              <a:ext uri="{FF2B5EF4-FFF2-40B4-BE49-F238E27FC236}">
                <a16:creationId xmlns:a16="http://schemas.microsoft.com/office/drawing/2014/main" id="{A9CA4E29-9ECA-4EC1-876F-2DABBCB26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6958" y="3196523"/>
            <a:ext cx="14288" cy="2219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25" name="Rectangle 26">
            <a:extLst>
              <a:ext uri="{FF2B5EF4-FFF2-40B4-BE49-F238E27FC236}">
                <a16:creationId xmlns:a16="http://schemas.microsoft.com/office/drawing/2014/main" id="{80C1E3BE-4738-4C1B-BC03-4C9B194BC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3121" y="2509136"/>
            <a:ext cx="15875" cy="28987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26" name="Rectangle 27">
            <a:extLst>
              <a:ext uri="{FF2B5EF4-FFF2-40B4-BE49-F238E27FC236}">
                <a16:creationId xmlns:a16="http://schemas.microsoft.com/office/drawing/2014/main" id="{9A92FF5D-A435-4B23-AB33-55D57655D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3971" y="3059998"/>
            <a:ext cx="14287" cy="23415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27" name="Rectangle 28">
            <a:extLst>
              <a:ext uri="{FF2B5EF4-FFF2-40B4-BE49-F238E27FC236}">
                <a16:creationId xmlns:a16="http://schemas.microsoft.com/office/drawing/2014/main" id="{6F4E44BF-E2FA-4B63-A729-CA74A7EC0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6746" y="2652011"/>
            <a:ext cx="15875" cy="275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28" name="Line 29">
            <a:extLst>
              <a:ext uri="{FF2B5EF4-FFF2-40B4-BE49-F238E27FC236}">
                <a16:creationId xmlns:a16="http://schemas.microsoft.com/office/drawing/2014/main" id="{C3D5046F-8572-41B1-97CF-3E8E40ABE35E}"/>
              </a:ext>
            </a:extLst>
          </p:cNvPr>
          <p:cNvSpPr>
            <a:spLocks noChangeShapeType="1"/>
          </p:cNvSpPr>
          <p:nvPr/>
        </p:nvSpPr>
        <p:spPr bwMode="auto">
          <a:xfrm>
            <a:off x="4471696" y="4209348"/>
            <a:ext cx="0" cy="1209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" name="Line 30">
            <a:extLst>
              <a:ext uri="{FF2B5EF4-FFF2-40B4-BE49-F238E27FC236}">
                <a16:creationId xmlns:a16="http://schemas.microsoft.com/office/drawing/2014/main" id="{BD18D718-B671-402F-A56C-B6BDB3F6282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63558" y="4461761"/>
            <a:ext cx="19383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" name="Line 31">
            <a:extLst>
              <a:ext uri="{FF2B5EF4-FFF2-40B4-BE49-F238E27FC236}">
                <a16:creationId xmlns:a16="http://schemas.microsoft.com/office/drawing/2014/main" id="{3C6B541A-A388-4417-9148-DC7DD2DADC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63558" y="3101273"/>
            <a:ext cx="3352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" name="Line 32">
            <a:extLst>
              <a:ext uri="{FF2B5EF4-FFF2-40B4-BE49-F238E27FC236}">
                <a16:creationId xmlns:a16="http://schemas.microsoft.com/office/drawing/2014/main" id="{074450C7-2F04-4B6A-96FC-C89DCDFF19B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71496" y="2623436"/>
            <a:ext cx="38528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" name="Line 33">
            <a:extLst>
              <a:ext uri="{FF2B5EF4-FFF2-40B4-BE49-F238E27FC236}">
                <a16:creationId xmlns:a16="http://schemas.microsoft.com/office/drawing/2014/main" id="{7AD33ACE-D2E0-4466-A14A-29AAAF5C36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55621" y="2444048"/>
            <a:ext cx="4054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" name="Line 34">
            <a:extLst>
              <a:ext uri="{FF2B5EF4-FFF2-40B4-BE49-F238E27FC236}">
                <a16:creationId xmlns:a16="http://schemas.microsoft.com/office/drawing/2014/main" id="{5673689C-046A-4450-8E2B-EC189B0B4D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55621" y="2186873"/>
            <a:ext cx="43338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" name="Line 35">
            <a:extLst>
              <a:ext uri="{FF2B5EF4-FFF2-40B4-BE49-F238E27FC236}">
                <a16:creationId xmlns:a16="http://schemas.microsoft.com/office/drawing/2014/main" id="{CC2227BC-E68B-44D9-BC38-2B547DA8E82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08696" y="1543936"/>
            <a:ext cx="0" cy="3860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5" name="Line 36">
            <a:extLst>
              <a:ext uri="{FF2B5EF4-FFF2-40B4-BE49-F238E27FC236}">
                <a16:creationId xmlns:a16="http://schemas.microsoft.com/office/drawing/2014/main" id="{D9737EC4-E014-4E73-9FF5-8E5053739BF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7496" y="3744211"/>
            <a:ext cx="0" cy="1674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6" name="Line 37">
            <a:extLst>
              <a:ext uri="{FF2B5EF4-FFF2-40B4-BE49-F238E27FC236}">
                <a16:creationId xmlns:a16="http://schemas.microsoft.com/office/drawing/2014/main" id="{004F2781-5AF8-484C-80B6-EEA05D20DA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24221" y="3461636"/>
            <a:ext cx="0" cy="19478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" name="Rectangle 39">
            <a:extLst>
              <a:ext uri="{FF2B5EF4-FFF2-40B4-BE49-F238E27FC236}">
                <a16:creationId xmlns:a16="http://schemas.microsoft.com/office/drawing/2014/main" id="{8D4B872E-9198-4EDA-9D31-213E34750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1844" y="4712946"/>
            <a:ext cx="12118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Marginal</a:t>
            </a:r>
          </a:p>
          <a:p>
            <a:pPr eaLnBrk="1" hangingPunct="1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distributions </a:t>
            </a:r>
          </a:p>
        </p:txBody>
      </p:sp>
      <p:sp>
        <p:nvSpPr>
          <p:cNvPr id="39" name="Text Box 40">
            <a:extLst>
              <a:ext uri="{FF2B5EF4-FFF2-40B4-BE49-F238E27FC236}">
                <a16:creationId xmlns:a16="http://schemas.microsoft.com/office/drawing/2014/main" id="{DE4142CC-3640-4278-A50B-A75CD4175C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7570" y="5568843"/>
            <a:ext cx="776366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 marginal distributions do not tell the whole story</a:t>
            </a:r>
          </a:p>
          <a:p>
            <a:pPr algn="ctr" eaLnBrk="1" hangingPunct="1"/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When reporting a result the entire covariance matrix provide valuable information</a:t>
            </a:r>
          </a:p>
        </p:txBody>
      </p:sp>
      <p:sp>
        <p:nvSpPr>
          <p:cNvPr id="41" name="Line 42">
            <a:extLst>
              <a:ext uri="{FF2B5EF4-FFF2-40B4-BE49-F238E27FC236}">
                <a16:creationId xmlns:a16="http://schemas.microsoft.com/office/drawing/2014/main" id="{DFB8B70B-1B61-4A33-9721-D2F2CB05D6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55621" y="3558473"/>
            <a:ext cx="2832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2" name="Line 43">
            <a:extLst>
              <a:ext uri="{FF2B5EF4-FFF2-40B4-BE49-F238E27FC236}">
                <a16:creationId xmlns:a16="http://schemas.microsoft.com/office/drawing/2014/main" id="{E5E476AA-31AE-4966-AAB7-29DFD2907A8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63558" y="3283836"/>
            <a:ext cx="3155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" name="Line 44">
            <a:extLst>
              <a:ext uri="{FF2B5EF4-FFF2-40B4-BE49-F238E27FC236}">
                <a16:creationId xmlns:a16="http://schemas.microsoft.com/office/drawing/2014/main" id="{13E4DC25-614E-49CC-8512-16B213C185B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55621" y="1329623"/>
            <a:ext cx="5207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10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690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Error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propagation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399735-5401-4D24-8B99-699B1132B891}"/>
              </a:ext>
            </a:extLst>
          </p:cNvPr>
          <p:cNvSpPr/>
          <p:nvPr/>
        </p:nvSpPr>
        <p:spPr>
          <a:xfrm>
            <a:off x="1452282" y="1567642"/>
            <a:ext cx="913055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sv-SE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Independent errors will propagate through the formula:</a:t>
            </a:r>
          </a:p>
          <a:p>
            <a:pPr algn="ctr"/>
            <a:endParaRPr lang="en-US" altLang="sv-SE" dirty="0">
              <a:solidFill>
                <a:srgbClr val="193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US" altLang="sv-SE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y=f(x</a:t>
            </a:r>
            <a:r>
              <a:rPr lang="en-US" altLang="sv-SE" baseline="-25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r>
              <a:rPr lang="en-US" altLang="sv-SE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,x</a:t>
            </a:r>
            <a:r>
              <a:rPr lang="en-US" altLang="sv-SE" baseline="-25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altLang="sv-SE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,x</a:t>
            </a:r>
            <a:r>
              <a:rPr lang="en-US" altLang="sv-SE" baseline="-25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en-US" altLang="sv-SE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,,,x</a:t>
            </a:r>
            <a:r>
              <a:rPr lang="en-US" altLang="sv-SE" baseline="-25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sv-SE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algn="ctr"/>
            <a:endParaRPr lang="en-US" altLang="sv-SE" dirty="0">
              <a:solidFill>
                <a:srgbClr val="193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US" altLang="sv-SE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according to:</a:t>
            </a:r>
          </a:p>
          <a:p>
            <a:pPr algn="ctr"/>
            <a:endParaRPr lang="en-US" altLang="sv-SE" dirty="0">
              <a:solidFill>
                <a:srgbClr val="193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en-US" altLang="sv-SE" dirty="0">
              <a:solidFill>
                <a:srgbClr val="193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en-US" altLang="sv-SE" dirty="0">
              <a:solidFill>
                <a:srgbClr val="193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en-US" altLang="sv-SE" dirty="0">
              <a:solidFill>
                <a:srgbClr val="193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Text Box 26">
            <a:extLst>
              <a:ext uri="{FF2B5EF4-FFF2-40B4-BE49-F238E27FC236}">
                <a16:creationId xmlns:a16="http://schemas.microsoft.com/office/drawing/2014/main" id="{C91FD850-D9EC-43AA-B64F-C4EB0B246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7236" y="3398470"/>
            <a:ext cx="3914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2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j=1</a:t>
            </a:r>
          </a:p>
        </p:txBody>
      </p:sp>
      <p:sp>
        <p:nvSpPr>
          <p:cNvPr id="5" name="Rectangle 27">
            <a:extLst>
              <a:ext uri="{FF2B5EF4-FFF2-40B4-BE49-F238E27FC236}">
                <a16:creationId xmlns:a16="http://schemas.microsoft.com/office/drawing/2014/main" id="{F7C5220C-28C6-4541-8991-E5B459780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953" y="3106083"/>
            <a:ext cx="192841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 err="1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dy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= </a:t>
            </a:r>
            <a:r>
              <a:rPr lang="en-US" altLang="sv-SE" sz="2800" dirty="0">
                <a:solidFill>
                  <a:srgbClr val="193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{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(dg/</a:t>
            </a:r>
            <a:r>
              <a:rPr lang="en-US" altLang="sv-SE" sz="1800" dirty="0" err="1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dx</a:t>
            </a:r>
            <a:r>
              <a:rPr lang="en-US" altLang="sv-SE" sz="1800" baseline="-25000" dirty="0" err="1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r>
              <a:rPr lang="en-US" altLang="sv-SE" sz="1800" dirty="0" err="1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dx</a:t>
            </a:r>
            <a:r>
              <a:rPr lang="en-US" altLang="sv-SE" sz="1800" baseline="-25000" dirty="0" err="1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}</a:t>
            </a:r>
            <a:endParaRPr lang="en-US" altLang="sv-SE" sz="1800" dirty="0">
              <a:solidFill>
                <a:schemeClr val="folHlin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Text Box 26">
            <a:extLst>
              <a:ext uri="{FF2B5EF4-FFF2-40B4-BE49-F238E27FC236}">
                <a16:creationId xmlns:a16="http://schemas.microsoft.com/office/drawing/2014/main" id="{CC6DAE48-2AEE-403C-B259-0B0F5EB4F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158" y="2982972"/>
            <a:ext cx="2616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2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29D40D1-3C6E-45E9-AE3A-1445774D79DA}"/>
              </a:ext>
            </a:extLst>
          </p:cNvPr>
          <p:cNvGrpSpPr/>
          <p:nvPr/>
        </p:nvGrpSpPr>
        <p:grpSpPr>
          <a:xfrm>
            <a:off x="1452282" y="3829357"/>
            <a:ext cx="9130553" cy="1354217"/>
            <a:chOff x="1452282" y="5290358"/>
            <a:chExt cx="9130553" cy="1354217"/>
          </a:xfrm>
        </p:grpSpPr>
        <p:sp>
          <p:nvSpPr>
            <p:cNvPr id="10" name="Text Box 26">
              <a:extLst>
                <a:ext uri="{FF2B5EF4-FFF2-40B4-BE49-F238E27FC236}">
                  <a16:creationId xmlns:a16="http://schemas.microsoft.com/office/drawing/2014/main" id="{D4B492A4-263C-491A-AB95-3C1BC55525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32314" y="6154741"/>
              <a:ext cx="39145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200" dirty="0">
                  <a:solidFill>
                    <a:srgbClr val="660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j=1</a:t>
              </a:r>
            </a:p>
          </p:txBody>
        </p:sp>
        <p:sp>
          <p:nvSpPr>
            <p:cNvPr id="11" name="Text Box 26">
              <a:extLst>
                <a:ext uri="{FF2B5EF4-FFF2-40B4-BE49-F238E27FC236}">
                  <a16:creationId xmlns:a16="http://schemas.microsoft.com/office/drawing/2014/main" id="{3C43348B-25D4-4580-A96B-FECB8EA5EA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97236" y="5739243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sv-SE" sz="1200" dirty="0">
                  <a:solidFill>
                    <a:srgbClr val="660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FD60E7A-E2F0-4808-9082-E75669EE3FD6}"/>
                </a:ext>
              </a:extLst>
            </p:cNvPr>
            <p:cNvSpPr/>
            <p:nvPr/>
          </p:nvSpPr>
          <p:spPr>
            <a:xfrm>
              <a:off x="1452282" y="5290358"/>
              <a:ext cx="9130553" cy="1354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sv-SE" dirty="0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 corresponding formula for the propagation of variances is:</a:t>
              </a:r>
            </a:p>
            <a:p>
              <a:pPr algn="ctr"/>
              <a:endParaRPr lang="en-US" altLang="sv-SE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en-US" altLang="sv-SE" dirty="0">
                  <a:solidFill>
                    <a:srgbClr val="1930FF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en-US" altLang="sv-SE" baseline="-25000" dirty="0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f</a:t>
              </a:r>
              <a:r>
                <a:rPr lang="en-US" altLang="sv-SE" baseline="30000" dirty="0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2</a:t>
              </a:r>
              <a:r>
                <a:rPr lang="en-US" altLang="sv-SE" dirty="0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= </a:t>
              </a:r>
              <a:r>
                <a:rPr lang="en-US" altLang="sv-SE" sz="2800" dirty="0">
                  <a:solidFill>
                    <a:srgbClr val="1930FF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en-US" altLang="sv-SE" dirty="0">
                  <a:solidFill>
                    <a:srgbClr val="1930FF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{</a:t>
              </a:r>
              <a:r>
                <a:rPr lang="en-US" altLang="sv-SE" dirty="0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(dg/</a:t>
              </a:r>
              <a:r>
                <a:rPr lang="en-US" altLang="sv-SE" dirty="0" err="1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dx</a:t>
              </a:r>
              <a:r>
                <a:rPr lang="en-US" altLang="sv-SE" baseline="-25000" dirty="0" err="1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j</a:t>
              </a:r>
              <a:r>
                <a:rPr lang="en-US" altLang="sv-SE" dirty="0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)</a:t>
              </a:r>
              <a:r>
                <a:rPr lang="en-US" altLang="sv-SE" baseline="30000" dirty="0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2</a:t>
              </a:r>
              <a:r>
                <a:rPr lang="en-US" altLang="sv-SE" dirty="0">
                  <a:solidFill>
                    <a:srgbClr val="1930FF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en-US" altLang="sv-SE" baseline="30000" dirty="0">
                  <a:solidFill>
                    <a:srgbClr val="1930FF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2</a:t>
              </a:r>
              <a:r>
                <a:rPr lang="en-US" altLang="sv-SE" baseline="-25000" dirty="0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x</a:t>
              </a:r>
              <a:r>
                <a:rPr lang="en-US" altLang="sv-SE" baseline="-35000" dirty="0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j</a:t>
              </a:r>
              <a:r>
                <a:rPr lang="en-US" altLang="sv-SE" dirty="0">
                  <a:solidFill>
                    <a:srgbClr val="193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}</a:t>
              </a:r>
              <a:endParaRPr lang="en-US" altLang="sv-SE" dirty="0">
                <a:solidFill>
                  <a:schemeClr val="folHlink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endParaRPr lang="en-US" altLang="sv-SE" dirty="0">
                <a:solidFill>
                  <a:schemeClr val="folHlink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220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690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Statistical</a:t>
            </a:r>
            <a:r>
              <a:rPr lang="sv-SE" b="1" dirty="0">
                <a:solidFill>
                  <a:srgbClr val="FF0000"/>
                </a:solidFill>
              </a:rPr>
              <a:t> or </a:t>
            </a:r>
            <a:r>
              <a:rPr lang="sv-SE" b="1" dirty="0" err="1">
                <a:solidFill>
                  <a:srgbClr val="FF0000"/>
                </a:solidFill>
              </a:rPr>
              <a:t>Systematic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errors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Rectangle 92">
            <a:extLst>
              <a:ext uri="{FF2B5EF4-FFF2-40B4-BE49-F238E27FC236}">
                <a16:creationId xmlns:a16="http://schemas.microsoft.com/office/drawing/2014/main" id="{7D072603-78C4-442E-9F5F-EA5B8596E1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2037" y="1210020"/>
            <a:ext cx="9813458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 New Roman" panose="02020603050405020304" pitchFamily="18" charset="0"/>
              </a:rPr>
              <a:t>Practical measurements are affected by both statistical and systematic errors.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 New Roman" panose="02020603050405020304" pitchFamily="18" charset="0"/>
              </a:rPr>
              <a:t>The size of statistical or random errors are related to the </a:t>
            </a:r>
            <a:r>
              <a:rPr lang="en-US" altLang="sv-SE" sz="1800" b="1" dirty="0">
                <a:solidFill>
                  <a:srgbClr val="FF000C"/>
                </a:solidFill>
                <a:latin typeface="Times New Roman" panose="02020603050405020304" pitchFamily="18" charset="0"/>
              </a:rPr>
              <a:t>precision.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 New Roman" panose="02020603050405020304" pitchFamily="18" charset="0"/>
              </a:rPr>
              <a:t>	Identify the fluctuating parameters.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 New Roman" panose="02020603050405020304" pitchFamily="18" charset="0"/>
              </a:rPr>
              <a:t>	Repeat and form averages -&gt;reduced statistical errors and increased precision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 New Roman" panose="02020603050405020304" pitchFamily="18" charset="0"/>
              </a:rPr>
              <a:t>Systematic error are related </a:t>
            </a:r>
            <a:r>
              <a:rPr lang="en-US" altLang="sv-SE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to accuracy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 New Roman" panose="02020603050405020304" pitchFamily="18" charset="0"/>
              </a:rPr>
              <a:t>Precision and accuracy are sometimes connected </a:t>
            </a:r>
            <a:endParaRPr lang="en-US" altLang="sv-SE" sz="18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6" name="Object 3">
            <a:extLst>
              <a:ext uri="{FF2B5EF4-FFF2-40B4-BE49-F238E27FC236}">
                <a16:creationId xmlns:a16="http://schemas.microsoft.com/office/drawing/2014/main" id="{870B5B78-0AE9-48CA-8AD5-34ED0483C1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048417"/>
              </p:ext>
            </p:extLst>
          </p:nvPr>
        </p:nvGraphicFramePr>
        <p:xfrm>
          <a:off x="3602787" y="3081281"/>
          <a:ext cx="4563008" cy="2433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9" name="Drawing" r:id="rId3" imgW="8138160" imgH="5802521" progId="Canvas.Drawing.X">
                  <p:embed/>
                </p:oleObj>
              </mc:Choice>
              <mc:Fallback>
                <p:oleObj name="Drawing" r:id="rId3" imgW="8138160" imgH="5802521" progId="Canvas.Drawing.X">
                  <p:embed/>
                  <p:pic>
                    <p:nvPicPr>
                      <p:cNvPr id="58378" name="Object 3">
                        <a:extLst>
                          <a:ext uri="{FF2B5EF4-FFF2-40B4-BE49-F238E27FC236}">
                            <a16:creationId xmlns:a16="http://schemas.microsoft.com/office/drawing/2014/main" id="{D5CEDB1A-7476-45EE-990E-2019A9E984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2787" y="3081281"/>
                        <a:ext cx="4563008" cy="24330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A3D3574-964D-477F-AE6F-3F6C254F3550}"/>
              </a:ext>
            </a:extLst>
          </p:cNvPr>
          <p:cNvSpPr/>
          <p:nvPr/>
        </p:nvSpPr>
        <p:spPr>
          <a:xfrm>
            <a:off x="569647" y="5887640"/>
            <a:ext cx="11154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sv-SE" dirty="0">
                <a:solidFill>
                  <a:srgbClr val="1B5CED"/>
                </a:solidFill>
                <a:latin typeface="Times" panose="02020603050405020304" pitchFamily="18" charset="0"/>
              </a:rPr>
              <a:t>Measurements with both statistical and systematic </a:t>
            </a:r>
            <a:r>
              <a:rPr lang="en-US" altLang="sv-SE" dirty="0" err="1">
                <a:solidFill>
                  <a:srgbClr val="1B5CED"/>
                </a:solidFill>
                <a:latin typeface="Times" panose="02020603050405020304" pitchFamily="18" charset="0"/>
              </a:rPr>
              <a:t>eerors</a:t>
            </a:r>
            <a:r>
              <a:rPr lang="en-US" altLang="sv-SE" dirty="0">
                <a:solidFill>
                  <a:srgbClr val="1B5CED"/>
                </a:solidFill>
                <a:latin typeface="Times" panose="02020603050405020304" pitchFamily="18" charset="0"/>
              </a:rPr>
              <a:t> can be reported such as: x = value ± </a:t>
            </a:r>
            <a:r>
              <a:rPr lang="en-US" altLang="sv-SE" dirty="0" err="1">
                <a:solidFill>
                  <a:srgbClr val="1B5CED"/>
                </a:solidFill>
                <a:latin typeface="Symbol" panose="05050102010706020507" pitchFamily="18" charset="2"/>
              </a:rPr>
              <a:t>s</a:t>
            </a:r>
            <a:r>
              <a:rPr lang="en-US" altLang="sv-SE" baseline="-25000" dirty="0" err="1">
                <a:solidFill>
                  <a:srgbClr val="1B5CED"/>
                </a:solidFill>
                <a:latin typeface="Times" panose="02020603050405020304" pitchFamily="18" charset="0"/>
              </a:rPr>
              <a:t>stat</a:t>
            </a:r>
            <a:r>
              <a:rPr lang="en-US" altLang="sv-SE" dirty="0">
                <a:solidFill>
                  <a:srgbClr val="1B5CED"/>
                </a:solidFill>
                <a:latin typeface="Times" panose="02020603050405020304" pitchFamily="18" charset="0"/>
              </a:rPr>
              <a:t> (stat.) ± </a:t>
            </a:r>
            <a:r>
              <a:rPr lang="en-US" altLang="sv-SE" dirty="0" err="1">
                <a:solidFill>
                  <a:srgbClr val="1B5CED"/>
                </a:solidFill>
                <a:latin typeface="Symbol" panose="05050102010706020507" pitchFamily="18" charset="2"/>
              </a:rPr>
              <a:t>s</a:t>
            </a:r>
            <a:r>
              <a:rPr lang="en-US" altLang="sv-SE" baseline="-25000" dirty="0" err="1">
                <a:solidFill>
                  <a:srgbClr val="1B5CED"/>
                </a:solidFill>
                <a:latin typeface="Times" panose="02020603050405020304" pitchFamily="18" charset="0"/>
              </a:rPr>
              <a:t>syst</a:t>
            </a:r>
            <a:r>
              <a:rPr lang="en-US" altLang="sv-SE" dirty="0">
                <a:solidFill>
                  <a:srgbClr val="1B5CED"/>
                </a:solidFill>
                <a:latin typeface="Times" panose="02020603050405020304" pitchFamily="18" charset="0"/>
              </a:rPr>
              <a:t> (syst.)</a:t>
            </a:r>
          </a:p>
        </p:txBody>
      </p:sp>
    </p:spTree>
    <p:extLst>
      <p:ext uri="{BB962C8B-B14F-4D97-AF65-F5344CB8AC3E}">
        <p14:creationId xmlns:p14="http://schemas.microsoft.com/office/powerpoint/2010/main" val="154424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7914E-D603-4A03-90B0-51DC8D352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896" y="71719"/>
            <a:ext cx="10515600" cy="9144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Classical measurements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205B0-795E-48C7-BB46-77D17D10E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367" y="2213246"/>
            <a:ext cx="10515600" cy="3052849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rgbClr val="1B5CED"/>
                </a:solidFill>
              </a:rPr>
              <a:t>The determination of the size or magnitude of some physical entity</a:t>
            </a:r>
          </a:p>
          <a:p>
            <a:pPr marL="0" indent="0" algn="ctr">
              <a:buNone/>
            </a:pPr>
            <a:endParaRPr lang="en-US" sz="2000" dirty="0">
              <a:solidFill>
                <a:srgbClr val="1B5CED"/>
              </a:solidFill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rgbClr val="1B5CED"/>
                </a:solidFill>
              </a:rPr>
              <a:t>or</a:t>
            </a:r>
          </a:p>
          <a:p>
            <a:pPr marL="0" indent="0" algn="ctr">
              <a:buNone/>
            </a:pPr>
            <a:endParaRPr lang="en-US" sz="2000" dirty="0">
              <a:solidFill>
                <a:srgbClr val="1B5CED"/>
              </a:solidFill>
            </a:endParaRPr>
          </a:p>
          <a:p>
            <a:pPr algn="ctr"/>
            <a:r>
              <a:rPr lang="en-US" sz="2000" b="1" dirty="0">
                <a:solidFill>
                  <a:srgbClr val="1B5CED"/>
                </a:solidFill>
              </a:rPr>
              <a:t>Comparison of an unknown quantity with some known quantity of the same kind</a:t>
            </a:r>
            <a:endParaRPr lang="sv-SE" sz="2000" b="1" dirty="0">
              <a:solidFill>
                <a:srgbClr val="1B5CED"/>
              </a:solidFill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05E6962-D090-48E5-8A28-2DEF3902AF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274423"/>
              </p:ext>
            </p:extLst>
          </p:nvPr>
        </p:nvGraphicFramePr>
        <p:xfrm>
          <a:off x="10006013" y="1778000"/>
          <a:ext cx="327025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0" name="Drawing" r:id="rId3" imgW="327442" imgH="567363" progId="Canvas.Drawing.X">
                  <p:embed/>
                </p:oleObj>
              </mc:Choice>
              <mc:Fallback>
                <p:oleObj name="Drawing" r:id="rId3" imgW="327442" imgH="567363" progId="Canvas.Drawing.X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06013" y="1778000"/>
                        <a:ext cx="327025" cy="566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8072FFA-413C-4A57-9188-9698595B1F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097409"/>
              </p:ext>
            </p:extLst>
          </p:nvPr>
        </p:nvGraphicFramePr>
        <p:xfrm>
          <a:off x="10111889" y="4400831"/>
          <a:ext cx="1278435" cy="422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1" name="Drawing" r:id="rId5" imgW="681881" imgH="224681" progId="Canvas.Drawing.X">
                  <p:embed/>
                </p:oleObj>
              </mc:Choice>
              <mc:Fallback>
                <p:oleObj name="Drawing" r:id="rId5" imgW="681881" imgH="224681" progId="Canvas.Drawing.X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111889" y="4400831"/>
                        <a:ext cx="1278435" cy="4221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44840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60">
            <a:extLst>
              <a:ext uri="{FF2B5EF4-FFF2-40B4-BE49-F238E27FC236}">
                <a16:creationId xmlns:a16="http://schemas.microsoft.com/office/drawing/2014/main" id="{71F63B5D-977E-4B36-B23C-5C21C72E1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86" y="4336215"/>
            <a:ext cx="19829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Blinding</a:t>
            </a:r>
          </a:p>
          <a:p>
            <a:pPr eaLnBrk="1" hangingPunct="1"/>
            <a:r>
              <a:rPr lang="en-US" altLang="sv-SE" sz="2000" dirty="0">
                <a:latin typeface="Times" panose="02020603050405020304" pitchFamily="18" charset="0"/>
              </a:rPr>
              <a:t>nuisance parameter</a:t>
            </a:r>
          </a:p>
          <a:p>
            <a:pPr eaLnBrk="1" hangingPunct="1"/>
            <a:r>
              <a:rPr lang="en-US" altLang="sv-SE" sz="2000" dirty="0">
                <a:latin typeface="Times" panose="02020603050405020304" pitchFamily="18" charset="0"/>
              </a:rPr>
              <a:t>Non-linear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2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Systematic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errors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Rectangle 92">
            <a:extLst>
              <a:ext uri="{FF2B5EF4-FFF2-40B4-BE49-F238E27FC236}">
                <a16:creationId xmlns:a16="http://schemas.microsoft.com/office/drawing/2014/main" id="{7D072603-78C4-442E-9F5F-EA5B8596E1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7815" y="952613"/>
            <a:ext cx="994599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 New Roman" panose="02020603050405020304" pitchFamily="18" charset="0"/>
              </a:rPr>
              <a:t>Systematic (offset) errors often </a:t>
            </a:r>
            <a:r>
              <a:rPr lang="en-US" altLang="sv-SE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require a careful analysis </a:t>
            </a:r>
            <a:r>
              <a:rPr lang="en-US" altLang="sv-SE" sz="1800" dirty="0">
                <a:solidFill>
                  <a:srgbClr val="1930FF"/>
                </a:solidFill>
                <a:latin typeface="Times New Roman" panose="02020603050405020304" pitchFamily="18" charset="0"/>
              </a:rPr>
              <a:t>to determine. There are no general methods to take care of all of them.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 New Roman" panose="02020603050405020304" pitchFamily="18" charset="0"/>
              </a:rPr>
              <a:t>If there are other methods to measure the parameter, comparison of the results can be used  for </a:t>
            </a:r>
            <a:r>
              <a:rPr lang="en-US" altLang="sv-SE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calibration</a:t>
            </a:r>
            <a:r>
              <a:rPr lang="en-US" altLang="sv-SE" sz="1800" dirty="0">
                <a:solidFill>
                  <a:srgbClr val="1930FF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 New Roman" panose="02020603050405020304" pitchFamily="18" charset="0"/>
              </a:rPr>
              <a:t>Monte Carlo methods can be used to estimate the sensitivity of the parameters involved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latin typeface="Times New Roman" panose="02020603050405020304" pitchFamily="18" charset="0"/>
              </a:rPr>
              <a:t>Error propagation can be used estimate the errors of the result, provided the errors are small enough to use linear approximations</a:t>
            </a:r>
          </a:p>
        </p:txBody>
      </p:sp>
    </p:spTree>
    <p:extLst>
      <p:ext uri="{BB962C8B-B14F-4D97-AF65-F5344CB8AC3E}">
        <p14:creationId xmlns:p14="http://schemas.microsoft.com/office/powerpoint/2010/main" val="20708680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653FB-C014-4905-A15B-B619EF95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04"/>
            <a:ext cx="10515600" cy="84343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Stochastic variables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C1226-C43D-4805-9D55-D8CE790CE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5543"/>
            <a:ext cx="10515600" cy="640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sv-SE" sz="1800" b="1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=2</a:t>
            </a:r>
            <a:r>
              <a:rPr lang="en-US" altLang="sv-SE" sz="1800" b="1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has a probability density and is thus also a stochastic variable. Here the distribution just expanded with a factor 2.</a:t>
            </a:r>
          </a:p>
        </p:txBody>
      </p:sp>
      <p:sp>
        <p:nvSpPr>
          <p:cNvPr id="4" name="Rectangle 16">
            <a:extLst>
              <a:ext uri="{FF2B5EF4-FFF2-40B4-BE49-F238E27FC236}">
                <a16:creationId xmlns:a16="http://schemas.microsoft.com/office/drawing/2014/main" id="{957C248A-F1C2-41F4-8259-D6B8AE993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708" y="4463110"/>
            <a:ext cx="74138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If </a:t>
            </a:r>
            <a:r>
              <a:rPr lang="en-US" altLang="sv-SE" sz="1800" b="1" dirty="0">
                <a:solidFill>
                  <a:srgbClr val="1930FF"/>
                </a:solidFill>
                <a:latin typeface="Times" panose="02020603050405020304" pitchFamily="18" charset="0"/>
              </a:rPr>
              <a:t>y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is a stochastic variable then so is </a:t>
            </a:r>
            <a:r>
              <a:rPr lang="en-US" altLang="sv-SE" sz="1800" b="1" dirty="0" err="1">
                <a:solidFill>
                  <a:srgbClr val="1930FF"/>
                </a:solidFill>
                <a:latin typeface="Times" panose="02020603050405020304" pitchFamily="18" charset="0"/>
              </a:rPr>
              <a:t>x</a:t>
            </a:r>
            <a:r>
              <a:rPr lang="en-US" altLang="sv-SE" sz="1800" dirty="0" err="1">
                <a:solidFill>
                  <a:srgbClr val="1930FF"/>
                </a:solidFill>
                <a:latin typeface="Times" panose="02020603050405020304" pitchFamily="18" charset="0"/>
              </a:rPr>
              <a:t>+</a:t>
            </a:r>
            <a:r>
              <a:rPr lang="en-US" altLang="sv-SE" sz="1800" b="1" dirty="0" err="1">
                <a:solidFill>
                  <a:srgbClr val="1930FF"/>
                </a:solidFill>
                <a:latin typeface="Times" panose="02020603050405020304" pitchFamily="18" charset="0"/>
              </a:rPr>
              <a:t>y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with the probability distribution </a:t>
            </a:r>
            <a:r>
              <a:rPr lang="en-US" altLang="sv-SE" sz="1800" dirty="0" err="1">
                <a:solidFill>
                  <a:srgbClr val="1930FF"/>
                </a:solidFill>
                <a:latin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rgbClr val="1930FF"/>
                </a:solidFill>
                <a:latin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* </a:t>
            </a:r>
            <a:r>
              <a:rPr lang="en-US" altLang="sv-SE" sz="1800" dirty="0" err="1">
                <a:solidFill>
                  <a:srgbClr val="1930FF"/>
                </a:solidFill>
                <a:latin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rgbClr val="1930FF"/>
                </a:solidFill>
                <a:latin typeface="Times" panose="02020603050405020304" pitchFamily="18" charset="0"/>
              </a:rPr>
              <a:t>y</a:t>
            </a:r>
            <a:endParaRPr lang="en-US" altLang="sv-SE" sz="1800" baseline="-25000" dirty="0">
              <a:solidFill>
                <a:srgbClr val="1930FF"/>
              </a:solidFill>
              <a:latin typeface="Times" panose="02020603050405020304" pitchFamily="18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896EDFD-FFFF-4937-86C2-9133C3293DD4}"/>
              </a:ext>
            </a:extLst>
          </p:cNvPr>
          <p:cNvSpPr txBox="1">
            <a:spLocks/>
          </p:cNvSpPr>
          <p:nvPr/>
        </p:nvSpPr>
        <p:spPr>
          <a:xfrm>
            <a:off x="925708" y="1522786"/>
            <a:ext cx="10515600" cy="2100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variable </a:t>
            </a:r>
            <a:r>
              <a:rPr lang="en-US" sz="1800" b="1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which can assume different values with the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probability density function </a:t>
            </a:r>
            <a:r>
              <a:rPr lang="en-US" sz="1800" b="1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sz="1800" b="1" baseline="-25000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endParaRPr lang="en-US" sz="1800" b="1" baseline="-25000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sv-SE" sz="1800" b="1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 therefore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completely defined by f</a:t>
            </a:r>
            <a:r>
              <a:rPr lang="en-US" altLang="sv-SE" sz="1800" b="1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This is a concept that characterizes a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measurement.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You can multiply </a:t>
            </a:r>
            <a:r>
              <a:rPr lang="en-US" altLang="sv-SE" sz="1800" dirty="0" err="1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sv:s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with coefficients, add or subtract them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76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4ADBF-1613-4E40-A23F-BAF56F9E3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62"/>
            <a:ext cx="10515600" cy="856476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Linear transforms of stochastic variables</a:t>
            </a:r>
            <a:endParaRPr lang="sv-SE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Object 2">
            <a:extLst>
              <a:ext uri="{FF2B5EF4-FFF2-40B4-BE49-F238E27FC236}">
                <a16:creationId xmlns:a16="http://schemas.microsoft.com/office/drawing/2014/main" id="{6D49E6A3-0573-4B61-B93F-3CDCE91EC5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7921250"/>
              </p:ext>
            </p:extLst>
          </p:nvPr>
        </p:nvGraphicFramePr>
        <p:xfrm>
          <a:off x="4631117" y="1873433"/>
          <a:ext cx="440610" cy="1254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Drawing" r:id="rId3" imgW="868909" imgH="815435" progId="Canvas.Drawing.9">
                  <p:embed/>
                </p:oleObj>
              </mc:Choice>
              <mc:Fallback>
                <p:oleObj name="Drawing" r:id="rId3" imgW="868909" imgH="815435" progId="Canvas.Drawing.9">
                  <p:embed/>
                  <p:pic>
                    <p:nvPicPr>
                      <p:cNvPr id="30722" name="Object 2">
                        <a:extLst>
                          <a:ext uri="{FF2B5EF4-FFF2-40B4-BE49-F238E27FC236}">
                            <a16:creationId xmlns:a16="http://schemas.microsoft.com/office/drawing/2014/main" id="{FC3B946D-7A29-462F-A806-7584D2486F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1117" y="1873433"/>
                        <a:ext cx="440610" cy="12541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reeform 1027" descr="Diagonalrand från höger bred">
            <a:extLst>
              <a:ext uri="{FF2B5EF4-FFF2-40B4-BE49-F238E27FC236}">
                <a16:creationId xmlns:a16="http://schemas.microsoft.com/office/drawing/2014/main" id="{FEFDC143-45BF-405B-825B-E3B58BD08C7A}"/>
              </a:ext>
            </a:extLst>
          </p:cNvPr>
          <p:cNvSpPr>
            <a:spLocks/>
          </p:cNvSpPr>
          <p:nvPr/>
        </p:nvSpPr>
        <p:spPr bwMode="auto">
          <a:xfrm>
            <a:off x="4634292" y="2546532"/>
            <a:ext cx="496887" cy="103187"/>
          </a:xfrm>
          <a:custGeom>
            <a:avLst/>
            <a:gdLst>
              <a:gd name="T0" fmla="*/ 0 w 326"/>
              <a:gd name="T1" fmla="*/ 0 h 84"/>
              <a:gd name="T2" fmla="*/ 2147483647 w 326"/>
              <a:gd name="T3" fmla="*/ 0 h 84"/>
              <a:gd name="T4" fmla="*/ 2147483647 w 326"/>
              <a:gd name="T5" fmla="*/ 2147483647 h 84"/>
              <a:gd name="T6" fmla="*/ 2147483647 w 326"/>
              <a:gd name="T7" fmla="*/ 2147483647 h 84"/>
              <a:gd name="T8" fmla="*/ 2147483647 w 326"/>
              <a:gd name="T9" fmla="*/ 2147483647 h 84"/>
              <a:gd name="T10" fmla="*/ 0 w 326"/>
              <a:gd name="T11" fmla="*/ 2147483647 h 84"/>
              <a:gd name="T12" fmla="*/ 0 w 326"/>
              <a:gd name="T13" fmla="*/ 0 h 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6"/>
              <a:gd name="T22" fmla="*/ 0 h 84"/>
              <a:gd name="T23" fmla="*/ 326 w 326"/>
              <a:gd name="T24" fmla="*/ 84 h 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6" h="84">
                <a:moveTo>
                  <a:pt x="0" y="0"/>
                </a:moveTo>
                <a:lnTo>
                  <a:pt x="326" y="0"/>
                </a:lnTo>
                <a:lnTo>
                  <a:pt x="294" y="29"/>
                </a:lnTo>
                <a:lnTo>
                  <a:pt x="240" y="52"/>
                </a:lnTo>
                <a:lnTo>
                  <a:pt x="189" y="80"/>
                </a:lnTo>
                <a:lnTo>
                  <a:pt x="0" y="84"/>
                </a:lnTo>
                <a:lnTo>
                  <a:pt x="0" y="0"/>
                </a:lnTo>
                <a:close/>
              </a:path>
            </a:pathLst>
          </a:custGeom>
          <a:pattFill prst="wd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" name="Rectangle 1035">
            <a:extLst>
              <a:ext uri="{FF2B5EF4-FFF2-40B4-BE49-F238E27FC236}">
                <a16:creationId xmlns:a16="http://schemas.microsoft.com/office/drawing/2014/main" id="{E6AF1F9F-FA17-4495-9818-BF4DA804F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760" y="2157594"/>
            <a:ext cx="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sv-SE" altLang="sv-SE" sz="140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1037">
            <a:extLst>
              <a:ext uri="{FF2B5EF4-FFF2-40B4-BE49-F238E27FC236}">
                <a16:creationId xmlns:a16="http://schemas.microsoft.com/office/drawing/2014/main" id="{22BCF432-8FDD-4BC9-9508-436A0074F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592" y="3233919"/>
            <a:ext cx="91757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1038">
            <a:extLst>
              <a:ext uri="{FF2B5EF4-FFF2-40B4-BE49-F238E27FC236}">
                <a16:creationId xmlns:a16="http://schemas.microsoft.com/office/drawing/2014/main" id="{C10518C7-6281-4BF5-ACA1-61B00D3919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62954" y="1695892"/>
            <a:ext cx="1266440" cy="2141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Line 1039">
            <a:extLst>
              <a:ext uri="{FF2B5EF4-FFF2-40B4-BE49-F238E27FC236}">
                <a16:creationId xmlns:a16="http://schemas.microsoft.com/office/drawing/2014/main" id="{08BF548D-D69D-4115-97B4-5F785FD2D4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5879" y="2551294"/>
            <a:ext cx="15033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1" name="Line 1040">
            <a:extLst>
              <a:ext uri="{FF2B5EF4-FFF2-40B4-BE49-F238E27FC236}">
                <a16:creationId xmlns:a16="http://schemas.microsoft.com/office/drawing/2014/main" id="{156C40B4-E573-432F-97B0-9FADCAAF72D4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5879" y="2637019"/>
            <a:ext cx="14144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 Box 1041">
            <a:extLst>
              <a:ext uri="{FF2B5EF4-FFF2-40B4-BE49-F238E27FC236}">
                <a16:creationId xmlns:a16="http://schemas.microsoft.com/office/drawing/2014/main" id="{B42FE7D7-631A-4198-AE42-D4B79DFD9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6701" y="2198869"/>
            <a:ext cx="7136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y=2x</a:t>
            </a:r>
          </a:p>
        </p:txBody>
      </p:sp>
      <p:sp>
        <p:nvSpPr>
          <p:cNvPr id="13" name="Text Box 1042">
            <a:extLst>
              <a:ext uri="{FF2B5EF4-FFF2-40B4-BE49-F238E27FC236}">
                <a16:creationId xmlns:a16="http://schemas.microsoft.com/office/drawing/2014/main" id="{06A4BA77-D884-4D2F-A0E3-C837A12FD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8329" y="1925819"/>
            <a:ext cx="5107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20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endParaRPr lang="en-US" altLang="sv-SE" sz="200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Text Box 1043">
            <a:extLst>
              <a:ext uri="{FF2B5EF4-FFF2-40B4-BE49-F238E27FC236}">
                <a16:creationId xmlns:a16="http://schemas.microsoft.com/office/drawing/2014/main" id="{F47F48C9-2181-4C7C-9EEB-2386A8DC7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6592" y="3227569"/>
            <a:ext cx="3545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</a:p>
        </p:txBody>
      </p:sp>
      <p:sp>
        <p:nvSpPr>
          <p:cNvPr id="15" name="Text Box 1044">
            <a:extLst>
              <a:ext uri="{FF2B5EF4-FFF2-40B4-BE49-F238E27FC236}">
                <a16:creationId xmlns:a16="http://schemas.microsoft.com/office/drawing/2014/main" id="{B1CEFE3B-BED9-4A12-A3A6-055F5615B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4042" y="4005444"/>
            <a:ext cx="379302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Probabilities for the selected event:</a:t>
            </a:r>
          </a:p>
          <a:p>
            <a:pPr eaLnBrk="1" hangingPunct="1"/>
            <a:endParaRPr lang="en-US" altLang="sv-SE" sz="20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(y)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dy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=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 dx</a:t>
            </a:r>
          </a:p>
          <a:p>
            <a:pPr eaLnBrk="1" hangingPunct="1"/>
            <a:endParaRPr lang="en-US" altLang="sv-SE" sz="20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but since: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dy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=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y´dx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= 2dx</a:t>
            </a:r>
          </a:p>
          <a:p>
            <a:pPr eaLnBrk="1" hangingPunct="1"/>
            <a:endParaRPr lang="en-US" altLang="sv-SE" sz="20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(y) =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 /2 =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(y/2) /2</a:t>
            </a:r>
          </a:p>
          <a:p>
            <a:pPr eaLnBrk="1" hangingPunct="1"/>
            <a:endParaRPr lang="en-US" altLang="sv-SE" sz="20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Freeform 1047" descr="Diagonalrand från vänster bred">
            <a:extLst>
              <a:ext uri="{FF2B5EF4-FFF2-40B4-BE49-F238E27FC236}">
                <a16:creationId xmlns:a16="http://schemas.microsoft.com/office/drawing/2014/main" id="{551C98DF-0539-43F4-A2D3-70F6D2E50C09}"/>
              </a:ext>
            </a:extLst>
          </p:cNvPr>
          <p:cNvSpPr>
            <a:spLocks/>
          </p:cNvSpPr>
          <p:nvPr/>
        </p:nvSpPr>
        <p:spPr bwMode="auto">
          <a:xfrm>
            <a:off x="6050342" y="3249794"/>
            <a:ext cx="79375" cy="587375"/>
          </a:xfrm>
          <a:custGeom>
            <a:avLst/>
            <a:gdLst>
              <a:gd name="T0" fmla="*/ 2147483647 w 38"/>
              <a:gd name="T1" fmla="*/ 2147483647 h 535"/>
              <a:gd name="T2" fmla="*/ 0 w 38"/>
              <a:gd name="T3" fmla="*/ 2147483647 h 535"/>
              <a:gd name="T4" fmla="*/ 2147483647 w 38"/>
              <a:gd name="T5" fmla="*/ 2147483647 h 535"/>
              <a:gd name="T6" fmla="*/ 2147483647 w 38"/>
              <a:gd name="T7" fmla="*/ 0 h 535"/>
              <a:gd name="T8" fmla="*/ 2147483647 w 38"/>
              <a:gd name="T9" fmla="*/ 2147483647 h 535"/>
              <a:gd name="T10" fmla="*/ 2147483647 w 38"/>
              <a:gd name="T11" fmla="*/ 2147483647 h 5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"/>
              <a:gd name="T19" fmla="*/ 0 h 535"/>
              <a:gd name="T20" fmla="*/ 38 w 38"/>
              <a:gd name="T21" fmla="*/ 535 h 5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" h="535">
                <a:moveTo>
                  <a:pt x="3" y="535"/>
                </a:moveTo>
                <a:lnTo>
                  <a:pt x="0" y="330"/>
                </a:lnTo>
                <a:lnTo>
                  <a:pt x="16" y="212"/>
                </a:lnTo>
                <a:lnTo>
                  <a:pt x="32" y="0"/>
                </a:lnTo>
                <a:lnTo>
                  <a:pt x="38" y="532"/>
                </a:lnTo>
                <a:lnTo>
                  <a:pt x="3" y="535"/>
                </a:lnTo>
                <a:close/>
              </a:path>
            </a:pathLst>
          </a:cu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Text Box 1048">
            <a:extLst>
              <a:ext uri="{FF2B5EF4-FFF2-40B4-BE49-F238E27FC236}">
                <a16:creationId xmlns:a16="http://schemas.microsoft.com/office/drawing/2014/main" id="{B399D478-F9DA-4426-8D97-B9C7C9D13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6867" y="2759257"/>
            <a:ext cx="23759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areas correspond</a:t>
            </a:r>
          </a:p>
          <a:p>
            <a:pPr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the same event</a:t>
            </a:r>
          </a:p>
        </p:txBody>
      </p:sp>
      <p:sp>
        <p:nvSpPr>
          <p:cNvPr id="18" name="Line 1049">
            <a:extLst>
              <a:ext uri="{FF2B5EF4-FFF2-40B4-BE49-F238E27FC236}">
                <a16:creationId xmlns:a16="http://schemas.microsoft.com/office/drawing/2014/main" id="{C7C83FC5-BF5A-4EBB-8B54-43FEB3FD57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6992" y="1825807"/>
            <a:ext cx="0" cy="113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" name="Text Box 1050">
            <a:extLst>
              <a:ext uri="{FF2B5EF4-FFF2-40B4-BE49-F238E27FC236}">
                <a16:creationId xmlns:a16="http://schemas.microsoft.com/office/drawing/2014/main" id="{E87E70BD-4A62-4BF2-B600-AE217E484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6082" y="1584507"/>
            <a:ext cx="3129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</a:p>
        </p:txBody>
      </p:sp>
      <p:sp>
        <p:nvSpPr>
          <p:cNvPr id="20" name="Line 1051">
            <a:extLst>
              <a:ext uri="{FF2B5EF4-FFF2-40B4-BE49-F238E27FC236}">
                <a16:creationId xmlns:a16="http://schemas.microsoft.com/office/drawing/2014/main" id="{72C9F280-4C38-4300-84A0-29D1C4821DA4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4479" y="2551294"/>
            <a:ext cx="0" cy="1293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Line 1052">
            <a:extLst>
              <a:ext uri="{FF2B5EF4-FFF2-40B4-BE49-F238E27FC236}">
                <a16:creationId xmlns:a16="http://schemas.microsoft.com/office/drawing/2014/main" id="{BA1059DD-1D44-42A3-956D-55E98FCC945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8279" y="2633844"/>
            <a:ext cx="0" cy="1211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2" name="Line 1049">
            <a:extLst>
              <a:ext uri="{FF2B5EF4-FFF2-40B4-BE49-F238E27FC236}">
                <a16:creationId xmlns:a16="http://schemas.microsoft.com/office/drawing/2014/main" id="{093848E9-4EAF-43A1-B94C-5A3D0D897E9F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220613" y="3278371"/>
            <a:ext cx="0" cy="113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3" name="Rectangle 1045">
            <a:extLst>
              <a:ext uri="{FF2B5EF4-FFF2-40B4-BE49-F238E27FC236}">
                <a16:creationId xmlns:a16="http://schemas.microsoft.com/office/drawing/2014/main" id="{1833D718-769B-4D29-BE91-2D33331481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8632" y="1005885"/>
            <a:ext cx="66540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stochastic variable </a:t>
            </a:r>
            <a:r>
              <a:rPr lang="en-US" altLang="sv-SE" sz="2000" b="1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=2</a:t>
            </a:r>
            <a:r>
              <a:rPr lang="en-US" altLang="sv-SE" sz="2000" b="1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has the probability density </a:t>
            </a:r>
            <a:r>
              <a:rPr lang="en-US" altLang="sv-SE" sz="2000" dirty="0" err="1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(y/2)/2</a:t>
            </a:r>
            <a:endParaRPr lang="en-US" altLang="sv-SE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4" name="Text Box 1048">
            <a:extLst>
              <a:ext uri="{FF2B5EF4-FFF2-40B4-BE49-F238E27FC236}">
                <a16:creationId xmlns:a16="http://schemas.microsoft.com/office/drawing/2014/main" id="{BC81BEF7-88AA-4F74-B9DD-30D66611A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6867" y="5852115"/>
            <a:ext cx="33407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Twice as wide and half as high</a:t>
            </a:r>
          </a:p>
        </p:txBody>
      </p:sp>
    </p:spTree>
    <p:extLst>
      <p:ext uri="{BB962C8B-B14F-4D97-AF65-F5344CB8AC3E}">
        <p14:creationId xmlns:p14="http://schemas.microsoft.com/office/powerpoint/2010/main" val="314642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8905E-766E-4CDE-97FF-CBF6C58B0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2326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Non-linear transform of stochastic variables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574ED1FB-36B7-4526-B9EA-86627D1B5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5673" y="1798638"/>
            <a:ext cx="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sv-SE" altLang="sv-SE" sz="140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17">
            <a:extLst>
              <a:ext uri="{FF2B5EF4-FFF2-40B4-BE49-F238E27FC236}">
                <a16:creationId xmlns:a16="http://schemas.microsoft.com/office/drawing/2014/main" id="{74E7AD3D-8C35-4787-A358-05BB8BB76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5" y="2874963"/>
            <a:ext cx="917575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3">
            <a:extLst>
              <a:ext uri="{FF2B5EF4-FFF2-40B4-BE49-F238E27FC236}">
                <a16:creationId xmlns:a16="http://schemas.microsoft.com/office/drawing/2014/main" id="{AF16157A-6033-41D1-B6D0-7FFB9FCD5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3143" y="1839913"/>
            <a:ext cx="685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4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y=g(x)</a:t>
            </a:r>
          </a:p>
        </p:txBody>
      </p:sp>
      <p:sp>
        <p:nvSpPr>
          <p:cNvPr id="7" name="Text Box 24">
            <a:extLst>
              <a:ext uri="{FF2B5EF4-FFF2-40B4-BE49-F238E27FC236}">
                <a16:creationId xmlns:a16="http://schemas.microsoft.com/office/drawing/2014/main" id="{D8F37577-9D69-4107-AE6C-C9C165F6B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9216" y="1566863"/>
            <a:ext cx="3032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4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4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endParaRPr lang="en-US" altLang="sv-SE" sz="14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Text Box 25">
            <a:extLst>
              <a:ext uri="{FF2B5EF4-FFF2-40B4-BE49-F238E27FC236}">
                <a16:creationId xmlns:a16="http://schemas.microsoft.com/office/drawing/2014/main" id="{4F729716-7B57-4F92-B2BE-EF207A021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505" y="2868613"/>
            <a:ext cx="303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400" baseline="-250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</a:p>
        </p:txBody>
      </p:sp>
      <p:sp>
        <p:nvSpPr>
          <p:cNvPr id="9" name="Text Box 26">
            <a:extLst>
              <a:ext uri="{FF2B5EF4-FFF2-40B4-BE49-F238E27FC236}">
                <a16:creationId xmlns:a16="http://schemas.microsoft.com/office/drawing/2014/main" id="{ADD822EA-ED3C-4942-A991-741695324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5014" y="3659188"/>
            <a:ext cx="610519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Probabilities for the selected event:</a:t>
            </a:r>
          </a:p>
          <a:p>
            <a:pPr eaLnBrk="1" hangingPunct="1"/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(y) </a:t>
            </a:r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dy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= </a:t>
            </a:r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 dx</a:t>
            </a:r>
          </a:p>
          <a:p>
            <a:pPr eaLnBrk="1" hangingPunct="1"/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but since: </a:t>
            </a:r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dy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= g’(x) dx</a:t>
            </a:r>
          </a:p>
          <a:p>
            <a:pPr eaLnBrk="1" hangingPunct="1"/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(y) = </a:t>
            </a:r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 /|g’(x)| provided g(x) is one-one</a:t>
            </a:r>
          </a:p>
          <a:p>
            <a:pPr eaLnBrk="1" hangingPunct="1"/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If g(x) is non-linear the pdf will be deformed</a:t>
            </a:r>
          </a:p>
          <a:p>
            <a:pPr eaLnBrk="1" hangingPunct="1"/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But if g(x) is approximatively linear in the main range of x</a:t>
            </a: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then g(x) will, apart from a coefficient, have the similar pdf as x</a:t>
            </a:r>
          </a:p>
        </p:txBody>
      </p:sp>
      <p:sp>
        <p:nvSpPr>
          <p:cNvPr id="10" name="Rectangle 27">
            <a:extLst>
              <a:ext uri="{FF2B5EF4-FFF2-40B4-BE49-F238E27FC236}">
                <a16:creationId xmlns:a16="http://schemas.microsoft.com/office/drawing/2014/main" id="{55A393E0-DA49-4323-8F13-14BCC7C41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037" y="936625"/>
            <a:ext cx="65322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stochastic variable y=g(x) has the probability density </a:t>
            </a:r>
            <a:r>
              <a:rPr lang="en-US" altLang="sv-SE" sz="1800" dirty="0" err="1">
                <a:solidFill>
                  <a:schemeClr val="folHlin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chemeClr val="folHlin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chemeClr val="folHlin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 /|g’(x)| </a:t>
            </a:r>
          </a:p>
        </p:txBody>
      </p:sp>
      <p:sp>
        <p:nvSpPr>
          <p:cNvPr id="11" name="Freeform 33" descr="Diagonalrand från vänster bred">
            <a:extLst>
              <a:ext uri="{FF2B5EF4-FFF2-40B4-BE49-F238E27FC236}">
                <a16:creationId xmlns:a16="http://schemas.microsoft.com/office/drawing/2014/main" id="{ADC2E003-3DEE-4E63-B2EB-B340B678F830}"/>
              </a:ext>
            </a:extLst>
          </p:cNvPr>
          <p:cNvSpPr>
            <a:spLocks/>
          </p:cNvSpPr>
          <p:nvPr/>
        </p:nvSpPr>
        <p:spPr bwMode="auto">
          <a:xfrm>
            <a:off x="6318255" y="2890838"/>
            <a:ext cx="79375" cy="587375"/>
          </a:xfrm>
          <a:custGeom>
            <a:avLst/>
            <a:gdLst>
              <a:gd name="T0" fmla="*/ 2147483647 w 38"/>
              <a:gd name="T1" fmla="*/ 2147483647 h 535"/>
              <a:gd name="T2" fmla="*/ 0 w 38"/>
              <a:gd name="T3" fmla="*/ 2147483647 h 535"/>
              <a:gd name="T4" fmla="*/ 2147483647 w 38"/>
              <a:gd name="T5" fmla="*/ 2147483647 h 535"/>
              <a:gd name="T6" fmla="*/ 2147483647 w 38"/>
              <a:gd name="T7" fmla="*/ 0 h 535"/>
              <a:gd name="T8" fmla="*/ 2147483647 w 38"/>
              <a:gd name="T9" fmla="*/ 2147483647 h 535"/>
              <a:gd name="T10" fmla="*/ 2147483647 w 38"/>
              <a:gd name="T11" fmla="*/ 2147483647 h 5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"/>
              <a:gd name="T19" fmla="*/ 0 h 535"/>
              <a:gd name="T20" fmla="*/ 38 w 38"/>
              <a:gd name="T21" fmla="*/ 535 h 5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" h="535">
                <a:moveTo>
                  <a:pt x="3" y="535"/>
                </a:moveTo>
                <a:lnTo>
                  <a:pt x="0" y="330"/>
                </a:lnTo>
                <a:lnTo>
                  <a:pt x="16" y="212"/>
                </a:lnTo>
                <a:lnTo>
                  <a:pt x="32" y="0"/>
                </a:lnTo>
                <a:lnTo>
                  <a:pt x="38" y="532"/>
                </a:lnTo>
                <a:lnTo>
                  <a:pt x="3" y="535"/>
                </a:lnTo>
                <a:close/>
              </a:path>
            </a:pathLst>
          </a:cu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 Box 34">
            <a:extLst>
              <a:ext uri="{FF2B5EF4-FFF2-40B4-BE49-F238E27FC236}">
                <a16:creationId xmlns:a16="http://schemas.microsoft.com/office/drawing/2014/main" id="{BF342AEF-FB09-4F24-9C15-DE9088441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1130" y="2401887"/>
            <a:ext cx="21595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areas correspond</a:t>
            </a: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the same event</a:t>
            </a:r>
          </a:p>
        </p:txBody>
      </p:sp>
      <p:sp>
        <p:nvSpPr>
          <p:cNvPr id="13" name="Line 35">
            <a:extLst>
              <a:ext uri="{FF2B5EF4-FFF2-40B4-BE49-F238E27FC236}">
                <a16:creationId xmlns:a16="http://schemas.microsoft.com/office/drawing/2014/main" id="{B07A348A-4EE5-4A93-8AA8-420D4F4DE0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14905" y="1466850"/>
            <a:ext cx="0" cy="113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Text Box 36">
            <a:extLst>
              <a:ext uri="{FF2B5EF4-FFF2-40B4-BE49-F238E27FC236}">
                <a16:creationId xmlns:a16="http://schemas.microsoft.com/office/drawing/2014/main" id="{C55877DD-A4B9-47A3-8CED-9CE9E43D4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4336" y="1225550"/>
            <a:ext cx="2744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400" dirty="0"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</a:p>
        </p:txBody>
      </p:sp>
      <p:sp>
        <p:nvSpPr>
          <p:cNvPr id="15" name="Line 21">
            <a:extLst>
              <a:ext uri="{FF2B5EF4-FFF2-40B4-BE49-F238E27FC236}">
                <a16:creationId xmlns:a16="http://schemas.microsoft.com/office/drawing/2014/main" id="{0D659789-D56D-4AC8-8478-EE1D657A4E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2393" y="2192338"/>
            <a:ext cx="0" cy="1293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Line 22">
            <a:extLst>
              <a:ext uri="{FF2B5EF4-FFF2-40B4-BE49-F238E27FC236}">
                <a16:creationId xmlns:a16="http://schemas.microsoft.com/office/drawing/2014/main" id="{E821A613-78F6-4AA2-9AF2-74805F586860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6193" y="2274888"/>
            <a:ext cx="0" cy="1211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Freeform 37">
            <a:extLst>
              <a:ext uri="{FF2B5EF4-FFF2-40B4-BE49-F238E27FC236}">
                <a16:creationId xmlns:a16="http://schemas.microsoft.com/office/drawing/2014/main" id="{95AE48DF-8C80-40F8-8DCC-07A44DBF7D76}"/>
              </a:ext>
            </a:extLst>
          </p:cNvPr>
          <p:cNvSpPr>
            <a:spLocks/>
          </p:cNvSpPr>
          <p:nvPr/>
        </p:nvSpPr>
        <p:spPr bwMode="auto">
          <a:xfrm>
            <a:off x="3473455" y="1466850"/>
            <a:ext cx="3632200" cy="2176463"/>
          </a:xfrm>
          <a:custGeom>
            <a:avLst/>
            <a:gdLst>
              <a:gd name="T0" fmla="*/ 0 w 1716"/>
              <a:gd name="T1" fmla="*/ 2147483647 h 1980"/>
              <a:gd name="T2" fmla="*/ 2147483647 w 1716"/>
              <a:gd name="T3" fmla="*/ 2147483647 h 1980"/>
              <a:gd name="T4" fmla="*/ 2147483647 w 1716"/>
              <a:gd name="T5" fmla="*/ 2147483647 h 1980"/>
              <a:gd name="T6" fmla="*/ 2147483647 w 1716"/>
              <a:gd name="T7" fmla="*/ 0 h 1980"/>
              <a:gd name="T8" fmla="*/ 0 60000 65536"/>
              <a:gd name="T9" fmla="*/ 0 60000 65536"/>
              <a:gd name="T10" fmla="*/ 0 60000 65536"/>
              <a:gd name="T11" fmla="*/ 0 60000 65536"/>
              <a:gd name="T12" fmla="*/ 0 w 1716"/>
              <a:gd name="T13" fmla="*/ 0 h 1980"/>
              <a:gd name="T14" fmla="*/ 1716 w 1716"/>
              <a:gd name="T15" fmla="*/ 1980 h 19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6" h="1980">
                <a:moveTo>
                  <a:pt x="0" y="1980"/>
                </a:moveTo>
                <a:cubicBezTo>
                  <a:pt x="151" y="1964"/>
                  <a:pt x="303" y="1948"/>
                  <a:pt x="506" y="1772"/>
                </a:cubicBezTo>
                <a:cubicBezTo>
                  <a:pt x="709" y="1596"/>
                  <a:pt x="1018" y="1219"/>
                  <a:pt x="1220" y="924"/>
                </a:cubicBezTo>
                <a:cubicBezTo>
                  <a:pt x="1422" y="629"/>
                  <a:pt x="1569" y="314"/>
                  <a:pt x="1716" y="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18" name="Object 2">
            <a:extLst>
              <a:ext uri="{FF2B5EF4-FFF2-40B4-BE49-F238E27FC236}">
                <a16:creationId xmlns:a16="http://schemas.microsoft.com/office/drawing/2014/main" id="{12408228-6913-4C44-928F-A558D22A2B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1155622"/>
              </p:ext>
            </p:extLst>
          </p:nvPr>
        </p:nvGraphicFramePr>
        <p:xfrm>
          <a:off x="4899030" y="1576388"/>
          <a:ext cx="571500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1" name="Drawing" r:id="rId4" imgW="868909" imgH="815435" progId="Canvas.Drawing.9">
                  <p:embed/>
                </p:oleObj>
              </mc:Choice>
              <mc:Fallback>
                <p:oleObj name="Drawing" r:id="rId4" imgW="868909" imgH="815435" progId="Canvas.Drawing.9">
                  <p:embed/>
                  <p:pic>
                    <p:nvPicPr>
                      <p:cNvPr id="31763" name="Object 2">
                        <a:extLst>
                          <a:ext uri="{FF2B5EF4-FFF2-40B4-BE49-F238E27FC236}">
                            <a16:creationId xmlns:a16="http://schemas.microsoft.com/office/drawing/2014/main" id="{024BCE7E-DBBC-44A6-AD0F-E8959DB342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9030" y="1576388"/>
                        <a:ext cx="571500" cy="1071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Freeform 1027" descr="Diagonalrand från höger bred">
            <a:extLst>
              <a:ext uri="{FF2B5EF4-FFF2-40B4-BE49-F238E27FC236}">
                <a16:creationId xmlns:a16="http://schemas.microsoft.com/office/drawing/2014/main" id="{9437471C-25E6-49E9-A03B-7BCDF6AF9406}"/>
              </a:ext>
            </a:extLst>
          </p:cNvPr>
          <p:cNvSpPr>
            <a:spLocks/>
          </p:cNvSpPr>
          <p:nvPr/>
        </p:nvSpPr>
        <p:spPr bwMode="auto">
          <a:xfrm>
            <a:off x="4902205" y="2187575"/>
            <a:ext cx="496888" cy="103188"/>
          </a:xfrm>
          <a:custGeom>
            <a:avLst/>
            <a:gdLst>
              <a:gd name="T0" fmla="*/ 0 w 326"/>
              <a:gd name="T1" fmla="*/ 0 h 84"/>
              <a:gd name="T2" fmla="*/ 2147483647 w 326"/>
              <a:gd name="T3" fmla="*/ 0 h 84"/>
              <a:gd name="T4" fmla="*/ 2147483647 w 326"/>
              <a:gd name="T5" fmla="*/ 2147483647 h 84"/>
              <a:gd name="T6" fmla="*/ 2147483647 w 326"/>
              <a:gd name="T7" fmla="*/ 2147483647 h 84"/>
              <a:gd name="T8" fmla="*/ 2147483647 w 326"/>
              <a:gd name="T9" fmla="*/ 2147483647 h 84"/>
              <a:gd name="T10" fmla="*/ 0 w 326"/>
              <a:gd name="T11" fmla="*/ 2147483647 h 84"/>
              <a:gd name="T12" fmla="*/ 0 w 326"/>
              <a:gd name="T13" fmla="*/ 0 h 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6"/>
              <a:gd name="T22" fmla="*/ 0 h 84"/>
              <a:gd name="T23" fmla="*/ 326 w 326"/>
              <a:gd name="T24" fmla="*/ 84 h 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6" h="84">
                <a:moveTo>
                  <a:pt x="0" y="0"/>
                </a:moveTo>
                <a:lnTo>
                  <a:pt x="326" y="0"/>
                </a:lnTo>
                <a:lnTo>
                  <a:pt x="294" y="29"/>
                </a:lnTo>
                <a:lnTo>
                  <a:pt x="240" y="52"/>
                </a:lnTo>
                <a:lnTo>
                  <a:pt x="189" y="80"/>
                </a:lnTo>
                <a:lnTo>
                  <a:pt x="0" y="84"/>
                </a:lnTo>
                <a:lnTo>
                  <a:pt x="0" y="0"/>
                </a:lnTo>
                <a:close/>
              </a:path>
            </a:pathLst>
          </a:custGeom>
          <a:pattFill prst="wd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0" name="Line 1049">
            <a:extLst>
              <a:ext uri="{FF2B5EF4-FFF2-40B4-BE49-F238E27FC236}">
                <a16:creationId xmlns:a16="http://schemas.microsoft.com/office/drawing/2014/main" id="{2C3CFAED-440B-44F5-80EF-560431C879B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99030" y="1433513"/>
            <a:ext cx="0" cy="113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Line 19">
            <a:extLst>
              <a:ext uri="{FF2B5EF4-FFF2-40B4-BE49-F238E27FC236}">
                <a16:creationId xmlns:a16="http://schemas.microsoft.com/office/drawing/2014/main" id="{5A377A2F-B9DF-4919-86A5-FD970732D58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3793" y="2192338"/>
            <a:ext cx="15033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2" name="Line 20">
            <a:extLst>
              <a:ext uri="{FF2B5EF4-FFF2-40B4-BE49-F238E27FC236}">
                <a16:creationId xmlns:a16="http://schemas.microsoft.com/office/drawing/2014/main" id="{982ECDBA-59E9-44EA-8534-F21CCC06764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3793" y="2278063"/>
            <a:ext cx="141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3" name="Line 1049">
            <a:extLst>
              <a:ext uri="{FF2B5EF4-FFF2-40B4-BE49-F238E27FC236}">
                <a16:creationId xmlns:a16="http://schemas.microsoft.com/office/drawing/2014/main" id="{1C2DFF54-F5D1-46F6-9D33-6E266FBEC5E2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497060" y="2916862"/>
            <a:ext cx="0" cy="113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28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9142A-51AE-4C07-B76B-78C1B7921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279" y="18255"/>
            <a:ext cx="10572307" cy="827033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Monte Carlo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8BAB0-EA9B-4214-9361-204FCC15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986" y="1253331"/>
            <a:ext cx="10515600" cy="435133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are consists of many choices of </a:t>
            </a:r>
            <a:r>
              <a:rPr lang="en-US" sz="1800" dirty="0" err="1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sv:s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with different distribution functions</a:t>
            </a:r>
          </a:p>
          <a:p>
            <a:pPr marL="0" indent="0">
              <a:buNone/>
            </a:pPr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uniformly distributed </a:t>
            </a:r>
            <a:r>
              <a:rPr lang="en-US" sz="1800" dirty="0" err="1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sv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 easily generated in a computer. </a:t>
            </a:r>
          </a:p>
          <a:p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You start with a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seed number 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initialize the random number generator which then generate a sequence of numbers, one for each function call,  a sequence of approximately uniformly distributed values.</a:t>
            </a:r>
          </a:p>
          <a:p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 is called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pseudo random variable. 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If you start with the same seed you get the same sequence (very useful if you are developing a program).</a:t>
            </a:r>
          </a:p>
          <a:p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pseudo random variable 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 then be transformed into any desired distribution</a:t>
            </a:r>
          </a:p>
          <a:p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DA9A7E-9C21-41B5-AEFA-BE8A2398DDEE}"/>
              </a:ext>
            </a:extLst>
          </p:cNvPr>
          <p:cNvSpPr txBox="1"/>
          <p:nvPr/>
        </p:nvSpPr>
        <p:spPr>
          <a:xfrm>
            <a:off x="1527925" y="4866004"/>
            <a:ext cx="1116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Normal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4346AE-0C29-46D4-8D37-2756A09AAB29}"/>
              </a:ext>
            </a:extLst>
          </p:cNvPr>
          <p:cNvSpPr txBox="1"/>
          <p:nvPr/>
        </p:nvSpPr>
        <p:spPr>
          <a:xfrm>
            <a:off x="1527925" y="4602526"/>
            <a:ext cx="1116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Range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1AF306-4CCC-43DF-8392-89516C508A67}"/>
              </a:ext>
            </a:extLst>
          </p:cNvPr>
          <p:cNvSpPr txBox="1"/>
          <p:nvPr/>
        </p:nvSpPr>
        <p:spPr>
          <a:xfrm>
            <a:off x="1527925" y="4339048"/>
            <a:ext cx="1116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Uniform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B4F1A6-A515-4210-9888-039DA61168A7}"/>
              </a:ext>
            </a:extLst>
          </p:cNvPr>
          <p:cNvSpPr txBox="1"/>
          <p:nvPr/>
        </p:nvSpPr>
        <p:spPr>
          <a:xfrm>
            <a:off x="1492490" y="5960479"/>
            <a:ext cx="2441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/>
              <a:t>Columb</a:t>
            </a:r>
            <a:r>
              <a:rPr lang="sv-SE" dirty="0"/>
              <a:t> or Absorption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6E8785-F9FE-4354-9F68-8CF6E842490E}"/>
              </a:ext>
            </a:extLst>
          </p:cNvPr>
          <p:cNvSpPr/>
          <p:nvPr/>
        </p:nvSpPr>
        <p:spPr>
          <a:xfrm>
            <a:off x="3796718" y="4602526"/>
            <a:ext cx="323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/>
              <a:t>x = log(1-uniformRand(0, 1))/(-λ)</a:t>
            </a:r>
            <a:endParaRPr lang="sv-S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883FCA-CBC1-4403-A8BE-6DF4D62F024F}"/>
              </a:ext>
            </a:extLst>
          </p:cNvPr>
          <p:cNvSpPr/>
          <p:nvPr/>
        </p:nvSpPr>
        <p:spPr>
          <a:xfrm>
            <a:off x="3822430" y="4322557"/>
            <a:ext cx="2218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/>
              <a:t>x = uniformRand(0, 1)</a:t>
            </a:r>
            <a:endParaRPr lang="sv-S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0B1CB6-D71C-4145-9FFB-7EA69BBBB7D0}"/>
              </a:ext>
            </a:extLst>
          </p:cNvPr>
          <p:cNvSpPr/>
          <p:nvPr/>
        </p:nvSpPr>
        <p:spPr>
          <a:xfrm>
            <a:off x="3796718" y="4866004"/>
            <a:ext cx="32098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/>
              <a:t>x = 0; </a:t>
            </a:r>
          </a:p>
          <a:p>
            <a:r>
              <a:rPr lang="da-DK" dirty="0"/>
              <a:t>For i=1,12</a:t>
            </a:r>
          </a:p>
          <a:p>
            <a:r>
              <a:rPr lang="da-DK" dirty="0"/>
              <a:t>x=x+ uniformRand(0, 1)/sqrt(12)</a:t>
            </a:r>
          </a:p>
          <a:p>
            <a:r>
              <a:rPr lang="da-DK" dirty="0"/>
              <a:t>end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011747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CD2782-36B1-4369-A431-F2D2C2E3B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5403" y="3744373"/>
            <a:ext cx="2224367" cy="16682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19142A-51AE-4C07-B76B-78C1B7921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279" y="0"/>
            <a:ext cx="10572307" cy="827033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A simple simulation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384D695-8F27-429D-824B-75AC31877B8C}"/>
              </a:ext>
            </a:extLst>
          </p:cNvPr>
          <p:cNvGrpSpPr/>
          <p:nvPr/>
        </p:nvGrpSpPr>
        <p:grpSpPr>
          <a:xfrm>
            <a:off x="6569094" y="1046454"/>
            <a:ext cx="3937986" cy="1841419"/>
            <a:chOff x="7186174" y="1596217"/>
            <a:chExt cx="3937986" cy="1841419"/>
          </a:xfrm>
        </p:grpSpPr>
        <p:graphicFrame>
          <p:nvGraphicFramePr>
            <p:cNvPr id="6" name="Object 5">
              <a:extLst>
                <a:ext uri="{FF2B5EF4-FFF2-40B4-BE49-F238E27FC236}">
                  <a16:creationId xmlns:a16="http://schemas.microsoft.com/office/drawing/2014/main" id="{7D82E422-0CFE-426D-9645-82CCD1A8BDF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9787906"/>
                </p:ext>
              </p:extLst>
            </p:nvPr>
          </p:nvGraphicFramePr>
          <p:xfrm>
            <a:off x="8217845" y="1596217"/>
            <a:ext cx="2847797" cy="17135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51" name="Drawing" r:id="rId4" imgW="1108601" imgH="666641" progId="Canvas.Drawing.X">
                    <p:embed/>
                  </p:oleObj>
                </mc:Choice>
                <mc:Fallback>
                  <p:oleObj name="Drawing" r:id="rId4" imgW="1108601" imgH="666641" progId="Canvas.Drawing.X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8217845" y="1596217"/>
                          <a:ext cx="2847797" cy="17135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Line 12">
              <a:extLst>
                <a:ext uri="{FF2B5EF4-FFF2-40B4-BE49-F238E27FC236}">
                  <a16:creationId xmlns:a16="http://schemas.microsoft.com/office/drawing/2014/main" id="{95B73D65-FD7A-4D1C-BB67-04DED6395A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571023" y="2086852"/>
              <a:ext cx="362507" cy="36615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 u="sng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4CCFE7A-2E4F-4B25-8AB8-DC765F73211A}"/>
                </a:ext>
              </a:extLst>
            </p:cNvPr>
            <p:cNvSpPr txBox="1"/>
            <p:nvPr/>
          </p:nvSpPr>
          <p:spPr>
            <a:xfrm>
              <a:off x="7186174" y="2453004"/>
              <a:ext cx="973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u="sng" dirty="0">
                  <a:latin typeface="Symbol" panose="05050102010706020507" pitchFamily="18" charset="2"/>
                </a:rPr>
                <a:t>g</a:t>
              </a:r>
              <a:r>
                <a:rPr lang="sv-SE" u="sng" dirty="0"/>
                <a:t>-source</a:t>
              </a:r>
            </a:p>
          </p:txBody>
        </p:sp>
        <p:sp>
          <p:nvSpPr>
            <p:cNvPr id="11" name="Line 12">
              <a:extLst>
                <a:ext uri="{FF2B5EF4-FFF2-40B4-BE49-F238E27FC236}">
                  <a16:creationId xmlns:a16="http://schemas.microsoft.com/office/drawing/2014/main" id="{1C139285-A31D-4A42-95B3-102AC6BC4A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066137" y="1778312"/>
              <a:ext cx="504886" cy="4916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 u="sng"/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5EFEC4B6-8CDE-4A9B-BD57-086684F2F3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77183" y="3071485"/>
              <a:ext cx="293840" cy="3661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 u="sng"/>
            </a:p>
          </p:txBody>
        </p:sp>
        <p:sp>
          <p:nvSpPr>
            <p:cNvPr id="13" name="Line 12">
              <a:extLst>
                <a:ext uri="{FF2B5EF4-FFF2-40B4-BE49-F238E27FC236}">
                  <a16:creationId xmlns:a16="http://schemas.microsoft.com/office/drawing/2014/main" id="{4FB8F2E0-5487-488A-89A7-1295605998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629541" y="2776325"/>
              <a:ext cx="494619" cy="1673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 u="sng"/>
            </a:p>
          </p:txBody>
        </p:sp>
        <p:sp>
          <p:nvSpPr>
            <p:cNvPr id="14" name="Line 12">
              <a:extLst>
                <a:ext uri="{FF2B5EF4-FFF2-40B4-BE49-F238E27FC236}">
                  <a16:creationId xmlns:a16="http://schemas.microsoft.com/office/drawing/2014/main" id="{82A9BC93-E20D-4002-A549-605E5D627E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149996" y="2593249"/>
              <a:ext cx="738656" cy="367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 u="sng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CF1852D-109E-4A80-A15B-3488539CCAEB}"/>
              </a:ext>
            </a:extLst>
          </p:cNvPr>
          <p:cNvSpPr txBox="1"/>
          <p:nvPr/>
        </p:nvSpPr>
        <p:spPr>
          <a:xfrm>
            <a:off x="10220338" y="1845784"/>
            <a:ext cx="1224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Absorption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2F3EB9-71AA-49E3-889E-330E4B0344AA}"/>
              </a:ext>
            </a:extLst>
          </p:cNvPr>
          <p:cNvSpPr txBox="1"/>
          <p:nvPr/>
        </p:nvSpPr>
        <p:spPr>
          <a:xfrm>
            <a:off x="10405462" y="2198286"/>
            <a:ext cx="1284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Penetration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21454F-1902-4D3D-B34C-0E7C1F60D8BC}"/>
              </a:ext>
            </a:extLst>
          </p:cNvPr>
          <p:cNvSpPr txBox="1"/>
          <p:nvPr/>
        </p:nvSpPr>
        <p:spPr>
          <a:xfrm>
            <a:off x="10307309" y="1319377"/>
            <a:ext cx="1498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Outside</a:t>
            </a:r>
            <a:r>
              <a:rPr lang="sv-SE" dirty="0"/>
              <a:t> </a:t>
            </a:r>
            <a:r>
              <a:rPr lang="sv-SE" dirty="0" err="1"/>
              <a:t>range</a:t>
            </a:r>
            <a:endParaRPr lang="sv-S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10E3CB-DFC0-4C27-875D-92C2090473DA}"/>
              </a:ext>
            </a:extLst>
          </p:cNvPr>
          <p:cNvSpPr txBox="1"/>
          <p:nvPr/>
        </p:nvSpPr>
        <p:spPr>
          <a:xfrm>
            <a:off x="9902244" y="1021825"/>
            <a:ext cx="1053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Compton</a:t>
            </a:r>
            <a:endParaRPr lang="sv-S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188C95-E70D-4149-8C1B-658DB63ABDDC}"/>
              </a:ext>
            </a:extLst>
          </p:cNvPr>
          <p:cNvSpPr txBox="1"/>
          <p:nvPr/>
        </p:nvSpPr>
        <p:spPr>
          <a:xfrm>
            <a:off x="9133388" y="2796098"/>
            <a:ext cx="1053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Compton</a:t>
            </a:r>
            <a:endParaRPr lang="sv-S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D4EF19-315E-46F1-B988-DF902967D4FE}"/>
              </a:ext>
            </a:extLst>
          </p:cNvPr>
          <p:cNvSpPr txBox="1"/>
          <p:nvPr/>
        </p:nvSpPr>
        <p:spPr>
          <a:xfrm>
            <a:off x="600687" y="823514"/>
            <a:ext cx="61422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simulation of gamma-rays impinging om a cubic crystal</a:t>
            </a:r>
          </a:p>
          <a:p>
            <a:r>
              <a:rPr lang="en-US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rotated in different angels.</a:t>
            </a:r>
          </a:p>
          <a:p>
            <a:r>
              <a:rPr lang="en-US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gamma-rays are scanning over a range covering the crystal in x and y (depth) direction. Gammas out of range are discarded. Inside the crystal they are tracked until escape or absorption</a:t>
            </a:r>
          </a:p>
          <a:p>
            <a:endParaRPr lang="en-US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5" name="Line 12">
            <a:extLst>
              <a:ext uri="{FF2B5EF4-FFF2-40B4-BE49-F238E27FC236}">
                <a16:creationId xmlns:a16="http://schemas.microsoft.com/office/drawing/2014/main" id="{263B64F7-B6B2-41CD-A9AA-81C1C5D5FDC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499788" y="1868224"/>
            <a:ext cx="16830" cy="44199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u="sng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4C3B5DC-23CE-46C6-98D5-D0EEF016E349}"/>
              </a:ext>
            </a:extLst>
          </p:cNvPr>
          <p:cNvGrpSpPr/>
          <p:nvPr/>
        </p:nvGrpSpPr>
        <p:grpSpPr>
          <a:xfrm>
            <a:off x="7374592" y="1461247"/>
            <a:ext cx="284052" cy="369332"/>
            <a:chOff x="7184287" y="2266434"/>
            <a:chExt cx="284052" cy="36933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E6115B4-24BC-430C-B63A-0EE0D134F13B}"/>
                </a:ext>
              </a:extLst>
            </p:cNvPr>
            <p:cNvSpPr/>
            <p:nvPr/>
          </p:nvSpPr>
          <p:spPr>
            <a:xfrm>
              <a:off x="7242818" y="2381839"/>
              <a:ext cx="138921" cy="13892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0C44842-3406-42D1-A517-325EF405CB3B}"/>
                </a:ext>
              </a:extLst>
            </p:cNvPr>
            <p:cNvSpPr/>
            <p:nvPr/>
          </p:nvSpPr>
          <p:spPr>
            <a:xfrm>
              <a:off x="7184287" y="2266434"/>
              <a:ext cx="28405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x</a:t>
              </a: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2420A60-7A4C-43F9-957D-11A4E1E249B6}"/>
              </a:ext>
            </a:extLst>
          </p:cNvPr>
          <p:cNvSpPr txBox="1"/>
          <p:nvPr/>
        </p:nvSpPr>
        <p:spPr>
          <a:xfrm>
            <a:off x="7383105" y="2209209"/>
            <a:ext cx="486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x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2486FC7-2AD7-4853-B172-7555096C4829}"/>
              </a:ext>
            </a:extLst>
          </p:cNvPr>
          <p:cNvSpPr txBox="1"/>
          <p:nvPr/>
        </p:nvSpPr>
        <p:spPr>
          <a:xfrm>
            <a:off x="7572044" y="1423602"/>
            <a:ext cx="779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y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CF8EC38-809D-4A4C-AA41-DFAC2180E47E}"/>
              </a:ext>
            </a:extLst>
          </p:cNvPr>
          <p:cNvGrpSpPr/>
          <p:nvPr/>
        </p:nvGrpSpPr>
        <p:grpSpPr>
          <a:xfrm>
            <a:off x="1673274" y="3973154"/>
            <a:ext cx="4681391" cy="369332"/>
            <a:chOff x="1489405" y="4094026"/>
            <a:chExt cx="4681391" cy="36933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B772EA4-3284-4C27-B06B-FF3A6D7EF0F1}"/>
                </a:ext>
              </a:extLst>
            </p:cNvPr>
            <p:cNvSpPr txBox="1"/>
            <p:nvPr/>
          </p:nvSpPr>
          <p:spPr>
            <a:xfrm>
              <a:off x="1492208" y="4094026"/>
              <a:ext cx="4678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Generate range, absorption or  Compton</a:t>
              </a:r>
              <a:endParaRPr lang="sv-SE" dirty="0"/>
            </a:p>
          </p:txBody>
        </p: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87DB2B0E-1F65-473D-A8E0-08EDF03A5D79}"/>
                </a:ext>
              </a:extLst>
            </p:cNvPr>
            <p:cNvSpPr/>
            <p:nvPr/>
          </p:nvSpPr>
          <p:spPr>
            <a:xfrm>
              <a:off x="1489405" y="4136344"/>
              <a:ext cx="3896561" cy="30455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352D6C5-630B-4AA1-A4A1-B8A6E98330DB}"/>
              </a:ext>
            </a:extLst>
          </p:cNvPr>
          <p:cNvGrpSpPr/>
          <p:nvPr/>
        </p:nvGrpSpPr>
        <p:grpSpPr>
          <a:xfrm>
            <a:off x="1547838" y="5242014"/>
            <a:ext cx="4501878" cy="369332"/>
            <a:chOff x="1489405" y="5211416"/>
            <a:chExt cx="4501878" cy="36933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764D216-77DC-4BD5-ABBD-219F7FDE948A}"/>
                </a:ext>
              </a:extLst>
            </p:cNvPr>
            <p:cNvSpPr txBox="1"/>
            <p:nvPr/>
          </p:nvSpPr>
          <p:spPr>
            <a:xfrm>
              <a:off x="1489405" y="5211416"/>
              <a:ext cx="45018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Get New (Compton) direction and energy </a:t>
              </a:r>
              <a:endParaRPr lang="sv-SE" dirty="0"/>
            </a:p>
          </p:txBody>
        </p:sp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2C079BED-D059-4B8C-9B70-A8B97BF97D53}"/>
                </a:ext>
              </a:extLst>
            </p:cNvPr>
            <p:cNvSpPr/>
            <p:nvPr/>
          </p:nvSpPr>
          <p:spPr>
            <a:xfrm>
              <a:off x="1489405" y="5226104"/>
              <a:ext cx="3985775" cy="31189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EA48794-1574-44C2-9D29-B32894EEF1E9}"/>
              </a:ext>
            </a:extLst>
          </p:cNvPr>
          <p:cNvGrpSpPr/>
          <p:nvPr/>
        </p:nvGrpSpPr>
        <p:grpSpPr>
          <a:xfrm>
            <a:off x="2426663" y="2403544"/>
            <a:ext cx="2389781" cy="369332"/>
            <a:chOff x="1441722" y="2546856"/>
            <a:chExt cx="2389781" cy="36933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007837F-7713-4B4A-B497-6A42DB524020}"/>
                </a:ext>
              </a:extLst>
            </p:cNvPr>
            <p:cNvSpPr txBox="1"/>
            <p:nvPr/>
          </p:nvSpPr>
          <p:spPr>
            <a:xfrm>
              <a:off x="1441722" y="2546856"/>
              <a:ext cx="2389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New </a:t>
              </a:r>
              <a:r>
                <a:rPr lang="en-US" dirty="0">
                  <a:latin typeface="Symbol" panose="05050102010706020507" pitchFamily="18" charset="2"/>
                </a:rPr>
                <a:t>g</a:t>
              </a:r>
              <a:r>
                <a:rPr lang="en-US" dirty="0"/>
                <a:t>, direction 0,0</a:t>
              </a:r>
              <a:endParaRPr lang="sv-SE" dirty="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6034F2E-09E3-4DAD-B699-C78BE67F1612}"/>
                </a:ext>
              </a:extLst>
            </p:cNvPr>
            <p:cNvSpPr/>
            <p:nvPr/>
          </p:nvSpPr>
          <p:spPr>
            <a:xfrm>
              <a:off x="1489405" y="2613226"/>
              <a:ext cx="1932583" cy="2627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D5DB25B-94E6-4356-9E3D-16C94635537C}"/>
              </a:ext>
            </a:extLst>
          </p:cNvPr>
          <p:cNvSpPr txBox="1"/>
          <p:nvPr/>
        </p:nvSpPr>
        <p:spPr>
          <a:xfrm>
            <a:off x="2627357" y="3196028"/>
            <a:ext cx="2389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Outside crystal</a:t>
            </a:r>
            <a:r>
              <a:rPr lang="sv-SE" dirty="0"/>
              <a:t>?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2C3A1F6-DA7C-4AC0-BA06-9BE45DD4D5B6}"/>
              </a:ext>
            </a:extLst>
          </p:cNvPr>
          <p:cNvSpPr/>
          <p:nvPr/>
        </p:nvSpPr>
        <p:spPr>
          <a:xfrm>
            <a:off x="2601699" y="3269979"/>
            <a:ext cx="1649287" cy="2444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573C0DC-5EF3-499E-9702-B51BAE206BBE}"/>
              </a:ext>
            </a:extLst>
          </p:cNvPr>
          <p:cNvGrpSpPr/>
          <p:nvPr/>
        </p:nvGrpSpPr>
        <p:grpSpPr>
          <a:xfrm>
            <a:off x="2681640" y="3581382"/>
            <a:ext cx="2437464" cy="369332"/>
            <a:chOff x="1441722" y="3724694"/>
            <a:chExt cx="2437464" cy="36933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F6300F5-8654-47C4-ADE1-8A124E03CCFC}"/>
                </a:ext>
              </a:extLst>
            </p:cNvPr>
            <p:cNvSpPr txBox="1"/>
            <p:nvPr/>
          </p:nvSpPr>
          <p:spPr>
            <a:xfrm>
              <a:off x="1489405" y="3724694"/>
              <a:ext cx="2389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Find hit point</a:t>
              </a:r>
              <a:endParaRPr lang="sv-SE" dirty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7907854D-8335-4D6C-823E-C920D841D6AD}"/>
                </a:ext>
              </a:extLst>
            </p:cNvPr>
            <p:cNvSpPr/>
            <p:nvPr/>
          </p:nvSpPr>
          <p:spPr>
            <a:xfrm>
              <a:off x="1441722" y="3781380"/>
              <a:ext cx="1464164" cy="2497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C1ABE89-1312-4DB0-B1F6-20C0B9CE8243}"/>
              </a:ext>
            </a:extLst>
          </p:cNvPr>
          <p:cNvGrpSpPr/>
          <p:nvPr/>
        </p:nvGrpSpPr>
        <p:grpSpPr>
          <a:xfrm>
            <a:off x="2819080" y="4795968"/>
            <a:ext cx="2389781" cy="369332"/>
            <a:chOff x="1489405" y="4832690"/>
            <a:chExt cx="2389781" cy="36933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002D04B-69F8-4D94-B45B-8F7FDEB15F23}"/>
                </a:ext>
              </a:extLst>
            </p:cNvPr>
            <p:cNvSpPr txBox="1"/>
            <p:nvPr/>
          </p:nvSpPr>
          <p:spPr>
            <a:xfrm>
              <a:off x="1489405" y="4832690"/>
              <a:ext cx="2389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Absorption</a:t>
              </a:r>
              <a:endParaRPr lang="sv-SE" dirty="0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99C49800-5544-49D1-B009-D3F5EE0EDC7D}"/>
                </a:ext>
              </a:extLst>
            </p:cNvPr>
            <p:cNvSpPr/>
            <p:nvPr/>
          </p:nvSpPr>
          <p:spPr>
            <a:xfrm>
              <a:off x="1489405" y="4901795"/>
              <a:ext cx="1248185" cy="24161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9F58EEF-DF44-44A0-9CF2-27CCC24711EC}"/>
              </a:ext>
            </a:extLst>
          </p:cNvPr>
          <p:cNvGrpSpPr/>
          <p:nvPr/>
        </p:nvGrpSpPr>
        <p:grpSpPr>
          <a:xfrm>
            <a:off x="2072974" y="4399393"/>
            <a:ext cx="3562234" cy="369332"/>
            <a:chOff x="1489405" y="4464165"/>
            <a:chExt cx="3562234" cy="36933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4AE454D-B613-4717-BD4C-58318A5C3A4B}"/>
                </a:ext>
              </a:extLst>
            </p:cNvPr>
            <p:cNvSpPr txBox="1"/>
            <p:nvPr/>
          </p:nvSpPr>
          <p:spPr>
            <a:xfrm>
              <a:off x="1489405" y="4464165"/>
              <a:ext cx="35622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Inside crystal, new start point</a:t>
              </a:r>
              <a:endParaRPr lang="sv-SE" dirty="0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1ECB7E8-A558-4222-977C-58DF10BD9550}"/>
                </a:ext>
              </a:extLst>
            </p:cNvPr>
            <p:cNvSpPr/>
            <p:nvPr/>
          </p:nvSpPr>
          <p:spPr>
            <a:xfrm>
              <a:off x="1489405" y="4538688"/>
              <a:ext cx="2824543" cy="25092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23D43A0-3FEE-4CBC-AF2E-776649DA68F5}"/>
              </a:ext>
            </a:extLst>
          </p:cNvPr>
          <p:cNvGrpSpPr/>
          <p:nvPr/>
        </p:nvGrpSpPr>
        <p:grpSpPr>
          <a:xfrm>
            <a:off x="2437613" y="5651635"/>
            <a:ext cx="2389781" cy="369332"/>
            <a:chOff x="1489405" y="5570547"/>
            <a:chExt cx="2389781" cy="36933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076C143-478F-476F-A652-0E589EE27135}"/>
                </a:ext>
              </a:extLst>
            </p:cNvPr>
            <p:cNvSpPr txBox="1"/>
            <p:nvPr/>
          </p:nvSpPr>
          <p:spPr>
            <a:xfrm>
              <a:off x="1489405" y="5570547"/>
              <a:ext cx="2389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Below energy cut-off</a:t>
              </a:r>
              <a:endParaRPr lang="sv-SE" dirty="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DBA4B3AD-912E-47DB-8306-7A562C02E18C}"/>
                </a:ext>
              </a:extLst>
            </p:cNvPr>
            <p:cNvSpPr/>
            <p:nvPr/>
          </p:nvSpPr>
          <p:spPr>
            <a:xfrm>
              <a:off x="1517454" y="5624864"/>
              <a:ext cx="2078438" cy="2666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99C5413A-ACB4-4107-BE40-49A612EDA141}"/>
              </a:ext>
            </a:extLst>
          </p:cNvPr>
          <p:cNvGrpSpPr/>
          <p:nvPr/>
        </p:nvGrpSpPr>
        <p:grpSpPr>
          <a:xfrm>
            <a:off x="2601699" y="6044423"/>
            <a:ext cx="2389781" cy="369332"/>
            <a:chOff x="1441721" y="5960516"/>
            <a:chExt cx="2389781" cy="36933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D45F86C-E91A-4790-9CCB-B31765FA3980}"/>
                </a:ext>
              </a:extLst>
            </p:cNvPr>
            <p:cNvSpPr txBox="1"/>
            <p:nvPr/>
          </p:nvSpPr>
          <p:spPr>
            <a:xfrm>
              <a:off x="1441721" y="5960516"/>
              <a:ext cx="2389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Record Energy</a:t>
              </a:r>
              <a:endParaRPr lang="sv-SE" dirty="0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53EBB07-CA50-441E-A7BC-81791FF7275D}"/>
                </a:ext>
              </a:extLst>
            </p:cNvPr>
            <p:cNvSpPr/>
            <p:nvPr/>
          </p:nvSpPr>
          <p:spPr>
            <a:xfrm>
              <a:off x="1441721" y="6030809"/>
              <a:ext cx="1615629" cy="23961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BEE8044A-5FEF-4AF2-BFC4-BDBB85F5C978}"/>
              </a:ext>
            </a:extLst>
          </p:cNvPr>
          <p:cNvCxnSpPr/>
          <p:nvPr/>
        </p:nvCxnSpPr>
        <p:spPr>
          <a:xfrm>
            <a:off x="3368843" y="2469914"/>
            <a:ext cx="0" cy="39278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3EC05848-2A66-42D9-A425-0C9675AF491D}"/>
              </a:ext>
            </a:extLst>
          </p:cNvPr>
          <p:cNvCxnSpPr>
            <a:cxnSpLocks/>
          </p:cNvCxnSpPr>
          <p:nvPr/>
        </p:nvCxnSpPr>
        <p:spPr>
          <a:xfrm>
            <a:off x="3368843" y="2732706"/>
            <a:ext cx="0" cy="1521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8FAFF8D-10B0-4093-B425-85B73DA7D408}"/>
              </a:ext>
            </a:extLst>
          </p:cNvPr>
          <p:cNvCxnSpPr>
            <a:cxnSpLocks/>
          </p:cNvCxnSpPr>
          <p:nvPr/>
        </p:nvCxnSpPr>
        <p:spPr>
          <a:xfrm>
            <a:off x="3368843" y="3109388"/>
            <a:ext cx="0" cy="1521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045367B-3BC6-438D-AC2D-0E1EE2045D81}"/>
              </a:ext>
            </a:extLst>
          </p:cNvPr>
          <p:cNvCxnSpPr>
            <a:cxnSpLocks/>
          </p:cNvCxnSpPr>
          <p:nvPr/>
        </p:nvCxnSpPr>
        <p:spPr>
          <a:xfrm>
            <a:off x="3368843" y="3492087"/>
            <a:ext cx="0" cy="1287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A460990-10C8-499D-9E32-F63BD2DD35E8}"/>
              </a:ext>
            </a:extLst>
          </p:cNvPr>
          <p:cNvCxnSpPr>
            <a:cxnSpLocks/>
          </p:cNvCxnSpPr>
          <p:nvPr/>
        </p:nvCxnSpPr>
        <p:spPr>
          <a:xfrm>
            <a:off x="3368843" y="3897086"/>
            <a:ext cx="0" cy="1521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06DE726D-2C5D-4B3D-ADB7-EBD324010B07}"/>
              </a:ext>
            </a:extLst>
          </p:cNvPr>
          <p:cNvCxnSpPr>
            <a:cxnSpLocks/>
          </p:cNvCxnSpPr>
          <p:nvPr/>
        </p:nvCxnSpPr>
        <p:spPr>
          <a:xfrm>
            <a:off x="3368843" y="4320023"/>
            <a:ext cx="0" cy="1521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C1AE4B7-F250-4E4D-A04D-B9408F4FBE45}"/>
              </a:ext>
            </a:extLst>
          </p:cNvPr>
          <p:cNvCxnSpPr>
            <a:cxnSpLocks/>
          </p:cNvCxnSpPr>
          <p:nvPr/>
        </p:nvCxnSpPr>
        <p:spPr>
          <a:xfrm>
            <a:off x="3368843" y="4724839"/>
            <a:ext cx="0" cy="1521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09AAAFDF-8DDE-4CAB-87AC-544C6EFC8C91}"/>
              </a:ext>
            </a:extLst>
          </p:cNvPr>
          <p:cNvCxnSpPr>
            <a:cxnSpLocks/>
          </p:cNvCxnSpPr>
          <p:nvPr/>
        </p:nvCxnSpPr>
        <p:spPr>
          <a:xfrm>
            <a:off x="3368843" y="5117428"/>
            <a:ext cx="0" cy="1521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B120851E-FB87-4165-88E0-5832C30799DB}"/>
              </a:ext>
            </a:extLst>
          </p:cNvPr>
          <p:cNvCxnSpPr>
            <a:cxnSpLocks/>
          </p:cNvCxnSpPr>
          <p:nvPr/>
        </p:nvCxnSpPr>
        <p:spPr>
          <a:xfrm>
            <a:off x="3368843" y="5568594"/>
            <a:ext cx="0" cy="1521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16D7D85-80F3-47D9-96C2-EC743F897A33}"/>
              </a:ext>
            </a:extLst>
          </p:cNvPr>
          <p:cNvCxnSpPr>
            <a:cxnSpLocks/>
          </p:cNvCxnSpPr>
          <p:nvPr/>
        </p:nvCxnSpPr>
        <p:spPr>
          <a:xfrm>
            <a:off x="3368843" y="5971493"/>
            <a:ext cx="0" cy="1521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Line 12">
            <a:extLst>
              <a:ext uri="{FF2B5EF4-FFF2-40B4-BE49-F238E27FC236}">
                <a16:creationId xmlns:a16="http://schemas.microsoft.com/office/drawing/2014/main" id="{FF554512-E5DC-4FA9-B923-FC3AA7D04A7E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1944395" y="2049327"/>
            <a:ext cx="3390" cy="1104468"/>
          </a:xfrm>
          <a:prstGeom prst="line">
            <a:avLst/>
          </a:prstGeom>
          <a:noFill/>
          <a:ln w="38100">
            <a:solidFill>
              <a:srgbClr val="1B5C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u="sng"/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BDA9D438-86E9-43D5-839B-94E16038B917}"/>
              </a:ext>
            </a:extLst>
          </p:cNvPr>
          <p:cNvCxnSpPr>
            <a:cxnSpLocks/>
            <a:stCxn id="74" idx="1"/>
          </p:cNvCxnSpPr>
          <p:nvPr/>
        </p:nvCxnSpPr>
        <p:spPr>
          <a:xfrm flipH="1">
            <a:off x="2069593" y="3392191"/>
            <a:ext cx="532106" cy="321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92FAD2E3-5CF5-4637-A99F-5EDB54989324}"/>
              </a:ext>
            </a:extLst>
          </p:cNvPr>
          <p:cNvCxnSpPr>
            <a:cxnSpLocks/>
          </p:cNvCxnSpPr>
          <p:nvPr/>
        </p:nvCxnSpPr>
        <p:spPr>
          <a:xfrm>
            <a:off x="2072974" y="2609055"/>
            <a:ext cx="0" cy="76746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B2AC96D9-8021-4517-B9B6-FCFBEEB3AEDB}"/>
              </a:ext>
            </a:extLst>
          </p:cNvPr>
          <p:cNvCxnSpPr>
            <a:cxnSpLocks/>
          </p:cNvCxnSpPr>
          <p:nvPr/>
        </p:nvCxnSpPr>
        <p:spPr>
          <a:xfrm rot="-60000" flipH="1" flipV="1">
            <a:off x="1393937" y="4601451"/>
            <a:ext cx="675573" cy="153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1AA259AA-1476-4C24-88CF-5D77BB506000}"/>
              </a:ext>
            </a:extLst>
          </p:cNvPr>
          <p:cNvCxnSpPr>
            <a:cxnSpLocks/>
          </p:cNvCxnSpPr>
          <p:nvPr/>
        </p:nvCxnSpPr>
        <p:spPr>
          <a:xfrm>
            <a:off x="1393855" y="2622327"/>
            <a:ext cx="0" cy="196434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56944A46-6D21-431E-B9CB-A49990207146}"/>
              </a:ext>
            </a:extLst>
          </p:cNvPr>
          <p:cNvCxnSpPr>
            <a:cxnSpLocks/>
          </p:cNvCxnSpPr>
          <p:nvPr/>
        </p:nvCxnSpPr>
        <p:spPr>
          <a:xfrm flipH="1" flipV="1">
            <a:off x="-4543407" y="3439403"/>
            <a:ext cx="675572" cy="153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0AFC91CD-44A9-40A2-B1D9-99B73EC45459}"/>
              </a:ext>
            </a:extLst>
          </p:cNvPr>
          <p:cNvCxnSpPr>
            <a:cxnSpLocks/>
          </p:cNvCxnSpPr>
          <p:nvPr/>
        </p:nvCxnSpPr>
        <p:spPr>
          <a:xfrm>
            <a:off x="1377024" y="5009978"/>
            <a:ext cx="0" cy="121909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BFE88C24-1B7E-4026-874C-13DF28D153C6}"/>
              </a:ext>
            </a:extLst>
          </p:cNvPr>
          <p:cNvCxnSpPr>
            <a:cxnSpLocks/>
          </p:cNvCxnSpPr>
          <p:nvPr/>
        </p:nvCxnSpPr>
        <p:spPr>
          <a:xfrm flipH="1">
            <a:off x="1358977" y="4994595"/>
            <a:ext cx="1453595" cy="94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Line 12">
            <a:extLst>
              <a:ext uri="{FF2B5EF4-FFF2-40B4-BE49-F238E27FC236}">
                <a16:creationId xmlns:a16="http://schemas.microsoft.com/office/drawing/2014/main" id="{D1843AFF-E030-4C78-B058-0744E0B6F59A}"/>
              </a:ext>
            </a:extLst>
          </p:cNvPr>
          <p:cNvSpPr>
            <a:spLocks noChangeShapeType="1"/>
          </p:cNvSpPr>
          <p:nvPr/>
        </p:nvSpPr>
        <p:spPr bwMode="auto">
          <a:xfrm rot="6060000" flipH="1" flipV="1">
            <a:off x="1882331" y="5632814"/>
            <a:ext cx="236287" cy="1216001"/>
          </a:xfrm>
          <a:prstGeom prst="line">
            <a:avLst/>
          </a:prstGeom>
          <a:noFill/>
          <a:ln w="38100">
            <a:solidFill>
              <a:srgbClr val="1B5C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u="sng"/>
          </a:p>
        </p:txBody>
      </p:sp>
      <p:sp>
        <p:nvSpPr>
          <p:cNvPr id="169" name="Line 12">
            <a:extLst>
              <a:ext uri="{FF2B5EF4-FFF2-40B4-BE49-F238E27FC236}">
                <a16:creationId xmlns:a16="http://schemas.microsoft.com/office/drawing/2014/main" id="{8E8D189C-4B40-4E87-910F-48F7F06421C1}"/>
              </a:ext>
            </a:extLst>
          </p:cNvPr>
          <p:cNvSpPr>
            <a:spLocks noChangeShapeType="1"/>
          </p:cNvSpPr>
          <p:nvPr/>
        </p:nvSpPr>
        <p:spPr bwMode="auto">
          <a:xfrm rot="15540000" flipV="1">
            <a:off x="5697743" y="4007360"/>
            <a:ext cx="59739" cy="307435"/>
          </a:xfrm>
          <a:prstGeom prst="line">
            <a:avLst/>
          </a:prstGeom>
          <a:noFill/>
          <a:ln w="38100">
            <a:solidFill>
              <a:srgbClr val="1B5C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u="sng"/>
          </a:p>
        </p:txBody>
      </p: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6C1180F6-873E-47D9-AA36-ACF85213BD17}"/>
              </a:ext>
            </a:extLst>
          </p:cNvPr>
          <p:cNvCxnSpPr>
            <a:cxnSpLocks/>
          </p:cNvCxnSpPr>
          <p:nvPr/>
        </p:nvCxnSpPr>
        <p:spPr>
          <a:xfrm>
            <a:off x="5901281" y="4161044"/>
            <a:ext cx="0" cy="164812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D948D1D7-8739-4043-AB41-4E7AFD7C4B41}"/>
              </a:ext>
            </a:extLst>
          </p:cNvPr>
          <p:cNvCxnSpPr>
            <a:cxnSpLocks/>
          </p:cNvCxnSpPr>
          <p:nvPr/>
        </p:nvCxnSpPr>
        <p:spPr>
          <a:xfrm flipH="1">
            <a:off x="4554112" y="5831154"/>
            <a:ext cx="1357743" cy="88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>
            <a:extLst>
              <a:ext uri="{FF2B5EF4-FFF2-40B4-BE49-F238E27FC236}">
                <a16:creationId xmlns:a16="http://schemas.microsoft.com/office/drawing/2014/main" id="{673C6CB5-8AEB-416E-9454-C664E104EBB2}"/>
              </a:ext>
            </a:extLst>
          </p:cNvPr>
          <p:cNvSpPr txBox="1"/>
          <p:nvPr/>
        </p:nvSpPr>
        <p:spPr>
          <a:xfrm>
            <a:off x="2625416" y="491191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y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0121E64A-5CD6-42AF-A094-698130BD1201}"/>
              </a:ext>
            </a:extLst>
          </p:cNvPr>
          <p:cNvSpPr txBox="1"/>
          <p:nvPr/>
        </p:nvSpPr>
        <p:spPr>
          <a:xfrm>
            <a:off x="1777552" y="453309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n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3B15297C-79BA-45A4-8CDC-9DEE175D8EEE}"/>
              </a:ext>
            </a:extLst>
          </p:cNvPr>
          <p:cNvSpPr txBox="1"/>
          <p:nvPr/>
        </p:nvSpPr>
        <p:spPr>
          <a:xfrm>
            <a:off x="2403803" y="330307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y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6F3F339-AE3B-40C4-98E6-3B35CBBBE132}"/>
              </a:ext>
            </a:extLst>
          </p:cNvPr>
          <p:cNvSpPr txBox="1"/>
          <p:nvPr/>
        </p:nvSpPr>
        <p:spPr>
          <a:xfrm>
            <a:off x="4487388" y="576627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n</a:t>
            </a:r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3861A405-B887-4C9A-8649-9CC53C9864D7}"/>
              </a:ext>
            </a:extLst>
          </p:cNvPr>
          <p:cNvCxnSpPr>
            <a:cxnSpLocks/>
          </p:cNvCxnSpPr>
          <p:nvPr/>
        </p:nvCxnSpPr>
        <p:spPr>
          <a:xfrm flipH="1">
            <a:off x="3368844" y="6501472"/>
            <a:ext cx="2888735" cy="187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Line 12">
            <a:extLst>
              <a:ext uri="{FF2B5EF4-FFF2-40B4-BE49-F238E27FC236}">
                <a16:creationId xmlns:a16="http://schemas.microsoft.com/office/drawing/2014/main" id="{A20D8C4B-B353-4304-960B-7DE56EB537D2}"/>
              </a:ext>
            </a:extLst>
          </p:cNvPr>
          <p:cNvSpPr>
            <a:spLocks noChangeShapeType="1"/>
          </p:cNvSpPr>
          <p:nvPr/>
        </p:nvSpPr>
        <p:spPr bwMode="auto">
          <a:xfrm rot="15540000" flipV="1">
            <a:off x="5139837" y="1675890"/>
            <a:ext cx="368418" cy="1830397"/>
          </a:xfrm>
          <a:prstGeom prst="line">
            <a:avLst/>
          </a:prstGeom>
          <a:noFill/>
          <a:ln w="38100">
            <a:solidFill>
              <a:srgbClr val="1B5C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u="sng"/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14B7F252-ED64-49A7-B03C-F0CED842EA61}"/>
              </a:ext>
            </a:extLst>
          </p:cNvPr>
          <p:cNvCxnSpPr>
            <a:cxnSpLocks/>
          </p:cNvCxnSpPr>
          <p:nvPr/>
        </p:nvCxnSpPr>
        <p:spPr>
          <a:xfrm>
            <a:off x="6257579" y="2583432"/>
            <a:ext cx="0" cy="39274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B216F6D4-FE71-4C63-B1F5-5F3B437BB343}"/>
              </a:ext>
            </a:extLst>
          </p:cNvPr>
          <p:cNvCxnSpPr>
            <a:cxnSpLocks/>
          </p:cNvCxnSpPr>
          <p:nvPr/>
        </p:nvCxnSpPr>
        <p:spPr>
          <a:xfrm>
            <a:off x="3368843" y="6352045"/>
            <a:ext cx="0" cy="1521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itle 1">
            <a:extLst>
              <a:ext uri="{FF2B5EF4-FFF2-40B4-BE49-F238E27FC236}">
                <a16:creationId xmlns:a16="http://schemas.microsoft.com/office/drawing/2014/main" id="{29726895-D97C-4210-90B5-A2619A95A04F}"/>
              </a:ext>
            </a:extLst>
          </p:cNvPr>
          <p:cNvSpPr txBox="1">
            <a:spLocks/>
          </p:cNvSpPr>
          <p:nvPr/>
        </p:nvSpPr>
        <p:spPr>
          <a:xfrm>
            <a:off x="6742912" y="3190981"/>
            <a:ext cx="4566886" cy="8270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v-SE" sz="2800" b="1" dirty="0">
                <a:solidFill>
                  <a:srgbClr val="FF0000"/>
                </a:solidFill>
              </a:rPr>
              <a:t>A </a:t>
            </a:r>
            <a:r>
              <a:rPr lang="sv-SE" sz="2800" b="1" dirty="0" err="1">
                <a:solidFill>
                  <a:srgbClr val="FF0000"/>
                </a:solidFill>
              </a:rPr>
              <a:t>complicated</a:t>
            </a:r>
            <a:r>
              <a:rPr lang="sv-SE" sz="2800" b="1" dirty="0">
                <a:solidFill>
                  <a:srgbClr val="FF0000"/>
                </a:solidFill>
              </a:rPr>
              <a:t> simulation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D32BA26-F909-4E74-8470-E496F09D5FB8}"/>
              </a:ext>
            </a:extLst>
          </p:cNvPr>
          <p:cNvGrpSpPr/>
          <p:nvPr/>
        </p:nvGrpSpPr>
        <p:grpSpPr>
          <a:xfrm>
            <a:off x="2717599" y="2816193"/>
            <a:ext cx="1712558" cy="369332"/>
            <a:chOff x="1489405" y="4094026"/>
            <a:chExt cx="4681391" cy="369332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818D20B4-47C2-46EB-A794-534CB51DCD43}"/>
                </a:ext>
              </a:extLst>
            </p:cNvPr>
            <p:cNvSpPr txBox="1"/>
            <p:nvPr/>
          </p:nvSpPr>
          <p:spPr>
            <a:xfrm>
              <a:off x="1492208" y="4094026"/>
              <a:ext cx="4678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Generate </a:t>
              </a:r>
              <a:r>
                <a:rPr lang="en-US" dirty="0" err="1"/>
                <a:t>x,y</a:t>
              </a:r>
              <a:endParaRPr lang="sv-SE" dirty="0"/>
            </a:p>
          </p:txBody>
        </p:sp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D8E88C64-4507-42A9-9BE2-84FE7676A357}"/>
                </a:ext>
              </a:extLst>
            </p:cNvPr>
            <p:cNvSpPr/>
            <p:nvPr/>
          </p:nvSpPr>
          <p:spPr>
            <a:xfrm>
              <a:off x="1489405" y="4136344"/>
              <a:ext cx="3896561" cy="30455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08F8569-7653-4463-AA4D-F39234E22022}"/>
              </a:ext>
            </a:extLst>
          </p:cNvPr>
          <p:cNvSpPr txBox="1"/>
          <p:nvPr/>
        </p:nvSpPr>
        <p:spPr>
          <a:xfrm>
            <a:off x="7916782" y="5497283"/>
            <a:ext cx="2545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Atlas Detector</a:t>
            </a:r>
          </a:p>
          <a:p>
            <a:pPr algn="ctr"/>
            <a:r>
              <a:rPr lang="en-US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Geant4 framework</a:t>
            </a:r>
          </a:p>
          <a:p>
            <a:pPr algn="ctr"/>
            <a:endParaRPr lang="en-US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US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Gate another framework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3917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74" grpId="0" animBg="1"/>
      <p:bldP spid="117" grpId="0" animBg="1"/>
      <p:bldP spid="152" grpId="0" animBg="1"/>
      <p:bldP spid="169" grpId="0" animBg="1"/>
      <p:bldP spid="179" grpId="0"/>
      <p:bldP spid="180" grpId="0"/>
      <p:bldP spid="181" grpId="0"/>
      <p:bldP spid="182" grpId="0"/>
      <p:bldP spid="84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4405B-7D99-4226-AAD2-459509C6C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79" y="0"/>
            <a:ext cx="10515600" cy="683746"/>
          </a:xfrm>
        </p:spPr>
        <p:txBody>
          <a:bodyPr>
            <a:noAutofit/>
          </a:bodyPr>
          <a:lstStyle/>
          <a:p>
            <a:pPr algn="ctr"/>
            <a:br>
              <a:rPr lang="sv-SE" b="1" dirty="0">
                <a:solidFill>
                  <a:srgbClr val="FF0000"/>
                </a:solidFill>
              </a:rPr>
            </a:br>
            <a:r>
              <a:rPr lang="sv-SE" b="1" dirty="0" err="1">
                <a:solidFill>
                  <a:srgbClr val="FF0000"/>
                </a:solidFill>
              </a:rPr>
              <a:t>Statistics</a:t>
            </a:r>
            <a:br>
              <a:rPr lang="sv-SE" b="1" dirty="0">
                <a:solidFill>
                  <a:srgbClr val="FF0000"/>
                </a:solidFill>
              </a:rPr>
            </a:b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D1C51A3-D041-4ADC-B96C-F3541EE0A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065" y="2922852"/>
            <a:ext cx="64912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sv-SE" sz="1800" dirty="0">
              <a:solidFill>
                <a:srgbClr val="193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The calculation {X} --&gt; T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N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implies a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data reduction</a:t>
            </a:r>
          </a:p>
          <a:p>
            <a:pPr algn="ctr" eaLnBrk="1" hangingPunct="1"/>
            <a:endParaRPr lang="en-US" altLang="sv-SE" sz="1800" b="1" dirty="0">
              <a:solidFill>
                <a:srgbClr val="FF3300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The task is to perform data reduction without loosing information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04CD9CA-C4B2-4663-9B73-2D1D4F10AF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0683" y="276092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CC5FED6-1A38-485D-BA0C-247AEB851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7833" y="302762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F8D2D191-A23E-41FF-BEA0-12D262806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5083" y="2735527"/>
            <a:ext cx="62068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T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N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= f(X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1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,X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2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, ,X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N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) is a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 statistic	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;where X is a measurem</a:t>
            </a:r>
            <a:r>
              <a:rPr lang="en-US" altLang="sv-SE" sz="1800" dirty="0">
                <a:solidFill>
                  <a:schemeClr val="accent1"/>
                </a:solidFill>
                <a:latin typeface="Times" panose="02020603050405020304" pitchFamily="18" charset="0"/>
              </a:rPr>
              <a:t>ent</a:t>
            </a:r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E194BC17-14DD-4ED4-A395-C533A06C3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9920" y="2270389"/>
            <a:ext cx="44563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A</a:t>
            </a:r>
            <a:r>
              <a:rPr lang="en-US" altLang="sv-SE" sz="1800" b="1" dirty="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statistic</a:t>
            </a:r>
            <a:r>
              <a:rPr lang="en-US" altLang="sv-SE" sz="1800" b="1" dirty="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is a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function of stochastic variables</a:t>
            </a:r>
          </a:p>
        </p:txBody>
      </p:sp>
    </p:spTree>
    <p:extLst>
      <p:ext uri="{BB962C8B-B14F-4D97-AF65-F5344CB8AC3E}">
        <p14:creationId xmlns:p14="http://schemas.microsoft.com/office/powerpoint/2010/main" val="7194545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DC7CF-9976-441E-B139-1C4B971EB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4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Estimators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Rectangle 1059">
            <a:extLst>
              <a:ext uri="{FF2B5EF4-FFF2-40B4-BE49-F238E27FC236}">
                <a16:creationId xmlns:a16="http://schemas.microsoft.com/office/drawing/2014/main" id="{B9718F3F-08DB-4F40-8CFD-0AEF5B6C2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5620823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7" name="Rectangle 1084">
            <a:extLst>
              <a:ext uri="{FF2B5EF4-FFF2-40B4-BE49-F238E27FC236}">
                <a16:creationId xmlns:a16="http://schemas.microsoft.com/office/drawing/2014/main" id="{3E6E17C5-719D-4EE5-B62D-4FFD9947B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394" y="1170359"/>
            <a:ext cx="23233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Let us use the statistics T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8" name="Rectangle 1085">
            <a:extLst>
              <a:ext uri="{FF2B5EF4-FFF2-40B4-BE49-F238E27FC236}">
                <a16:creationId xmlns:a16="http://schemas.microsoft.com/office/drawing/2014/main" id="{7475AE73-1BAD-4304-8114-2792D5A8C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1105" y="1257671"/>
            <a:ext cx="166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9" name="Rectangle 1086">
            <a:extLst>
              <a:ext uri="{FF2B5EF4-FFF2-40B4-BE49-F238E27FC236}">
                <a16:creationId xmlns:a16="http://schemas.microsoft.com/office/drawing/2014/main" id="{F3B11C41-9E4E-489C-88AD-C613468D60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7155" y="1170359"/>
            <a:ext cx="39424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 to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estimate</a:t>
            </a:r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 the physical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20" name="Rectangle 1087">
            <a:extLst>
              <a:ext uri="{FF2B5EF4-FFF2-40B4-BE49-F238E27FC236}">
                <a16:creationId xmlns:a16="http://schemas.microsoft.com/office/drawing/2014/main" id="{DB7C3B84-844F-4509-9923-0EC0A8CCE4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648" y="1166483"/>
            <a:ext cx="14554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parameter </a:t>
            </a:r>
            <a:r>
              <a:rPr lang="en-US" altLang="sv-SE" sz="1800" dirty="0">
                <a:solidFill>
                  <a:srgbClr val="0000FF"/>
                </a:solidFill>
                <a:latin typeface="Symbol" panose="05050102010706020507" pitchFamily="18" charset="2"/>
              </a:rPr>
              <a:t>q</a:t>
            </a:r>
            <a:endParaRPr lang="en-US" altLang="sv-SE" sz="1800" dirty="0">
              <a:latin typeface="Symbol" panose="05050102010706020507" pitchFamily="18" charset="2"/>
            </a:endParaRPr>
          </a:p>
        </p:txBody>
      </p:sp>
      <p:sp>
        <p:nvSpPr>
          <p:cNvPr id="21" name="Rectangle 1089">
            <a:extLst>
              <a:ext uri="{FF2B5EF4-FFF2-40B4-BE49-F238E27FC236}">
                <a16:creationId xmlns:a16="http://schemas.microsoft.com/office/drawing/2014/main" id="{E6C2A38A-FBC8-4F33-A5E9-FBF33917F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2282" y="1541834"/>
            <a:ext cx="1410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T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2" name="Rectangle 1090">
            <a:extLst>
              <a:ext uri="{FF2B5EF4-FFF2-40B4-BE49-F238E27FC236}">
                <a16:creationId xmlns:a16="http://schemas.microsoft.com/office/drawing/2014/main" id="{5DDAC31D-8C28-404E-8E62-ADDF03364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932" y="1629146"/>
            <a:ext cx="166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3" name="Rectangle 1091">
            <a:extLst>
              <a:ext uri="{FF2B5EF4-FFF2-40B4-BE49-F238E27FC236}">
                <a16:creationId xmlns:a16="http://schemas.microsoft.com/office/drawing/2014/main" id="{30FE2DC5-0E4F-4F50-847F-3832641A9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219" y="1541834"/>
            <a:ext cx="243015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is the called an </a:t>
            </a:r>
            <a:r>
              <a:rPr lang="en-US" altLang="sv-SE" sz="1800" b="1">
                <a:solidFill>
                  <a:srgbClr val="FF3300"/>
                </a:solidFill>
                <a:latin typeface="Times" panose="02020603050405020304" pitchFamily="18" charset="0"/>
              </a:rPr>
              <a:t>estimator</a:t>
            </a:r>
          </a:p>
        </p:txBody>
      </p:sp>
      <p:sp>
        <p:nvSpPr>
          <p:cNvPr id="24" name="Rectangle 1092">
            <a:extLst>
              <a:ext uri="{FF2B5EF4-FFF2-40B4-BE49-F238E27FC236}">
                <a16:creationId xmlns:a16="http://schemas.microsoft.com/office/drawing/2014/main" id="{4F791257-024C-4B7B-9B81-C2E7DF8C7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5068" y="1541834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5" name="Rectangle 1093">
            <a:extLst>
              <a:ext uri="{FF2B5EF4-FFF2-40B4-BE49-F238E27FC236}">
                <a16:creationId xmlns:a16="http://schemas.microsoft.com/office/drawing/2014/main" id="{C8197299-36E7-46E8-B89E-C56B4A6AD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248" y="2154609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6" name="Rectangle 1094">
            <a:extLst>
              <a:ext uri="{FF2B5EF4-FFF2-40B4-BE49-F238E27FC236}">
                <a16:creationId xmlns:a16="http://schemas.microsoft.com/office/drawing/2014/main" id="{BC6D7E34-0D2D-4A24-AA61-DFFA27BA1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9407" y="2299071"/>
            <a:ext cx="25349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If                               then T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27" name="Rectangle 1095">
            <a:extLst>
              <a:ext uri="{FF2B5EF4-FFF2-40B4-BE49-F238E27FC236}">
                <a16:creationId xmlns:a16="http://schemas.microsoft.com/office/drawing/2014/main" id="{E2181AB4-CC14-4355-801A-48CBECB46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6672" y="2386384"/>
            <a:ext cx="166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28" name="Rectangle 1096">
            <a:extLst>
              <a:ext uri="{FF2B5EF4-FFF2-40B4-BE49-F238E27FC236}">
                <a16:creationId xmlns:a16="http://schemas.microsoft.com/office/drawing/2014/main" id="{BBAD87DB-0065-4C7B-B85D-5EC2B27F9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286" y="229907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9" name="Rectangle 1097">
            <a:extLst>
              <a:ext uri="{FF2B5EF4-FFF2-40B4-BE49-F238E27FC236}">
                <a16:creationId xmlns:a16="http://schemas.microsoft.com/office/drawing/2014/main" id="{35F080A9-D2CE-41D7-A74E-815415C60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7564" y="2295896"/>
            <a:ext cx="118622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is</a:t>
            </a:r>
            <a:r>
              <a:rPr lang="en-US" altLang="sv-SE" sz="1800" b="1" dirty="0">
                <a:solidFill>
                  <a:srgbClr val="1B5CED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consistent</a:t>
            </a:r>
            <a:endParaRPr lang="en-US" altLang="sv-SE" sz="18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30" name="Rectangle 1099">
            <a:extLst>
              <a:ext uri="{FF2B5EF4-FFF2-40B4-BE49-F238E27FC236}">
                <a16:creationId xmlns:a16="http://schemas.microsoft.com/office/drawing/2014/main" id="{B475061F-4454-45EB-854C-2DEF6A462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2988046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1" name="Rectangle 1100">
            <a:extLst>
              <a:ext uri="{FF2B5EF4-FFF2-40B4-BE49-F238E27FC236}">
                <a16:creationId xmlns:a16="http://schemas.microsoft.com/office/drawing/2014/main" id="{723AC198-16AE-44AE-9258-A1411EF4C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882" y="3132509"/>
            <a:ext cx="34669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If                         for all N then T     is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32" name="Rectangle 1101">
            <a:extLst>
              <a:ext uri="{FF2B5EF4-FFF2-40B4-BE49-F238E27FC236}">
                <a16:creationId xmlns:a16="http://schemas.microsoft.com/office/drawing/2014/main" id="{81C81BED-1071-4C91-8B1E-4F5965669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6861" y="3229346"/>
            <a:ext cx="166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33" name="Rectangle 1103">
            <a:extLst>
              <a:ext uri="{FF2B5EF4-FFF2-40B4-BE49-F238E27FC236}">
                <a16:creationId xmlns:a16="http://schemas.microsoft.com/office/drawing/2014/main" id="{974129EA-F6C3-492A-A2C6-99F52896F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798" y="3129334"/>
            <a:ext cx="8848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unbiased</a:t>
            </a:r>
            <a:endParaRPr lang="en-US" altLang="sv-SE" sz="18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34" name="Rectangle 1104">
            <a:extLst>
              <a:ext uri="{FF2B5EF4-FFF2-40B4-BE49-F238E27FC236}">
                <a16:creationId xmlns:a16="http://schemas.microsoft.com/office/drawing/2014/main" id="{178394D9-FB2E-4787-8A7B-265BED6F2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28332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5" name="Rectangle 1105">
            <a:extLst>
              <a:ext uri="{FF2B5EF4-FFF2-40B4-BE49-F238E27FC236}">
                <a16:creationId xmlns:a16="http://schemas.microsoft.com/office/drawing/2014/main" id="{F734847C-1318-42DB-B533-D6C10CDE1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424609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6" name="Rectangle 1106">
            <a:extLst>
              <a:ext uri="{FF2B5EF4-FFF2-40B4-BE49-F238E27FC236}">
                <a16:creationId xmlns:a16="http://schemas.microsoft.com/office/drawing/2014/main" id="{5038ADAB-80B5-49B5-AE7A-4962E6640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565896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7" name="Rectangle 1107">
            <a:extLst>
              <a:ext uri="{FF2B5EF4-FFF2-40B4-BE49-F238E27FC236}">
                <a16:creationId xmlns:a16="http://schemas.microsoft.com/office/drawing/2014/main" id="{7A9609E5-8C4C-449A-85AD-5730499FC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707184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8" name="Rectangle 1108">
            <a:extLst>
              <a:ext uri="{FF2B5EF4-FFF2-40B4-BE49-F238E27FC236}">
                <a16:creationId xmlns:a16="http://schemas.microsoft.com/office/drawing/2014/main" id="{6D12F4A6-1E62-4C0A-B6C0-B54F329E5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84847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9" name="Rectangle 1109">
            <a:extLst>
              <a:ext uri="{FF2B5EF4-FFF2-40B4-BE49-F238E27FC236}">
                <a16:creationId xmlns:a16="http://schemas.microsoft.com/office/drawing/2014/main" id="{0D3A1C79-1849-4704-8E1A-E6603C90A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989759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0" name="Rectangle 1110">
            <a:extLst>
              <a:ext uri="{FF2B5EF4-FFF2-40B4-BE49-F238E27FC236}">
                <a16:creationId xmlns:a16="http://schemas.microsoft.com/office/drawing/2014/main" id="{14133263-FC45-4F8B-BC75-F63028A7C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4132634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1" name="Rectangle 1111">
            <a:extLst>
              <a:ext uri="{FF2B5EF4-FFF2-40B4-BE49-F238E27FC236}">
                <a16:creationId xmlns:a16="http://schemas.microsoft.com/office/drawing/2014/main" id="{CA7712CE-31C3-4B36-BE48-E6D993C6CA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427392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2" name="Rectangle 1112">
            <a:extLst>
              <a:ext uri="{FF2B5EF4-FFF2-40B4-BE49-F238E27FC236}">
                <a16:creationId xmlns:a16="http://schemas.microsoft.com/office/drawing/2014/main" id="{0C7F2913-3327-4C29-BCD6-A778DFA95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4415209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3" name="Rectangle 1113">
            <a:extLst>
              <a:ext uri="{FF2B5EF4-FFF2-40B4-BE49-F238E27FC236}">
                <a16:creationId xmlns:a16="http://schemas.microsoft.com/office/drawing/2014/main" id="{88B9B22D-34F6-4AE4-9312-0F0FA1D67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4558084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4" name="Rectangle 1114">
            <a:extLst>
              <a:ext uri="{FF2B5EF4-FFF2-40B4-BE49-F238E27FC236}">
                <a16:creationId xmlns:a16="http://schemas.microsoft.com/office/drawing/2014/main" id="{B85DF29F-2E92-4CC1-B7E0-152BDCE4E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469937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5" name="Rectangle 1115">
            <a:extLst>
              <a:ext uri="{FF2B5EF4-FFF2-40B4-BE49-F238E27FC236}">
                <a16:creationId xmlns:a16="http://schemas.microsoft.com/office/drawing/2014/main" id="{6017FF43-B635-4A28-9A75-567C41EA69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5336660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6" name="Rectangle 1116">
            <a:extLst>
              <a:ext uri="{FF2B5EF4-FFF2-40B4-BE49-F238E27FC236}">
                <a16:creationId xmlns:a16="http://schemas.microsoft.com/office/drawing/2014/main" id="{824D0657-9CB7-4319-B298-F4B4A5ADD4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5477948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pic>
        <p:nvPicPr>
          <p:cNvPr id="47" name="Picture 1117">
            <a:extLst>
              <a:ext uri="{FF2B5EF4-FFF2-40B4-BE49-F238E27FC236}">
                <a16:creationId xmlns:a16="http://schemas.microsoft.com/office/drawing/2014/main" id="{62F4336B-D3DD-45D5-85F3-5C3EF9AB148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006" y="3411909"/>
            <a:ext cx="4086327" cy="201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1118">
            <a:extLst>
              <a:ext uri="{FF2B5EF4-FFF2-40B4-BE49-F238E27FC236}">
                <a16:creationId xmlns:a16="http://schemas.microsoft.com/office/drawing/2014/main" id="{A3309626-228F-4BA7-AE76-3A9918AB5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6000" y="3751634"/>
            <a:ext cx="8848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unbiased</a:t>
            </a:r>
          </a:p>
        </p:txBody>
      </p:sp>
      <p:sp>
        <p:nvSpPr>
          <p:cNvPr id="49" name="Rectangle 1119">
            <a:extLst>
              <a:ext uri="{FF2B5EF4-FFF2-40B4-BE49-F238E27FC236}">
                <a16:creationId xmlns:a16="http://schemas.microsoft.com/office/drawing/2014/main" id="{F9FE88DB-29B0-46A0-B744-509CE07D8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2675" y="4822384"/>
            <a:ext cx="6283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biased</a:t>
            </a:r>
            <a:endParaRPr lang="en-US" altLang="sv-SE" sz="18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50" name="Rectangle 1120">
            <a:extLst>
              <a:ext uri="{FF2B5EF4-FFF2-40B4-BE49-F238E27FC236}">
                <a16:creationId xmlns:a16="http://schemas.microsoft.com/office/drawing/2014/main" id="{3EF02B81-416C-4BF3-8FD9-D0706C569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2803" y="5500173"/>
            <a:ext cx="11669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inconsistent</a:t>
            </a:r>
            <a:endParaRPr lang="en-US" altLang="sv-SE" sz="18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51" name="Rectangle 1121">
            <a:extLst>
              <a:ext uri="{FF2B5EF4-FFF2-40B4-BE49-F238E27FC236}">
                <a16:creationId xmlns:a16="http://schemas.microsoft.com/office/drawing/2014/main" id="{BEE7AB96-F256-4F18-A4FB-FA26321B5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882" y="5509698"/>
            <a:ext cx="974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>
                <a:solidFill>
                  <a:srgbClr val="FF3300"/>
                </a:solidFill>
                <a:latin typeface="Times" panose="02020603050405020304" pitchFamily="18" charset="0"/>
              </a:rPr>
              <a:t>consistent</a:t>
            </a:r>
            <a:endParaRPr lang="en-US" altLang="sv-SE" sz="180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52" name="Object 2">
            <a:extLst>
              <a:ext uri="{FF2B5EF4-FFF2-40B4-BE49-F238E27FC236}">
                <a16:creationId xmlns:a16="http://schemas.microsoft.com/office/drawing/2014/main" id="{3F42C2C6-4EE9-411B-AC1D-49DC36AD1C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250496"/>
              </p:ext>
            </p:extLst>
          </p:nvPr>
        </p:nvGraphicFramePr>
        <p:xfrm>
          <a:off x="4012321" y="2305028"/>
          <a:ext cx="1747590" cy="41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2" name="Equation" r:id="rId4" imgW="685800" imgH="241300" progId="Equation.3">
                  <p:embed/>
                </p:oleObj>
              </mc:Choice>
              <mc:Fallback>
                <p:oleObj name="Equation" r:id="rId4" imgW="685800" imgH="241300" progId="Equation.3">
                  <p:embed/>
                  <p:pic>
                    <p:nvPicPr>
                      <p:cNvPr id="35891" name="Object 2">
                        <a:extLst>
                          <a:ext uri="{FF2B5EF4-FFF2-40B4-BE49-F238E27FC236}">
                            <a16:creationId xmlns:a16="http://schemas.microsoft.com/office/drawing/2014/main" id="{F339FBDE-5A79-41E7-A672-27F33917594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2321" y="2305028"/>
                        <a:ext cx="1747590" cy="41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3">
            <a:extLst>
              <a:ext uri="{FF2B5EF4-FFF2-40B4-BE49-F238E27FC236}">
                <a16:creationId xmlns:a16="http://schemas.microsoft.com/office/drawing/2014/main" id="{580FA46D-F38A-457B-9314-81F9270359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85956"/>
              </p:ext>
            </p:extLst>
          </p:nvPr>
        </p:nvGraphicFramePr>
        <p:xfrm>
          <a:off x="3742974" y="3138379"/>
          <a:ext cx="1369601" cy="320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3" name="Equation" r:id="rId6" imgW="635000" imgH="190500" progId="Equation.3">
                  <p:embed/>
                </p:oleObj>
              </mc:Choice>
              <mc:Fallback>
                <p:oleObj name="Equation" r:id="rId6" imgW="635000" imgH="190500" progId="Equation.3">
                  <p:embed/>
                  <p:pic>
                    <p:nvPicPr>
                      <p:cNvPr id="35892" name="Object 3">
                        <a:extLst>
                          <a:ext uri="{FF2B5EF4-FFF2-40B4-BE49-F238E27FC236}">
                            <a16:creationId xmlns:a16="http://schemas.microsoft.com/office/drawing/2014/main" id="{C98DACAE-EAA9-44F5-B002-D30DB6D526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2974" y="3138379"/>
                        <a:ext cx="1369601" cy="3205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Rectangle 1124">
            <a:extLst>
              <a:ext uri="{FF2B5EF4-FFF2-40B4-BE49-F238E27FC236}">
                <a16:creationId xmlns:a16="http://schemas.microsoft.com/office/drawing/2014/main" id="{59B6368A-5E8C-44AE-B2F4-B3D185BC8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8532" y="1926009"/>
            <a:ext cx="4856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An infinitely large sample should give the true value</a:t>
            </a:r>
            <a:endParaRPr lang="en-US" altLang="sv-SE" sz="1800" b="1">
              <a:solidFill>
                <a:schemeClr val="hlink"/>
              </a:solidFill>
              <a:latin typeface="Times" panose="02020603050405020304" pitchFamily="18" charset="0"/>
            </a:endParaRPr>
          </a:p>
        </p:txBody>
      </p:sp>
      <p:sp>
        <p:nvSpPr>
          <p:cNvPr id="55" name="Rectangle 1125">
            <a:extLst>
              <a:ext uri="{FF2B5EF4-FFF2-40B4-BE49-F238E27FC236}">
                <a16:creationId xmlns:a16="http://schemas.microsoft.com/office/drawing/2014/main" id="{D97701FB-C3F5-44C1-88C8-D6A28E0E6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1269" y="2713409"/>
            <a:ext cx="75748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The mean of a large number of small sample estimators should give the true value</a:t>
            </a:r>
            <a:endParaRPr lang="en-US" altLang="sv-SE" sz="1800" b="1">
              <a:solidFill>
                <a:schemeClr val="hlink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77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8" grpId="0"/>
      <p:bldP spid="49" grpId="0"/>
      <p:bldP spid="50" grpId="0"/>
      <p:bldP spid="51" grpId="0"/>
      <p:bldP spid="54" grpId="0"/>
      <p:bldP spid="5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59">
            <a:extLst>
              <a:ext uri="{FF2B5EF4-FFF2-40B4-BE49-F238E27FC236}">
                <a16:creationId xmlns:a16="http://schemas.microsoft.com/office/drawing/2014/main" id="{B9718F3F-08DB-4F40-8CFD-0AEF5B6C2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6884" y="2064222"/>
            <a:ext cx="641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2000">
              <a:latin typeface="Times" panose="02020603050405020304" pitchFamily="18" charset="0"/>
            </a:endParaRPr>
          </a:p>
        </p:txBody>
      </p:sp>
      <p:sp>
        <p:nvSpPr>
          <p:cNvPr id="5" name="Rectangle 1060">
            <a:extLst>
              <a:ext uri="{FF2B5EF4-FFF2-40B4-BE49-F238E27FC236}">
                <a16:creationId xmlns:a16="http://schemas.microsoft.com/office/drawing/2014/main" id="{71F63B5D-977E-4B36-B23C-5C21C72E1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1121" y="2207097"/>
            <a:ext cx="36071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If T   uses the information well it is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sp>
        <p:nvSpPr>
          <p:cNvPr id="6" name="Rectangle 1061">
            <a:extLst>
              <a:ext uri="{FF2B5EF4-FFF2-40B4-BE49-F238E27FC236}">
                <a16:creationId xmlns:a16="http://schemas.microsoft.com/office/drawing/2014/main" id="{8F2EB9E4-2A04-4CE6-A705-4FC777EF4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8258" y="2302347"/>
            <a:ext cx="1859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sp>
        <p:nvSpPr>
          <p:cNvPr id="7" name="Rectangle 1062">
            <a:extLst>
              <a:ext uri="{FF2B5EF4-FFF2-40B4-BE49-F238E27FC236}">
                <a16:creationId xmlns:a16="http://schemas.microsoft.com/office/drawing/2014/main" id="{96CBAB27-FEC0-4C4F-96EA-0FA42C4DE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9278" y="2207097"/>
            <a:ext cx="641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2000">
              <a:latin typeface="Times" panose="02020603050405020304" pitchFamily="18" charset="0"/>
            </a:endParaRPr>
          </a:p>
        </p:txBody>
      </p:sp>
      <p:sp>
        <p:nvSpPr>
          <p:cNvPr id="8" name="Rectangle 1063">
            <a:extLst>
              <a:ext uri="{FF2B5EF4-FFF2-40B4-BE49-F238E27FC236}">
                <a16:creationId xmlns:a16="http://schemas.microsoft.com/office/drawing/2014/main" id="{85AB0B5C-C1E5-454C-A9B5-F0B1E89C6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0036" y="2193770"/>
            <a:ext cx="9089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effective</a:t>
            </a:r>
            <a:endParaRPr lang="en-US" altLang="sv-SE" sz="20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9" name="Rectangle 1064">
            <a:extLst>
              <a:ext uri="{FF2B5EF4-FFF2-40B4-BE49-F238E27FC236}">
                <a16:creationId xmlns:a16="http://schemas.microsoft.com/office/drawing/2014/main" id="{C08D1F0D-3F29-4A71-BCF0-F7385D81B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8428" y="2207097"/>
            <a:ext cx="641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2000">
              <a:latin typeface="Times" panose="02020603050405020304" pitchFamily="18" charset="0"/>
            </a:endParaRPr>
          </a:p>
        </p:txBody>
      </p:sp>
      <p:sp>
        <p:nvSpPr>
          <p:cNvPr id="10" name="Rectangle 1065">
            <a:extLst>
              <a:ext uri="{FF2B5EF4-FFF2-40B4-BE49-F238E27FC236}">
                <a16:creationId xmlns:a16="http://schemas.microsoft.com/office/drawing/2014/main" id="{4E422BD4-CC1D-4ABF-A999-D4BE6723A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563" y="2642737"/>
            <a:ext cx="3865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If T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sp>
        <p:nvSpPr>
          <p:cNvPr id="11" name="Rectangle 1066">
            <a:extLst>
              <a:ext uri="{FF2B5EF4-FFF2-40B4-BE49-F238E27FC236}">
                <a16:creationId xmlns:a16="http://schemas.microsoft.com/office/drawing/2014/main" id="{C50912DF-DDF5-4E38-90A3-CC9C53414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4234" y="2733224"/>
            <a:ext cx="25006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0000FF"/>
                </a:solidFill>
                <a:latin typeface="Times" panose="02020603050405020304" pitchFamily="18" charset="0"/>
              </a:rPr>
              <a:t>N </a:t>
            </a:r>
            <a:endParaRPr lang="en-US" altLang="sv-SE" sz="2000">
              <a:latin typeface="Times" panose="02020603050405020304" pitchFamily="18" charset="0"/>
            </a:endParaRPr>
          </a:p>
        </p:txBody>
      </p:sp>
      <p:sp>
        <p:nvSpPr>
          <p:cNvPr id="12" name="Rectangle 1067">
            <a:extLst>
              <a:ext uri="{FF2B5EF4-FFF2-40B4-BE49-F238E27FC236}">
                <a16:creationId xmlns:a16="http://schemas.microsoft.com/office/drawing/2014/main" id="{E3716B90-EE3F-4E5C-BC57-C0794AA80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2943" y="2642737"/>
            <a:ext cx="63320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    is not sensitive to small variations in the distribution then T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sp>
        <p:nvSpPr>
          <p:cNvPr id="13" name="Rectangle 1068">
            <a:extLst>
              <a:ext uri="{FF2B5EF4-FFF2-40B4-BE49-F238E27FC236}">
                <a16:creationId xmlns:a16="http://schemas.microsoft.com/office/drawing/2014/main" id="{0F255371-BC07-440F-82FE-E521DCC7A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6703" y="2730049"/>
            <a:ext cx="1859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sp>
        <p:nvSpPr>
          <p:cNvPr id="14" name="Rectangle 1070">
            <a:extLst>
              <a:ext uri="{FF2B5EF4-FFF2-40B4-BE49-F238E27FC236}">
                <a16:creationId xmlns:a16="http://schemas.microsoft.com/office/drawing/2014/main" id="{D118B453-27FE-4C0B-BE81-7621BBC2D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17419" y="2642737"/>
            <a:ext cx="9411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1B5CED"/>
                </a:solidFill>
                <a:latin typeface="Times" panose="02020603050405020304" pitchFamily="18" charset="0"/>
              </a:rPr>
              <a:t>is</a:t>
            </a:r>
            <a:r>
              <a:rPr lang="en-US" altLang="sv-SE" sz="2000" b="1" dirty="0">
                <a:solidFill>
                  <a:srgbClr val="1B5CED"/>
                </a:solidFill>
                <a:latin typeface="Times" panose="02020603050405020304" pitchFamily="18" charset="0"/>
              </a:rPr>
              <a:t>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robust</a:t>
            </a:r>
            <a:endParaRPr lang="en-US" altLang="sv-SE" sz="20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15" name="Rectangle 1072">
            <a:extLst>
              <a:ext uri="{FF2B5EF4-FFF2-40B4-BE49-F238E27FC236}">
                <a16:creationId xmlns:a16="http://schemas.microsoft.com/office/drawing/2014/main" id="{6624ED52-EDCA-47AF-AA93-0E4563C96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2224" y="3079299"/>
            <a:ext cx="641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2000">
              <a:latin typeface="Times" panose="02020603050405020304" pitchFamily="18" charset="0"/>
            </a:endParaRPr>
          </a:p>
        </p:txBody>
      </p:sp>
      <p:sp>
        <p:nvSpPr>
          <p:cNvPr id="16" name="Rectangle 1081">
            <a:extLst>
              <a:ext uri="{FF2B5EF4-FFF2-40B4-BE49-F238E27FC236}">
                <a16:creationId xmlns:a16="http://schemas.microsoft.com/office/drawing/2014/main" id="{C3536642-3A86-4105-80C6-46F1327CD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5900" y="2898324"/>
            <a:ext cx="741914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sv-SE" sz="2000" dirty="0">
              <a:solidFill>
                <a:srgbClr val="00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A lack of consistency correspond to the presence of </a:t>
            </a:r>
            <a:r>
              <a:rPr lang="en-US" altLang="sv-SE" sz="2000" b="1" dirty="0">
                <a:solidFill>
                  <a:srgbClr val="FF0000"/>
                </a:solidFill>
                <a:latin typeface="Times" panose="02020603050405020304" pitchFamily="18" charset="0"/>
              </a:rPr>
              <a:t>systematical errors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87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Estimators</a:t>
            </a:r>
            <a:endParaRPr lang="sv-S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6687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B1C84-FEC1-4759-BEC6-DA2594D90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355"/>
            <a:ext cx="10515600" cy="715609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Samples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8B9E6812-DF67-4751-AE63-E815CDA2C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2616" y="124925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5" name="Rectangle 109">
            <a:extLst>
              <a:ext uri="{FF2B5EF4-FFF2-40B4-BE49-F238E27FC236}">
                <a16:creationId xmlns:a16="http://schemas.microsoft.com/office/drawing/2014/main" id="{823A56E0-3D23-404B-8683-7A92DD9BE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6416" y="602652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6" name="Rectangle 126">
            <a:extLst>
              <a:ext uri="{FF2B5EF4-FFF2-40B4-BE49-F238E27FC236}">
                <a16:creationId xmlns:a16="http://schemas.microsoft.com/office/drawing/2014/main" id="{59B58D1C-252C-4362-82D8-A357D02C59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016" y="717628"/>
            <a:ext cx="48779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If you have a sample with N measured values x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i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then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8" name="Rectangle 128">
            <a:extLst>
              <a:ext uri="{FF2B5EF4-FFF2-40B4-BE49-F238E27FC236}">
                <a16:creationId xmlns:a16="http://schemas.microsoft.com/office/drawing/2014/main" id="{C3F8F50E-9B6C-4B1E-8D16-B5364F035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2898" y="1833563"/>
            <a:ext cx="578363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It is a consistent estimator of the population mean 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m</a:t>
            </a:r>
          </a:p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One also easily show that it is unbiased,</a:t>
            </a:r>
          </a:p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since the mean of many small samples is the same as the mean</a:t>
            </a:r>
          </a:p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of one large sample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9" name="Rectangle 129">
            <a:extLst>
              <a:ext uri="{FF2B5EF4-FFF2-40B4-BE49-F238E27FC236}">
                <a16:creationId xmlns:a16="http://schemas.microsoft.com/office/drawing/2014/main" id="{EDE24E9D-27DC-45DE-85E2-5BC436FD0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7224" y="4720709"/>
            <a:ext cx="3211506" cy="81051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rgbClr val="1B5CED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600">
              <a:latin typeface="Times" panose="02020603050405020304" pitchFamily="18" charset="0"/>
            </a:endParaRPr>
          </a:p>
        </p:txBody>
      </p:sp>
      <p:pic>
        <p:nvPicPr>
          <p:cNvPr id="10" name="Picture 130">
            <a:extLst>
              <a:ext uri="{FF2B5EF4-FFF2-40B4-BE49-F238E27FC236}">
                <a16:creationId xmlns:a16="http://schemas.microsoft.com/office/drawing/2014/main" id="{E4A27C67-92A3-4B1D-9303-040301C1C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478" y="4805960"/>
            <a:ext cx="2977141" cy="66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Object 2">
            <a:extLst>
              <a:ext uri="{FF2B5EF4-FFF2-40B4-BE49-F238E27FC236}">
                <a16:creationId xmlns:a16="http://schemas.microsoft.com/office/drawing/2014/main" id="{C3036E0E-36AA-4423-9397-C7C6ACE1F2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5821891"/>
              </p:ext>
            </p:extLst>
          </p:nvPr>
        </p:nvGraphicFramePr>
        <p:xfrm>
          <a:off x="5456991" y="1192966"/>
          <a:ext cx="1576387" cy="70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8" name="Equation" r:id="rId4" imgW="761669" imgH="418918" progId="Equation.3">
                  <p:embed/>
                </p:oleObj>
              </mc:Choice>
              <mc:Fallback>
                <p:oleObj name="Equation" r:id="rId4" imgW="761669" imgH="418918" progId="Equation.3">
                  <p:embed/>
                  <p:pic>
                    <p:nvPicPr>
                      <p:cNvPr id="36873" name="Object 2">
                        <a:extLst>
                          <a:ext uri="{FF2B5EF4-FFF2-40B4-BE49-F238E27FC236}">
                            <a16:creationId xmlns:a16="http://schemas.microsoft.com/office/drawing/2014/main" id="{84E8D0F9-59CF-40E5-BCAD-7990B543DF2D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6991" y="1192966"/>
                        <a:ext cx="1576387" cy="70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">
            <a:extLst>
              <a:ext uri="{FF2B5EF4-FFF2-40B4-BE49-F238E27FC236}">
                <a16:creationId xmlns:a16="http://schemas.microsoft.com/office/drawing/2014/main" id="{1BBA7ADE-BDB3-4D8A-B31B-F0E695C36E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0741312"/>
              </p:ext>
            </p:extLst>
          </p:nvPr>
        </p:nvGraphicFramePr>
        <p:xfrm>
          <a:off x="4223586" y="3059034"/>
          <a:ext cx="1593461" cy="64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9" name="Formel" r:id="rId6" imgW="1193800" imgH="419100" progId="Equation.3">
                  <p:embed/>
                </p:oleObj>
              </mc:Choice>
              <mc:Fallback>
                <p:oleObj name="Formel" r:id="rId6" imgW="1193800" imgH="419100" progId="Equation.3">
                  <p:embed/>
                  <p:pic>
                    <p:nvPicPr>
                      <p:cNvPr id="36874" name="Object 3">
                        <a:extLst>
                          <a:ext uri="{FF2B5EF4-FFF2-40B4-BE49-F238E27FC236}">
                            <a16:creationId xmlns:a16="http://schemas.microsoft.com/office/drawing/2014/main" id="{A1F10778-B379-429D-A52F-9C0789CAA386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3586" y="3059034"/>
                        <a:ext cx="1593461" cy="64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>
            <a:extLst>
              <a:ext uri="{FF2B5EF4-FFF2-40B4-BE49-F238E27FC236}">
                <a16:creationId xmlns:a16="http://schemas.microsoft.com/office/drawing/2014/main" id="{48988E22-C761-4745-82DA-A25AAF2ACB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2964858"/>
              </p:ext>
            </p:extLst>
          </p:nvPr>
        </p:nvGraphicFramePr>
        <p:xfrm>
          <a:off x="5146158" y="5912328"/>
          <a:ext cx="2238154" cy="561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40" name="Equation" r:id="rId8" imgW="1600200" imgH="342900" progId="Equation.3">
                  <p:embed/>
                </p:oleObj>
              </mc:Choice>
              <mc:Fallback>
                <p:oleObj name="Equation" r:id="rId8" imgW="1600200" imgH="342900" progId="Equation.3">
                  <p:embed/>
                  <p:pic>
                    <p:nvPicPr>
                      <p:cNvPr id="36875" name="Object 4">
                        <a:extLst>
                          <a:ext uri="{FF2B5EF4-FFF2-40B4-BE49-F238E27FC236}">
                            <a16:creationId xmlns:a16="http://schemas.microsoft.com/office/drawing/2014/main" id="{4581895B-C7A2-4359-AB92-F4D79A981B76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158" y="5912328"/>
                        <a:ext cx="2238154" cy="5610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6">
            <a:extLst>
              <a:ext uri="{FF2B5EF4-FFF2-40B4-BE49-F238E27FC236}">
                <a16:creationId xmlns:a16="http://schemas.microsoft.com/office/drawing/2014/main" id="{F8758EDE-8C0B-4C0C-8ADB-9A31F8EC6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4141" y="4298435"/>
            <a:ext cx="96821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Why N-1?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5" name="Rectangle 137">
            <a:extLst>
              <a:ext uri="{FF2B5EF4-FFF2-40B4-BE49-F238E27FC236}">
                <a16:creationId xmlns:a16="http://schemas.microsoft.com/office/drawing/2014/main" id="{E8796A1C-C442-4212-8D39-7CBC1EE2F8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2588" y="5601071"/>
            <a:ext cx="40267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   is more central in the sample than 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m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thus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graphicFrame>
        <p:nvGraphicFramePr>
          <p:cNvPr id="16" name="Object 5">
            <a:extLst>
              <a:ext uri="{FF2B5EF4-FFF2-40B4-BE49-F238E27FC236}">
                <a16:creationId xmlns:a16="http://schemas.microsoft.com/office/drawing/2014/main" id="{E1D90536-0E3C-424A-B629-A74A6EC993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3567444"/>
              </p:ext>
            </p:extLst>
          </p:nvPr>
        </p:nvGraphicFramePr>
        <p:xfrm>
          <a:off x="3945614" y="5573752"/>
          <a:ext cx="381835" cy="338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41" name="Equation" r:id="rId10" imgW="139579" imgH="164957" progId="Equation.3">
                  <p:embed/>
                </p:oleObj>
              </mc:Choice>
              <mc:Fallback>
                <p:oleObj name="Equation" r:id="rId10" imgW="139579" imgH="164957" progId="Equation.3">
                  <p:embed/>
                  <p:pic>
                    <p:nvPicPr>
                      <p:cNvPr id="36879" name="Object 5">
                        <a:extLst>
                          <a:ext uri="{FF2B5EF4-FFF2-40B4-BE49-F238E27FC236}">
                            <a16:creationId xmlns:a16="http://schemas.microsoft.com/office/drawing/2014/main" id="{F223064D-A41C-46B7-A591-75C9CDC1344E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5614" y="5573752"/>
                        <a:ext cx="381835" cy="3385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6">
            <a:extLst>
              <a:ext uri="{FF2B5EF4-FFF2-40B4-BE49-F238E27FC236}">
                <a16:creationId xmlns:a16="http://schemas.microsoft.com/office/drawing/2014/main" id="{0AB4EE21-1FD9-4BB7-82D7-18A5FB089A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4299569"/>
              </p:ext>
            </p:extLst>
          </p:nvPr>
        </p:nvGraphicFramePr>
        <p:xfrm>
          <a:off x="6374953" y="3059034"/>
          <a:ext cx="1856907" cy="59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42" name="Equation" r:id="rId12" imgW="1371600" imgH="419100" progId="Equation.3">
                  <p:embed/>
                </p:oleObj>
              </mc:Choice>
              <mc:Fallback>
                <p:oleObj name="Equation" r:id="rId12" imgW="1371600" imgH="419100" progId="Equation.3">
                  <p:embed/>
                  <p:pic>
                    <p:nvPicPr>
                      <p:cNvPr id="36880" name="Object 6">
                        <a:extLst>
                          <a:ext uri="{FF2B5EF4-FFF2-40B4-BE49-F238E27FC236}">
                            <a16:creationId xmlns:a16="http://schemas.microsoft.com/office/drawing/2014/main" id="{5F301B53-B6D2-4716-9DC7-29E447AFE3F0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4953" y="3059034"/>
                        <a:ext cx="1856907" cy="596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42">
            <a:extLst>
              <a:ext uri="{FF2B5EF4-FFF2-40B4-BE49-F238E27FC236}">
                <a16:creationId xmlns:a16="http://schemas.microsoft.com/office/drawing/2014/main" id="{9DF5BCC6-3181-447A-AEC0-1EC53F507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8166" y="3209410"/>
            <a:ext cx="3334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and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9" name="Rectangle 143">
            <a:extLst>
              <a:ext uri="{FF2B5EF4-FFF2-40B4-BE49-F238E27FC236}">
                <a16:creationId xmlns:a16="http://schemas.microsoft.com/office/drawing/2014/main" id="{CE8FC161-EC52-4631-BA27-6CEE4179EF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0337" y="3655498"/>
            <a:ext cx="3614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are both consistent estimators of 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s</a:t>
            </a:r>
            <a:r>
              <a:rPr lang="en-US" altLang="sv-SE" sz="1800" baseline="30000" dirty="0">
                <a:solidFill>
                  <a:srgbClr val="1930FF"/>
                </a:solidFill>
                <a:latin typeface="Times" panose="02020603050405020304" pitchFamily="18" charset="0"/>
              </a:rPr>
              <a:t>2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but</a:t>
            </a:r>
          </a:p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only the right one is unbiased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20" name="Line 144">
            <a:extLst>
              <a:ext uri="{FF2B5EF4-FFF2-40B4-BE49-F238E27FC236}">
                <a16:creationId xmlns:a16="http://schemas.microsoft.com/office/drawing/2014/main" id="{389060D5-F9AA-4A0D-852E-5AACC8067B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9990" y="3065846"/>
            <a:ext cx="1000125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" name="Line 145">
            <a:extLst>
              <a:ext uri="{FF2B5EF4-FFF2-40B4-BE49-F238E27FC236}">
                <a16:creationId xmlns:a16="http://schemas.microsoft.com/office/drawing/2014/main" id="{AB72777E-CFDA-4CB6-9D02-055F0DCBC0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53478" y="3065846"/>
            <a:ext cx="1108075" cy="538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" name="Rectangle 146">
            <a:extLst>
              <a:ext uri="{FF2B5EF4-FFF2-40B4-BE49-F238E27FC236}">
                <a16:creationId xmlns:a16="http://schemas.microsoft.com/office/drawing/2014/main" id="{0F1B242F-C579-43B3-A3B4-29516F62E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566" y="6436911"/>
            <a:ext cx="3866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N-1 compensates for the under estimation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6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  <p:bldP spid="14" grpId="0"/>
      <p:bldP spid="15" grpId="0"/>
      <p:bldP spid="18" grpId="0"/>
      <p:bldP spid="19" grpId="0"/>
      <p:bldP spid="20" grpId="0" animBg="1"/>
      <p:bldP spid="21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CAEB8-00B8-4970-B788-63137B805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5520"/>
            <a:ext cx="10515600" cy="453521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>
              <a:solidFill>
                <a:srgbClr val="1B5CED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Assume you are measuring a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fixed</a:t>
            </a:r>
            <a:r>
              <a:rPr lang="en-US" sz="1800" b="1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parameter.</a:t>
            </a:r>
          </a:p>
          <a:p>
            <a:pPr marL="0" indent="0">
              <a:buNone/>
            </a:pPr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measurements are affected by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fluctuating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parameters that obscure the exact value, but their variations can be described by a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probability distribution function (pdf)</a:t>
            </a:r>
            <a:r>
              <a:rPr lang="en-US" sz="1800" b="1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(the </a:t>
            </a:r>
            <a:r>
              <a:rPr lang="en-US" sz="1800" dirty="0" err="1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frequentalist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view). The distribution can not be determined by one measurement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you need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several measurements,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infinitely many for a exact determination, but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smaller number,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sample, 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 be sufficient for an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approximate determination</a:t>
            </a:r>
          </a:p>
          <a:p>
            <a:pPr marL="0" indent="0">
              <a:buNone/>
            </a:pPr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Sometimes the distribution can be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deduced from physics</a:t>
            </a:r>
          </a:p>
          <a:p>
            <a:pPr marL="0" indent="0">
              <a:buNone/>
            </a:pPr>
            <a:endParaRPr lang="en-US" sz="2000" dirty="0">
              <a:solidFill>
                <a:srgbClr val="1B5C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00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3AA4D-43D2-4F47-91F2-96A169A9C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" y="0"/>
            <a:ext cx="11008659" cy="1133287"/>
          </a:xfrm>
        </p:spPr>
        <p:txBody>
          <a:bodyPr>
            <a:normAutofit/>
          </a:bodyPr>
          <a:lstStyle/>
          <a:p>
            <a:pPr algn="ctr"/>
            <a:r>
              <a:rPr lang="sv-SE" sz="4000" b="1" dirty="0" err="1">
                <a:solidFill>
                  <a:srgbClr val="FF0000"/>
                </a:solidFill>
              </a:rPr>
              <a:t>We</a:t>
            </a:r>
            <a:r>
              <a:rPr lang="sv-SE" sz="4000" b="1" dirty="0">
                <a:solidFill>
                  <a:srgbClr val="FF0000"/>
                </a:solidFill>
              </a:rPr>
              <a:t> </a:t>
            </a:r>
            <a:r>
              <a:rPr lang="sv-SE" sz="4000" b="1" dirty="0" err="1">
                <a:solidFill>
                  <a:srgbClr val="FF0000"/>
                </a:solidFill>
              </a:rPr>
              <a:t>need</a:t>
            </a:r>
            <a:r>
              <a:rPr lang="sv-SE" sz="4000" b="1" dirty="0">
                <a:solidFill>
                  <a:srgbClr val="FF0000"/>
                </a:solidFill>
              </a:rPr>
              <a:t> </a:t>
            </a:r>
            <a:r>
              <a:rPr lang="sv-SE" sz="4000" b="1" dirty="0" err="1">
                <a:solidFill>
                  <a:srgbClr val="FF0000"/>
                </a:solidFill>
              </a:rPr>
              <a:t>many</a:t>
            </a:r>
            <a:r>
              <a:rPr lang="sv-SE" sz="4000" b="1" dirty="0">
                <a:solidFill>
                  <a:srgbClr val="FF0000"/>
                </a:solidFill>
              </a:rPr>
              <a:t> </a:t>
            </a:r>
            <a:r>
              <a:rPr lang="sv-SE" sz="4000" b="1" dirty="0" err="1">
                <a:solidFill>
                  <a:srgbClr val="FF0000"/>
                </a:solidFill>
              </a:rPr>
              <a:t>measurements</a:t>
            </a:r>
            <a:r>
              <a:rPr lang="sv-SE" sz="4000" b="1" dirty="0">
                <a:solidFill>
                  <a:srgbClr val="FF0000"/>
                </a:solidFill>
              </a:rPr>
              <a:t> to </a:t>
            </a:r>
            <a:r>
              <a:rPr lang="sv-SE" sz="4000" b="1" dirty="0" err="1">
                <a:solidFill>
                  <a:srgbClr val="FF0000"/>
                </a:solidFill>
              </a:rPr>
              <a:t>claim</a:t>
            </a:r>
            <a:r>
              <a:rPr lang="sv-SE" sz="4000" b="1" dirty="0">
                <a:solidFill>
                  <a:srgbClr val="FF0000"/>
                </a:solidFill>
              </a:rPr>
              <a:t> a </a:t>
            </a:r>
            <a:r>
              <a:rPr lang="sv-SE" sz="4000" b="1" dirty="0" err="1">
                <a:solidFill>
                  <a:srgbClr val="FF0000"/>
                </a:solidFill>
              </a:rPr>
              <a:t>discovery</a:t>
            </a:r>
            <a:endParaRPr lang="sv-SE" sz="40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641A0B-EF7A-48FB-BE1D-0F95815BE4ED}"/>
              </a:ext>
            </a:extLst>
          </p:cNvPr>
          <p:cNvSpPr txBox="1"/>
          <p:nvPr/>
        </p:nvSpPr>
        <p:spPr>
          <a:xfrm>
            <a:off x="502920" y="974070"/>
            <a:ext cx="711586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determine if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observed events include a new type of events that would constitute a discovery we must determine if the data could be produced by combinations of well-understood events. 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probability for such events is the background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its standard deviation 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)=sqrt(B) (Poisson statistics)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contain a discovery,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must be significantly larger than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example if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 80 and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 64 then 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is 8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 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 2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above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i.e. 2% probability that N is just random noise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If we measure 4 times as long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N´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will be at 320 and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B´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256 making 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B´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16, i.e. the difference is then about 4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corresponding to 0.004% that the measurement is just random noise. This is a much smaller probability but it is not enough to claim a discovery.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(0.00002% it is gaussian noise) is often required for discovery.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However, this argument assumes no systematic errors. Increasing the number of events means that the relative influence of the systematic errors increase.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E461697-2B36-45ED-B32D-5361DD019B6B}"/>
              </a:ext>
            </a:extLst>
          </p:cNvPr>
          <p:cNvGrpSpPr/>
          <p:nvPr/>
        </p:nvGrpSpPr>
        <p:grpSpPr>
          <a:xfrm>
            <a:off x="8479466" y="1308140"/>
            <a:ext cx="2583713" cy="2604642"/>
            <a:chOff x="7144825" y="1528763"/>
            <a:chExt cx="3226768" cy="2174378"/>
          </a:xfrm>
        </p:grpSpPr>
        <p:graphicFrame>
          <p:nvGraphicFramePr>
            <p:cNvPr id="6" name="Object 3">
              <a:extLst>
                <a:ext uri="{FF2B5EF4-FFF2-40B4-BE49-F238E27FC236}">
                  <a16:creationId xmlns:a16="http://schemas.microsoft.com/office/drawing/2014/main" id="{BFF36407-340E-4C23-B92D-F5D67156E0D5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7144825" y="1528763"/>
            <a:ext cx="2628900" cy="1912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3" name="Drawing" r:id="rId3" imgW="4198585" imgH="1912321" progId="Canvas.Drawing.X">
                    <p:embed/>
                  </p:oleObj>
                </mc:Choice>
                <mc:Fallback>
                  <p:oleObj name="Drawing" r:id="rId3" imgW="4198585" imgH="1912321" progId="Canvas.Drawing.X">
                    <p:embed/>
                    <p:pic>
                      <p:nvPicPr>
                        <p:cNvPr id="17" name="Object 3">
                          <a:extLst>
                            <a:ext uri="{FF2B5EF4-FFF2-40B4-BE49-F238E27FC236}">
                              <a16:creationId xmlns:a16="http://schemas.microsoft.com/office/drawing/2014/main" id="{FB5E2D3A-0CA6-4A53-BBD5-68B4F8974AF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44825" y="1528763"/>
                          <a:ext cx="2628900" cy="19129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4">
              <a:extLst>
                <a:ext uri="{FF2B5EF4-FFF2-40B4-BE49-F238E27FC236}">
                  <a16:creationId xmlns:a16="http://schemas.microsoft.com/office/drawing/2014/main" id="{7E5AC37A-89B6-455C-9D28-C11D65B9A4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5391" y="2099558"/>
              <a:ext cx="482600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</a:rPr>
                <a:t>68.3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D560F3B8-320B-4A9E-9E29-6D3C965F47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15378" y="2927292"/>
              <a:ext cx="48260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</a:rPr>
                <a:t>95.5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D572816C-60C9-447B-A8A1-748C2AA26D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1915" y="3174579"/>
              <a:ext cx="482600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</a:rPr>
                <a:t>99.7</a:t>
              </a: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B2E8F3C8-905B-48EF-AF25-9089C192E1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22909" y="3422716"/>
              <a:ext cx="45085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  <a:latin typeface="Symbol" panose="05050102010706020507" pitchFamily="18" charset="2"/>
                </a:rPr>
                <a:t>m-s</a:t>
              </a:r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5DA2CF97-CBC9-4B04-BE04-61548C9AAD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03032" y="3414638"/>
              <a:ext cx="45085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 err="1">
                  <a:solidFill>
                    <a:schemeClr val="tx1"/>
                  </a:solidFill>
                  <a:latin typeface="Symbol" panose="05050102010706020507" pitchFamily="18" charset="2"/>
                </a:rPr>
                <a:t>m+s</a:t>
              </a:r>
              <a:endParaRPr lang="en-US" altLang="en-US" sz="1200" dirty="0">
                <a:solidFill>
                  <a:schemeClr val="tx1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7D65F518-C8E7-4539-BDC4-E63BEE9D20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0153" y="3425328"/>
              <a:ext cx="27305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  <a:latin typeface="Symbol" panose="05050102010706020507" pitchFamily="18" charset="2"/>
                </a:rPr>
                <a:t>m</a:t>
              </a:r>
            </a:p>
          </p:txBody>
        </p:sp>
        <p:sp>
          <p:nvSpPr>
            <p:cNvPr id="13" name="TextBox 5">
              <a:extLst>
                <a:ext uri="{FF2B5EF4-FFF2-40B4-BE49-F238E27FC236}">
                  <a16:creationId xmlns:a16="http://schemas.microsoft.com/office/drawing/2014/main" id="{DDB58340-90B9-42E9-8C5B-4AC6B170F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09506" y="1528764"/>
              <a:ext cx="1462087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</a:rPr>
                <a:t>Normal distribution</a:t>
              </a:r>
            </a:p>
            <a:p>
              <a:r>
                <a:rPr lang="en-US" altLang="en-US" sz="1200" dirty="0">
                  <a:solidFill>
                    <a:schemeClr val="tx1"/>
                  </a:solidFill>
                </a:rPr>
                <a:t>Almost the same</a:t>
              </a:r>
            </a:p>
            <a:p>
              <a:r>
                <a:rPr lang="en-US" altLang="en-US" sz="1200" dirty="0">
                  <a:solidFill>
                    <a:schemeClr val="tx1"/>
                  </a:solidFill>
                </a:rPr>
                <a:t>as Poisson if N&gt;50</a:t>
              </a:r>
            </a:p>
          </p:txBody>
        </p:sp>
      </p:grp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AC70CD2-D091-4A2E-BB02-8F4A1D9C86CC}"/>
              </a:ext>
            </a:extLst>
          </p:cNvPr>
          <p:cNvSpPr/>
          <p:nvPr/>
        </p:nvSpPr>
        <p:spPr>
          <a:xfrm flipV="1">
            <a:off x="9841031" y="4977113"/>
            <a:ext cx="277906" cy="1075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6DD2D92-F997-475A-BE7F-9403A385FA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031858"/>
              </p:ext>
            </p:extLst>
          </p:nvPr>
        </p:nvGraphicFramePr>
        <p:xfrm>
          <a:off x="10209213" y="4654550"/>
          <a:ext cx="1260475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4" name="Drawing" r:id="rId5" imgW="529481" imgH="422801" progId="Canvas.Drawing.X">
                  <p:embed/>
                </p:oleObj>
              </mc:Choice>
              <mc:Fallback>
                <p:oleObj name="Drawing" r:id="rId5" imgW="529481" imgH="422801" progId="Canvas.Drawing.X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B1A6500D-F2A4-409F-8704-7561236366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09213" y="4654550"/>
                        <a:ext cx="1260475" cy="10017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844B08BD-B209-4327-A3F3-DF454A5C1F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183656"/>
              </p:ext>
            </p:extLst>
          </p:nvPr>
        </p:nvGraphicFramePr>
        <p:xfrm>
          <a:off x="8203020" y="4017789"/>
          <a:ext cx="1428344" cy="1654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5" name="Drawing" r:id="rId7" imgW="544721" imgH="632242" progId="Canvas.Drawing.X">
                  <p:embed/>
                </p:oleObj>
              </mc:Choice>
              <mc:Fallback>
                <p:oleObj name="Drawing" r:id="rId7" imgW="544721" imgH="632242" progId="Canvas.Drawing.X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66DD2D92-F997-475A-BE7F-9403A385FA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3020" y="4017789"/>
                        <a:ext cx="1428344" cy="16543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025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8C12E-D407-42B4-B6A2-8D018E468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23"/>
            <a:ext cx="10515600" cy="1359021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Tests </a:t>
            </a:r>
            <a:r>
              <a:rPr lang="sv-SE" b="1" dirty="0" err="1">
                <a:solidFill>
                  <a:srgbClr val="FF0000"/>
                </a:solidFill>
              </a:rPr>
              <a:t>of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hypotheses</a:t>
            </a:r>
            <a:br>
              <a:rPr lang="sv-SE" b="1" dirty="0">
                <a:solidFill>
                  <a:srgbClr val="FF0000"/>
                </a:solidFill>
              </a:rPr>
            </a:b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B06F3C93-FAE3-40D7-AA04-20A327A2AD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7136" y="757984"/>
            <a:ext cx="10142841" cy="557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H0	the null-hypothesis the hypothesis you want to test - e.g. there is a pulse</a:t>
            </a: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H1	an alternative hypothesis – there was no pulse, just noise</a:t>
            </a: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Error of the first kind (E1):     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Erroneous rejection of the null-hypothesis – loosing the pulse, inefficiency</a:t>
            </a: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Error of the second kind (E2):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Erroneous rejection of the alternate hypothesis – reading noise as a pulse</a:t>
            </a: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Choose a limit so that P(E2) becomes sufficiently small – below a significance level 5% is common. </a:t>
            </a: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If P(E2) becomes too large improve the data (more measurements)</a:t>
            </a: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600" dirty="0">
                <a:solidFill>
                  <a:srgbClr val="6600FF"/>
                </a:solidFill>
                <a:latin typeface="Times" panose="02020603050405020304" pitchFamily="18" charset="0"/>
              </a:rPr>
              <a:t> </a:t>
            </a: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Difficult to optimize choice of two conflicting parameters</a:t>
            </a:r>
          </a:p>
          <a:p>
            <a:pPr eaLnBrk="1" hangingPunct="1"/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Find a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cost function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which includes the probabilities and the cost caused by the different errors</a:t>
            </a: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Choose a limit that minimizes the cost function</a:t>
            </a:r>
          </a:p>
        </p:txBody>
      </p:sp>
      <p:grpSp>
        <p:nvGrpSpPr>
          <p:cNvPr id="6" name="Group 29">
            <a:extLst>
              <a:ext uri="{FF2B5EF4-FFF2-40B4-BE49-F238E27FC236}">
                <a16:creationId xmlns:a16="http://schemas.microsoft.com/office/drawing/2014/main" id="{045A2D61-9F0F-43BB-A215-27A8B2DEE5E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377215" y="4422234"/>
            <a:ext cx="3048000" cy="401638"/>
            <a:chOff x="2439507" y="5043132"/>
            <a:chExt cx="3048000" cy="40163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6C0C66EF-F005-4FFD-A5ED-6ED203BC1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2095" y="5043132"/>
              <a:ext cx="1168400" cy="347663"/>
            </a:xfrm>
            <a:custGeom>
              <a:avLst/>
              <a:gdLst>
                <a:gd name="T0" fmla="*/ 2147483647 w 1467"/>
                <a:gd name="T1" fmla="*/ 2147483647 h 293"/>
                <a:gd name="T2" fmla="*/ 2147483647 w 1467"/>
                <a:gd name="T3" fmla="*/ 2147483647 h 293"/>
                <a:gd name="T4" fmla="*/ 2147483647 w 1467"/>
                <a:gd name="T5" fmla="*/ 2147483647 h 293"/>
                <a:gd name="T6" fmla="*/ 2147483647 w 1467"/>
                <a:gd name="T7" fmla="*/ 2147483647 h 2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67"/>
                <a:gd name="T13" fmla="*/ 0 h 293"/>
                <a:gd name="T14" fmla="*/ 1467 w 1467"/>
                <a:gd name="T15" fmla="*/ 293 h 2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67" h="293">
                  <a:moveTo>
                    <a:pt x="10" y="293"/>
                  </a:moveTo>
                  <a:cubicBezTo>
                    <a:pt x="5" y="277"/>
                    <a:pt x="0" y="261"/>
                    <a:pt x="134" y="214"/>
                  </a:cubicBezTo>
                  <a:cubicBezTo>
                    <a:pt x="268" y="167"/>
                    <a:pt x="590" y="0"/>
                    <a:pt x="812" y="11"/>
                  </a:cubicBezTo>
                  <a:cubicBezTo>
                    <a:pt x="1034" y="22"/>
                    <a:pt x="1364" y="237"/>
                    <a:pt x="1467" y="282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600"/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30E248F3-6025-42DA-A48B-3DD34EB9D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107" y="5057420"/>
              <a:ext cx="1136650" cy="338137"/>
            </a:xfrm>
            <a:custGeom>
              <a:avLst/>
              <a:gdLst>
                <a:gd name="T0" fmla="*/ 2147483647 w 1467"/>
                <a:gd name="T1" fmla="*/ 2147483647 h 293"/>
                <a:gd name="T2" fmla="*/ 2147483647 w 1467"/>
                <a:gd name="T3" fmla="*/ 2147483647 h 293"/>
                <a:gd name="T4" fmla="*/ 2147483647 w 1467"/>
                <a:gd name="T5" fmla="*/ 2147483647 h 293"/>
                <a:gd name="T6" fmla="*/ 2147483647 w 1467"/>
                <a:gd name="T7" fmla="*/ 2147483647 h 2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67"/>
                <a:gd name="T13" fmla="*/ 0 h 293"/>
                <a:gd name="T14" fmla="*/ 1467 w 1467"/>
                <a:gd name="T15" fmla="*/ 293 h 2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67" h="293">
                  <a:moveTo>
                    <a:pt x="10" y="293"/>
                  </a:moveTo>
                  <a:cubicBezTo>
                    <a:pt x="5" y="277"/>
                    <a:pt x="0" y="261"/>
                    <a:pt x="134" y="214"/>
                  </a:cubicBezTo>
                  <a:cubicBezTo>
                    <a:pt x="268" y="167"/>
                    <a:pt x="590" y="0"/>
                    <a:pt x="812" y="11"/>
                  </a:cubicBezTo>
                  <a:cubicBezTo>
                    <a:pt x="1034" y="22"/>
                    <a:pt x="1364" y="237"/>
                    <a:pt x="1467" y="282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600"/>
            </a:p>
          </p:txBody>
        </p:sp>
        <p:sp>
          <p:nvSpPr>
            <p:cNvPr id="9" name="Line 12">
              <a:extLst>
                <a:ext uri="{FF2B5EF4-FFF2-40B4-BE49-F238E27FC236}">
                  <a16:creationId xmlns:a16="http://schemas.microsoft.com/office/drawing/2014/main" id="{46B9FB26-52B0-4252-8187-73FCE45E3F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93645" y="5097107"/>
              <a:ext cx="9525" cy="3476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 sz="1600"/>
            </a:p>
          </p:txBody>
        </p:sp>
        <p:sp>
          <p:nvSpPr>
            <p:cNvPr id="10" name="Line 13">
              <a:extLst>
                <a:ext uri="{FF2B5EF4-FFF2-40B4-BE49-F238E27FC236}">
                  <a16:creationId xmlns:a16="http://schemas.microsoft.com/office/drawing/2014/main" id="{C1DAF6FC-5F3B-417D-9CF7-E8E6E7E448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39507" y="5392382"/>
              <a:ext cx="3048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 sz="1600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025121FD-F43E-43DD-8F7A-E90D58EFF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757" y="5225695"/>
              <a:ext cx="185738" cy="161925"/>
            </a:xfrm>
            <a:custGeom>
              <a:avLst/>
              <a:gdLst>
                <a:gd name="T0" fmla="*/ 0 w 100"/>
                <a:gd name="T1" fmla="*/ 2147483647 h 100"/>
                <a:gd name="T2" fmla="*/ 0 w 100"/>
                <a:gd name="T3" fmla="*/ 0 h 100"/>
                <a:gd name="T4" fmla="*/ 2147483647 w 100"/>
                <a:gd name="T5" fmla="*/ 2147483647 h 100"/>
                <a:gd name="T6" fmla="*/ 0 w 100"/>
                <a:gd name="T7" fmla="*/ 2147483647 h 1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"/>
                <a:gd name="T13" fmla="*/ 0 h 100"/>
                <a:gd name="T14" fmla="*/ 100 w 100"/>
                <a:gd name="T15" fmla="*/ 100 h 1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" h="100">
                  <a:moveTo>
                    <a:pt x="0" y="96"/>
                  </a:moveTo>
                  <a:lnTo>
                    <a:pt x="0" y="0"/>
                  </a:lnTo>
                  <a:lnTo>
                    <a:pt x="100" y="10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600"/>
            </a:p>
          </p:txBody>
        </p:sp>
      </p:grpSp>
      <p:sp>
        <p:nvSpPr>
          <p:cNvPr id="12" name="Text Box 15">
            <a:extLst>
              <a:ext uri="{FF2B5EF4-FFF2-40B4-BE49-F238E27FC236}">
                <a16:creationId xmlns:a16="http://schemas.microsoft.com/office/drawing/2014/main" id="{CF901D50-23B7-4227-9E2E-2F8159A0A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5864" y="3272681"/>
            <a:ext cx="6639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>
                <a:latin typeface="Times" panose="02020603050405020304" pitchFamily="18" charset="0"/>
              </a:rPr>
              <a:t>P(E2)</a:t>
            </a:r>
          </a:p>
        </p:txBody>
      </p:sp>
      <p:sp>
        <p:nvSpPr>
          <p:cNvPr id="13" name="Text Box 16">
            <a:extLst>
              <a:ext uri="{FF2B5EF4-FFF2-40B4-BE49-F238E27FC236}">
                <a16:creationId xmlns:a16="http://schemas.microsoft.com/office/drawing/2014/main" id="{95EC0B88-51AE-4EA0-A9F8-631423750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7051" y="3286969"/>
            <a:ext cx="6639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>
                <a:latin typeface="Times" panose="02020603050405020304" pitchFamily="18" charset="0"/>
              </a:rPr>
              <a:t>P(E1)</a:t>
            </a:r>
          </a:p>
        </p:txBody>
      </p:sp>
      <p:sp>
        <p:nvSpPr>
          <p:cNvPr id="14" name="Text Box 19">
            <a:extLst>
              <a:ext uri="{FF2B5EF4-FFF2-40B4-BE49-F238E27FC236}">
                <a16:creationId xmlns:a16="http://schemas.microsoft.com/office/drawing/2014/main" id="{073F9EA6-73CD-4285-A8F9-34B9B4498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7170" y="2879566"/>
            <a:ext cx="8755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Times" panose="02020603050405020304" pitchFamily="18" charset="0"/>
              </a:rPr>
              <a:t>P(X|H1)</a:t>
            </a:r>
          </a:p>
        </p:txBody>
      </p:sp>
      <p:sp>
        <p:nvSpPr>
          <p:cNvPr id="15" name="Text Box 23">
            <a:extLst>
              <a:ext uri="{FF2B5EF4-FFF2-40B4-BE49-F238E27FC236}">
                <a16:creationId xmlns:a16="http://schemas.microsoft.com/office/drawing/2014/main" id="{2D834D4D-6561-4A2C-B0E5-74C3EB24E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4589" y="2567831"/>
            <a:ext cx="1067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>
                <a:latin typeface="Times" panose="02020603050405020304" pitchFamily="18" charset="0"/>
              </a:rPr>
              <a:t>Accept H0</a:t>
            </a:r>
          </a:p>
        </p:txBody>
      </p:sp>
      <p:sp>
        <p:nvSpPr>
          <p:cNvPr id="16" name="Text Box 24">
            <a:extLst>
              <a:ext uri="{FF2B5EF4-FFF2-40B4-BE49-F238E27FC236}">
                <a16:creationId xmlns:a16="http://schemas.microsoft.com/office/drawing/2014/main" id="{A509C466-7AB3-4D92-8387-D54EF78F4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7063" y="2613256"/>
            <a:ext cx="10118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Times" panose="02020603050405020304" pitchFamily="18" charset="0"/>
              </a:rPr>
              <a:t>Reject H0</a:t>
            </a:r>
          </a:p>
        </p:txBody>
      </p:sp>
      <p:sp>
        <p:nvSpPr>
          <p:cNvPr id="17" name="Freeform 2">
            <a:extLst>
              <a:ext uri="{FF2B5EF4-FFF2-40B4-BE49-F238E27FC236}">
                <a16:creationId xmlns:a16="http://schemas.microsoft.com/office/drawing/2014/main" id="{899B8A27-715A-4852-9CB7-1542EEA9F79B}"/>
              </a:ext>
            </a:extLst>
          </p:cNvPr>
          <p:cNvSpPr>
            <a:spLocks/>
          </p:cNvSpPr>
          <p:nvPr/>
        </p:nvSpPr>
        <p:spPr bwMode="auto">
          <a:xfrm flipH="1">
            <a:off x="4781314" y="3094881"/>
            <a:ext cx="330200" cy="152400"/>
          </a:xfrm>
          <a:custGeom>
            <a:avLst/>
            <a:gdLst>
              <a:gd name="T0" fmla="*/ 2147483647 w 156"/>
              <a:gd name="T1" fmla="*/ 0 h 128"/>
              <a:gd name="T2" fmla="*/ 0 w 156"/>
              <a:gd name="T3" fmla="*/ 2147483647 h 128"/>
              <a:gd name="T4" fmla="*/ 2147483647 w 156"/>
              <a:gd name="T5" fmla="*/ 2147483647 h 128"/>
              <a:gd name="T6" fmla="*/ 2147483647 w 156"/>
              <a:gd name="T7" fmla="*/ 0 h 128"/>
              <a:gd name="T8" fmla="*/ 0 60000 65536"/>
              <a:gd name="T9" fmla="*/ 0 60000 65536"/>
              <a:gd name="T10" fmla="*/ 0 60000 65536"/>
              <a:gd name="T11" fmla="*/ 0 60000 65536"/>
              <a:gd name="T12" fmla="*/ 0 w 156"/>
              <a:gd name="T13" fmla="*/ 0 h 128"/>
              <a:gd name="T14" fmla="*/ 156 w 156"/>
              <a:gd name="T15" fmla="*/ 128 h 1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" h="128">
                <a:moveTo>
                  <a:pt x="152" y="0"/>
                </a:moveTo>
                <a:lnTo>
                  <a:pt x="0" y="128"/>
                </a:lnTo>
                <a:lnTo>
                  <a:pt x="156" y="124"/>
                </a:lnTo>
                <a:lnTo>
                  <a:pt x="152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 sz="1600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56E1746A-B179-4C63-90CA-62F60DFB7CDC}"/>
              </a:ext>
            </a:extLst>
          </p:cNvPr>
          <p:cNvSpPr>
            <a:spLocks/>
          </p:cNvSpPr>
          <p:nvPr/>
        </p:nvSpPr>
        <p:spPr bwMode="auto">
          <a:xfrm flipH="1">
            <a:off x="4563826" y="2912319"/>
            <a:ext cx="1600200" cy="347662"/>
          </a:xfrm>
          <a:custGeom>
            <a:avLst/>
            <a:gdLst>
              <a:gd name="T0" fmla="*/ 2147483647 w 1467"/>
              <a:gd name="T1" fmla="*/ 2147483647 h 293"/>
              <a:gd name="T2" fmla="*/ 2147483647 w 1467"/>
              <a:gd name="T3" fmla="*/ 2147483647 h 293"/>
              <a:gd name="T4" fmla="*/ 2147483647 w 1467"/>
              <a:gd name="T5" fmla="*/ 2147483647 h 293"/>
              <a:gd name="T6" fmla="*/ 2147483647 w 1467"/>
              <a:gd name="T7" fmla="*/ 2147483647 h 293"/>
              <a:gd name="T8" fmla="*/ 0 60000 65536"/>
              <a:gd name="T9" fmla="*/ 0 60000 65536"/>
              <a:gd name="T10" fmla="*/ 0 60000 65536"/>
              <a:gd name="T11" fmla="*/ 0 60000 65536"/>
              <a:gd name="T12" fmla="*/ 0 w 1467"/>
              <a:gd name="T13" fmla="*/ 0 h 293"/>
              <a:gd name="T14" fmla="*/ 1467 w 1467"/>
              <a:gd name="T15" fmla="*/ 293 h 2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67" h="293">
                <a:moveTo>
                  <a:pt x="10" y="293"/>
                </a:moveTo>
                <a:cubicBezTo>
                  <a:pt x="5" y="277"/>
                  <a:pt x="0" y="261"/>
                  <a:pt x="134" y="214"/>
                </a:cubicBezTo>
                <a:cubicBezTo>
                  <a:pt x="268" y="167"/>
                  <a:pt x="590" y="0"/>
                  <a:pt x="812" y="11"/>
                </a:cubicBezTo>
                <a:cubicBezTo>
                  <a:pt x="1034" y="22"/>
                  <a:pt x="1364" y="237"/>
                  <a:pt x="1467" y="28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1B74F238-A1C1-4062-9CF8-567E3398840E}"/>
              </a:ext>
            </a:extLst>
          </p:cNvPr>
          <p:cNvSpPr>
            <a:spLocks/>
          </p:cNvSpPr>
          <p:nvPr/>
        </p:nvSpPr>
        <p:spPr bwMode="auto">
          <a:xfrm flipH="1">
            <a:off x="3511314" y="2912319"/>
            <a:ext cx="1600200" cy="347662"/>
          </a:xfrm>
          <a:custGeom>
            <a:avLst/>
            <a:gdLst>
              <a:gd name="T0" fmla="*/ 2147483647 w 1467"/>
              <a:gd name="T1" fmla="*/ 2147483647 h 293"/>
              <a:gd name="T2" fmla="*/ 2147483647 w 1467"/>
              <a:gd name="T3" fmla="*/ 2147483647 h 293"/>
              <a:gd name="T4" fmla="*/ 2147483647 w 1467"/>
              <a:gd name="T5" fmla="*/ 2147483647 h 293"/>
              <a:gd name="T6" fmla="*/ 2147483647 w 1467"/>
              <a:gd name="T7" fmla="*/ 2147483647 h 293"/>
              <a:gd name="T8" fmla="*/ 0 60000 65536"/>
              <a:gd name="T9" fmla="*/ 0 60000 65536"/>
              <a:gd name="T10" fmla="*/ 0 60000 65536"/>
              <a:gd name="T11" fmla="*/ 0 60000 65536"/>
              <a:gd name="T12" fmla="*/ 0 w 1467"/>
              <a:gd name="T13" fmla="*/ 0 h 293"/>
              <a:gd name="T14" fmla="*/ 1467 w 1467"/>
              <a:gd name="T15" fmla="*/ 293 h 2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67" h="293">
                <a:moveTo>
                  <a:pt x="10" y="293"/>
                </a:moveTo>
                <a:cubicBezTo>
                  <a:pt x="5" y="277"/>
                  <a:pt x="0" y="261"/>
                  <a:pt x="134" y="214"/>
                </a:cubicBezTo>
                <a:cubicBezTo>
                  <a:pt x="268" y="167"/>
                  <a:pt x="590" y="0"/>
                  <a:pt x="812" y="11"/>
                </a:cubicBezTo>
                <a:cubicBezTo>
                  <a:pt x="1034" y="22"/>
                  <a:pt x="1364" y="237"/>
                  <a:pt x="1467" y="28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0" name="Line 7">
            <a:extLst>
              <a:ext uri="{FF2B5EF4-FFF2-40B4-BE49-F238E27FC236}">
                <a16:creationId xmlns:a16="http://schemas.microsoft.com/office/drawing/2014/main" id="{804D5709-2DBF-4B8E-A31B-3BAB3B81FB7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4964" y="2740869"/>
            <a:ext cx="14287" cy="573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1" name="Line 8">
            <a:extLst>
              <a:ext uri="{FF2B5EF4-FFF2-40B4-BE49-F238E27FC236}">
                <a16:creationId xmlns:a16="http://schemas.microsoft.com/office/drawing/2014/main" id="{2279AF2C-25DD-41DE-AFDA-CFCA709FBE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0976" y="3247281"/>
            <a:ext cx="304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2" name="Freeform 9">
            <a:extLst>
              <a:ext uri="{FF2B5EF4-FFF2-40B4-BE49-F238E27FC236}">
                <a16:creationId xmlns:a16="http://schemas.microsoft.com/office/drawing/2014/main" id="{1DA01290-C2FE-4B27-BFE9-00FB26B514EE}"/>
              </a:ext>
            </a:extLst>
          </p:cNvPr>
          <p:cNvSpPr>
            <a:spLocks/>
          </p:cNvSpPr>
          <p:nvPr/>
        </p:nvSpPr>
        <p:spPr bwMode="auto">
          <a:xfrm flipH="1">
            <a:off x="4570176" y="3128219"/>
            <a:ext cx="211138" cy="119062"/>
          </a:xfrm>
          <a:custGeom>
            <a:avLst/>
            <a:gdLst>
              <a:gd name="T0" fmla="*/ 0 w 100"/>
              <a:gd name="T1" fmla="*/ 2147483647 h 100"/>
              <a:gd name="T2" fmla="*/ 0 w 100"/>
              <a:gd name="T3" fmla="*/ 0 h 100"/>
              <a:gd name="T4" fmla="*/ 2147483647 w 100"/>
              <a:gd name="T5" fmla="*/ 2147483647 h 100"/>
              <a:gd name="T6" fmla="*/ 0 w 100"/>
              <a:gd name="T7" fmla="*/ 2147483647 h 100"/>
              <a:gd name="T8" fmla="*/ 0 60000 65536"/>
              <a:gd name="T9" fmla="*/ 0 60000 65536"/>
              <a:gd name="T10" fmla="*/ 0 60000 65536"/>
              <a:gd name="T11" fmla="*/ 0 60000 65536"/>
              <a:gd name="T12" fmla="*/ 0 w 100"/>
              <a:gd name="T13" fmla="*/ 0 h 100"/>
              <a:gd name="T14" fmla="*/ 100 w 100"/>
              <a:gd name="T15" fmla="*/ 100 h 1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0" h="100">
                <a:moveTo>
                  <a:pt x="0" y="96"/>
                </a:moveTo>
                <a:lnTo>
                  <a:pt x="0" y="0"/>
                </a:lnTo>
                <a:lnTo>
                  <a:pt x="100" y="100"/>
                </a:lnTo>
                <a:lnTo>
                  <a:pt x="0" y="96"/>
                </a:lnTo>
                <a:close/>
              </a:path>
            </a:pathLst>
          </a:cu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 sz="1600"/>
          </a:p>
        </p:txBody>
      </p:sp>
      <p:sp>
        <p:nvSpPr>
          <p:cNvPr id="23" name="Line 17">
            <a:extLst>
              <a:ext uri="{FF2B5EF4-FFF2-40B4-BE49-F238E27FC236}">
                <a16:creationId xmlns:a16="http://schemas.microsoft.com/office/drawing/2014/main" id="{01F46000-64F5-457F-88D6-D207BFF6F62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65464" y="3201244"/>
            <a:ext cx="698500" cy="179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4" name="Line 18">
            <a:extLst>
              <a:ext uri="{FF2B5EF4-FFF2-40B4-BE49-F238E27FC236}">
                <a16:creationId xmlns:a16="http://schemas.microsoft.com/office/drawing/2014/main" id="{75639F03-0960-4410-AF5F-8B6D490564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28864" y="3229819"/>
            <a:ext cx="469900" cy="150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5" name="Line 21">
            <a:extLst>
              <a:ext uri="{FF2B5EF4-FFF2-40B4-BE49-F238E27FC236}">
                <a16:creationId xmlns:a16="http://schemas.microsoft.com/office/drawing/2014/main" id="{D0DEB2F7-B6AD-495C-979A-10A391D4FCF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4601" y="3005981"/>
            <a:ext cx="635000" cy="85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6" name="Line 22">
            <a:extLst>
              <a:ext uri="{FF2B5EF4-FFF2-40B4-BE49-F238E27FC236}">
                <a16:creationId xmlns:a16="http://schemas.microsoft.com/office/drawing/2014/main" id="{1A1971A2-2115-498E-8ABE-BB17BCBA098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10026" y="3005981"/>
            <a:ext cx="509588" cy="103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7" name="Line 25">
            <a:extLst>
              <a:ext uri="{FF2B5EF4-FFF2-40B4-BE49-F238E27FC236}">
                <a16:creationId xmlns:a16="http://schemas.microsoft.com/office/drawing/2014/main" id="{9C03DB01-C841-4454-8BDC-789F47AA6267}"/>
              </a:ext>
            </a:extLst>
          </p:cNvPr>
          <p:cNvSpPr>
            <a:spLocks noChangeShapeType="1"/>
          </p:cNvSpPr>
          <p:nvPr/>
        </p:nvSpPr>
        <p:spPr bwMode="auto">
          <a:xfrm rot="10548362" flipH="1" flipV="1">
            <a:off x="4039951" y="2744044"/>
            <a:ext cx="488950" cy="206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8" name="Line 26">
            <a:extLst>
              <a:ext uri="{FF2B5EF4-FFF2-40B4-BE49-F238E27FC236}">
                <a16:creationId xmlns:a16="http://schemas.microsoft.com/office/drawing/2014/main" id="{465C9019-8F72-47AB-9F63-EB20812382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73414" y="2734519"/>
            <a:ext cx="5143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9" name="Text Box 19">
            <a:extLst>
              <a:ext uri="{FF2B5EF4-FFF2-40B4-BE49-F238E27FC236}">
                <a16:creationId xmlns:a16="http://schemas.microsoft.com/office/drawing/2014/main" id="{5B1D3284-5AA8-416B-9EBC-3A89E143A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4933" y="2879566"/>
            <a:ext cx="8755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Times" panose="02020603050405020304" pitchFamily="18" charset="0"/>
              </a:rPr>
              <a:t>P(X|H0)</a:t>
            </a:r>
          </a:p>
        </p:txBody>
      </p:sp>
    </p:spTree>
    <p:extLst>
      <p:ext uri="{BB962C8B-B14F-4D97-AF65-F5344CB8AC3E}">
        <p14:creationId xmlns:p14="http://schemas.microsoft.com/office/powerpoint/2010/main" val="19122907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3AA4D-43D2-4F47-91F2-96A169A9C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" y="0"/>
            <a:ext cx="11008659" cy="1133287"/>
          </a:xfrm>
        </p:spPr>
        <p:txBody>
          <a:bodyPr>
            <a:normAutofit/>
          </a:bodyPr>
          <a:lstStyle/>
          <a:p>
            <a:pPr algn="ctr"/>
            <a:r>
              <a:rPr lang="sv-SE" sz="4000" b="1" dirty="0" err="1">
                <a:solidFill>
                  <a:srgbClr val="FF0000"/>
                </a:solidFill>
              </a:rPr>
              <a:t>Fitting</a:t>
            </a:r>
            <a:r>
              <a:rPr lang="sv-SE" sz="4000" b="1" dirty="0">
                <a:solidFill>
                  <a:srgbClr val="FF0000"/>
                </a:solidFill>
              </a:rPr>
              <a:t> </a:t>
            </a:r>
            <a:r>
              <a:rPr lang="sv-SE" sz="4000" b="1" dirty="0" err="1">
                <a:solidFill>
                  <a:srgbClr val="FF0000"/>
                </a:solidFill>
              </a:rPr>
              <a:t>parametrized</a:t>
            </a:r>
            <a:r>
              <a:rPr lang="sv-SE" sz="4000" b="1" dirty="0">
                <a:solidFill>
                  <a:srgbClr val="FF0000"/>
                </a:solidFill>
              </a:rPr>
              <a:t> expressions to data </a:t>
            </a:r>
            <a:r>
              <a:rPr lang="sv-SE" sz="4000" b="1" dirty="0" err="1">
                <a:solidFill>
                  <a:srgbClr val="FF0000"/>
                </a:solidFill>
              </a:rPr>
              <a:t>sequences</a:t>
            </a:r>
            <a:endParaRPr lang="sv-SE" sz="40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641A0B-EF7A-48FB-BE1D-0F95815BE4ED}"/>
              </a:ext>
            </a:extLst>
          </p:cNvPr>
          <p:cNvSpPr txBox="1"/>
          <p:nvPr/>
        </p:nvSpPr>
        <p:spPr>
          <a:xfrm>
            <a:off x="789654" y="1476094"/>
            <a:ext cx="10523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fit a theoretical expression f(</a:t>
            </a:r>
            <a:r>
              <a:rPr lang="en-US" altLang="en-US" dirty="0" err="1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k,</a:t>
            </a:r>
            <a:r>
              <a:rPr lang="en-US" altLang="en-US" dirty="0" err="1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)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that depends on the parameter 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a set of data y(k) where k=1 to n, you need a </a:t>
            </a:r>
            <a:r>
              <a:rPr lang="en-US" altLang="en-US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figure of merit 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optimize. The </a:t>
            </a:r>
            <a:r>
              <a:rPr lang="en-US" altLang="en-US" dirty="0" err="1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f.o.m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expresses how close f and y are.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C2EE47D-F028-4DBF-97B8-42F9261ABE50}"/>
                  </a:ext>
                </a:extLst>
              </p:cNvPr>
              <p:cNvSpPr txBox="1"/>
              <p:nvPr/>
            </p:nvSpPr>
            <p:spPr>
              <a:xfrm>
                <a:off x="789653" y="2288136"/>
                <a:ext cx="10523043" cy="1679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107950">
                  <a:tabLst>
                    <a:tab pos="0" algn="l"/>
                    <a:tab pos="104775" algn="l"/>
                    <a:tab pos="554038" algn="l"/>
                    <a:tab pos="1003300" algn="l"/>
                    <a:tab pos="1452563" algn="l"/>
                    <a:tab pos="1901825" algn="l"/>
                    <a:tab pos="2351088" algn="l"/>
                    <a:tab pos="2800350" algn="l"/>
                    <a:tab pos="3249613" algn="l"/>
                    <a:tab pos="3698875" algn="l"/>
                    <a:tab pos="4148138" algn="l"/>
                    <a:tab pos="4597400" algn="l"/>
                    <a:tab pos="5046663" algn="l"/>
                    <a:tab pos="5495925" algn="l"/>
                    <a:tab pos="5945188" algn="l"/>
                    <a:tab pos="6394450" algn="l"/>
                    <a:tab pos="6843713" algn="l"/>
                    <a:tab pos="7292975" algn="l"/>
                    <a:tab pos="7742238" algn="l"/>
                    <a:tab pos="8191500" algn="l"/>
                    <a:tab pos="8640763" algn="l"/>
                    <a:tab pos="8686800" algn="l"/>
                  </a:tabLst>
                </a:pPr>
                <a:r>
                  <a:rPr lang="en-US" altLang="en-US" dirty="0">
                    <a:solidFill>
                      <a:srgbClr val="0000FF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One such methods is the Least Square Method (</a:t>
                </a:r>
                <a:r>
                  <a:rPr lang="en-US" altLang="en-US" b="1" dirty="0">
                    <a:solidFill>
                      <a:srgbClr val="FF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LSM</a:t>
                </a:r>
                <a:r>
                  <a:rPr lang="en-US" altLang="en-US" dirty="0">
                    <a:solidFill>
                      <a:srgbClr val="0000FF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) where the </a:t>
                </a:r>
                <a:r>
                  <a:rPr lang="en-US" altLang="en-US" dirty="0" err="1">
                    <a:solidFill>
                      <a:srgbClr val="0000FF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f.o.m</a:t>
                </a:r>
                <a:r>
                  <a:rPr lang="en-US" altLang="en-US" dirty="0">
                    <a:solidFill>
                      <a:srgbClr val="0000FF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. is the sum of the square normalized distance between the f and y points. Normalize means that you divide the square distance with the variance of the distance.</a:t>
                </a:r>
              </a:p>
              <a:p>
                <a:pPr indent="107950">
                  <a:tabLst>
                    <a:tab pos="0" algn="l"/>
                    <a:tab pos="104775" algn="l"/>
                    <a:tab pos="554038" algn="l"/>
                    <a:tab pos="1003300" algn="l"/>
                    <a:tab pos="1452563" algn="l"/>
                    <a:tab pos="1901825" algn="l"/>
                    <a:tab pos="2351088" algn="l"/>
                    <a:tab pos="2800350" algn="l"/>
                    <a:tab pos="3249613" algn="l"/>
                    <a:tab pos="3698875" algn="l"/>
                    <a:tab pos="4148138" algn="l"/>
                    <a:tab pos="4597400" algn="l"/>
                    <a:tab pos="5046663" algn="l"/>
                    <a:tab pos="5495925" algn="l"/>
                    <a:tab pos="5945188" algn="l"/>
                    <a:tab pos="6394450" algn="l"/>
                    <a:tab pos="6843713" algn="l"/>
                    <a:tab pos="7292975" algn="l"/>
                    <a:tab pos="7742238" algn="l"/>
                    <a:tab pos="8191500" algn="l"/>
                    <a:tab pos="8640763" algn="l"/>
                    <a:tab pos="868680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alt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𝑞</m:t>
                      </m:r>
                      <m:r>
                        <a:rPr lang="sv-SE" alt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sv-SE" alt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sv-SE" alt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𝑘</m:t>
                          </m:r>
                          <m:r>
                            <a:rPr lang="sv-SE" alt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sv-SE" alt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sv-SE" alt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sv-SE" alt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Times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sv-SE" alt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sv-SE" alt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" panose="02020603050405020304" pitchFamily="18" charset="0"/>
                                        </a:rPr>
                                        <m:t>𝑓</m:t>
                                      </m:r>
                                      <m:d>
                                        <m:dPr>
                                          <m:ctrlPr>
                                            <a:rPr lang="sv-SE" altLang="en-US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cs typeface="Times" panose="020206030504050203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sv-SE" altLang="en-US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cs typeface="Times" panose="02020603050405020304" pitchFamily="18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sv-SE" altLang="en-US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cs typeface="Times" panose="020206030504050203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altLang="en-US" dirty="0" smtClean="0">
                                              <a:solidFill>
                                                <a:srgbClr val="0000FF"/>
                                              </a:solidFill>
                                              <a:latin typeface="Symbol" panose="05050102010706020507" pitchFamily="18" charset="2"/>
                                              <a:cs typeface="Times" panose="02020603050405020304" pitchFamily="18" charset="0"/>
                                            </a:rPr>
                                            <m:t>q</m:t>
                                          </m:r>
                                        </m:e>
                                      </m:d>
                                      <m:r>
                                        <a:rPr lang="sv-SE" alt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" panose="020206030504050203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sv-SE" alt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" panose="020206030504050203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sv-SE" alt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sv-SE" alt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" panose="020206030504050203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sv-SE" alt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sv-SE" alt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Times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sv-SE" alt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𝑉𝑎𝑟</m:t>
                              </m:r>
                              <m:r>
                                <a:rPr lang="sv-SE" alt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(</m:t>
                              </m:r>
                              <m:r>
                                <a:rPr lang="sv-SE" alt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sv-SE" alt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Times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sv-SE" alt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Times" panose="02020603050405020304" pitchFamily="18" charset="0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sv-SE" alt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altLang="en-US" dirty="0">
                  <a:solidFill>
                    <a:srgbClr val="0000FF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C2EE47D-F028-4DBF-97B8-42F9261AB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3" y="2288136"/>
                <a:ext cx="10523043" cy="1679499"/>
              </a:xfrm>
              <a:prstGeom prst="rect">
                <a:avLst/>
              </a:prstGeom>
              <a:blipFill>
                <a:blip r:embed="rId2"/>
                <a:stretch>
                  <a:fillRect l="-521" t="-181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EB7A9F7-6192-4E37-8C73-66FCF2FD7D2F}"/>
              </a:ext>
            </a:extLst>
          </p:cNvPr>
          <p:cNvSpPr txBox="1"/>
          <p:nvPr/>
        </p:nvSpPr>
        <p:spPr>
          <a:xfrm>
            <a:off x="789653" y="3967635"/>
            <a:ext cx="10523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sum of the squares q are </a:t>
            </a:r>
            <a:r>
              <a:rPr lang="en-US" altLang="en-US" b="1" dirty="0">
                <a:solidFill>
                  <a:srgbClr val="FF0000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c</a:t>
            </a:r>
            <a:r>
              <a:rPr lang="en-US" altLang="en-US" b="1" baseline="30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alt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-distributed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where the </a:t>
            </a:r>
            <a:r>
              <a:rPr lang="en-US" alt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degrees of freedom is the number of data points minus the number of parameters fitted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369D49-46F2-4C54-8C11-EFE18F55C3A2}"/>
              </a:ext>
            </a:extLst>
          </p:cNvPr>
          <p:cNvSpPr txBox="1"/>
          <p:nvPr/>
        </p:nvSpPr>
        <p:spPr>
          <a:xfrm>
            <a:off x="789653" y="4890965"/>
            <a:ext cx="10523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Another method is to calculate the probability (Likelihood) for getting the measurement results y if 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q 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 the parameter value, P(y|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 q).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parameter values are chosen that maximizes the Likelihood (</a:t>
            </a:r>
            <a:r>
              <a:rPr lang="en-US" alt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ML-method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or which is the same - maximizes logarithm.</a:t>
            </a:r>
          </a:p>
        </p:txBody>
      </p:sp>
    </p:spTree>
    <p:extLst>
      <p:ext uri="{BB962C8B-B14F-4D97-AF65-F5344CB8AC3E}">
        <p14:creationId xmlns:p14="http://schemas.microsoft.com/office/powerpoint/2010/main" val="257383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>
            <a:extLst>
              <a:ext uri="{FF2B5EF4-FFF2-40B4-BE49-F238E27FC236}">
                <a16:creationId xmlns:a16="http://schemas.microsoft.com/office/drawing/2014/main" id="{AF368A3C-490A-47BA-8761-34E9ECBA5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7608" y="1019501"/>
            <a:ext cx="639341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If x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i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are N different N(0,1) normal distributed variables then the sum 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227F301A-A4BE-400B-83BC-209DEE6C1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198887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65FA8B03-1C91-4209-B15A-E18504C8F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3158" y="2253992"/>
            <a:ext cx="4221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is </a:t>
            </a:r>
            <a:r>
              <a:rPr lang="en-US" altLang="sv-SE" sz="1800" b="1" dirty="0">
                <a:solidFill>
                  <a:srgbClr val="FF0000"/>
                </a:solidFill>
                <a:latin typeface="Symbol" panose="05050102010706020507" pitchFamily="18" charset="2"/>
              </a:rPr>
              <a:t>c</a:t>
            </a:r>
            <a:r>
              <a:rPr lang="en-US" altLang="sv-SE" sz="1800" b="1" baseline="30000" dirty="0">
                <a:solidFill>
                  <a:srgbClr val="FF0000"/>
                </a:solidFill>
                <a:latin typeface="Times" panose="02020603050405020304" pitchFamily="18" charset="0"/>
              </a:rPr>
              <a:t>2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-distributed with N degrees of freedom</a:t>
            </a:r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8AE53ED7-474C-495A-A286-CEE94E191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3196" y="225399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9FBFB6A-3C28-4464-954A-FD27F6038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238892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82DB23E9-39BB-4F29-B435-489F88B95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2520692"/>
            <a:ext cx="7695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Variable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1BD2793B-5A79-4F88-8ED6-4F2617209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5158" y="252069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C9F1DE46-7FDA-49E6-8422-7F19BCE76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2171" y="2520692"/>
            <a:ext cx="21287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q, positive real number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2" name="Rectangle 23">
            <a:extLst>
              <a:ext uri="{FF2B5EF4-FFF2-40B4-BE49-F238E27FC236}">
                <a16:creationId xmlns:a16="http://schemas.microsoft.com/office/drawing/2014/main" id="{8538E170-7525-4E00-9B72-D70604129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265404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3" name="Rectangle 24">
            <a:extLst>
              <a:ext uri="{FF2B5EF4-FFF2-40B4-BE49-F238E27FC236}">
                <a16:creationId xmlns:a16="http://schemas.microsoft.com/office/drawing/2014/main" id="{6BB2D88B-2A49-4F26-8371-10BC8686A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2787392"/>
            <a:ext cx="9361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Parameter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4" name="Rectangle 25">
            <a:extLst>
              <a:ext uri="{FF2B5EF4-FFF2-40B4-BE49-F238E27FC236}">
                <a16:creationId xmlns:a16="http://schemas.microsoft.com/office/drawing/2014/main" id="{4CB94058-F10C-42DF-B95F-D981CC7D4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8358" y="278739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5" name="Rectangle 26">
            <a:extLst>
              <a:ext uri="{FF2B5EF4-FFF2-40B4-BE49-F238E27FC236}">
                <a16:creationId xmlns:a16="http://schemas.microsoft.com/office/drawing/2014/main" id="{2A8DB89A-D2C0-48D2-B988-FD4937389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2171" y="2787392"/>
            <a:ext cx="20069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b="1" dirty="0">
                <a:solidFill>
                  <a:srgbClr val="1930FF"/>
                </a:solidFill>
                <a:latin typeface="Times" panose="02020603050405020304" pitchFamily="18" charset="0"/>
              </a:rPr>
              <a:t>N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degrees of freedom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6" name="Rectangle 27">
            <a:extLst>
              <a:ext uri="{FF2B5EF4-FFF2-40B4-BE49-F238E27FC236}">
                <a16:creationId xmlns:a16="http://schemas.microsoft.com/office/drawing/2014/main" id="{702638BF-4EF2-4269-81DD-9ABD5ED80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7321" y="278739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7" name="Rectangle 28">
            <a:extLst>
              <a:ext uri="{FF2B5EF4-FFF2-40B4-BE49-F238E27FC236}">
                <a16:creationId xmlns:a16="http://schemas.microsoft.com/office/drawing/2014/main" id="{7BEDC665-400E-4C27-8A8A-037013BC1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291915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8" name="Rectangle 29">
            <a:extLst>
              <a:ext uri="{FF2B5EF4-FFF2-40B4-BE49-F238E27FC236}">
                <a16:creationId xmlns:a16="http://schemas.microsoft.com/office/drawing/2014/main" id="{0DDDA756-160A-476C-B67C-C6A1688B2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05250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9" name="Rectangle 30">
            <a:extLst>
              <a:ext uri="{FF2B5EF4-FFF2-40B4-BE49-F238E27FC236}">
                <a16:creationId xmlns:a16="http://schemas.microsoft.com/office/drawing/2014/main" id="{DA8481DC-5E30-4481-87E0-19E830A17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185854"/>
            <a:ext cx="2148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Probability distribution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54F09685-E54A-4B61-9993-3837E95E0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3258" y="318585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1" name="Rectangle 32">
            <a:extLst>
              <a:ext uri="{FF2B5EF4-FFF2-40B4-BE49-F238E27FC236}">
                <a16:creationId xmlns:a16="http://schemas.microsoft.com/office/drawing/2014/main" id="{013983AE-C75C-46D5-B195-FD50C29F6B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31761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2" name="Rectangle 33">
            <a:extLst>
              <a:ext uri="{FF2B5EF4-FFF2-40B4-BE49-F238E27FC236}">
                <a16:creationId xmlns:a16="http://schemas.microsoft.com/office/drawing/2014/main" id="{09C6714F-4957-4C60-ACB5-85B3E4878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44937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3" name="Rectangle 34">
            <a:extLst>
              <a:ext uri="{FF2B5EF4-FFF2-40B4-BE49-F238E27FC236}">
                <a16:creationId xmlns:a16="http://schemas.microsoft.com/office/drawing/2014/main" id="{7396EE00-6D2F-4C71-BE9D-588D3DDAE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585904"/>
            <a:ext cx="52578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Mean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4" name="Rectangle 35">
            <a:extLst>
              <a:ext uri="{FF2B5EF4-FFF2-40B4-BE49-F238E27FC236}">
                <a16:creationId xmlns:a16="http://schemas.microsoft.com/office/drawing/2014/main" id="{7DB72F50-71A5-49ED-B440-29FA08FDB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2021" y="358590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5" name="Rectangle 36">
            <a:extLst>
              <a:ext uri="{FF2B5EF4-FFF2-40B4-BE49-F238E27FC236}">
                <a16:creationId xmlns:a16="http://schemas.microsoft.com/office/drawing/2014/main" id="{53F2DF93-3987-4F5D-B93B-8DFE2D118E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71766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6" name="Rectangle 37">
            <a:extLst>
              <a:ext uri="{FF2B5EF4-FFF2-40B4-BE49-F238E27FC236}">
                <a16:creationId xmlns:a16="http://schemas.microsoft.com/office/drawing/2014/main" id="{B4B5D76E-82A5-46E0-B9B4-AFE5EABAE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84942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7" name="Rectangle 38">
            <a:extLst>
              <a:ext uri="{FF2B5EF4-FFF2-40B4-BE49-F238E27FC236}">
                <a16:creationId xmlns:a16="http://schemas.microsoft.com/office/drawing/2014/main" id="{7D063224-1D01-4735-BA7E-0AF02675D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984367"/>
            <a:ext cx="8079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Variance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8" name="Rectangle 39">
            <a:extLst>
              <a:ext uri="{FF2B5EF4-FFF2-40B4-BE49-F238E27FC236}">
                <a16:creationId xmlns:a16="http://schemas.microsoft.com/office/drawing/2014/main" id="{3DBD8E9A-1782-4B6E-8DA4-A88C8AE8D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2771" y="398436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9" name="Rectangle 40">
            <a:extLst>
              <a:ext uri="{FF2B5EF4-FFF2-40B4-BE49-F238E27FC236}">
                <a16:creationId xmlns:a16="http://schemas.microsoft.com/office/drawing/2014/main" id="{A421F659-0F58-4ADD-88E1-B2E0AB4B1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411612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AC836662-DA24-4901-9E40-3C47D2D6C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424789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graphicFrame>
        <p:nvGraphicFramePr>
          <p:cNvPr id="32" name="Object 2">
            <a:extLst>
              <a:ext uri="{FF2B5EF4-FFF2-40B4-BE49-F238E27FC236}">
                <a16:creationId xmlns:a16="http://schemas.microsoft.com/office/drawing/2014/main" id="{848CC446-7963-42FD-8CB3-F6F40AA3C0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1137861"/>
              </p:ext>
            </p:extLst>
          </p:nvPr>
        </p:nvGraphicFramePr>
        <p:xfrm>
          <a:off x="7421046" y="3039804"/>
          <a:ext cx="3101975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7" name="Formel" r:id="rId3" imgW="1435100" imgH="444500" progId="Equation.3">
                  <p:embed/>
                </p:oleObj>
              </mc:Choice>
              <mc:Fallback>
                <p:oleObj name="Formel" r:id="rId3" imgW="1435100" imgH="444500" progId="Equation.3">
                  <p:embed/>
                  <p:pic>
                    <p:nvPicPr>
                      <p:cNvPr id="32798" name="Object 2">
                        <a:extLst>
                          <a:ext uri="{FF2B5EF4-FFF2-40B4-BE49-F238E27FC236}">
                            <a16:creationId xmlns:a16="http://schemas.microsoft.com/office/drawing/2014/main" id="{17DDF3C7-6FDD-41C5-A87E-B853EBDCF12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1046" y="3039804"/>
                        <a:ext cx="3101975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">
            <a:extLst>
              <a:ext uri="{FF2B5EF4-FFF2-40B4-BE49-F238E27FC236}">
                <a16:creationId xmlns:a16="http://schemas.microsoft.com/office/drawing/2014/main" id="{91ED4C39-64E4-4DF0-B271-FBD1F083E2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525729"/>
              </p:ext>
            </p:extLst>
          </p:nvPr>
        </p:nvGraphicFramePr>
        <p:xfrm>
          <a:off x="4967453" y="1466447"/>
          <a:ext cx="1925600" cy="580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8" name="Formel" r:id="rId5" imgW="647419" imgH="342751" progId="Equation.3">
                  <p:embed/>
                </p:oleObj>
              </mc:Choice>
              <mc:Fallback>
                <p:oleObj name="Formel" r:id="rId5" imgW="647419" imgH="342751" progId="Equation.3">
                  <p:embed/>
                  <p:pic>
                    <p:nvPicPr>
                      <p:cNvPr id="32799" name="Object 3">
                        <a:extLst>
                          <a:ext uri="{FF2B5EF4-FFF2-40B4-BE49-F238E27FC236}">
                            <a16:creationId xmlns:a16="http://schemas.microsoft.com/office/drawing/2014/main" id="{38DE11A3-C1DD-4204-AEEB-1548AE3A3E0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7453" y="1466447"/>
                        <a:ext cx="1925600" cy="5801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4">
            <a:extLst>
              <a:ext uri="{FF2B5EF4-FFF2-40B4-BE49-F238E27FC236}">
                <a16:creationId xmlns:a16="http://schemas.microsoft.com/office/drawing/2014/main" id="{82074D82-F47A-4CC3-A6D9-8A4F1EB25F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3353824"/>
              </p:ext>
            </p:extLst>
          </p:nvPr>
        </p:nvGraphicFramePr>
        <p:xfrm>
          <a:off x="7406758" y="3554154"/>
          <a:ext cx="1614488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9" name="Formel" r:id="rId7" imgW="634725" imgH="203112" progId="Equation.3">
                  <p:embed/>
                </p:oleObj>
              </mc:Choice>
              <mc:Fallback>
                <p:oleObj name="Formel" r:id="rId7" imgW="634725" imgH="203112" progId="Equation.3">
                  <p:embed/>
                  <p:pic>
                    <p:nvPicPr>
                      <p:cNvPr id="32800" name="Object 4">
                        <a:extLst>
                          <a:ext uri="{FF2B5EF4-FFF2-40B4-BE49-F238E27FC236}">
                            <a16:creationId xmlns:a16="http://schemas.microsoft.com/office/drawing/2014/main" id="{BC8742B5-273F-4A0B-B00B-BE9C0C0823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6758" y="3554154"/>
                        <a:ext cx="1614488" cy="29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5">
            <a:extLst>
              <a:ext uri="{FF2B5EF4-FFF2-40B4-BE49-F238E27FC236}">
                <a16:creationId xmlns:a16="http://schemas.microsoft.com/office/drawing/2014/main" id="{8E5A1579-93E1-442B-A8EB-23292F5D34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179700"/>
              </p:ext>
            </p:extLst>
          </p:nvPr>
        </p:nvGraphicFramePr>
        <p:xfrm>
          <a:off x="7449621" y="3943092"/>
          <a:ext cx="1646237" cy="27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70" name="Formel" r:id="rId9" imgW="698197" imgH="203112" progId="Equation.3">
                  <p:embed/>
                </p:oleObj>
              </mc:Choice>
              <mc:Fallback>
                <p:oleObj name="Formel" r:id="rId9" imgW="698197" imgH="203112" progId="Equation.3">
                  <p:embed/>
                  <p:pic>
                    <p:nvPicPr>
                      <p:cNvPr id="32801" name="Object 5">
                        <a:extLst>
                          <a:ext uri="{FF2B5EF4-FFF2-40B4-BE49-F238E27FC236}">
                            <a16:creationId xmlns:a16="http://schemas.microsoft.com/office/drawing/2014/main" id="{33DC121E-75A8-4428-87D0-AD21468551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9621" y="3943092"/>
                        <a:ext cx="1646237" cy="271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Line 61">
            <a:extLst>
              <a:ext uri="{FF2B5EF4-FFF2-40B4-BE49-F238E27FC236}">
                <a16:creationId xmlns:a16="http://schemas.microsoft.com/office/drawing/2014/main" id="{895A7957-3C2C-4787-A70E-9A11471AA8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81008" y="4476492"/>
            <a:ext cx="1588" cy="15795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" name="Line 62">
            <a:extLst>
              <a:ext uri="{FF2B5EF4-FFF2-40B4-BE49-F238E27FC236}">
                <a16:creationId xmlns:a16="http://schemas.microsoft.com/office/drawing/2014/main" id="{5C2E8C90-06CD-42E8-BA6A-47FC075C15F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6056054"/>
            <a:ext cx="32178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38" name="Line 63">
            <a:extLst>
              <a:ext uri="{FF2B5EF4-FFF2-40B4-BE49-F238E27FC236}">
                <a16:creationId xmlns:a16="http://schemas.microsoft.com/office/drawing/2014/main" id="{FEC92D30-5E60-4285-B35D-0D4E2544017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81008" y="4476492"/>
            <a:ext cx="1588" cy="15795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" name="Line 64">
            <a:extLst>
              <a:ext uri="{FF2B5EF4-FFF2-40B4-BE49-F238E27FC236}">
                <a16:creationId xmlns:a16="http://schemas.microsoft.com/office/drawing/2014/main" id="{6F9D3F5B-C0F1-4592-AF7A-B692FB603F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3659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40" name="Rectangle 66">
            <a:extLst>
              <a:ext uri="{FF2B5EF4-FFF2-40B4-BE49-F238E27FC236}">
                <a16:creationId xmlns:a16="http://schemas.microsoft.com/office/drawing/2014/main" id="{F98AB803-9C62-4E47-8547-5E80B333C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0721" y="6086217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2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41" name="Line 67">
            <a:extLst>
              <a:ext uri="{FF2B5EF4-FFF2-40B4-BE49-F238E27FC236}">
                <a16:creationId xmlns:a16="http://schemas.microsoft.com/office/drawing/2014/main" id="{CB28132C-5AAE-470C-88BD-1D26E11448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52508" y="6033829"/>
            <a:ext cx="1588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42" name="Rectangle 69">
            <a:extLst>
              <a:ext uri="{FF2B5EF4-FFF2-40B4-BE49-F238E27FC236}">
                <a16:creationId xmlns:a16="http://schemas.microsoft.com/office/drawing/2014/main" id="{A38EAF31-EE39-45E7-BABD-32FFCDCAD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1871" y="6086217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4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43" name="Line 70">
            <a:extLst>
              <a:ext uri="{FF2B5EF4-FFF2-40B4-BE49-F238E27FC236}">
                <a16:creationId xmlns:a16="http://schemas.microsoft.com/office/drawing/2014/main" id="{B6D30872-425A-46EF-9350-F265BE196B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5889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44" name="Rectangle 72">
            <a:extLst>
              <a:ext uri="{FF2B5EF4-FFF2-40B4-BE49-F238E27FC236}">
                <a16:creationId xmlns:a16="http://schemas.microsoft.com/office/drawing/2014/main" id="{0F385272-A8C8-4685-9204-B596573D3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3021" y="6086217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6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45" name="Line 73">
            <a:extLst>
              <a:ext uri="{FF2B5EF4-FFF2-40B4-BE49-F238E27FC236}">
                <a16:creationId xmlns:a16="http://schemas.microsoft.com/office/drawing/2014/main" id="{3D73216E-09DF-4786-BB2E-FE4583C52C0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7004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46" name="Rectangle 75">
            <a:extLst>
              <a:ext uri="{FF2B5EF4-FFF2-40B4-BE49-F238E27FC236}">
                <a16:creationId xmlns:a16="http://schemas.microsoft.com/office/drawing/2014/main" id="{1460309B-BE6D-443D-AB3A-4A9B6982D9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4171" y="6086217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8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47" name="Line 76">
            <a:extLst>
              <a:ext uri="{FF2B5EF4-FFF2-40B4-BE49-F238E27FC236}">
                <a16:creationId xmlns:a16="http://schemas.microsoft.com/office/drawing/2014/main" id="{9B1E86A4-F387-446D-AB70-5F31D88318A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8119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48" name="Rectangle 78">
            <a:extLst>
              <a:ext uri="{FF2B5EF4-FFF2-40B4-BE49-F238E27FC236}">
                <a16:creationId xmlns:a16="http://schemas.microsoft.com/office/drawing/2014/main" id="{FE8B8457-2FA9-40EF-8B71-3772C405E0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9921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10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49" name="Line 79">
            <a:extLst>
              <a:ext uri="{FF2B5EF4-FFF2-40B4-BE49-F238E27FC236}">
                <a16:creationId xmlns:a16="http://schemas.microsoft.com/office/drawing/2014/main" id="{4A36B2DB-D195-4E2C-821D-5748D54E45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9234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50" name="Rectangle 81">
            <a:extLst>
              <a:ext uri="{FF2B5EF4-FFF2-40B4-BE49-F238E27FC236}">
                <a16:creationId xmlns:a16="http://schemas.microsoft.com/office/drawing/2014/main" id="{9947393B-0A34-429B-82D5-6795FE62B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4246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12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51" name="Line 82">
            <a:extLst>
              <a:ext uri="{FF2B5EF4-FFF2-40B4-BE49-F238E27FC236}">
                <a16:creationId xmlns:a16="http://schemas.microsoft.com/office/drawing/2014/main" id="{A394CB0E-9A0A-45D0-A558-02D8ED33EE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349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52" name="Rectangle 84">
            <a:extLst>
              <a:ext uri="{FF2B5EF4-FFF2-40B4-BE49-F238E27FC236}">
                <a16:creationId xmlns:a16="http://schemas.microsoft.com/office/drawing/2014/main" id="{76688F67-A699-4031-9BB5-80D0D4114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2221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14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53" name="Line 85">
            <a:extLst>
              <a:ext uri="{FF2B5EF4-FFF2-40B4-BE49-F238E27FC236}">
                <a16:creationId xmlns:a16="http://schemas.microsoft.com/office/drawing/2014/main" id="{C2F54967-7C52-484B-8F3B-2CD08E79BE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1464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54" name="Rectangle 87">
            <a:extLst>
              <a:ext uri="{FF2B5EF4-FFF2-40B4-BE49-F238E27FC236}">
                <a16:creationId xmlns:a16="http://schemas.microsoft.com/office/drawing/2014/main" id="{6894B8E6-6082-4574-804E-B0852197D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6546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16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55" name="Line 88">
            <a:extLst>
              <a:ext uri="{FF2B5EF4-FFF2-40B4-BE49-F238E27FC236}">
                <a16:creationId xmlns:a16="http://schemas.microsoft.com/office/drawing/2014/main" id="{194B6AF2-EAB4-4DDE-8C9B-827981C2CE2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22621" y="6033829"/>
            <a:ext cx="1587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56" name="Rectangle 90">
            <a:extLst>
              <a:ext uri="{FF2B5EF4-FFF2-40B4-BE49-F238E27FC236}">
                <a16:creationId xmlns:a16="http://schemas.microsoft.com/office/drawing/2014/main" id="{B99101D9-EEC5-43B4-A37E-81E7F22EA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4521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18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57" name="Line 91">
            <a:extLst>
              <a:ext uri="{FF2B5EF4-FFF2-40B4-BE49-F238E27FC236}">
                <a16:creationId xmlns:a16="http://schemas.microsoft.com/office/drawing/2014/main" id="{5B9B211A-4DC1-4FD1-B6DB-27B1528AF4D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40121" y="6033829"/>
            <a:ext cx="1587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58" name="Rectangle 93">
            <a:extLst>
              <a:ext uri="{FF2B5EF4-FFF2-40B4-BE49-F238E27FC236}">
                <a16:creationId xmlns:a16="http://schemas.microsoft.com/office/drawing/2014/main" id="{970C9185-8CA3-4A3A-9A70-ECDE8C7A8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5671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20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59" name="Line 94">
            <a:extLst>
              <a:ext uri="{FF2B5EF4-FFF2-40B4-BE49-F238E27FC236}">
                <a16:creationId xmlns:a16="http://schemas.microsoft.com/office/drawing/2014/main" id="{1665BA5D-A4E9-4DB6-981D-1BCDB2E863E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6048117"/>
            <a:ext cx="317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60" name="Line 95">
            <a:extLst>
              <a:ext uri="{FF2B5EF4-FFF2-40B4-BE49-F238E27FC236}">
                <a16:creationId xmlns:a16="http://schemas.microsoft.com/office/drawing/2014/main" id="{FB7E2E12-E92B-4B05-98B9-580819C9AD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63946" y="6048117"/>
            <a:ext cx="349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61" name="Rectangle 96">
            <a:extLst>
              <a:ext uri="{FF2B5EF4-FFF2-40B4-BE49-F238E27FC236}">
                <a16:creationId xmlns:a16="http://schemas.microsoft.com/office/drawing/2014/main" id="{20FD6254-D251-4652-93B3-C92BA138E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0371" y="6084629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62" name="Line 97">
            <a:extLst>
              <a:ext uri="{FF2B5EF4-FFF2-40B4-BE49-F238E27FC236}">
                <a16:creationId xmlns:a16="http://schemas.microsoft.com/office/drawing/2014/main" id="{8C39E85C-C66A-4D57-883D-43CFABADB2E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5824279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63" name="Line 100">
            <a:extLst>
              <a:ext uri="{FF2B5EF4-FFF2-40B4-BE49-F238E27FC236}">
                <a16:creationId xmlns:a16="http://schemas.microsoft.com/office/drawing/2014/main" id="{EE9D8F9B-E7F0-435C-A351-1F25DF33D8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5603617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64" name="Line 103">
            <a:extLst>
              <a:ext uri="{FF2B5EF4-FFF2-40B4-BE49-F238E27FC236}">
                <a16:creationId xmlns:a16="http://schemas.microsoft.com/office/drawing/2014/main" id="{5DB58BB5-9FCC-4CAD-B7CC-336620C5806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5379779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" name="Line 106">
            <a:extLst>
              <a:ext uri="{FF2B5EF4-FFF2-40B4-BE49-F238E27FC236}">
                <a16:creationId xmlns:a16="http://schemas.microsoft.com/office/drawing/2014/main" id="{CCCF86F0-1C49-4090-BBEB-3601308ABA6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5155942"/>
            <a:ext cx="317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" name="Line 109">
            <a:extLst>
              <a:ext uri="{FF2B5EF4-FFF2-40B4-BE49-F238E27FC236}">
                <a16:creationId xmlns:a16="http://schemas.microsoft.com/office/drawing/2014/main" id="{58C71593-2668-4FB5-8C7F-425699F3B4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4932104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" name="Line 112">
            <a:extLst>
              <a:ext uri="{FF2B5EF4-FFF2-40B4-BE49-F238E27FC236}">
                <a16:creationId xmlns:a16="http://schemas.microsoft.com/office/drawing/2014/main" id="{C1BEAAF7-E703-47E4-8B43-B5E914E40F9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4711442"/>
            <a:ext cx="317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" name="Line 115">
            <a:extLst>
              <a:ext uri="{FF2B5EF4-FFF2-40B4-BE49-F238E27FC236}">
                <a16:creationId xmlns:a16="http://schemas.microsoft.com/office/drawing/2014/main" id="{842E351F-402C-4506-87D1-CA9BAE122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4490779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" name="Line 120">
            <a:extLst>
              <a:ext uri="{FF2B5EF4-FFF2-40B4-BE49-F238E27FC236}">
                <a16:creationId xmlns:a16="http://schemas.microsoft.com/office/drawing/2014/main" id="{3042CCB0-CD87-4610-9927-44A2724FF6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81008" y="4476492"/>
            <a:ext cx="1588" cy="15795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" name="Freeform 121">
            <a:extLst>
              <a:ext uri="{FF2B5EF4-FFF2-40B4-BE49-F238E27FC236}">
                <a16:creationId xmlns:a16="http://schemas.microsoft.com/office/drawing/2014/main" id="{22BF2452-5DB3-40CF-A209-2E98A46AA979}"/>
              </a:ext>
            </a:extLst>
          </p:cNvPr>
          <p:cNvSpPr>
            <a:spLocks/>
          </p:cNvSpPr>
          <p:nvPr/>
        </p:nvSpPr>
        <p:spPr bwMode="auto">
          <a:xfrm>
            <a:off x="4633396" y="4476492"/>
            <a:ext cx="1962150" cy="1568450"/>
          </a:xfrm>
          <a:custGeom>
            <a:avLst/>
            <a:gdLst>
              <a:gd name="T0" fmla="*/ 2147483646 w 927"/>
              <a:gd name="T1" fmla="*/ 2147483646 h 1427"/>
              <a:gd name="T2" fmla="*/ 2147483646 w 927"/>
              <a:gd name="T3" fmla="*/ 2147483646 h 1427"/>
              <a:gd name="T4" fmla="*/ 2147483646 w 927"/>
              <a:gd name="T5" fmla="*/ 2147483646 h 1427"/>
              <a:gd name="T6" fmla="*/ 2147483646 w 927"/>
              <a:gd name="T7" fmla="*/ 2147483646 h 1427"/>
              <a:gd name="T8" fmla="*/ 2147483646 w 927"/>
              <a:gd name="T9" fmla="*/ 2147483646 h 1427"/>
              <a:gd name="T10" fmla="*/ 2147483646 w 927"/>
              <a:gd name="T11" fmla="*/ 2147483646 h 1427"/>
              <a:gd name="T12" fmla="*/ 2147483646 w 927"/>
              <a:gd name="T13" fmla="*/ 2147483646 h 1427"/>
              <a:gd name="T14" fmla="*/ 2147483646 w 927"/>
              <a:gd name="T15" fmla="*/ 2147483646 h 1427"/>
              <a:gd name="T16" fmla="*/ 2147483646 w 927"/>
              <a:gd name="T17" fmla="*/ 2147483646 h 1427"/>
              <a:gd name="T18" fmla="*/ 2147483646 w 927"/>
              <a:gd name="T19" fmla="*/ 2147483646 h 1427"/>
              <a:gd name="T20" fmla="*/ 2147483646 w 927"/>
              <a:gd name="T21" fmla="*/ 2147483646 h 1427"/>
              <a:gd name="T22" fmla="*/ 2147483646 w 927"/>
              <a:gd name="T23" fmla="*/ 2147483646 h 1427"/>
              <a:gd name="T24" fmla="*/ 2147483646 w 927"/>
              <a:gd name="T25" fmla="*/ 2147483646 h 1427"/>
              <a:gd name="T26" fmla="*/ 2147483646 w 927"/>
              <a:gd name="T27" fmla="*/ 2147483646 h 1427"/>
              <a:gd name="T28" fmla="*/ 2147483646 w 927"/>
              <a:gd name="T29" fmla="*/ 2147483646 h 1427"/>
              <a:gd name="T30" fmla="*/ 2147483646 w 927"/>
              <a:gd name="T31" fmla="*/ 2147483646 h 1427"/>
              <a:gd name="T32" fmla="*/ 2147483646 w 927"/>
              <a:gd name="T33" fmla="*/ 2147483646 h 1427"/>
              <a:gd name="T34" fmla="*/ 2147483646 w 927"/>
              <a:gd name="T35" fmla="*/ 2147483646 h 1427"/>
              <a:gd name="T36" fmla="*/ 2147483646 w 927"/>
              <a:gd name="T37" fmla="*/ 2147483646 h 1427"/>
              <a:gd name="T38" fmla="*/ 2147483646 w 927"/>
              <a:gd name="T39" fmla="*/ 2147483646 h 1427"/>
              <a:gd name="T40" fmla="*/ 2147483646 w 927"/>
              <a:gd name="T41" fmla="*/ 2147483646 h 1427"/>
              <a:gd name="T42" fmla="*/ 2147483646 w 927"/>
              <a:gd name="T43" fmla="*/ 2147483646 h 1427"/>
              <a:gd name="T44" fmla="*/ 2147483646 w 927"/>
              <a:gd name="T45" fmla="*/ 2147483646 h 1427"/>
              <a:gd name="T46" fmla="*/ 2147483646 w 927"/>
              <a:gd name="T47" fmla="*/ 2147483646 h 1427"/>
              <a:gd name="T48" fmla="*/ 2147483646 w 927"/>
              <a:gd name="T49" fmla="*/ 2147483646 h 1427"/>
              <a:gd name="T50" fmla="*/ 2147483646 w 927"/>
              <a:gd name="T51" fmla="*/ 2147483646 h 1427"/>
              <a:gd name="T52" fmla="*/ 2147483646 w 927"/>
              <a:gd name="T53" fmla="*/ 2147483646 h 1427"/>
              <a:gd name="T54" fmla="*/ 2147483646 w 927"/>
              <a:gd name="T55" fmla="*/ 2147483646 h 1427"/>
              <a:gd name="T56" fmla="*/ 2147483646 w 927"/>
              <a:gd name="T57" fmla="*/ 2147483646 h 1427"/>
              <a:gd name="T58" fmla="*/ 2147483646 w 927"/>
              <a:gd name="T59" fmla="*/ 2147483646 h 1427"/>
              <a:gd name="T60" fmla="*/ 2147483646 w 927"/>
              <a:gd name="T61" fmla="*/ 2147483646 h 1427"/>
              <a:gd name="T62" fmla="*/ 2147483646 w 927"/>
              <a:gd name="T63" fmla="*/ 2147483646 h 1427"/>
              <a:gd name="T64" fmla="*/ 2147483646 w 927"/>
              <a:gd name="T65" fmla="*/ 2147483646 h 1427"/>
              <a:gd name="T66" fmla="*/ 2147483646 w 927"/>
              <a:gd name="T67" fmla="*/ 2147483646 h 1427"/>
              <a:gd name="T68" fmla="*/ 2147483646 w 927"/>
              <a:gd name="T69" fmla="*/ 2147483646 h 1427"/>
              <a:gd name="T70" fmla="*/ 2147483646 w 927"/>
              <a:gd name="T71" fmla="*/ 2147483646 h 1427"/>
              <a:gd name="T72" fmla="*/ 2147483646 w 927"/>
              <a:gd name="T73" fmla="*/ 2147483646 h 1427"/>
              <a:gd name="T74" fmla="*/ 2147483646 w 927"/>
              <a:gd name="T75" fmla="*/ 2147483646 h 1427"/>
              <a:gd name="T76" fmla="*/ 2147483646 w 927"/>
              <a:gd name="T77" fmla="*/ 2147483646 h 1427"/>
              <a:gd name="T78" fmla="*/ 2147483646 w 927"/>
              <a:gd name="T79" fmla="*/ 2147483646 h 1427"/>
              <a:gd name="T80" fmla="*/ 2147483646 w 927"/>
              <a:gd name="T81" fmla="*/ 2147483646 h 1427"/>
              <a:gd name="T82" fmla="*/ 2147483646 w 927"/>
              <a:gd name="T83" fmla="*/ 2147483646 h 142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27"/>
              <a:gd name="T127" fmla="*/ 0 h 1427"/>
              <a:gd name="T128" fmla="*/ 927 w 927"/>
              <a:gd name="T129" fmla="*/ 1427 h 142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27" h="1427">
                <a:moveTo>
                  <a:pt x="0" y="0"/>
                </a:moveTo>
                <a:lnTo>
                  <a:pt x="2" y="69"/>
                </a:lnTo>
                <a:lnTo>
                  <a:pt x="10" y="219"/>
                </a:lnTo>
                <a:lnTo>
                  <a:pt x="16" y="341"/>
                </a:lnTo>
                <a:lnTo>
                  <a:pt x="22" y="449"/>
                </a:lnTo>
                <a:lnTo>
                  <a:pt x="30" y="540"/>
                </a:lnTo>
                <a:lnTo>
                  <a:pt x="37" y="618"/>
                </a:lnTo>
                <a:lnTo>
                  <a:pt x="45" y="689"/>
                </a:lnTo>
                <a:lnTo>
                  <a:pt x="51" y="751"/>
                </a:lnTo>
                <a:lnTo>
                  <a:pt x="61" y="807"/>
                </a:lnTo>
                <a:lnTo>
                  <a:pt x="67" y="853"/>
                </a:lnTo>
                <a:lnTo>
                  <a:pt x="75" y="900"/>
                </a:lnTo>
                <a:lnTo>
                  <a:pt x="82" y="942"/>
                </a:lnTo>
                <a:lnTo>
                  <a:pt x="90" y="976"/>
                </a:lnTo>
                <a:lnTo>
                  <a:pt x="96" y="1010"/>
                </a:lnTo>
                <a:lnTo>
                  <a:pt x="104" y="1040"/>
                </a:lnTo>
                <a:lnTo>
                  <a:pt x="110" y="1067"/>
                </a:lnTo>
                <a:lnTo>
                  <a:pt x="120" y="1094"/>
                </a:lnTo>
                <a:lnTo>
                  <a:pt x="126" y="1116"/>
                </a:lnTo>
                <a:lnTo>
                  <a:pt x="135" y="1135"/>
                </a:lnTo>
                <a:lnTo>
                  <a:pt x="141" y="1157"/>
                </a:lnTo>
                <a:lnTo>
                  <a:pt x="149" y="1175"/>
                </a:lnTo>
                <a:lnTo>
                  <a:pt x="155" y="1192"/>
                </a:lnTo>
                <a:lnTo>
                  <a:pt x="161" y="1206"/>
                </a:lnTo>
                <a:lnTo>
                  <a:pt x="169" y="1221"/>
                </a:lnTo>
                <a:lnTo>
                  <a:pt x="176" y="1236"/>
                </a:lnTo>
                <a:lnTo>
                  <a:pt x="186" y="1248"/>
                </a:lnTo>
                <a:lnTo>
                  <a:pt x="192" y="1258"/>
                </a:lnTo>
                <a:lnTo>
                  <a:pt x="200" y="1270"/>
                </a:lnTo>
                <a:lnTo>
                  <a:pt x="206" y="1280"/>
                </a:lnTo>
                <a:lnTo>
                  <a:pt x="214" y="1287"/>
                </a:lnTo>
                <a:lnTo>
                  <a:pt x="220" y="1297"/>
                </a:lnTo>
                <a:lnTo>
                  <a:pt x="229" y="1307"/>
                </a:lnTo>
                <a:lnTo>
                  <a:pt x="235" y="1314"/>
                </a:lnTo>
                <a:lnTo>
                  <a:pt x="245" y="1322"/>
                </a:lnTo>
                <a:lnTo>
                  <a:pt x="251" y="1327"/>
                </a:lnTo>
                <a:lnTo>
                  <a:pt x="259" y="1334"/>
                </a:lnTo>
                <a:lnTo>
                  <a:pt x="265" y="1339"/>
                </a:lnTo>
                <a:lnTo>
                  <a:pt x="274" y="1344"/>
                </a:lnTo>
                <a:lnTo>
                  <a:pt x="280" y="1349"/>
                </a:lnTo>
                <a:lnTo>
                  <a:pt x="288" y="1354"/>
                </a:lnTo>
                <a:lnTo>
                  <a:pt x="294" y="1358"/>
                </a:lnTo>
                <a:lnTo>
                  <a:pt x="304" y="1361"/>
                </a:lnTo>
                <a:lnTo>
                  <a:pt x="310" y="1366"/>
                </a:lnTo>
                <a:lnTo>
                  <a:pt x="316" y="1368"/>
                </a:lnTo>
                <a:lnTo>
                  <a:pt x="325" y="1373"/>
                </a:lnTo>
                <a:lnTo>
                  <a:pt x="331" y="1378"/>
                </a:lnTo>
                <a:lnTo>
                  <a:pt x="339" y="1381"/>
                </a:lnTo>
                <a:lnTo>
                  <a:pt x="345" y="1383"/>
                </a:lnTo>
                <a:lnTo>
                  <a:pt x="353" y="1385"/>
                </a:lnTo>
                <a:lnTo>
                  <a:pt x="359" y="1388"/>
                </a:lnTo>
                <a:lnTo>
                  <a:pt x="370" y="1390"/>
                </a:lnTo>
                <a:lnTo>
                  <a:pt x="376" y="1393"/>
                </a:lnTo>
                <a:lnTo>
                  <a:pt x="384" y="1395"/>
                </a:lnTo>
                <a:lnTo>
                  <a:pt x="390" y="1398"/>
                </a:lnTo>
                <a:lnTo>
                  <a:pt x="398" y="1398"/>
                </a:lnTo>
                <a:lnTo>
                  <a:pt x="404" y="1400"/>
                </a:lnTo>
                <a:lnTo>
                  <a:pt x="412" y="1403"/>
                </a:lnTo>
                <a:lnTo>
                  <a:pt x="419" y="1403"/>
                </a:lnTo>
                <a:lnTo>
                  <a:pt x="429" y="1405"/>
                </a:lnTo>
                <a:lnTo>
                  <a:pt x="435" y="1407"/>
                </a:lnTo>
                <a:lnTo>
                  <a:pt x="443" y="1407"/>
                </a:lnTo>
                <a:lnTo>
                  <a:pt x="449" y="1410"/>
                </a:lnTo>
                <a:lnTo>
                  <a:pt x="455" y="1410"/>
                </a:lnTo>
                <a:lnTo>
                  <a:pt x="464" y="1410"/>
                </a:lnTo>
                <a:lnTo>
                  <a:pt x="470" y="1412"/>
                </a:lnTo>
                <a:lnTo>
                  <a:pt x="478" y="1412"/>
                </a:lnTo>
                <a:lnTo>
                  <a:pt x="484" y="1415"/>
                </a:lnTo>
                <a:lnTo>
                  <a:pt x="494" y="1415"/>
                </a:lnTo>
                <a:lnTo>
                  <a:pt x="500" y="1415"/>
                </a:lnTo>
                <a:lnTo>
                  <a:pt x="508" y="1417"/>
                </a:lnTo>
                <a:lnTo>
                  <a:pt x="515" y="1417"/>
                </a:lnTo>
                <a:lnTo>
                  <a:pt x="523" y="1417"/>
                </a:lnTo>
                <a:lnTo>
                  <a:pt x="529" y="1417"/>
                </a:lnTo>
                <a:lnTo>
                  <a:pt x="537" y="1420"/>
                </a:lnTo>
                <a:lnTo>
                  <a:pt x="543" y="1420"/>
                </a:lnTo>
                <a:lnTo>
                  <a:pt x="553" y="1420"/>
                </a:lnTo>
                <a:lnTo>
                  <a:pt x="560" y="1420"/>
                </a:lnTo>
                <a:lnTo>
                  <a:pt x="568" y="1420"/>
                </a:lnTo>
                <a:lnTo>
                  <a:pt x="574" y="1422"/>
                </a:lnTo>
                <a:lnTo>
                  <a:pt x="582" y="1422"/>
                </a:lnTo>
                <a:lnTo>
                  <a:pt x="588" y="1422"/>
                </a:lnTo>
                <a:lnTo>
                  <a:pt x="594" y="1422"/>
                </a:lnTo>
                <a:lnTo>
                  <a:pt x="602" y="1422"/>
                </a:lnTo>
                <a:lnTo>
                  <a:pt x="611" y="1422"/>
                </a:lnTo>
                <a:lnTo>
                  <a:pt x="619" y="1422"/>
                </a:lnTo>
                <a:lnTo>
                  <a:pt x="625" y="1425"/>
                </a:lnTo>
                <a:lnTo>
                  <a:pt x="633" y="1425"/>
                </a:lnTo>
                <a:lnTo>
                  <a:pt x="639" y="1425"/>
                </a:lnTo>
                <a:lnTo>
                  <a:pt x="647" y="1425"/>
                </a:lnTo>
                <a:lnTo>
                  <a:pt x="654" y="1425"/>
                </a:lnTo>
                <a:lnTo>
                  <a:pt x="662" y="1425"/>
                </a:lnTo>
                <a:lnTo>
                  <a:pt x="668" y="1425"/>
                </a:lnTo>
                <a:lnTo>
                  <a:pt x="678" y="1425"/>
                </a:lnTo>
                <a:lnTo>
                  <a:pt x="684" y="1425"/>
                </a:lnTo>
                <a:lnTo>
                  <a:pt x="692" y="1425"/>
                </a:lnTo>
                <a:lnTo>
                  <a:pt x="698" y="1427"/>
                </a:lnTo>
                <a:lnTo>
                  <a:pt x="707" y="1427"/>
                </a:lnTo>
                <a:lnTo>
                  <a:pt x="713" y="1427"/>
                </a:lnTo>
                <a:lnTo>
                  <a:pt x="721" y="1427"/>
                </a:lnTo>
                <a:lnTo>
                  <a:pt x="727" y="1427"/>
                </a:lnTo>
                <a:lnTo>
                  <a:pt x="735" y="1427"/>
                </a:lnTo>
                <a:lnTo>
                  <a:pt x="743" y="1427"/>
                </a:lnTo>
                <a:lnTo>
                  <a:pt x="750" y="1427"/>
                </a:lnTo>
                <a:lnTo>
                  <a:pt x="758" y="1427"/>
                </a:lnTo>
                <a:lnTo>
                  <a:pt x="764" y="1427"/>
                </a:lnTo>
                <a:lnTo>
                  <a:pt x="772" y="1427"/>
                </a:lnTo>
                <a:lnTo>
                  <a:pt x="778" y="1427"/>
                </a:lnTo>
                <a:lnTo>
                  <a:pt x="786" y="1427"/>
                </a:lnTo>
                <a:lnTo>
                  <a:pt x="794" y="1427"/>
                </a:lnTo>
                <a:lnTo>
                  <a:pt x="803" y="1427"/>
                </a:lnTo>
                <a:lnTo>
                  <a:pt x="809" y="1427"/>
                </a:lnTo>
                <a:lnTo>
                  <a:pt x="817" y="1427"/>
                </a:lnTo>
                <a:lnTo>
                  <a:pt x="823" y="1427"/>
                </a:lnTo>
                <a:lnTo>
                  <a:pt x="831" y="1427"/>
                </a:lnTo>
                <a:lnTo>
                  <a:pt x="837" y="1427"/>
                </a:lnTo>
                <a:lnTo>
                  <a:pt x="846" y="1427"/>
                </a:lnTo>
                <a:lnTo>
                  <a:pt x="852" y="1427"/>
                </a:lnTo>
                <a:lnTo>
                  <a:pt x="862" y="1427"/>
                </a:lnTo>
                <a:lnTo>
                  <a:pt x="868" y="1427"/>
                </a:lnTo>
                <a:lnTo>
                  <a:pt x="874" y="1427"/>
                </a:lnTo>
                <a:lnTo>
                  <a:pt x="882" y="1427"/>
                </a:lnTo>
                <a:lnTo>
                  <a:pt x="888" y="1427"/>
                </a:lnTo>
                <a:lnTo>
                  <a:pt x="897" y="1427"/>
                </a:lnTo>
                <a:lnTo>
                  <a:pt x="903" y="1427"/>
                </a:lnTo>
                <a:lnTo>
                  <a:pt x="911" y="1427"/>
                </a:lnTo>
                <a:lnTo>
                  <a:pt x="919" y="1427"/>
                </a:lnTo>
                <a:lnTo>
                  <a:pt x="927" y="1427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" name="Freeform 122">
            <a:extLst>
              <a:ext uri="{FF2B5EF4-FFF2-40B4-BE49-F238E27FC236}">
                <a16:creationId xmlns:a16="http://schemas.microsoft.com/office/drawing/2014/main" id="{813F28C3-44F4-4903-9790-392E523B883A}"/>
              </a:ext>
            </a:extLst>
          </p:cNvPr>
          <p:cNvSpPr>
            <a:spLocks/>
          </p:cNvSpPr>
          <p:nvPr/>
        </p:nvSpPr>
        <p:spPr bwMode="auto">
          <a:xfrm>
            <a:off x="6595546" y="6044942"/>
            <a:ext cx="1206500" cy="3175"/>
          </a:xfrm>
          <a:custGeom>
            <a:avLst/>
            <a:gdLst>
              <a:gd name="T0" fmla="*/ 2147483646 w 570"/>
              <a:gd name="T1" fmla="*/ 2147483646 h 3"/>
              <a:gd name="T2" fmla="*/ 2147483646 w 570"/>
              <a:gd name="T3" fmla="*/ 2147483646 h 3"/>
              <a:gd name="T4" fmla="*/ 2147483646 w 570"/>
              <a:gd name="T5" fmla="*/ 2147483646 h 3"/>
              <a:gd name="T6" fmla="*/ 2147483646 w 570"/>
              <a:gd name="T7" fmla="*/ 2147483646 h 3"/>
              <a:gd name="T8" fmla="*/ 2147483646 w 570"/>
              <a:gd name="T9" fmla="*/ 2147483646 h 3"/>
              <a:gd name="T10" fmla="*/ 2147483646 w 570"/>
              <a:gd name="T11" fmla="*/ 2147483646 h 3"/>
              <a:gd name="T12" fmla="*/ 2147483646 w 570"/>
              <a:gd name="T13" fmla="*/ 2147483646 h 3"/>
              <a:gd name="T14" fmla="*/ 2147483646 w 570"/>
              <a:gd name="T15" fmla="*/ 2147483646 h 3"/>
              <a:gd name="T16" fmla="*/ 2147483646 w 570"/>
              <a:gd name="T17" fmla="*/ 2147483646 h 3"/>
              <a:gd name="T18" fmla="*/ 2147483646 w 570"/>
              <a:gd name="T19" fmla="*/ 2147483646 h 3"/>
              <a:gd name="T20" fmla="*/ 2147483646 w 570"/>
              <a:gd name="T21" fmla="*/ 2147483646 h 3"/>
              <a:gd name="T22" fmla="*/ 2147483646 w 570"/>
              <a:gd name="T23" fmla="*/ 2147483646 h 3"/>
              <a:gd name="T24" fmla="*/ 2147483646 w 570"/>
              <a:gd name="T25" fmla="*/ 2147483646 h 3"/>
              <a:gd name="T26" fmla="*/ 2147483646 w 570"/>
              <a:gd name="T27" fmla="*/ 2147483646 h 3"/>
              <a:gd name="T28" fmla="*/ 2147483646 w 570"/>
              <a:gd name="T29" fmla="*/ 2147483646 h 3"/>
              <a:gd name="T30" fmla="*/ 2147483646 w 570"/>
              <a:gd name="T31" fmla="*/ 2147483646 h 3"/>
              <a:gd name="T32" fmla="*/ 2147483646 w 570"/>
              <a:gd name="T33" fmla="*/ 2147483646 h 3"/>
              <a:gd name="T34" fmla="*/ 2147483646 w 570"/>
              <a:gd name="T35" fmla="*/ 2147483646 h 3"/>
              <a:gd name="T36" fmla="*/ 2147483646 w 570"/>
              <a:gd name="T37" fmla="*/ 2147483646 h 3"/>
              <a:gd name="T38" fmla="*/ 2147483646 w 570"/>
              <a:gd name="T39" fmla="*/ 2147483646 h 3"/>
              <a:gd name="T40" fmla="*/ 2147483646 w 570"/>
              <a:gd name="T41" fmla="*/ 2147483646 h 3"/>
              <a:gd name="T42" fmla="*/ 2147483646 w 570"/>
              <a:gd name="T43" fmla="*/ 2147483646 h 3"/>
              <a:gd name="T44" fmla="*/ 2147483646 w 570"/>
              <a:gd name="T45" fmla="*/ 2147483646 h 3"/>
              <a:gd name="T46" fmla="*/ 2147483646 w 570"/>
              <a:gd name="T47" fmla="*/ 2147483646 h 3"/>
              <a:gd name="T48" fmla="*/ 2147483646 w 570"/>
              <a:gd name="T49" fmla="*/ 2147483646 h 3"/>
              <a:gd name="T50" fmla="*/ 2147483646 w 570"/>
              <a:gd name="T51" fmla="*/ 2147483646 h 3"/>
              <a:gd name="T52" fmla="*/ 2147483646 w 570"/>
              <a:gd name="T53" fmla="*/ 2147483646 h 3"/>
              <a:gd name="T54" fmla="*/ 2147483646 w 570"/>
              <a:gd name="T55" fmla="*/ 2147483646 h 3"/>
              <a:gd name="T56" fmla="*/ 2147483646 w 570"/>
              <a:gd name="T57" fmla="*/ 2147483646 h 3"/>
              <a:gd name="T58" fmla="*/ 2147483646 w 570"/>
              <a:gd name="T59" fmla="*/ 2147483646 h 3"/>
              <a:gd name="T60" fmla="*/ 2147483646 w 570"/>
              <a:gd name="T61" fmla="*/ 2147483646 h 3"/>
              <a:gd name="T62" fmla="*/ 2147483646 w 570"/>
              <a:gd name="T63" fmla="*/ 2147483646 h 3"/>
              <a:gd name="T64" fmla="*/ 2147483646 w 570"/>
              <a:gd name="T65" fmla="*/ 2147483646 h 3"/>
              <a:gd name="T66" fmla="*/ 2147483646 w 570"/>
              <a:gd name="T67" fmla="*/ 2147483646 h 3"/>
              <a:gd name="T68" fmla="*/ 2147483646 w 570"/>
              <a:gd name="T69" fmla="*/ 2147483646 h 3"/>
              <a:gd name="T70" fmla="*/ 2147483646 w 570"/>
              <a:gd name="T71" fmla="*/ 2147483646 h 3"/>
              <a:gd name="T72" fmla="*/ 2147483646 w 570"/>
              <a:gd name="T73" fmla="*/ 2147483646 h 3"/>
              <a:gd name="T74" fmla="*/ 2147483646 w 570"/>
              <a:gd name="T75" fmla="*/ 2147483646 h 3"/>
              <a:gd name="T76" fmla="*/ 2147483646 w 570"/>
              <a:gd name="T77" fmla="*/ 2147483646 h 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70"/>
              <a:gd name="T118" fmla="*/ 0 h 3"/>
              <a:gd name="T119" fmla="*/ 570 w 570"/>
              <a:gd name="T120" fmla="*/ 3 h 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70" h="3">
                <a:moveTo>
                  <a:pt x="0" y="0"/>
                </a:moveTo>
                <a:lnTo>
                  <a:pt x="6" y="3"/>
                </a:lnTo>
                <a:lnTo>
                  <a:pt x="15" y="3"/>
                </a:lnTo>
                <a:lnTo>
                  <a:pt x="21" y="3"/>
                </a:lnTo>
                <a:lnTo>
                  <a:pt x="29" y="3"/>
                </a:lnTo>
                <a:lnTo>
                  <a:pt x="35" y="3"/>
                </a:lnTo>
                <a:lnTo>
                  <a:pt x="43" y="3"/>
                </a:lnTo>
                <a:lnTo>
                  <a:pt x="51" y="3"/>
                </a:lnTo>
                <a:lnTo>
                  <a:pt x="59" y="3"/>
                </a:lnTo>
                <a:lnTo>
                  <a:pt x="66" y="3"/>
                </a:lnTo>
                <a:lnTo>
                  <a:pt x="74" y="3"/>
                </a:lnTo>
                <a:lnTo>
                  <a:pt x="80" y="3"/>
                </a:lnTo>
                <a:lnTo>
                  <a:pt x="88" y="3"/>
                </a:lnTo>
                <a:lnTo>
                  <a:pt x="94" y="3"/>
                </a:lnTo>
                <a:lnTo>
                  <a:pt x="100" y="3"/>
                </a:lnTo>
                <a:lnTo>
                  <a:pt x="109" y="3"/>
                </a:lnTo>
                <a:lnTo>
                  <a:pt x="117" y="3"/>
                </a:lnTo>
                <a:lnTo>
                  <a:pt x="125" y="3"/>
                </a:lnTo>
                <a:lnTo>
                  <a:pt x="131" y="3"/>
                </a:lnTo>
                <a:lnTo>
                  <a:pt x="139" y="3"/>
                </a:lnTo>
                <a:lnTo>
                  <a:pt x="145" y="3"/>
                </a:lnTo>
                <a:lnTo>
                  <a:pt x="153" y="3"/>
                </a:lnTo>
                <a:lnTo>
                  <a:pt x="160" y="3"/>
                </a:lnTo>
                <a:lnTo>
                  <a:pt x="168" y="3"/>
                </a:lnTo>
                <a:lnTo>
                  <a:pt x="176" y="3"/>
                </a:lnTo>
                <a:lnTo>
                  <a:pt x="184" y="3"/>
                </a:lnTo>
                <a:lnTo>
                  <a:pt x="190" y="3"/>
                </a:lnTo>
                <a:lnTo>
                  <a:pt x="198" y="3"/>
                </a:lnTo>
                <a:lnTo>
                  <a:pt x="205" y="3"/>
                </a:lnTo>
                <a:lnTo>
                  <a:pt x="213" y="3"/>
                </a:lnTo>
                <a:lnTo>
                  <a:pt x="219" y="3"/>
                </a:lnTo>
                <a:lnTo>
                  <a:pt x="227" y="3"/>
                </a:lnTo>
                <a:lnTo>
                  <a:pt x="235" y="3"/>
                </a:lnTo>
                <a:lnTo>
                  <a:pt x="241" y="3"/>
                </a:lnTo>
                <a:lnTo>
                  <a:pt x="249" y="3"/>
                </a:lnTo>
                <a:lnTo>
                  <a:pt x="256" y="3"/>
                </a:lnTo>
                <a:lnTo>
                  <a:pt x="264" y="3"/>
                </a:lnTo>
                <a:lnTo>
                  <a:pt x="270" y="3"/>
                </a:lnTo>
                <a:lnTo>
                  <a:pt x="278" y="3"/>
                </a:lnTo>
                <a:lnTo>
                  <a:pt x="284" y="3"/>
                </a:lnTo>
                <a:lnTo>
                  <a:pt x="292" y="3"/>
                </a:lnTo>
                <a:lnTo>
                  <a:pt x="301" y="3"/>
                </a:lnTo>
                <a:lnTo>
                  <a:pt x="309" y="3"/>
                </a:lnTo>
                <a:lnTo>
                  <a:pt x="315" y="3"/>
                </a:lnTo>
                <a:lnTo>
                  <a:pt x="323" y="3"/>
                </a:lnTo>
                <a:lnTo>
                  <a:pt x="329" y="3"/>
                </a:lnTo>
                <a:lnTo>
                  <a:pt x="337" y="3"/>
                </a:lnTo>
                <a:lnTo>
                  <a:pt x="343" y="3"/>
                </a:lnTo>
                <a:lnTo>
                  <a:pt x="352" y="3"/>
                </a:lnTo>
                <a:lnTo>
                  <a:pt x="360" y="3"/>
                </a:lnTo>
                <a:lnTo>
                  <a:pt x="368" y="3"/>
                </a:lnTo>
                <a:lnTo>
                  <a:pt x="374" y="3"/>
                </a:lnTo>
                <a:lnTo>
                  <a:pt x="380" y="3"/>
                </a:lnTo>
                <a:lnTo>
                  <a:pt x="388" y="3"/>
                </a:lnTo>
                <a:lnTo>
                  <a:pt x="394" y="3"/>
                </a:lnTo>
                <a:lnTo>
                  <a:pt x="403" y="3"/>
                </a:lnTo>
                <a:lnTo>
                  <a:pt x="409" y="3"/>
                </a:lnTo>
                <a:lnTo>
                  <a:pt x="419" y="3"/>
                </a:lnTo>
                <a:lnTo>
                  <a:pt x="425" y="3"/>
                </a:lnTo>
                <a:lnTo>
                  <a:pt x="433" y="3"/>
                </a:lnTo>
                <a:lnTo>
                  <a:pt x="439" y="3"/>
                </a:lnTo>
                <a:lnTo>
                  <a:pt x="448" y="3"/>
                </a:lnTo>
                <a:lnTo>
                  <a:pt x="454" y="3"/>
                </a:lnTo>
                <a:lnTo>
                  <a:pt x="462" y="3"/>
                </a:lnTo>
                <a:lnTo>
                  <a:pt x="468" y="3"/>
                </a:lnTo>
                <a:lnTo>
                  <a:pt x="476" y="3"/>
                </a:lnTo>
                <a:lnTo>
                  <a:pt x="484" y="3"/>
                </a:lnTo>
                <a:lnTo>
                  <a:pt x="493" y="3"/>
                </a:lnTo>
                <a:lnTo>
                  <a:pt x="499" y="3"/>
                </a:lnTo>
                <a:lnTo>
                  <a:pt x="507" y="3"/>
                </a:lnTo>
                <a:lnTo>
                  <a:pt x="513" y="3"/>
                </a:lnTo>
                <a:lnTo>
                  <a:pt x="519" y="3"/>
                </a:lnTo>
                <a:lnTo>
                  <a:pt x="527" y="3"/>
                </a:lnTo>
                <a:lnTo>
                  <a:pt x="533" y="3"/>
                </a:lnTo>
                <a:lnTo>
                  <a:pt x="544" y="3"/>
                </a:lnTo>
                <a:lnTo>
                  <a:pt x="550" y="3"/>
                </a:lnTo>
                <a:lnTo>
                  <a:pt x="558" y="3"/>
                </a:lnTo>
                <a:lnTo>
                  <a:pt x="564" y="3"/>
                </a:lnTo>
                <a:lnTo>
                  <a:pt x="570" y="3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72" name="Freeform 123">
            <a:extLst>
              <a:ext uri="{FF2B5EF4-FFF2-40B4-BE49-F238E27FC236}">
                <a16:creationId xmlns:a16="http://schemas.microsoft.com/office/drawing/2014/main" id="{464EF90E-0046-4AD9-8811-B629161BD1A0}"/>
              </a:ext>
            </a:extLst>
          </p:cNvPr>
          <p:cNvSpPr>
            <a:spLocks/>
          </p:cNvSpPr>
          <p:nvPr/>
        </p:nvSpPr>
        <p:spPr bwMode="auto">
          <a:xfrm>
            <a:off x="4638158" y="4476492"/>
            <a:ext cx="1957388" cy="1568450"/>
          </a:xfrm>
          <a:custGeom>
            <a:avLst/>
            <a:gdLst>
              <a:gd name="T0" fmla="*/ 2147483646 w 925"/>
              <a:gd name="T1" fmla="*/ 2147483646 h 1427"/>
              <a:gd name="T2" fmla="*/ 2147483646 w 925"/>
              <a:gd name="T3" fmla="*/ 2147483646 h 1427"/>
              <a:gd name="T4" fmla="*/ 2147483646 w 925"/>
              <a:gd name="T5" fmla="*/ 2147483646 h 1427"/>
              <a:gd name="T6" fmla="*/ 2147483646 w 925"/>
              <a:gd name="T7" fmla="*/ 2147483646 h 1427"/>
              <a:gd name="T8" fmla="*/ 2147483646 w 925"/>
              <a:gd name="T9" fmla="*/ 2147483646 h 1427"/>
              <a:gd name="T10" fmla="*/ 2147483646 w 925"/>
              <a:gd name="T11" fmla="*/ 2147483646 h 1427"/>
              <a:gd name="T12" fmla="*/ 2147483646 w 925"/>
              <a:gd name="T13" fmla="*/ 2147483646 h 1427"/>
              <a:gd name="T14" fmla="*/ 2147483646 w 925"/>
              <a:gd name="T15" fmla="*/ 2147483646 h 1427"/>
              <a:gd name="T16" fmla="*/ 2147483646 w 925"/>
              <a:gd name="T17" fmla="*/ 2147483646 h 1427"/>
              <a:gd name="T18" fmla="*/ 2147483646 w 925"/>
              <a:gd name="T19" fmla="*/ 2147483646 h 1427"/>
              <a:gd name="T20" fmla="*/ 2147483646 w 925"/>
              <a:gd name="T21" fmla="*/ 2147483646 h 1427"/>
              <a:gd name="T22" fmla="*/ 2147483646 w 925"/>
              <a:gd name="T23" fmla="*/ 2147483646 h 1427"/>
              <a:gd name="T24" fmla="*/ 2147483646 w 925"/>
              <a:gd name="T25" fmla="*/ 2147483646 h 1427"/>
              <a:gd name="T26" fmla="*/ 2147483646 w 925"/>
              <a:gd name="T27" fmla="*/ 2147483646 h 1427"/>
              <a:gd name="T28" fmla="*/ 2147483646 w 925"/>
              <a:gd name="T29" fmla="*/ 2147483646 h 1427"/>
              <a:gd name="T30" fmla="*/ 2147483646 w 925"/>
              <a:gd name="T31" fmla="*/ 2147483646 h 1427"/>
              <a:gd name="T32" fmla="*/ 2147483646 w 925"/>
              <a:gd name="T33" fmla="*/ 2147483646 h 1427"/>
              <a:gd name="T34" fmla="*/ 2147483646 w 925"/>
              <a:gd name="T35" fmla="*/ 2147483646 h 1427"/>
              <a:gd name="T36" fmla="*/ 2147483646 w 925"/>
              <a:gd name="T37" fmla="*/ 2147483646 h 1427"/>
              <a:gd name="T38" fmla="*/ 2147483646 w 925"/>
              <a:gd name="T39" fmla="*/ 2147483646 h 1427"/>
              <a:gd name="T40" fmla="*/ 2147483646 w 925"/>
              <a:gd name="T41" fmla="*/ 2147483646 h 1427"/>
              <a:gd name="T42" fmla="*/ 2147483646 w 925"/>
              <a:gd name="T43" fmla="*/ 2147483646 h 1427"/>
              <a:gd name="T44" fmla="*/ 2147483646 w 925"/>
              <a:gd name="T45" fmla="*/ 2147483646 h 1427"/>
              <a:gd name="T46" fmla="*/ 2147483646 w 925"/>
              <a:gd name="T47" fmla="*/ 2147483646 h 1427"/>
              <a:gd name="T48" fmla="*/ 2147483646 w 925"/>
              <a:gd name="T49" fmla="*/ 2147483646 h 1427"/>
              <a:gd name="T50" fmla="*/ 2147483646 w 925"/>
              <a:gd name="T51" fmla="*/ 2147483646 h 1427"/>
              <a:gd name="T52" fmla="*/ 2147483646 w 925"/>
              <a:gd name="T53" fmla="*/ 2147483646 h 1427"/>
              <a:gd name="T54" fmla="*/ 2147483646 w 925"/>
              <a:gd name="T55" fmla="*/ 2147483646 h 1427"/>
              <a:gd name="T56" fmla="*/ 2147483646 w 925"/>
              <a:gd name="T57" fmla="*/ 2147483646 h 1427"/>
              <a:gd name="T58" fmla="*/ 2147483646 w 925"/>
              <a:gd name="T59" fmla="*/ 2147483646 h 1427"/>
              <a:gd name="T60" fmla="*/ 2147483646 w 925"/>
              <a:gd name="T61" fmla="*/ 2147483646 h 1427"/>
              <a:gd name="T62" fmla="*/ 2147483646 w 925"/>
              <a:gd name="T63" fmla="*/ 2147483646 h 1427"/>
              <a:gd name="T64" fmla="*/ 2147483646 w 925"/>
              <a:gd name="T65" fmla="*/ 2147483646 h 1427"/>
              <a:gd name="T66" fmla="*/ 2147483646 w 925"/>
              <a:gd name="T67" fmla="*/ 2147483646 h 1427"/>
              <a:gd name="T68" fmla="*/ 2147483646 w 925"/>
              <a:gd name="T69" fmla="*/ 2147483646 h 1427"/>
              <a:gd name="T70" fmla="*/ 2147483646 w 925"/>
              <a:gd name="T71" fmla="*/ 2147483646 h 1427"/>
              <a:gd name="T72" fmla="*/ 2147483646 w 925"/>
              <a:gd name="T73" fmla="*/ 2147483646 h 1427"/>
              <a:gd name="T74" fmla="*/ 2147483646 w 925"/>
              <a:gd name="T75" fmla="*/ 2147483646 h 1427"/>
              <a:gd name="T76" fmla="*/ 2147483646 w 925"/>
              <a:gd name="T77" fmla="*/ 2147483646 h 1427"/>
              <a:gd name="T78" fmla="*/ 2147483646 w 925"/>
              <a:gd name="T79" fmla="*/ 2147483646 h 1427"/>
              <a:gd name="T80" fmla="*/ 2147483646 w 925"/>
              <a:gd name="T81" fmla="*/ 2147483646 h 1427"/>
              <a:gd name="T82" fmla="*/ 2147483646 w 925"/>
              <a:gd name="T83" fmla="*/ 2147483646 h 142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25"/>
              <a:gd name="T127" fmla="*/ 0 h 1427"/>
              <a:gd name="T128" fmla="*/ 925 w 925"/>
              <a:gd name="T129" fmla="*/ 1427 h 142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25" h="1427">
                <a:moveTo>
                  <a:pt x="0" y="0"/>
                </a:moveTo>
                <a:lnTo>
                  <a:pt x="0" y="3"/>
                </a:lnTo>
                <a:lnTo>
                  <a:pt x="8" y="71"/>
                </a:lnTo>
                <a:lnTo>
                  <a:pt x="14" y="138"/>
                </a:lnTo>
                <a:lnTo>
                  <a:pt x="20" y="201"/>
                </a:lnTo>
                <a:lnTo>
                  <a:pt x="28" y="260"/>
                </a:lnTo>
                <a:lnTo>
                  <a:pt x="35" y="317"/>
                </a:lnTo>
                <a:lnTo>
                  <a:pt x="43" y="373"/>
                </a:lnTo>
                <a:lnTo>
                  <a:pt x="49" y="424"/>
                </a:lnTo>
                <a:lnTo>
                  <a:pt x="59" y="471"/>
                </a:lnTo>
                <a:lnTo>
                  <a:pt x="65" y="520"/>
                </a:lnTo>
                <a:lnTo>
                  <a:pt x="73" y="562"/>
                </a:lnTo>
                <a:lnTo>
                  <a:pt x="80" y="606"/>
                </a:lnTo>
                <a:lnTo>
                  <a:pt x="88" y="648"/>
                </a:lnTo>
                <a:lnTo>
                  <a:pt x="94" y="684"/>
                </a:lnTo>
                <a:lnTo>
                  <a:pt x="102" y="721"/>
                </a:lnTo>
                <a:lnTo>
                  <a:pt x="108" y="755"/>
                </a:lnTo>
                <a:lnTo>
                  <a:pt x="118" y="790"/>
                </a:lnTo>
                <a:lnTo>
                  <a:pt x="124" y="819"/>
                </a:lnTo>
                <a:lnTo>
                  <a:pt x="133" y="849"/>
                </a:lnTo>
                <a:lnTo>
                  <a:pt x="139" y="878"/>
                </a:lnTo>
                <a:lnTo>
                  <a:pt x="147" y="905"/>
                </a:lnTo>
                <a:lnTo>
                  <a:pt x="153" y="929"/>
                </a:lnTo>
                <a:lnTo>
                  <a:pt x="159" y="954"/>
                </a:lnTo>
                <a:lnTo>
                  <a:pt x="167" y="976"/>
                </a:lnTo>
                <a:lnTo>
                  <a:pt x="174" y="998"/>
                </a:lnTo>
                <a:lnTo>
                  <a:pt x="184" y="1020"/>
                </a:lnTo>
                <a:lnTo>
                  <a:pt x="190" y="1040"/>
                </a:lnTo>
                <a:lnTo>
                  <a:pt x="198" y="1059"/>
                </a:lnTo>
                <a:lnTo>
                  <a:pt x="204" y="1077"/>
                </a:lnTo>
                <a:lnTo>
                  <a:pt x="212" y="1096"/>
                </a:lnTo>
                <a:lnTo>
                  <a:pt x="218" y="1111"/>
                </a:lnTo>
                <a:lnTo>
                  <a:pt x="227" y="1126"/>
                </a:lnTo>
                <a:lnTo>
                  <a:pt x="233" y="1140"/>
                </a:lnTo>
                <a:lnTo>
                  <a:pt x="243" y="1157"/>
                </a:lnTo>
                <a:lnTo>
                  <a:pt x="249" y="1170"/>
                </a:lnTo>
                <a:lnTo>
                  <a:pt x="257" y="1182"/>
                </a:lnTo>
                <a:lnTo>
                  <a:pt x="263" y="1194"/>
                </a:lnTo>
                <a:lnTo>
                  <a:pt x="272" y="1204"/>
                </a:lnTo>
                <a:lnTo>
                  <a:pt x="278" y="1216"/>
                </a:lnTo>
                <a:lnTo>
                  <a:pt x="286" y="1226"/>
                </a:lnTo>
                <a:lnTo>
                  <a:pt x="292" y="1238"/>
                </a:lnTo>
                <a:lnTo>
                  <a:pt x="302" y="1246"/>
                </a:lnTo>
                <a:lnTo>
                  <a:pt x="308" y="1255"/>
                </a:lnTo>
                <a:lnTo>
                  <a:pt x="314" y="1263"/>
                </a:lnTo>
                <a:lnTo>
                  <a:pt x="323" y="1270"/>
                </a:lnTo>
                <a:lnTo>
                  <a:pt x="329" y="1278"/>
                </a:lnTo>
                <a:lnTo>
                  <a:pt x="337" y="1285"/>
                </a:lnTo>
                <a:lnTo>
                  <a:pt x="343" y="1292"/>
                </a:lnTo>
                <a:lnTo>
                  <a:pt x="351" y="1300"/>
                </a:lnTo>
                <a:lnTo>
                  <a:pt x="357" y="1307"/>
                </a:lnTo>
                <a:lnTo>
                  <a:pt x="368" y="1314"/>
                </a:lnTo>
                <a:lnTo>
                  <a:pt x="374" y="1319"/>
                </a:lnTo>
                <a:lnTo>
                  <a:pt x="382" y="1324"/>
                </a:lnTo>
                <a:lnTo>
                  <a:pt x="388" y="1329"/>
                </a:lnTo>
                <a:lnTo>
                  <a:pt x="396" y="1334"/>
                </a:lnTo>
                <a:lnTo>
                  <a:pt x="402" y="1339"/>
                </a:lnTo>
                <a:lnTo>
                  <a:pt x="410" y="1341"/>
                </a:lnTo>
                <a:lnTo>
                  <a:pt x="417" y="1346"/>
                </a:lnTo>
                <a:lnTo>
                  <a:pt x="427" y="1351"/>
                </a:lnTo>
                <a:lnTo>
                  <a:pt x="433" y="1354"/>
                </a:lnTo>
                <a:lnTo>
                  <a:pt x="441" y="1358"/>
                </a:lnTo>
                <a:lnTo>
                  <a:pt x="447" y="1361"/>
                </a:lnTo>
                <a:lnTo>
                  <a:pt x="453" y="1363"/>
                </a:lnTo>
                <a:lnTo>
                  <a:pt x="462" y="1368"/>
                </a:lnTo>
                <a:lnTo>
                  <a:pt x="468" y="1371"/>
                </a:lnTo>
                <a:lnTo>
                  <a:pt x="476" y="1373"/>
                </a:lnTo>
                <a:lnTo>
                  <a:pt x="482" y="1378"/>
                </a:lnTo>
                <a:lnTo>
                  <a:pt x="492" y="1381"/>
                </a:lnTo>
                <a:lnTo>
                  <a:pt x="498" y="1383"/>
                </a:lnTo>
                <a:lnTo>
                  <a:pt x="506" y="1385"/>
                </a:lnTo>
                <a:lnTo>
                  <a:pt x="513" y="1388"/>
                </a:lnTo>
                <a:lnTo>
                  <a:pt x="521" y="1390"/>
                </a:lnTo>
                <a:lnTo>
                  <a:pt x="527" y="1390"/>
                </a:lnTo>
                <a:lnTo>
                  <a:pt x="535" y="1393"/>
                </a:lnTo>
                <a:lnTo>
                  <a:pt x="541" y="1395"/>
                </a:lnTo>
                <a:lnTo>
                  <a:pt x="551" y="1395"/>
                </a:lnTo>
                <a:lnTo>
                  <a:pt x="558" y="1398"/>
                </a:lnTo>
                <a:lnTo>
                  <a:pt x="566" y="1400"/>
                </a:lnTo>
                <a:lnTo>
                  <a:pt x="572" y="1400"/>
                </a:lnTo>
                <a:lnTo>
                  <a:pt x="580" y="1403"/>
                </a:lnTo>
                <a:lnTo>
                  <a:pt x="586" y="1403"/>
                </a:lnTo>
                <a:lnTo>
                  <a:pt x="592" y="1405"/>
                </a:lnTo>
                <a:lnTo>
                  <a:pt x="600" y="1405"/>
                </a:lnTo>
                <a:lnTo>
                  <a:pt x="609" y="1407"/>
                </a:lnTo>
                <a:lnTo>
                  <a:pt x="617" y="1407"/>
                </a:lnTo>
                <a:lnTo>
                  <a:pt x="623" y="1410"/>
                </a:lnTo>
                <a:lnTo>
                  <a:pt x="631" y="1410"/>
                </a:lnTo>
                <a:lnTo>
                  <a:pt x="637" y="1410"/>
                </a:lnTo>
                <a:lnTo>
                  <a:pt x="645" y="1412"/>
                </a:lnTo>
                <a:lnTo>
                  <a:pt x="652" y="1412"/>
                </a:lnTo>
                <a:lnTo>
                  <a:pt x="660" y="1412"/>
                </a:lnTo>
                <a:lnTo>
                  <a:pt x="666" y="1415"/>
                </a:lnTo>
                <a:lnTo>
                  <a:pt x="676" y="1415"/>
                </a:lnTo>
                <a:lnTo>
                  <a:pt x="682" y="1415"/>
                </a:lnTo>
                <a:lnTo>
                  <a:pt x="690" y="1417"/>
                </a:lnTo>
                <a:lnTo>
                  <a:pt x="696" y="1417"/>
                </a:lnTo>
                <a:lnTo>
                  <a:pt x="705" y="1417"/>
                </a:lnTo>
                <a:lnTo>
                  <a:pt x="711" y="1417"/>
                </a:lnTo>
                <a:lnTo>
                  <a:pt x="719" y="1420"/>
                </a:lnTo>
                <a:lnTo>
                  <a:pt x="725" y="1420"/>
                </a:lnTo>
                <a:lnTo>
                  <a:pt x="733" y="1420"/>
                </a:lnTo>
                <a:lnTo>
                  <a:pt x="741" y="1420"/>
                </a:lnTo>
                <a:lnTo>
                  <a:pt x="748" y="1420"/>
                </a:lnTo>
                <a:lnTo>
                  <a:pt x="756" y="1420"/>
                </a:lnTo>
                <a:lnTo>
                  <a:pt x="762" y="1422"/>
                </a:lnTo>
                <a:lnTo>
                  <a:pt x="770" y="1422"/>
                </a:lnTo>
                <a:lnTo>
                  <a:pt x="776" y="1422"/>
                </a:lnTo>
                <a:lnTo>
                  <a:pt x="784" y="1422"/>
                </a:lnTo>
                <a:lnTo>
                  <a:pt x="792" y="1422"/>
                </a:lnTo>
                <a:lnTo>
                  <a:pt x="801" y="1422"/>
                </a:lnTo>
                <a:lnTo>
                  <a:pt x="807" y="1422"/>
                </a:lnTo>
                <a:lnTo>
                  <a:pt x="815" y="1425"/>
                </a:lnTo>
                <a:lnTo>
                  <a:pt x="821" y="1425"/>
                </a:lnTo>
                <a:lnTo>
                  <a:pt x="829" y="1425"/>
                </a:lnTo>
                <a:lnTo>
                  <a:pt x="835" y="1425"/>
                </a:lnTo>
                <a:lnTo>
                  <a:pt x="844" y="1425"/>
                </a:lnTo>
                <a:lnTo>
                  <a:pt x="850" y="1425"/>
                </a:lnTo>
                <a:lnTo>
                  <a:pt x="860" y="1425"/>
                </a:lnTo>
                <a:lnTo>
                  <a:pt x="866" y="1425"/>
                </a:lnTo>
                <a:lnTo>
                  <a:pt x="872" y="1425"/>
                </a:lnTo>
                <a:lnTo>
                  <a:pt x="880" y="1425"/>
                </a:lnTo>
                <a:lnTo>
                  <a:pt x="886" y="1425"/>
                </a:lnTo>
                <a:lnTo>
                  <a:pt x="895" y="1425"/>
                </a:lnTo>
                <a:lnTo>
                  <a:pt x="901" y="1427"/>
                </a:lnTo>
                <a:lnTo>
                  <a:pt x="909" y="1427"/>
                </a:lnTo>
                <a:lnTo>
                  <a:pt x="917" y="1427"/>
                </a:lnTo>
                <a:lnTo>
                  <a:pt x="925" y="1427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" name="Freeform 124">
            <a:extLst>
              <a:ext uri="{FF2B5EF4-FFF2-40B4-BE49-F238E27FC236}">
                <a16:creationId xmlns:a16="http://schemas.microsoft.com/office/drawing/2014/main" id="{48736C2F-3B37-4826-A12C-FE3D599DCED1}"/>
              </a:ext>
            </a:extLst>
          </p:cNvPr>
          <p:cNvSpPr>
            <a:spLocks/>
          </p:cNvSpPr>
          <p:nvPr/>
        </p:nvSpPr>
        <p:spPr bwMode="auto">
          <a:xfrm>
            <a:off x="6595546" y="6044942"/>
            <a:ext cx="1206500" cy="3175"/>
          </a:xfrm>
          <a:custGeom>
            <a:avLst/>
            <a:gdLst>
              <a:gd name="T0" fmla="*/ 2147483646 w 570"/>
              <a:gd name="T1" fmla="*/ 0 h 3"/>
              <a:gd name="T2" fmla="*/ 2147483646 w 570"/>
              <a:gd name="T3" fmla="*/ 0 h 3"/>
              <a:gd name="T4" fmla="*/ 2147483646 w 570"/>
              <a:gd name="T5" fmla="*/ 0 h 3"/>
              <a:gd name="T6" fmla="*/ 2147483646 w 570"/>
              <a:gd name="T7" fmla="*/ 0 h 3"/>
              <a:gd name="T8" fmla="*/ 2147483646 w 570"/>
              <a:gd name="T9" fmla="*/ 0 h 3"/>
              <a:gd name="T10" fmla="*/ 2147483646 w 570"/>
              <a:gd name="T11" fmla="*/ 0 h 3"/>
              <a:gd name="T12" fmla="*/ 2147483646 w 570"/>
              <a:gd name="T13" fmla="*/ 0 h 3"/>
              <a:gd name="T14" fmla="*/ 2147483646 w 570"/>
              <a:gd name="T15" fmla="*/ 0 h 3"/>
              <a:gd name="T16" fmla="*/ 2147483646 w 570"/>
              <a:gd name="T17" fmla="*/ 0 h 3"/>
              <a:gd name="T18" fmla="*/ 2147483646 w 570"/>
              <a:gd name="T19" fmla="*/ 0 h 3"/>
              <a:gd name="T20" fmla="*/ 2147483646 w 570"/>
              <a:gd name="T21" fmla="*/ 0 h 3"/>
              <a:gd name="T22" fmla="*/ 2147483646 w 570"/>
              <a:gd name="T23" fmla="*/ 0 h 3"/>
              <a:gd name="T24" fmla="*/ 2147483646 w 570"/>
              <a:gd name="T25" fmla="*/ 0 h 3"/>
              <a:gd name="T26" fmla="*/ 2147483646 w 570"/>
              <a:gd name="T27" fmla="*/ 0 h 3"/>
              <a:gd name="T28" fmla="*/ 2147483646 w 570"/>
              <a:gd name="T29" fmla="*/ 0 h 3"/>
              <a:gd name="T30" fmla="*/ 2147483646 w 570"/>
              <a:gd name="T31" fmla="*/ 2147483646 h 3"/>
              <a:gd name="T32" fmla="*/ 2147483646 w 570"/>
              <a:gd name="T33" fmla="*/ 2147483646 h 3"/>
              <a:gd name="T34" fmla="*/ 2147483646 w 570"/>
              <a:gd name="T35" fmla="*/ 2147483646 h 3"/>
              <a:gd name="T36" fmla="*/ 2147483646 w 570"/>
              <a:gd name="T37" fmla="*/ 2147483646 h 3"/>
              <a:gd name="T38" fmla="*/ 2147483646 w 570"/>
              <a:gd name="T39" fmla="*/ 2147483646 h 3"/>
              <a:gd name="T40" fmla="*/ 2147483646 w 570"/>
              <a:gd name="T41" fmla="*/ 2147483646 h 3"/>
              <a:gd name="T42" fmla="*/ 2147483646 w 570"/>
              <a:gd name="T43" fmla="*/ 2147483646 h 3"/>
              <a:gd name="T44" fmla="*/ 2147483646 w 570"/>
              <a:gd name="T45" fmla="*/ 2147483646 h 3"/>
              <a:gd name="T46" fmla="*/ 2147483646 w 570"/>
              <a:gd name="T47" fmla="*/ 2147483646 h 3"/>
              <a:gd name="T48" fmla="*/ 2147483646 w 570"/>
              <a:gd name="T49" fmla="*/ 2147483646 h 3"/>
              <a:gd name="T50" fmla="*/ 2147483646 w 570"/>
              <a:gd name="T51" fmla="*/ 2147483646 h 3"/>
              <a:gd name="T52" fmla="*/ 2147483646 w 570"/>
              <a:gd name="T53" fmla="*/ 2147483646 h 3"/>
              <a:gd name="T54" fmla="*/ 2147483646 w 570"/>
              <a:gd name="T55" fmla="*/ 2147483646 h 3"/>
              <a:gd name="T56" fmla="*/ 2147483646 w 570"/>
              <a:gd name="T57" fmla="*/ 2147483646 h 3"/>
              <a:gd name="T58" fmla="*/ 2147483646 w 570"/>
              <a:gd name="T59" fmla="*/ 2147483646 h 3"/>
              <a:gd name="T60" fmla="*/ 2147483646 w 570"/>
              <a:gd name="T61" fmla="*/ 2147483646 h 3"/>
              <a:gd name="T62" fmla="*/ 2147483646 w 570"/>
              <a:gd name="T63" fmla="*/ 2147483646 h 3"/>
              <a:gd name="T64" fmla="*/ 2147483646 w 570"/>
              <a:gd name="T65" fmla="*/ 2147483646 h 3"/>
              <a:gd name="T66" fmla="*/ 2147483646 w 570"/>
              <a:gd name="T67" fmla="*/ 2147483646 h 3"/>
              <a:gd name="T68" fmla="*/ 2147483646 w 570"/>
              <a:gd name="T69" fmla="*/ 2147483646 h 3"/>
              <a:gd name="T70" fmla="*/ 2147483646 w 570"/>
              <a:gd name="T71" fmla="*/ 2147483646 h 3"/>
              <a:gd name="T72" fmla="*/ 2147483646 w 570"/>
              <a:gd name="T73" fmla="*/ 2147483646 h 3"/>
              <a:gd name="T74" fmla="*/ 2147483646 w 570"/>
              <a:gd name="T75" fmla="*/ 2147483646 h 3"/>
              <a:gd name="T76" fmla="*/ 2147483646 w 570"/>
              <a:gd name="T77" fmla="*/ 2147483646 h 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70"/>
              <a:gd name="T118" fmla="*/ 0 h 3"/>
              <a:gd name="T119" fmla="*/ 570 w 570"/>
              <a:gd name="T120" fmla="*/ 3 h 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70" h="3">
                <a:moveTo>
                  <a:pt x="0" y="0"/>
                </a:moveTo>
                <a:lnTo>
                  <a:pt x="6" y="0"/>
                </a:lnTo>
                <a:lnTo>
                  <a:pt x="15" y="0"/>
                </a:lnTo>
                <a:lnTo>
                  <a:pt x="21" y="0"/>
                </a:lnTo>
                <a:lnTo>
                  <a:pt x="29" y="0"/>
                </a:lnTo>
                <a:lnTo>
                  <a:pt x="35" y="0"/>
                </a:lnTo>
                <a:lnTo>
                  <a:pt x="43" y="0"/>
                </a:lnTo>
                <a:lnTo>
                  <a:pt x="51" y="0"/>
                </a:lnTo>
                <a:lnTo>
                  <a:pt x="59" y="0"/>
                </a:lnTo>
                <a:lnTo>
                  <a:pt x="66" y="0"/>
                </a:lnTo>
                <a:lnTo>
                  <a:pt x="74" y="0"/>
                </a:lnTo>
                <a:lnTo>
                  <a:pt x="80" y="0"/>
                </a:lnTo>
                <a:lnTo>
                  <a:pt x="88" y="0"/>
                </a:lnTo>
                <a:lnTo>
                  <a:pt x="94" y="0"/>
                </a:lnTo>
                <a:lnTo>
                  <a:pt x="100" y="0"/>
                </a:lnTo>
                <a:lnTo>
                  <a:pt x="109" y="0"/>
                </a:lnTo>
                <a:lnTo>
                  <a:pt x="117" y="0"/>
                </a:lnTo>
                <a:lnTo>
                  <a:pt x="125" y="0"/>
                </a:lnTo>
                <a:lnTo>
                  <a:pt x="131" y="0"/>
                </a:lnTo>
                <a:lnTo>
                  <a:pt x="139" y="0"/>
                </a:lnTo>
                <a:lnTo>
                  <a:pt x="145" y="0"/>
                </a:lnTo>
                <a:lnTo>
                  <a:pt x="153" y="0"/>
                </a:lnTo>
                <a:lnTo>
                  <a:pt x="160" y="0"/>
                </a:lnTo>
                <a:lnTo>
                  <a:pt x="168" y="0"/>
                </a:lnTo>
                <a:lnTo>
                  <a:pt x="176" y="0"/>
                </a:lnTo>
                <a:lnTo>
                  <a:pt x="184" y="0"/>
                </a:lnTo>
                <a:lnTo>
                  <a:pt x="190" y="0"/>
                </a:lnTo>
                <a:lnTo>
                  <a:pt x="198" y="0"/>
                </a:lnTo>
                <a:lnTo>
                  <a:pt x="205" y="0"/>
                </a:lnTo>
                <a:lnTo>
                  <a:pt x="213" y="0"/>
                </a:lnTo>
                <a:lnTo>
                  <a:pt x="219" y="0"/>
                </a:lnTo>
                <a:lnTo>
                  <a:pt x="227" y="3"/>
                </a:lnTo>
                <a:lnTo>
                  <a:pt x="235" y="3"/>
                </a:lnTo>
                <a:lnTo>
                  <a:pt x="241" y="3"/>
                </a:lnTo>
                <a:lnTo>
                  <a:pt x="249" y="3"/>
                </a:lnTo>
                <a:lnTo>
                  <a:pt x="256" y="3"/>
                </a:lnTo>
                <a:lnTo>
                  <a:pt x="264" y="3"/>
                </a:lnTo>
                <a:lnTo>
                  <a:pt x="270" y="3"/>
                </a:lnTo>
                <a:lnTo>
                  <a:pt x="278" y="3"/>
                </a:lnTo>
                <a:lnTo>
                  <a:pt x="284" y="3"/>
                </a:lnTo>
                <a:lnTo>
                  <a:pt x="292" y="3"/>
                </a:lnTo>
                <a:lnTo>
                  <a:pt x="301" y="3"/>
                </a:lnTo>
                <a:lnTo>
                  <a:pt x="309" y="3"/>
                </a:lnTo>
                <a:lnTo>
                  <a:pt x="315" y="3"/>
                </a:lnTo>
                <a:lnTo>
                  <a:pt x="323" y="3"/>
                </a:lnTo>
                <a:lnTo>
                  <a:pt x="329" y="3"/>
                </a:lnTo>
                <a:lnTo>
                  <a:pt x="337" y="3"/>
                </a:lnTo>
                <a:lnTo>
                  <a:pt x="343" y="3"/>
                </a:lnTo>
                <a:lnTo>
                  <a:pt x="352" y="3"/>
                </a:lnTo>
                <a:lnTo>
                  <a:pt x="360" y="3"/>
                </a:lnTo>
                <a:lnTo>
                  <a:pt x="368" y="3"/>
                </a:lnTo>
                <a:lnTo>
                  <a:pt x="374" y="3"/>
                </a:lnTo>
                <a:lnTo>
                  <a:pt x="380" y="3"/>
                </a:lnTo>
                <a:lnTo>
                  <a:pt x="388" y="3"/>
                </a:lnTo>
                <a:lnTo>
                  <a:pt x="394" y="3"/>
                </a:lnTo>
                <a:lnTo>
                  <a:pt x="403" y="3"/>
                </a:lnTo>
                <a:lnTo>
                  <a:pt x="409" y="3"/>
                </a:lnTo>
                <a:lnTo>
                  <a:pt x="419" y="3"/>
                </a:lnTo>
                <a:lnTo>
                  <a:pt x="425" y="3"/>
                </a:lnTo>
                <a:lnTo>
                  <a:pt x="433" y="3"/>
                </a:lnTo>
                <a:lnTo>
                  <a:pt x="439" y="3"/>
                </a:lnTo>
                <a:lnTo>
                  <a:pt x="448" y="3"/>
                </a:lnTo>
                <a:lnTo>
                  <a:pt x="454" y="3"/>
                </a:lnTo>
                <a:lnTo>
                  <a:pt x="462" y="3"/>
                </a:lnTo>
                <a:lnTo>
                  <a:pt x="468" y="3"/>
                </a:lnTo>
                <a:lnTo>
                  <a:pt x="476" y="3"/>
                </a:lnTo>
                <a:lnTo>
                  <a:pt x="484" y="3"/>
                </a:lnTo>
                <a:lnTo>
                  <a:pt x="493" y="3"/>
                </a:lnTo>
                <a:lnTo>
                  <a:pt x="499" y="3"/>
                </a:lnTo>
                <a:lnTo>
                  <a:pt x="507" y="3"/>
                </a:lnTo>
                <a:lnTo>
                  <a:pt x="513" y="3"/>
                </a:lnTo>
                <a:lnTo>
                  <a:pt x="519" y="3"/>
                </a:lnTo>
                <a:lnTo>
                  <a:pt x="527" y="3"/>
                </a:lnTo>
                <a:lnTo>
                  <a:pt x="533" y="3"/>
                </a:lnTo>
                <a:lnTo>
                  <a:pt x="544" y="3"/>
                </a:lnTo>
                <a:lnTo>
                  <a:pt x="550" y="3"/>
                </a:lnTo>
                <a:lnTo>
                  <a:pt x="558" y="3"/>
                </a:lnTo>
                <a:lnTo>
                  <a:pt x="564" y="3"/>
                </a:lnTo>
                <a:lnTo>
                  <a:pt x="570" y="3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74" name="Freeform 125">
            <a:extLst>
              <a:ext uri="{FF2B5EF4-FFF2-40B4-BE49-F238E27FC236}">
                <a16:creationId xmlns:a16="http://schemas.microsoft.com/office/drawing/2014/main" id="{0708153F-F7C5-4C50-B637-436BF0EF4EF4}"/>
              </a:ext>
            </a:extLst>
          </p:cNvPr>
          <p:cNvSpPr>
            <a:spLocks/>
          </p:cNvSpPr>
          <p:nvPr/>
        </p:nvSpPr>
        <p:spPr bwMode="auto">
          <a:xfrm>
            <a:off x="4581008" y="4970204"/>
            <a:ext cx="1963738" cy="1066800"/>
          </a:xfrm>
          <a:custGeom>
            <a:avLst/>
            <a:gdLst>
              <a:gd name="T0" fmla="*/ 2147483646 w 928"/>
              <a:gd name="T1" fmla="*/ 2147483646 h 971"/>
              <a:gd name="T2" fmla="*/ 2147483646 w 928"/>
              <a:gd name="T3" fmla="*/ 2147483646 h 971"/>
              <a:gd name="T4" fmla="*/ 2147483646 w 928"/>
              <a:gd name="T5" fmla="*/ 2147483646 h 971"/>
              <a:gd name="T6" fmla="*/ 2147483646 w 928"/>
              <a:gd name="T7" fmla="*/ 2147483646 h 971"/>
              <a:gd name="T8" fmla="*/ 2147483646 w 928"/>
              <a:gd name="T9" fmla="*/ 2147483646 h 971"/>
              <a:gd name="T10" fmla="*/ 2147483646 w 928"/>
              <a:gd name="T11" fmla="*/ 2147483646 h 971"/>
              <a:gd name="T12" fmla="*/ 2147483646 w 928"/>
              <a:gd name="T13" fmla="*/ 2147483646 h 971"/>
              <a:gd name="T14" fmla="*/ 2147483646 w 928"/>
              <a:gd name="T15" fmla="*/ 2147483646 h 971"/>
              <a:gd name="T16" fmla="*/ 2147483646 w 928"/>
              <a:gd name="T17" fmla="*/ 2147483646 h 971"/>
              <a:gd name="T18" fmla="*/ 2147483646 w 928"/>
              <a:gd name="T19" fmla="*/ 2147483646 h 971"/>
              <a:gd name="T20" fmla="*/ 2147483646 w 928"/>
              <a:gd name="T21" fmla="*/ 2147483646 h 971"/>
              <a:gd name="T22" fmla="*/ 2147483646 w 928"/>
              <a:gd name="T23" fmla="*/ 2147483646 h 971"/>
              <a:gd name="T24" fmla="*/ 2147483646 w 928"/>
              <a:gd name="T25" fmla="*/ 2147483646 h 971"/>
              <a:gd name="T26" fmla="*/ 2147483646 w 928"/>
              <a:gd name="T27" fmla="*/ 2147483646 h 971"/>
              <a:gd name="T28" fmla="*/ 2147483646 w 928"/>
              <a:gd name="T29" fmla="*/ 2147483646 h 971"/>
              <a:gd name="T30" fmla="*/ 2147483646 w 928"/>
              <a:gd name="T31" fmla="*/ 2147483646 h 971"/>
              <a:gd name="T32" fmla="*/ 2147483646 w 928"/>
              <a:gd name="T33" fmla="*/ 2147483646 h 971"/>
              <a:gd name="T34" fmla="*/ 2147483646 w 928"/>
              <a:gd name="T35" fmla="*/ 2147483646 h 971"/>
              <a:gd name="T36" fmla="*/ 2147483646 w 928"/>
              <a:gd name="T37" fmla="*/ 2147483646 h 971"/>
              <a:gd name="T38" fmla="*/ 2147483646 w 928"/>
              <a:gd name="T39" fmla="*/ 2147483646 h 971"/>
              <a:gd name="T40" fmla="*/ 2147483646 w 928"/>
              <a:gd name="T41" fmla="*/ 2147483646 h 971"/>
              <a:gd name="T42" fmla="*/ 2147483646 w 928"/>
              <a:gd name="T43" fmla="*/ 2147483646 h 971"/>
              <a:gd name="T44" fmla="*/ 2147483646 w 928"/>
              <a:gd name="T45" fmla="*/ 2147483646 h 971"/>
              <a:gd name="T46" fmla="*/ 2147483646 w 928"/>
              <a:gd name="T47" fmla="*/ 2147483646 h 971"/>
              <a:gd name="T48" fmla="*/ 2147483646 w 928"/>
              <a:gd name="T49" fmla="*/ 2147483646 h 971"/>
              <a:gd name="T50" fmla="*/ 2147483646 w 928"/>
              <a:gd name="T51" fmla="*/ 2147483646 h 971"/>
              <a:gd name="T52" fmla="*/ 2147483646 w 928"/>
              <a:gd name="T53" fmla="*/ 2147483646 h 971"/>
              <a:gd name="T54" fmla="*/ 2147483646 w 928"/>
              <a:gd name="T55" fmla="*/ 2147483646 h 971"/>
              <a:gd name="T56" fmla="*/ 2147483646 w 928"/>
              <a:gd name="T57" fmla="*/ 2147483646 h 971"/>
              <a:gd name="T58" fmla="*/ 2147483646 w 928"/>
              <a:gd name="T59" fmla="*/ 2147483646 h 971"/>
              <a:gd name="T60" fmla="*/ 2147483646 w 928"/>
              <a:gd name="T61" fmla="*/ 2147483646 h 971"/>
              <a:gd name="T62" fmla="*/ 2147483646 w 928"/>
              <a:gd name="T63" fmla="*/ 2147483646 h 971"/>
              <a:gd name="T64" fmla="*/ 2147483646 w 928"/>
              <a:gd name="T65" fmla="*/ 2147483646 h 971"/>
              <a:gd name="T66" fmla="*/ 2147483646 w 928"/>
              <a:gd name="T67" fmla="*/ 2147483646 h 971"/>
              <a:gd name="T68" fmla="*/ 2147483646 w 928"/>
              <a:gd name="T69" fmla="*/ 2147483646 h 971"/>
              <a:gd name="T70" fmla="*/ 2147483646 w 928"/>
              <a:gd name="T71" fmla="*/ 2147483646 h 971"/>
              <a:gd name="T72" fmla="*/ 2147483646 w 928"/>
              <a:gd name="T73" fmla="*/ 2147483646 h 971"/>
              <a:gd name="T74" fmla="*/ 2147483646 w 928"/>
              <a:gd name="T75" fmla="*/ 2147483646 h 971"/>
              <a:gd name="T76" fmla="*/ 2147483646 w 928"/>
              <a:gd name="T77" fmla="*/ 2147483646 h 971"/>
              <a:gd name="T78" fmla="*/ 2147483646 w 928"/>
              <a:gd name="T79" fmla="*/ 2147483646 h 971"/>
              <a:gd name="T80" fmla="*/ 2147483646 w 928"/>
              <a:gd name="T81" fmla="*/ 2147483646 h 971"/>
              <a:gd name="T82" fmla="*/ 2147483646 w 928"/>
              <a:gd name="T83" fmla="*/ 2147483646 h 97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28"/>
              <a:gd name="T127" fmla="*/ 0 h 971"/>
              <a:gd name="T128" fmla="*/ 928 w 928"/>
              <a:gd name="T129" fmla="*/ 971 h 97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28" h="971">
                <a:moveTo>
                  <a:pt x="0" y="189"/>
                </a:moveTo>
                <a:lnTo>
                  <a:pt x="4" y="145"/>
                </a:lnTo>
                <a:lnTo>
                  <a:pt x="11" y="91"/>
                </a:lnTo>
                <a:lnTo>
                  <a:pt x="19" y="54"/>
                </a:lnTo>
                <a:lnTo>
                  <a:pt x="27" y="27"/>
                </a:lnTo>
                <a:lnTo>
                  <a:pt x="35" y="12"/>
                </a:lnTo>
                <a:lnTo>
                  <a:pt x="41" y="2"/>
                </a:lnTo>
                <a:lnTo>
                  <a:pt x="47" y="0"/>
                </a:lnTo>
                <a:lnTo>
                  <a:pt x="55" y="2"/>
                </a:lnTo>
                <a:lnTo>
                  <a:pt x="62" y="10"/>
                </a:lnTo>
                <a:lnTo>
                  <a:pt x="70" y="17"/>
                </a:lnTo>
                <a:lnTo>
                  <a:pt x="76" y="29"/>
                </a:lnTo>
                <a:lnTo>
                  <a:pt x="86" y="47"/>
                </a:lnTo>
                <a:lnTo>
                  <a:pt x="92" y="64"/>
                </a:lnTo>
                <a:lnTo>
                  <a:pt x="100" y="81"/>
                </a:lnTo>
                <a:lnTo>
                  <a:pt x="107" y="98"/>
                </a:lnTo>
                <a:lnTo>
                  <a:pt x="115" y="120"/>
                </a:lnTo>
                <a:lnTo>
                  <a:pt x="121" y="140"/>
                </a:lnTo>
                <a:lnTo>
                  <a:pt x="129" y="162"/>
                </a:lnTo>
                <a:lnTo>
                  <a:pt x="135" y="181"/>
                </a:lnTo>
                <a:lnTo>
                  <a:pt x="145" y="206"/>
                </a:lnTo>
                <a:lnTo>
                  <a:pt x="151" y="226"/>
                </a:lnTo>
                <a:lnTo>
                  <a:pt x="160" y="248"/>
                </a:lnTo>
                <a:lnTo>
                  <a:pt x="166" y="272"/>
                </a:lnTo>
                <a:lnTo>
                  <a:pt x="174" y="292"/>
                </a:lnTo>
                <a:lnTo>
                  <a:pt x="180" y="314"/>
                </a:lnTo>
                <a:lnTo>
                  <a:pt x="186" y="333"/>
                </a:lnTo>
                <a:lnTo>
                  <a:pt x="194" y="355"/>
                </a:lnTo>
                <a:lnTo>
                  <a:pt x="201" y="377"/>
                </a:lnTo>
                <a:lnTo>
                  <a:pt x="211" y="397"/>
                </a:lnTo>
                <a:lnTo>
                  <a:pt x="217" y="417"/>
                </a:lnTo>
                <a:lnTo>
                  <a:pt x="225" y="436"/>
                </a:lnTo>
                <a:lnTo>
                  <a:pt x="231" y="456"/>
                </a:lnTo>
                <a:lnTo>
                  <a:pt x="239" y="473"/>
                </a:lnTo>
                <a:lnTo>
                  <a:pt x="245" y="493"/>
                </a:lnTo>
                <a:lnTo>
                  <a:pt x="254" y="510"/>
                </a:lnTo>
                <a:lnTo>
                  <a:pt x="260" y="527"/>
                </a:lnTo>
                <a:lnTo>
                  <a:pt x="270" y="542"/>
                </a:lnTo>
                <a:lnTo>
                  <a:pt x="276" y="561"/>
                </a:lnTo>
                <a:lnTo>
                  <a:pt x="284" y="576"/>
                </a:lnTo>
                <a:lnTo>
                  <a:pt x="290" y="591"/>
                </a:lnTo>
                <a:lnTo>
                  <a:pt x="299" y="605"/>
                </a:lnTo>
                <a:lnTo>
                  <a:pt x="305" y="618"/>
                </a:lnTo>
                <a:lnTo>
                  <a:pt x="313" y="635"/>
                </a:lnTo>
                <a:lnTo>
                  <a:pt x="319" y="647"/>
                </a:lnTo>
                <a:lnTo>
                  <a:pt x="329" y="659"/>
                </a:lnTo>
                <a:lnTo>
                  <a:pt x="335" y="672"/>
                </a:lnTo>
                <a:lnTo>
                  <a:pt x="341" y="684"/>
                </a:lnTo>
                <a:lnTo>
                  <a:pt x="350" y="694"/>
                </a:lnTo>
                <a:lnTo>
                  <a:pt x="356" y="708"/>
                </a:lnTo>
                <a:lnTo>
                  <a:pt x="364" y="718"/>
                </a:lnTo>
                <a:lnTo>
                  <a:pt x="370" y="728"/>
                </a:lnTo>
                <a:lnTo>
                  <a:pt x="378" y="738"/>
                </a:lnTo>
                <a:lnTo>
                  <a:pt x="384" y="748"/>
                </a:lnTo>
                <a:lnTo>
                  <a:pt x="395" y="757"/>
                </a:lnTo>
                <a:lnTo>
                  <a:pt x="401" y="765"/>
                </a:lnTo>
                <a:lnTo>
                  <a:pt x="409" y="775"/>
                </a:lnTo>
                <a:lnTo>
                  <a:pt x="415" y="784"/>
                </a:lnTo>
                <a:lnTo>
                  <a:pt x="423" y="792"/>
                </a:lnTo>
                <a:lnTo>
                  <a:pt x="429" y="799"/>
                </a:lnTo>
                <a:lnTo>
                  <a:pt x="437" y="806"/>
                </a:lnTo>
                <a:lnTo>
                  <a:pt x="444" y="814"/>
                </a:lnTo>
                <a:lnTo>
                  <a:pt x="454" y="821"/>
                </a:lnTo>
                <a:lnTo>
                  <a:pt x="460" y="826"/>
                </a:lnTo>
                <a:lnTo>
                  <a:pt x="468" y="833"/>
                </a:lnTo>
                <a:lnTo>
                  <a:pt x="474" y="838"/>
                </a:lnTo>
                <a:lnTo>
                  <a:pt x="480" y="846"/>
                </a:lnTo>
                <a:lnTo>
                  <a:pt x="489" y="851"/>
                </a:lnTo>
                <a:lnTo>
                  <a:pt x="495" y="858"/>
                </a:lnTo>
                <a:lnTo>
                  <a:pt x="503" y="863"/>
                </a:lnTo>
                <a:lnTo>
                  <a:pt x="509" y="868"/>
                </a:lnTo>
                <a:lnTo>
                  <a:pt x="519" y="873"/>
                </a:lnTo>
                <a:lnTo>
                  <a:pt x="525" y="878"/>
                </a:lnTo>
                <a:lnTo>
                  <a:pt x="533" y="880"/>
                </a:lnTo>
                <a:lnTo>
                  <a:pt x="540" y="885"/>
                </a:lnTo>
                <a:lnTo>
                  <a:pt x="548" y="890"/>
                </a:lnTo>
                <a:lnTo>
                  <a:pt x="554" y="892"/>
                </a:lnTo>
                <a:lnTo>
                  <a:pt x="562" y="897"/>
                </a:lnTo>
                <a:lnTo>
                  <a:pt x="568" y="900"/>
                </a:lnTo>
                <a:lnTo>
                  <a:pt x="578" y="902"/>
                </a:lnTo>
                <a:lnTo>
                  <a:pt x="585" y="907"/>
                </a:lnTo>
                <a:lnTo>
                  <a:pt x="593" y="909"/>
                </a:lnTo>
                <a:lnTo>
                  <a:pt x="599" y="912"/>
                </a:lnTo>
                <a:lnTo>
                  <a:pt x="607" y="914"/>
                </a:lnTo>
                <a:lnTo>
                  <a:pt x="613" y="917"/>
                </a:lnTo>
                <a:lnTo>
                  <a:pt x="619" y="922"/>
                </a:lnTo>
                <a:lnTo>
                  <a:pt x="627" y="924"/>
                </a:lnTo>
                <a:lnTo>
                  <a:pt x="636" y="924"/>
                </a:lnTo>
                <a:lnTo>
                  <a:pt x="644" y="929"/>
                </a:lnTo>
                <a:lnTo>
                  <a:pt x="650" y="932"/>
                </a:lnTo>
                <a:lnTo>
                  <a:pt x="658" y="934"/>
                </a:lnTo>
                <a:lnTo>
                  <a:pt x="664" y="936"/>
                </a:lnTo>
                <a:lnTo>
                  <a:pt x="672" y="939"/>
                </a:lnTo>
                <a:lnTo>
                  <a:pt x="679" y="939"/>
                </a:lnTo>
                <a:lnTo>
                  <a:pt x="687" y="941"/>
                </a:lnTo>
                <a:lnTo>
                  <a:pt x="693" y="944"/>
                </a:lnTo>
                <a:lnTo>
                  <a:pt x="703" y="946"/>
                </a:lnTo>
                <a:lnTo>
                  <a:pt x="709" y="946"/>
                </a:lnTo>
                <a:lnTo>
                  <a:pt x="717" y="949"/>
                </a:lnTo>
                <a:lnTo>
                  <a:pt x="723" y="949"/>
                </a:lnTo>
                <a:lnTo>
                  <a:pt x="732" y="951"/>
                </a:lnTo>
                <a:lnTo>
                  <a:pt x="738" y="951"/>
                </a:lnTo>
                <a:lnTo>
                  <a:pt x="746" y="954"/>
                </a:lnTo>
                <a:lnTo>
                  <a:pt x="752" y="954"/>
                </a:lnTo>
                <a:lnTo>
                  <a:pt x="760" y="956"/>
                </a:lnTo>
                <a:lnTo>
                  <a:pt x="768" y="956"/>
                </a:lnTo>
                <a:lnTo>
                  <a:pt x="775" y="958"/>
                </a:lnTo>
                <a:lnTo>
                  <a:pt x="783" y="958"/>
                </a:lnTo>
                <a:lnTo>
                  <a:pt x="789" y="958"/>
                </a:lnTo>
                <a:lnTo>
                  <a:pt x="797" y="961"/>
                </a:lnTo>
                <a:lnTo>
                  <a:pt x="803" y="961"/>
                </a:lnTo>
                <a:lnTo>
                  <a:pt x="811" y="963"/>
                </a:lnTo>
                <a:lnTo>
                  <a:pt x="819" y="963"/>
                </a:lnTo>
                <a:lnTo>
                  <a:pt x="828" y="963"/>
                </a:lnTo>
                <a:lnTo>
                  <a:pt x="834" y="963"/>
                </a:lnTo>
                <a:lnTo>
                  <a:pt x="842" y="966"/>
                </a:lnTo>
                <a:lnTo>
                  <a:pt x="848" y="966"/>
                </a:lnTo>
                <a:lnTo>
                  <a:pt x="856" y="966"/>
                </a:lnTo>
                <a:lnTo>
                  <a:pt x="862" y="966"/>
                </a:lnTo>
                <a:lnTo>
                  <a:pt x="871" y="968"/>
                </a:lnTo>
                <a:lnTo>
                  <a:pt x="877" y="968"/>
                </a:lnTo>
                <a:lnTo>
                  <a:pt x="887" y="968"/>
                </a:lnTo>
                <a:lnTo>
                  <a:pt x="893" y="968"/>
                </a:lnTo>
                <a:lnTo>
                  <a:pt x="899" y="971"/>
                </a:lnTo>
                <a:lnTo>
                  <a:pt x="907" y="971"/>
                </a:lnTo>
                <a:lnTo>
                  <a:pt x="913" y="971"/>
                </a:lnTo>
                <a:lnTo>
                  <a:pt x="922" y="971"/>
                </a:lnTo>
                <a:lnTo>
                  <a:pt x="928" y="971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" name="Freeform 126">
            <a:extLst>
              <a:ext uri="{FF2B5EF4-FFF2-40B4-BE49-F238E27FC236}">
                <a16:creationId xmlns:a16="http://schemas.microsoft.com/office/drawing/2014/main" id="{644BDACF-D0BC-41FB-AEBA-DB993ECBE13D}"/>
              </a:ext>
            </a:extLst>
          </p:cNvPr>
          <p:cNvSpPr>
            <a:spLocks/>
          </p:cNvSpPr>
          <p:nvPr/>
        </p:nvSpPr>
        <p:spPr bwMode="auto">
          <a:xfrm>
            <a:off x="6544746" y="6037004"/>
            <a:ext cx="1257300" cy="11113"/>
          </a:xfrm>
          <a:custGeom>
            <a:avLst/>
            <a:gdLst>
              <a:gd name="T0" fmla="*/ 2147483646 w 594"/>
              <a:gd name="T1" fmla="*/ 0 h 10"/>
              <a:gd name="T2" fmla="*/ 2147483646 w 594"/>
              <a:gd name="T3" fmla="*/ 2147483646 h 10"/>
              <a:gd name="T4" fmla="*/ 2147483646 w 594"/>
              <a:gd name="T5" fmla="*/ 2147483646 h 10"/>
              <a:gd name="T6" fmla="*/ 2147483646 w 594"/>
              <a:gd name="T7" fmla="*/ 2147483646 h 10"/>
              <a:gd name="T8" fmla="*/ 2147483646 w 594"/>
              <a:gd name="T9" fmla="*/ 2147483646 h 10"/>
              <a:gd name="T10" fmla="*/ 2147483646 w 594"/>
              <a:gd name="T11" fmla="*/ 2147483646 h 10"/>
              <a:gd name="T12" fmla="*/ 2147483646 w 594"/>
              <a:gd name="T13" fmla="*/ 2147483646 h 10"/>
              <a:gd name="T14" fmla="*/ 2147483646 w 594"/>
              <a:gd name="T15" fmla="*/ 2147483646 h 10"/>
              <a:gd name="T16" fmla="*/ 2147483646 w 594"/>
              <a:gd name="T17" fmla="*/ 2147483646 h 10"/>
              <a:gd name="T18" fmla="*/ 2147483646 w 594"/>
              <a:gd name="T19" fmla="*/ 2147483646 h 10"/>
              <a:gd name="T20" fmla="*/ 2147483646 w 594"/>
              <a:gd name="T21" fmla="*/ 2147483646 h 10"/>
              <a:gd name="T22" fmla="*/ 2147483646 w 594"/>
              <a:gd name="T23" fmla="*/ 2147483646 h 10"/>
              <a:gd name="T24" fmla="*/ 2147483646 w 594"/>
              <a:gd name="T25" fmla="*/ 2147483646 h 10"/>
              <a:gd name="T26" fmla="*/ 2147483646 w 594"/>
              <a:gd name="T27" fmla="*/ 2147483646 h 10"/>
              <a:gd name="T28" fmla="*/ 2147483646 w 594"/>
              <a:gd name="T29" fmla="*/ 2147483646 h 10"/>
              <a:gd name="T30" fmla="*/ 2147483646 w 594"/>
              <a:gd name="T31" fmla="*/ 2147483646 h 10"/>
              <a:gd name="T32" fmla="*/ 2147483646 w 594"/>
              <a:gd name="T33" fmla="*/ 2147483646 h 10"/>
              <a:gd name="T34" fmla="*/ 2147483646 w 594"/>
              <a:gd name="T35" fmla="*/ 2147483646 h 10"/>
              <a:gd name="T36" fmla="*/ 2147483646 w 594"/>
              <a:gd name="T37" fmla="*/ 2147483646 h 10"/>
              <a:gd name="T38" fmla="*/ 2147483646 w 594"/>
              <a:gd name="T39" fmla="*/ 2147483646 h 10"/>
              <a:gd name="T40" fmla="*/ 2147483646 w 594"/>
              <a:gd name="T41" fmla="*/ 2147483646 h 10"/>
              <a:gd name="T42" fmla="*/ 2147483646 w 594"/>
              <a:gd name="T43" fmla="*/ 2147483646 h 10"/>
              <a:gd name="T44" fmla="*/ 2147483646 w 594"/>
              <a:gd name="T45" fmla="*/ 2147483646 h 10"/>
              <a:gd name="T46" fmla="*/ 2147483646 w 594"/>
              <a:gd name="T47" fmla="*/ 2147483646 h 10"/>
              <a:gd name="T48" fmla="*/ 2147483646 w 594"/>
              <a:gd name="T49" fmla="*/ 2147483646 h 10"/>
              <a:gd name="T50" fmla="*/ 2147483646 w 594"/>
              <a:gd name="T51" fmla="*/ 2147483646 h 10"/>
              <a:gd name="T52" fmla="*/ 2147483646 w 594"/>
              <a:gd name="T53" fmla="*/ 2147483646 h 10"/>
              <a:gd name="T54" fmla="*/ 2147483646 w 594"/>
              <a:gd name="T55" fmla="*/ 2147483646 h 10"/>
              <a:gd name="T56" fmla="*/ 2147483646 w 594"/>
              <a:gd name="T57" fmla="*/ 2147483646 h 10"/>
              <a:gd name="T58" fmla="*/ 2147483646 w 594"/>
              <a:gd name="T59" fmla="*/ 2147483646 h 10"/>
              <a:gd name="T60" fmla="*/ 2147483646 w 594"/>
              <a:gd name="T61" fmla="*/ 2147483646 h 10"/>
              <a:gd name="T62" fmla="*/ 2147483646 w 594"/>
              <a:gd name="T63" fmla="*/ 2147483646 h 10"/>
              <a:gd name="T64" fmla="*/ 2147483646 w 594"/>
              <a:gd name="T65" fmla="*/ 2147483646 h 10"/>
              <a:gd name="T66" fmla="*/ 2147483646 w 594"/>
              <a:gd name="T67" fmla="*/ 2147483646 h 10"/>
              <a:gd name="T68" fmla="*/ 2147483646 w 594"/>
              <a:gd name="T69" fmla="*/ 2147483646 h 10"/>
              <a:gd name="T70" fmla="*/ 2147483646 w 594"/>
              <a:gd name="T71" fmla="*/ 2147483646 h 10"/>
              <a:gd name="T72" fmla="*/ 2147483646 w 594"/>
              <a:gd name="T73" fmla="*/ 2147483646 h 10"/>
              <a:gd name="T74" fmla="*/ 2147483646 w 594"/>
              <a:gd name="T75" fmla="*/ 2147483646 h 10"/>
              <a:gd name="T76" fmla="*/ 2147483646 w 594"/>
              <a:gd name="T77" fmla="*/ 2147483646 h 10"/>
              <a:gd name="T78" fmla="*/ 2147483646 w 594"/>
              <a:gd name="T79" fmla="*/ 2147483646 h 10"/>
              <a:gd name="T80" fmla="*/ 2147483646 w 594"/>
              <a:gd name="T81" fmla="*/ 2147483646 h 1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94"/>
              <a:gd name="T124" fmla="*/ 0 h 10"/>
              <a:gd name="T125" fmla="*/ 594 w 594"/>
              <a:gd name="T126" fmla="*/ 10 h 1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94" h="10">
                <a:moveTo>
                  <a:pt x="0" y="0"/>
                </a:moveTo>
                <a:lnTo>
                  <a:pt x="8" y="0"/>
                </a:lnTo>
                <a:lnTo>
                  <a:pt x="16" y="2"/>
                </a:lnTo>
                <a:lnTo>
                  <a:pt x="24" y="2"/>
                </a:lnTo>
                <a:lnTo>
                  <a:pt x="30" y="2"/>
                </a:lnTo>
                <a:lnTo>
                  <a:pt x="39" y="2"/>
                </a:lnTo>
                <a:lnTo>
                  <a:pt x="45" y="2"/>
                </a:lnTo>
                <a:lnTo>
                  <a:pt x="53" y="2"/>
                </a:lnTo>
                <a:lnTo>
                  <a:pt x="59" y="2"/>
                </a:lnTo>
                <a:lnTo>
                  <a:pt x="67" y="2"/>
                </a:lnTo>
                <a:lnTo>
                  <a:pt x="75" y="5"/>
                </a:lnTo>
                <a:lnTo>
                  <a:pt x="83" y="5"/>
                </a:lnTo>
                <a:lnTo>
                  <a:pt x="90" y="5"/>
                </a:lnTo>
                <a:lnTo>
                  <a:pt x="98" y="5"/>
                </a:lnTo>
                <a:lnTo>
                  <a:pt x="104" y="5"/>
                </a:lnTo>
                <a:lnTo>
                  <a:pt x="112" y="5"/>
                </a:lnTo>
                <a:lnTo>
                  <a:pt x="118" y="5"/>
                </a:lnTo>
                <a:lnTo>
                  <a:pt x="124" y="5"/>
                </a:lnTo>
                <a:lnTo>
                  <a:pt x="133" y="5"/>
                </a:lnTo>
                <a:lnTo>
                  <a:pt x="141" y="5"/>
                </a:lnTo>
                <a:lnTo>
                  <a:pt x="149" y="5"/>
                </a:lnTo>
                <a:lnTo>
                  <a:pt x="155" y="5"/>
                </a:lnTo>
                <a:lnTo>
                  <a:pt x="163" y="5"/>
                </a:lnTo>
                <a:lnTo>
                  <a:pt x="169" y="7"/>
                </a:lnTo>
                <a:lnTo>
                  <a:pt x="177" y="7"/>
                </a:lnTo>
                <a:lnTo>
                  <a:pt x="184" y="7"/>
                </a:lnTo>
                <a:lnTo>
                  <a:pt x="192" y="7"/>
                </a:lnTo>
                <a:lnTo>
                  <a:pt x="200" y="7"/>
                </a:lnTo>
                <a:lnTo>
                  <a:pt x="208" y="7"/>
                </a:lnTo>
                <a:lnTo>
                  <a:pt x="214" y="7"/>
                </a:lnTo>
                <a:lnTo>
                  <a:pt x="222" y="7"/>
                </a:lnTo>
                <a:lnTo>
                  <a:pt x="229" y="7"/>
                </a:lnTo>
                <a:lnTo>
                  <a:pt x="237" y="7"/>
                </a:lnTo>
                <a:lnTo>
                  <a:pt x="243" y="7"/>
                </a:lnTo>
                <a:lnTo>
                  <a:pt x="251" y="7"/>
                </a:lnTo>
                <a:lnTo>
                  <a:pt x="259" y="7"/>
                </a:lnTo>
                <a:lnTo>
                  <a:pt x="265" y="7"/>
                </a:lnTo>
                <a:lnTo>
                  <a:pt x="273" y="7"/>
                </a:lnTo>
                <a:lnTo>
                  <a:pt x="280" y="7"/>
                </a:lnTo>
                <a:lnTo>
                  <a:pt x="288" y="7"/>
                </a:lnTo>
                <a:lnTo>
                  <a:pt x="294" y="7"/>
                </a:lnTo>
                <a:lnTo>
                  <a:pt x="302" y="7"/>
                </a:lnTo>
                <a:lnTo>
                  <a:pt x="308" y="7"/>
                </a:lnTo>
                <a:lnTo>
                  <a:pt x="316" y="7"/>
                </a:lnTo>
                <a:lnTo>
                  <a:pt x="325" y="7"/>
                </a:lnTo>
                <a:lnTo>
                  <a:pt x="333" y="7"/>
                </a:lnTo>
                <a:lnTo>
                  <a:pt x="339" y="7"/>
                </a:lnTo>
                <a:lnTo>
                  <a:pt x="347" y="7"/>
                </a:lnTo>
                <a:lnTo>
                  <a:pt x="353" y="7"/>
                </a:lnTo>
                <a:lnTo>
                  <a:pt x="361" y="7"/>
                </a:lnTo>
                <a:lnTo>
                  <a:pt x="367" y="7"/>
                </a:lnTo>
                <a:lnTo>
                  <a:pt x="376" y="7"/>
                </a:lnTo>
                <a:lnTo>
                  <a:pt x="384" y="7"/>
                </a:lnTo>
                <a:lnTo>
                  <a:pt x="392" y="7"/>
                </a:lnTo>
                <a:lnTo>
                  <a:pt x="398" y="7"/>
                </a:lnTo>
                <a:lnTo>
                  <a:pt x="404" y="7"/>
                </a:lnTo>
                <a:lnTo>
                  <a:pt x="412" y="7"/>
                </a:lnTo>
                <a:lnTo>
                  <a:pt x="418" y="7"/>
                </a:lnTo>
                <a:lnTo>
                  <a:pt x="427" y="7"/>
                </a:lnTo>
                <a:lnTo>
                  <a:pt x="433" y="10"/>
                </a:lnTo>
                <a:lnTo>
                  <a:pt x="443" y="10"/>
                </a:lnTo>
                <a:lnTo>
                  <a:pt x="449" y="10"/>
                </a:lnTo>
                <a:lnTo>
                  <a:pt x="457" y="10"/>
                </a:lnTo>
                <a:lnTo>
                  <a:pt x="463" y="10"/>
                </a:lnTo>
                <a:lnTo>
                  <a:pt x="472" y="10"/>
                </a:lnTo>
                <a:lnTo>
                  <a:pt x="478" y="10"/>
                </a:lnTo>
                <a:lnTo>
                  <a:pt x="486" y="10"/>
                </a:lnTo>
                <a:lnTo>
                  <a:pt x="492" y="10"/>
                </a:lnTo>
                <a:lnTo>
                  <a:pt x="500" y="10"/>
                </a:lnTo>
                <a:lnTo>
                  <a:pt x="508" y="10"/>
                </a:lnTo>
                <a:lnTo>
                  <a:pt x="517" y="10"/>
                </a:lnTo>
                <a:lnTo>
                  <a:pt x="523" y="10"/>
                </a:lnTo>
                <a:lnTo>
                  <a:pt x="531" y="10"/>
                </a:lnTo>
                <a:lnTo>
                  <a:pt x="537" y="10"/>
                </a:lnTo>
                <a:lnTo>
                  <a:pt x="543" y="10"/>
                </a:lnTo>
                <a:lnTo>
                  <a:pt x="551" y="10"/>
                </a:lnTo>
                <a:lnTo>
                  <a:pt x="557" y="10"/>
                </a:lnTo>
                <a:lnTo>
                  <a:pt x="568" y="10"/>
                </a:lnTo>
                <a:lnTo>
                  <a:pt x="574" y="10"/>
                </a:lnTo>
                <a:lnTo>
                  <a:pt x="582" y="10"/>
                </a:lnTo>
                <a:lnTo>
                  <a:pt x="588" y="10"/>
                </a:lnTo>
                <a:lnTo>
                  <a:pt x="594" y="10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76" name="Freeform 127">
            <a:extLst>
              <a:ext uri="{FF2B5EF4-FFF2-40B4-BE49-F238E27FC236}">
                <a16:creationId xmlns:a16="http://schemas.microsoft.com/office/drawing/2014/main" id="{7045C017-A5A3-416A-94DC-B30679C25DB3}"/>
              </a:ext>
            </a:extLst>
          </p:cNvPr>
          <p:cNvSpPr>
            <a:spLocks/>
          </p:cNvSpPr>
          <p:nvPr/>
        </p:nvSpPr>
        <p:spPr bwMode="auto">
          <a:xfrm>
            <a:off x="4581008" y="5228967"/>
            <a:ext cx="1963738" cy="796925"/>
          </a:xfrm>
          <a:custGeom>
            <a:avLst/>
            <a:gdLst>
              <a:gd name="T0" fmla="*/ 2147483646 w 928"/>
              <a:gd name="T1" fmla="*/ 2147483646 h 726"/>
              <a:gd name="T2" fmla="*/ 2147483646 w 928"/>
              <a:gd name="T3" fmla="*/ 2147483646 h 726"/>
              <a:gd name="T4" fmla="*/ 2147483646 w 928"/>
              <a:gd name="T5" fmla="*/ 2147483646 h 726"/>
              <a:gd name="T6" fmla="*/ 2147483646 w 928"/>
              <a:gd name="T7" fmla="*/ 2147483646 h 726"/>
              <a:gd name="T8" fmla="*/ 2147483646 w 928"/>
              <a:gd name="T9" fmla="*/ 2147483646 h 726"/>
              <a:gd name="T10" fmla="*/ 2147483646 w 928"/>
              <a:gd name="T11" fmla="*/ 0 h 726"/>
              <a:gd name="T12" fmla="*/ 2147483646 w 928"/>
              <a:gd name="T13" fmla="*/ 2147483646 h 726"/>
              <a:gd name="T14" fmla="*/ 2147483646 w 928"/>
              <a:gd name="T15" fmla="*/ 2147483646 h 726"/>
              <a:gd name="T16" fmla="*/ 2147483646 w 928"/>
              <a:gd name="T17" fmla="*/ 2147483646 h 726"/>
              <a:gd name="T18" fmla="*/ 2147483646 w 928"/>
              <a:gd name="T19" fmla="*/ 2147483646 h 726"/>
              <a:gd name="T20" fmla="*/ 2147483646 w 928"/>
              <a:gd name="T21" fmla="*/ 2147483646 h 726"/>
              <a:gd name="T22" fmla="*/ 2147483646 w 928"/>
              <a:gd name="T23" fmla="*/ 2147483646 h 726"/>
              <a:gd name="T24" fmla="*/ 2147483646 w 928"/>
              <a:gd name="T25" fmla="*/ 2147483646 h 726"/>
              <a:gd name="T26" fmla="*/ 2147483646 w 928"/>
              <a:gd name="T27" fmla="*/ 2147483646 h 726"/>
              <a:gd name="T28" fmla="*/ 2147483646 w 928"/>
              <a:gd name="T29" fmla="*/ 2147483646 h 726"/>
              <a:gd name="T30" fmla="*/ 2147483646 w 928"/>
              <a:gd name="T31" fmla="*/ 2147483646 h 726"/>
              <a:gd name="T32" fmla="*/ 2147483646 w 928"/>
              <a:gd name="T33" fmla="*/ 2147483646 h 726"/>
              <a:gd name="T34" fmla="*/ 2147483646 w 928"/>
              <a:gd name="T35" fmla="*/ 2147483646 h 726"/>
              <a:gd name="T36" fmla="*/ 2147483646 w 928"/>
              <a:gd name="T37" fmla="*/ 2147483646 h 726"/>
              <a:gd name="T38" fmla="*/ 2147483646 w 928"/>
              <a:gd name="T39" fmla="*/ 2147483646 h 726"/>
              <a:gd name="T40" fmla="*/ 2147483646 w 928"/>
              <a:gd name="T41" fmla="*/ 2147483646 h 726"/>
              <a:gd name="T42" fmla="*/ 2147483646 w 928"/>
              <a:gd name="T43" fmla="*/ 2147483646 h 726"/>
              <a:gd name="T44" fmla="*/ 2147483646 w 928"/>
              <a:gd name="T45" fmla="*/ 2147483646 h 726"/>
              <a:gd name="T46" fmla="*/ 2147483646 w 928"/>
              <a:gd name="T47" fmla="*/ 2147483646 h 726"/>
              <a:gd name="T48" fmla="*/ 2147483646 w 928"/>
              <a:gd name="T49" fmla="*/ 2147483646 h 726"/>
              <a:gd name="T50" fmla="*/ 2147483646 w 928"/>
              <a:gd name="T51" fmla="*/ 2147483646 h 726"/>
              <a:gd name="T52" fmla="*/ 2147483646 w 928"/>
              <a:gd name="T53" fmla="*/ 2147483646 h 726"/>
              <a:gd name="T54" fmla="*/ 2147483646 w 928"/>
              <a:gd name="T55" fmla="*/ 2147483646 h 726"/>
              <a:gd name="T56" fmla="*/ 2147483646 w 928"/>
              <a:gd name="T57" fmla="*/ 2147483646 h 726"/>
              <a:gd name="T58" fmla="*/ 2147483646 w 928"/>
              <a:gd name="T59" fmla="*/ 2147483646 h 726"/>
              <a:gd name="T60" fmla="*/ 2147483646 w 928"/>
              <a:gd name="T61" fmla="*/ 2147483646 h 726"/>
              <a:gd name="T62" fmla="*/ 2147483646 w 928"/>
              <a:gd name="T63" fmla="*/ 2147483646 h 726"/>
              <a:gd name="T64" fmla="*/ 2147483646 w 928"/>
              <a:gd name="T65" fmla="*/ 2147483646 h 726"/>
              <a:gd name="T66" fmla="*/ 2147483646 w 928"/>
              <a:gd name="T67" fmla="*/ 2147483646 h 726"/>
              <a:gd name="T68" fmla="*/ 2147483646 w 928"/>
              <a:gd name="T69" fmla="*/ 2147483646 h 726"/>
              <a:gd name="T70" fmla="*/ 2147483646 w 928"/>
              <a:gd name="T71" fmla="*/ 2147483646 h 726"/>
              <a:gd name="T72" fmla="*/ 2147483646 w 928"/>
              <a:gd name="T73" fmla="*/ 2147483646 h 726"/>
              <a:gd name="T74" fmla="*/ 2147483646 w 928"/>
              <a:gd name="T75" fmla="*/ 2147483646 h 726"/>
              <a:gd name="T76" fmla="*/ 2147483646 w 928"/>
              <a:gd name="T77" fmla="*/ 2147483646 h 726"/>
              <a:gd name="T78" fmla="*/ 2147483646 w 928"/>
              <a:gd name="T79" fmla="*/ 2147483646 h 726"/>
              <a:gd name="T80" fmla="*/ 2147483646 w 928"/>
              <a:gd name="T81" fmla="*/ 2147483646 h 726"/>
              <a:gd name="T82" fmla="*/ 2147483646 w 928"/>
              <a:gd name="T83" fmla="*/ 2147483646 h 72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28"/>
              <a:gd name="T127" fmla="*/ 0 h 726"/>
              <a:gd name="T128" fmla="*/ 928 w 928"/>
              <a:gd name="T129" fmla="*/ 726 h 72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28" h="726">
                <a:moveTo>
                  <a:pt x="0" y="456"/>
                </a:moveTo>
                <a:lnTo>
                  <a:pt x="4" y="415"/>
                </a:lnTo>
                <a:lnTo>
                  <a:pt x="11" y="351"/>
                </a:lnTo>
                <a:lnTo>
                  <a:pt x="19" y="294"/>
                </a:lnTo>
                <a:lnTo>
                  <a:pt x="27" y="245"/>
                </a:lnTo>
                <a:lnTo>
                  <a:pt x="35" y="204"/>
                </a:lnTo>
                <a:lnTo>
                  <a:pt x="41" y="165"/>
                </a:lnTo>
                <a:lnTo>
                  <a:pt x="47" y="130"/>
                </a:lnTo>
                <a:lnTo>
                  <a:pt x="55" y="101"/>
                </a:lnTo>
                <a:lnTo>
                  <a:pt x="62" y="79"/>
                </a:lnTo>
                <a:lnTo>
                  <a:pt x="70" y="59"/>
                </a:lnTo>
                <a:lnTo>
                  <a:pt x="76" y="42"/>
                </a:lnTo>
                <a:lnTo>
                  <a:pt x="86" y="27"/>
                </a:lnTo>
                <a:lnTo>
                  <a:pt x="92" y="17"/>
                </a:lnTo>
                <a:lnTo>
                  <a:pt x="100" y="10"/>
                </a:lnTo>
                <a:lnTo>
                  <a:pt x="107" y="3"/>
                </a:lnTo>
                <a:lnTo>
                  <a:pt x="115" y="0"/>
                </a:lnTo>
                <a:lnTo>
                  <a:pt x="121" y="0"/>
                </a:lnTo>
                <a:lnTo>
                  <a:pt x="129" y="0"/>
                </a:lnTo>
                <a:lnTo>
                  <a:pt x="135" y="3"/>
                </a:lnTo>
                <a:lnTo>
                  <a:pt x="145" y="8"/>
                </a:lnTo>
                <a:lnTo>
                  <a:pt x="151" y="13"/>
                </a:lnTo>
                <a:lnTo>
                  <a:pt x="160" y="20"/>
                </a:lnTo>
                <a:lnTo>
                  <a:pt x="166" y="27"/>
                </a:lnTo>
                <a:lnTo>
                  <a:pt x="174" y="37"/>
                </a:lnTo>
                <a:lnTo>
                  <a:pt x="180" y="47"/>
                </a:lnTo>
                <a:lnTo>
                  <a:pt x="186" y="57"/>
                </a:lnTo>
                <a:lnTo>
                  <a:pt x="194" y="67"/>
                </a:lnTo>
                <a:lnTo>
                  <a:pt x="201" y="79"/>
                </a:lnTo>
                <a:lnTo>
                  <a:pt x="211" y="91"/>
                </a:lnTo>
                <a:lnTo>
                  <a:pt x="217" y="106"/>
                </a:lnTo>
                <a:lnTo>
                  <a:pt x="225" y="118"/>
                </a:lnTo>
                <a:lnTo>
                  <a:pt x="231" y="130"/>
                </a:lnTo>
                <a:lnTo>
                  <a:pt x="239" y="142"/>
                </a:lnTo>
                <a:lnTo>
                  <a:pt x="245" y="155"/>
                </a:lnTo>
                <a:lnTo>
                  <a:pt x="254" y="169"/>
                </a:lnTo>
                <a:lnTo>
                  <a:pt x="260" y="184"/>
                </a:lnTo>
                <a:lnTo>
                  <a:pt x="270" y="199"/>
                </a:lnTo>
                <a:lnTo>
                  <a:pt x="276" y="211"/>
                </a:lnTo>
                <a:lnTo>
                  <a:pt x="284" y="223"/>
                </a:lnTo>
                <a:lnTo>
                  <a:pt x="290" y="238"/>
                </a:lnTo>
                <a:lnTo>
                  <a:pt x="299" y="253"/>
                </a:lnTo>
                <a:lnTo>
                  <a:pt x="305" y="265"/>
                </a:lnTo>
                <a:lnTo>
                  <a:pt x="313" y="280"/>
                </a:lnTo>
                <a:lnTo>
                  <a:pt x="319" y="292"/>
                </a:lnTo>
                <a:lnTo>
                  <a:pt x="329" y="304"/>
                </a:lnTo>
                <a:lnTo>
                  <a:pt x="335" y="317"/>
                </a:lnTo>
                <a:lnTo>
                  <a:pt x="341" y="331"/>
                </a:lnTo>
                <a:lnTo>
                  <a:pt x="350" y="344"/>
                </a:lnTo>
                <a:lnTo>
                  <a:pt x="356" y="353"/>
                </a:lnTo>
                <a:lnTo>
                  <a:pt x="364" y="366"/>
                </a:lnTo>
                <a:lnTo>
                  <a:pt x="370" y="378"/>
                </a:lnTo>
                <a:lnTo>
                  <a:pt x="378" y="388"/>
                </a:lnTo>
                <a:lnTo>
                  <a:pt x="384" y="402"/>
                </a:lnTo>
                <a:lnTo>
                  <a:pt x="395" y="412"/>
                </a:lnTo>
                <a:lnTo>
                  <a:pt x="401" y="422"/>
                </a:lnTo>
                <a:lnTo>
                  <a:pt x="409" y="432"/>
                </a:lnTo>
                <a:lnTo>
                  <a:pt x="415" y="442"/>
                </a:lnTo>
                <a:lnTo>
                  <a:pt x="423" y="451"/>
                </a:lnTo>
                <a:lnTo>
                  <a:pt x="429" y="461"/>
                </a:lnTo>
                <a:lnTo>
                  <a:pt x="437" y="473"/>
                </a:lnTo>
                <a:lnTo>
                  <a:pt x="444" y="483"/>
                </a:lnTo>
                <a:lnTo>
                  <a:pt x="454" y="491"/>
                </a:lnTo>
                <a:lnTo>
                  <a:pt x="460" y="500"/>
                </a:lnTo>
                <a:lnTo>
                  <a:pt x="468" y="508"/>
                </a:lnTo>
                <a:lnTo>
                  <a:pt x="474" y="515"/>
                </a:lnTo>
                <a:lnTo>
                  <a:pt x="480" y="522"/>
                </a:lnTo>
                <a:lnTo>
                  <a:pt x="489" y="530"/>
                </a:lnTo>
                <a:lnTo>
                  <a:pt x="495" y="537"/>
                </a:lnTo>
                <a:lnTo>
                  <a:pt x="503" y="547"/>
                </a:lnTo>
                <a:lnTo>
                  <a:pt x="509" y="554"/>
                </a:lnTo>
                <a:lnTo>
                  <a:pt x="519" y="562"/>
                </a:lnTo>
                <a:lnTo>
                  <a:pt x="525" y="567"/>
                </a:lnTo>
                <a:lnTo>
                  <a:pt x="533" y="574"/>
                </a:lnTo>
                <a:lnTo>
                  <a:pt x="540" y="579"/>
                </a:lnTo>
                <a:lnTo>
                  <a:pt x="548" y="586"/>
                </a:lnTo>
                <a:lnTo>
                  <a:pt x="554" y="591"/>
                </a:lnTo>
                <a:lnTo>
                  <a:pt x="562" y="596"/>
                </a:lnTo>
                <a:lnTo>
                  <a:pt x="568" y="601"/>
                </a:lnTo>
                <a:lnTo>
                  <a:pt x="578" y="606"/>
                </a:lnTo>
                <a:lnTo>
                  <a:pt x="585" y="611"/>
                </a:lnTo>
                <a:lnTo>
                  <a:pt x="593" y="616"/>
                </a:lnTo>
                <a:lnTo>
                  <a:pt x="599" y="623"/>
                </a:lnTo>
                <a:lnTo>
                  <a:pt x="607" y="628"/>
                </a:lnTo>
                <a:lnTo>
                  <a:pt x="613" y="633"/>
                </a:lnTo>
                <a:lnTo>
                  <a:pt x="619" y="638"/>
                </a:lnTo>
                <a:lnTo>
                  <a:pt x="627" y="640"/>
                </a:lnTo>
                <a:lnTo>
                  <a:pt x="636" y="645"/>
                </a:lnTo>
                <a:lnTo>
                  <a:pt x="644" y="647"/>
                </a:lnTo>
                <a:lnTo>
                  <a:pt x="650" y="652"/>
                </a:lnTo>
                <a:lnTo>
                  <a:pt x="658" y="655"/>
                </a:lnTo>
                <a:lnTo>
                  <a:pt x="664" y="660"/>
                </a:lnTo>
                <a:lnTo>
                  <a:pt x="672" y="662"/>
                </a:lnTo>
                <a:lnTo>
                  <a:pt x="679" y="665"/>
                </a:lnTo>
                <a:lnTo>
                  <a:pt x="687" y="667"/>
                </a:lnTo>
                <a:lnTo>
                  <a:pt x="693" y="672"/>
                </a:lnTo>
                <a:lnTo>
                  <a:pt x="703" y="674"/>
                </a:lnTo>
                <a:lnTo>
                  <a:pt x="709" y="677"/>
                </a:lnTo>
                <a:lnTo>
                  <a:pt x="717" y="679"/>
                </a:lnTo>
                <a:lnTo>
                  <a:pt x="723" y="682"/>
                </a:lnTo>
                <a:lnTo>
                  <a:pt x="732" y="684"/>
                </a:lnTo>
                <a:lnTo>
                  <a:pt x="738" y="687"/>
                </a:lnTo>
                <a:lnTo>
                  <a:pt x="746" y="689"/>
                </a:lnTo>
                <a:lnTo>
                  <a:pt x="752" y="694"/>
                </a:lnTo>
                <a:lnTo>
                  <a:pt x="760" y="694"/>
                </a:lnTo>
                <a:lnTo>
                  <a:pt x="768" y="697"/>
                </a:lnTo>
                <a:lnTo>
                  <a:pt x="775" y="699"/>
                </a:lnTo>
                <a:lnTo>
                  <a:pt x="783" y="701"/>
                </a:lnTo>
                <a:lnTo>
                  <a:pt x="789" y="701"/>
                </a:lnTo>
                <a:lnTo>
                  <a:pt x="797" y="704"/>
                </a:lnTo>
                <a:lnTo>
                  <a:pt x="803" y="706"/>
                </a:lnTo>
                <a:lnTo>
                  <a:pt x="811" y="706"/>
                </a:lnTo>
                <a:lnTo>
                  <a:pt x="819" y="709"/>
                </a:lnTo>
                <a:lnTo>
                  <a:pt x="828" y="711"/>
                </a:lnTo>
                <a:lnTo>
                  <a:pt x="834" y="711"/>
                </a:lnTo>
                <a:lnTo>
                  <a:pt x="842" y="714"/>
                </a:lnTo>
                <a:lnTo>
                  <a:pt x="848" y="714"/>
                </a:lnTo>
                <a:lnTo>
                  <a:pt x="856" y="716"/>
                </a:lnTo>
                <a:lnTo>
                  <a:pt x="862" y="716"/>
                </a:lnTo>
                <a:lnTo>
                  <a:pt x="871" y="719"/>
                </a:lnTo>
                <a:lnTo>
                  <a:pt x="877" y="719"/>
                </a:lnTo>
                <a:lnTo>
                  <a:pt x="887" y="721"/>
                </a:lnTo>
                <a:lnTo>
                  <a:pt x="893" y="721"/>
                </a:lnTo>
                <a:lnTo>
                  <a:pt x="899" y="721"/>
                </a:lnTo>
                <a:lnTo>
                  <a:pt x="907" y="723"/>
                </a:lnTo>
                <a:lnTo>
                  <a:pt x="913" y="723"/>
                </a:lnTo>
                <a:lnTo>
                  <a:pt x="922" y="726"/>
                </a:lnTo>
                <a:lnTo>
                  <a:pt x="928" y="726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" name="Freeform 128">
            <a:extLst>
              <a:ext uri="{FF2B5EF4-FFF2-40B4-BE49-F238E27FC236}">
                <a16:creationId xmlns:a16="http://schemas.microsoft.com/office/drawing/2014/main" id="{6763A723-93C4-4B30-B7A3-C0D94B670577}"/>
              </a:ext>
            </a:extLst>
          </p:cNvPr>
          <p:cNvSpPr>
            <a:spLocks/>
          </p:cNvSpPr>
          <p:nvPr/>
        </p:nvSpPr>
        <p:spPr bwMode="auto">
          <a:xfrm>
            <a:off x="6544746" y="6025892"/>
            <a:ext cx="1257300" cy="19050"/>
          </a:xfrm>
          <a:custGeom>
            <a:avLst/>
            <a:gdLst>
              <a:gd name="T0" fmla="*/ 2147483646 w 594"/>
              <a:gd name="T1" fmla="*/ 0 h 17"/>
              <a:gd name="T2" fmla="*/ 2147483646 w 594"/>
              <a:gd name="T3" fmla="*/ 2147483646 h 17"/>
              <a:gd name="T4" fmla="*/ 2147483646 w 594"/>
              <a:gd name="T5" fmla="*/ 2147483646 h 17"/>
              <a:gd name="T6" fmla="*/ 2147483646 w 594"/>
              <a:gd name="T7" fmla="*/ 2147483646 h 17"/>
              <a:gd name="T8" fmla="*/ 2147483646 w 594"/>
              <a:gd name="T9" fmla="*/ 2147483646 h 17"/>
              <a:gd name="T10" fmla="*/ 2147483646 w 594"/>
              <a:gd name="T11" fmla="*/ 2147483646 h 17"/>
              <a:gd name="T12" fmla="*/ 2147483646 w 594"/>
              <a:gd name="T13" fmla="*/ 2147483646 h 17"/>
              <a:gd name="T14" fmla="*/ 2147483646 w 594"/>
              <a:gd name="T15" fmla="*/ 2147483646 h 17"/>
              <a:gd name="T16" fmla="*/ 2147483646 w 594"/>
              <a:gd name="T17" fmla="*/ 2147483646 h 17"/>
              <a:gd name="T18" fmla="*/ 2147483646 w 594"/>
              <a:gd name="T19" fmla="*/ 2147483646 h 17"/>
              <a:gd name="T20" fmla="*/ 2147483646 w 594"/>
              <a:gd name="T21" fmla="*/ 2147483646 h 17"/>
              <a:gd name="T22" fmla="*/ 2147483646 w 594"/>
              <a:gd name="T23" fmla="*/ 2147483646 h 17"/>
              <a:gd name="T24" fmla="*/ 2147483646 w 594"/>
              <a:gd name="T25" fmla="*/ 2147483646 h 17"/>
              <a:gd name="T26" fmla="*/ 2147483646 w 594"/>
              <a:gd name="T27" fmla="*/ 2147483646 h 17"/>
              <a:gd name="T28" fmla="*/ 2147483646 w 594"/>
              <a:gd name="T29" fmla="*/ 2147483646 h 17"/>
              <a:gd name="T30" fmla="*/ 2147483646 w 594"/>
              <a:gd name="T31" fmla="*/ 2147483646 h 17"/>
              <a:gd name="T32" fmla="*/ 2147483646 w 594"/>
              <a:gd name="T33" fmla="*/ 2147483646 h 17"/>
              <a:gd name="T34" fmla="*/ 2147483646 w 594"/>
              <a:gd name="T35" fmla="*/ 2147483646 h 17"/>
              <a:gd name="T36" fmla="*/ 2147483646 w 594"/>
              <a:gd name="T37" fmla="*/ 2147483646 h 17"/>
              <a:gd name="T38" fmla="*/ 2147483646 w 594"/>
              <a:gd name="T39" fmla="*/ 2147483646 h 17"/>
              <a:gd name="T40" fmla="*/ 2147483646 w 594"/>
              <a:gd name="T41" fmla="*/ 2147483646 h 17"/>
              <a:gd name="T42" fmla="*/ 2147483646 w 594"/>
              <a:gd name="T43" fmla="*/ 2147483646 h 17"/>
              <a:gd name="T44" fmla="*/ 2147483646 w 594"/>
              <a:gd name="T45" fmla="*/ 2147483646 h 17"/>
              <a:gd name="T46" fmla="*/ 2147483646 w 594"/>
              <a:gd name="T47" fmla="*/ 2147483646 h 17"/>
              <a:gd name="T48" fmla="*/ 2147483646 w 594"/>
              <a:gd name="T49" fmla="*/ 2147483646 h 17"/>
              <a:gd name="T50" fmla="*/ 2147483646 w 594"/>
              <a:gd name="T51" fmla="*/ 2147483646 h 17"/>
              <a:gd name="T52" fmla="*/ 2147483646 w 594"/>
              <a:gd name="T53" fmla="*/ 2147483646 h 17"/>
              <a:gd name="T54" fmla="*/ 2147483646 w 594"/>
              <a:gd name="T55" fmla="*/ 2147483646 h 17"/>
              <a:gd name="T56" fmla="*/ 2147483646 w 594"/>
              <a:gd name="T57" fmla="*/ 2147483646 h 17"/>
              <a:gd name="T58" fmla="*/ 2147483646 w 594"/>
              <a:gd name="T59" fmla="*/ 2147483646 h 17"/>
              <a:gd name="T60" fmla="*/ 2147483646 w 594"/>
              <a:gd name="T61" fmla="*/ 2147483646 h 17"/>
              <a:gd name="T62" fmla="*/ 2147483646 w 594"/>
              <a:gd name="T63" fmla="*/ 2147483646 h 17"/>
              <a:gd name="T64" fmla="*/ 2147483646 w 594"/>
              <a:gd name="T65" fmla="*/ 2147483646 h 17"/>
              <a:gd name="T66" fmla="*/ 2147483646 w 594"/>
              <a:gd name="T67" fmla="*/ 2147483646 h 17"/>
              <a:gd name="T68" fmla="*/ 2147483646 w 594"/>
              <a:gd name="T69" fmla="*/ 2147483646 h 17"/>
              <a:gd name="T70" fmla="*/ 2147483646 w 594"/>
              <a:gd name="T71" fmla="*/ 2147483646 h 17"/>
              <a:gd name="T72" fmla="*/ 2147483646 w 594"/>
              <a:gd name="T73" fmla="*/ 2147483646 h 17"/>
              <a:gd name="T74" fmla="*/ 2147483646 w 594"/>
              <a:gd name="T75" fmla="*/ 2147483646 h 17"/>
              <a:gd name="T76" fmla="*/ 2147483646 w 594"/>
              <a:gd name="T77" fmla="*/ 2147483646 h 17"/>
              <a:gd name="T78" fmla="*/ 2147483646 w 594"/>
              <a:gd name="T79" fmla="*/ 2147483646 h 17"/>
              <a:gd name="T80" fmla="*/ 2147483646 w 594"/>
              <a:gd name="T81" fmla="*/ 2147483646 h 1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94"/>
              <a:gd name="T124" fmla="*/ 0 h 17"/>
              <a:gd name="T125" fmla="*/ 594 w 594"/>
              <a:gd name="T126" fmla="*/ 17 h 17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94" h="17">
                <a:moveTo>
                  <a:pt x="0" y="0"/>
                </a:moveTo>
                <a:lnTo>
                  <a:pt x="8" y="0"/>
                </a:lnTo>
                <a:lnTo>
                  <a:pt x="16" y="2"/>
                </a:lnTo>
                <a:lnTo>
                  <a:pt x="24" y="2"/>
                </a:lnTo>
                <a:lnTo>
                  <a:pt x="30" y="2"/>
                </a:lnTo>
                <a:lnTo>
                  <a:pt x="39" y="2"/>
                </a:lnTo>
                <a:lnTo>
                  <a:pt x="45" y="5"/>
                </a:lnTo>
                <a:lnTo>
                  <a:pt x="53" y="5"/>
                </a:lnTo>
                <a:lnTo>
                  <a:pt x="59" y="5"/>
                </a:lnTo>
                <a:lnTo>
                  <a:pt x="67" y="5"/>
                </a:lnTo>
                <a:lnTo>
                  <a:pt x="75" y="7"/>
                </a:lnTo>
                <a:lnTo>
                  <a:pt x="83" y="7"/>
                </a:lnTo>
                <a:lnTo>
                  <a:pt x="90" y="7"/>
                </a:lnTo>
                <a:lnTo>
                  <a:pt x="98" y="7"/>
                </a:lnTo>
                <a:lnTo>
                  <a:pt x="104" y="7"/>
                </a:lnTo>
                <a:lnTo>
                  <a:pt x="112" y="10"/>
                </a:lnTo>
                <a:lnTo>
                  <a:pt x="118" y="10"/>
                </a:lnTo>
                <a:lnTo>
                  <a:pt x="124" y="10"/>
                </a:lnTo>
                <a:lnTo>
                  <a:pt x="133" y="10"/>
                </a:lnTo>
                <a:lnTo>
                  <a:pt x="141" y="10"/>
                </a:lnTo>
                <a:lnTo>
                  <a:pt x="149" y="10"/>
                </a:lnTo>
                <a:lnTo>
                  <a:pt x="155" y="12"/>
                </a:lnTo>
                <a:lnTo>
                  <a:pt x="163" y="12"/>
                </a:lnTo>
                <a:lnTo>
                  <a:pt x="169" y="12"/>
                </a:lnTo>
                <a:lnTo>
                  <a:pt x="177" y="12"/>
                </a:lnTo>
                <a:lnTo>
                  <a:pt x="184" y="12"/>
                </a:lnTo>
                <a:lnTo>
                  <a:pt x="192" y="12"/>
                </a:lnTo>
                <a:lnTo>
                  <a:pt x="200" y="12"/>
                </a:lnTo>
                <a:lnTo>
                  <a:pt x="208" y="12"/>
                </a:lnTo>
                <a:lnTo>
                  <a:pt x="214" y="12"/>
                </a:lnTo>
                <a:lnTo>
                  <a:pt x="222" y="15"/>
                </a:lnTo>
                <a:lnTo>
                  <a:pt x="229" y="15"/>
                </a:lnTo>
                <a:lnTo>
                  <a:pt x="237" y="15"/>
                </a:lnTo>
                <a:lnTo>
                  <a:pt x="243" y="15"/>
                </a:lnTo>
                <a:lnTo>
                  <a:pt x="251" y="15"/>
                </a:lnTo>
                <a:lnTo>
                  <a:pt x="259" y="15"/>
                </a:lnTo>
                <a:lnTo>
                  <a:pt x="265" y="15"/>
                </a:lnTo>
                <a:lnTo>
                  <a:pt x="273" y="15"/>
                </a:lnTo>
                <a:lnTo>
                  <a:pt x="280" y="15"/>
                </a:lnTo>
                <a:lnTo>
                  <a:pt x="288" y="15"/>
                </a:lnTo>
                <a:lnTo>
                  <a:pt x="294" y="15"/>
                </a:lnTo>
                <a:lnTo>
                  <a:pt x="302" y="15"/>
                </a:lnTo>
                <a:lnTo>
                  <a:pt x="308" y="15"/>
                </a:lnTo>
                <a:lnTo>
                  <a:pt x="316" y="17"/>
                </a:lnTo>
                <a:lnTo>
                  <a:pt x="325" y="17"/>
                </a:lnTo>
                <a:lnTo>
                  <a:pt x="333" y="17"/>
                </a:lnTo>
                <a:lnTo>
                  <a:pt x="339" y="17"/>
                </a:lnTo>
                <a:lnTo>
                  <a:pt x="347" y="17"/>
                </a:lnTo>
                <a:lnTo>
                  <a:pt x="353" y="17"/>
                </a:lnTo>
                <a:lnTo>
                  <a:pt x="361" y="17"/>
                </a:lnTo>
                <a:lnTo>
                  <a:pt x="367" y="17"/>
                </a:lnTo>
                <a:lnTo>
                  <a:pt x="376" y="17"/>
                </a:lnTo>
                <a:lnTo>
                  <a:pt x="384" y="17"/>
                </a:lnTo>
                <a:lnTo>
                  <a:pt x="392" y="17"/>
                </a:lnTo>
                <a:lnTo>
                  <a:pt x="398" y="17"/>
                </a:lnTo>
                <a:lnTo>
                  <a:pt x="404" y="17"/>
                </a:lnTo>
                <a:lnTo>
                  <a:pt x="412" y="17"/>
                </a:lnTo>
                <a:lnTo>
                  <a:pt x="418" y="17"/>
                </a:lnTo>
                <a:lnTo>
                  <a:pt x="427" y="17"/>
                </a:lnTo>
                <a:lnTo>
                  <a:pt x="433" y="17"/>
                </a:lnTo>
                <a:lnTo>
                  <a:pt x="443" y="17"/>
                </a:lnTo>
                <a:lnTo>
                  <a:pt x="449" y="17"/>
                </a:lnTo>
                <a:lnTo>
                  <a:pt x="457" y="17"/>
                </a:lnTo>
                <a:lnTo>
                  <a:pt x="463" y="17"/>
                </a:lnTo>
                <a:lnTo>
                  <a:pt x="472" y="17"/>
                </a:lnTo>
                <a:lnTo>
                  <a:pt x="478" y="17"/>
                </a:lnTo>
                <a:lnTo>
                  <a:pt x="486" y="17"/>
                </a:lnTo>
                <a:lnTo>
                  <a:pt x="492" y="17"/>
                </a:lnTo>
                <a:lnTo>
                  <a:pt x="500" y="17"/>
                </a:lnTo>
                <a:lnTo>
                  <a:pt x="508" y="17"/>
                </a:lnTo>
                <a:lnTo>
                  <a:pt x="517" y="17"/>
                </a:lnTo>
                <a:lnTo>
                  <a:pt x="523" y="17"/>
                </a:lnTo>
                <a:lnTo>
                  <a:pt x="531" y="17"/>
                </a:lnTo>
                <a:lnTo>
                  <a:pt x="537" y="17"/>
                </a:lnTo>
                <a:lnTo>
                  <a:pt x="543" y="17"/>
                </a:lnTo>
                <a:lnTo>
                  <a:pt x="551" y="17"/>
                </a:lnTo>
                <a:lnTo>
                  <a:pt x="557" y="17"/>
                </a:lnTo>
                <a:lnTo>
                  <a:pt x="568" y="17"/>
                </a:lnTo>
                <a:lnTo>
                  <a:pt x="574" y="17"/>
                </a:lnTo>
                <a:lnTo>
                  <a:pt x="582" y="17"/>
                </a:lnTo>
                <a:lnTo>
                  <a:pt x="588" y="17"/>
                </a:lnTo>
                <a:lnTo>
                  <a:pt x="594" y="17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78" name="Freeform 129">
            <a:extLst>
              <a:ext uri="{FF2B5EF4-FFF2-40B4-BE49-F238E27FC236}">
                <a16:creationId xmlns:a16="http://schemas.microsoft.com/office/drawing/2014/main" id="{543C15AB-C37E-4702-851D-3391F8B49150}"/>
              </a:ext>
            </a:extLst>
          </p:cNvPr>
          <p:cNvSpPr>
            <a:spLocks/>
          </p:cNvSpPr>
          <p:nvPr/>
        </p:nvSpPr>
        <p:spPr bwMode="auto">
          <a:xfrm>
            <a:off x="4581008" y="5360729"/>
            <a:ext cx="1963738" cy="646113"/>
          </a:xfrm>
          <a:custGeom>
            <a:avLst/>
            <a:gdLst>
              <a:gd name="T0" fmla="*/ 2147483646 w 928"/>
              <a:gd name="T1" fmla="*/ 2147483646 h 589"/>
              <a:gd name="T2" fmla="*/ 2147483646 w 928"/>
              <a:gd name="T3" fmla="*/ 2147483646 h 589"/>
              <a:gd name="T4" fmla="*/ 2147483646 w 928"/>
              <a:gd name="T5" fmla="*/ 2147483646 h 589"/>
              <a:gd name="T6" fmla="*/ 2147483646 w 928"/>
              <a:gd name="T7" fmla="*/ 2147483646 h 589"/>
              <a:gd name="T8" fmla="*/ 2147483646 w 928"/>
              <a:gd name="T9" fmla="*/ 2147483646 h 589"/>
              <a:gd name="T10" fmla="*/ 2147483646 w 928"/>
              <a:gd name="T11" fmla="*/ 2147483646 h 589"/>
              <a:gd name="T12" fmla="*/ 2147483646 w 928"/>
              <a:gd name="T13" fmla="*/ 2147483646 h 589"/>
              <a:gd name="T14" fmla="*/ 2147483646 w 928"/>
              <a:gd name="T15" fmla="*/ 2147483646 h 589"/>
              <a:gd name="T16" fmla="*/ 2147483646 w 928"/>
              <a:gd name="T17" fmla="*/ 2147483646 h 589"/>
              <a:gd name="T18" fmla="*/ 2147483646 w 928"/>
              <a:gd name="T19" fmla="*/ 2147483646 h 589"/>
              <a:gd name="T20" fmla="*/ 2147483646 w 928"/>
              <a:gd name="T21" fmla="*/ 2147483646 h 589"/>
              <a:gd name="T22" fmla="*/ 2147483646 w 928"/>
              <a:gd name="T23" fmla="*/ 2147483646 h 589"/>
              <a:gd name="T24" fmla="*/ 2147483646 w 928"/>
              <a:gd name="T25" fmla="*/ 2147483646 h 589"/>
              <a:gd name="T26" fmla="*/ 2147483646 w 928"/>
              <a:gd name="T27" fmla="*/ 2147483646 h 589"/>
              <a:gd name="T28" fmla="*/ 2147483646 w 928"/>
              <a:gd name="T29" fmla="*/ 2147483646 h 589"/>
              <a:gd name="T30" fmla="*/ 2147483646 w 928"/>
              <a:gd name="T31" fmla="*/ 2147483646 h 589"/>
              <a:gd name="T32" fmla="*/ 2147483646 w 928"/>
              <a:gd name="T33" fmla="*/ 2147483646 h 589"/>
              <a:gd name="T34" fmla="*/ 2147483646 w 928"/>
              <a:gd name="T35" fmla="*/ 2147483646 h 589"/>
              <a:gd name="T36" fmla="*/ 2147483646 w 928"/>
              <a:gd name="T37" fmla="*/ 2147483646 h 589"/>
              <a:gd name="T38" fmla="*/ 2147483646 w 928"/>
              <a:gd name="T39" fmla="*/ 2147483646 h 589"/>
              <a:gd name="T40" fmla="*/ 2147483646 w 928"/>
              <a:gd name="T41" fmla="*/ 2147483646 h 589"/>
              <a:gd name="T42" fmla="*/ 2147483646 w 928"/>
              <a:gd name="T43" fmla="*/ 2147483646 h 589"/>
              <a:gd name="T44" fmla="*/ 2147483646 w 928"/>
              <a:gd name="T45" fmla="*/ 2147483646 h 589"/>
              <a:gd name="T46" fmla="*/ 2147483646 w 928"/>
              <a:gd name="T47" fmla="*/ 2147483646 h 589"/>
              <a:gd name="T48" fmla="*/ 2147483646 w 928"/>
              <a:gd name="T49" fmla="*/ 2147483646 h 589"/>
              <a:gd name="T50" fmla="*/ 2147483646 w 928"/>
              <a:gd name="T51" fmla="*/ 2147483646 h 589"/>
              <a:gd name="T52" fmla="*/ 2147483646 w 928"/>
              <a:gd name="T53" fmla="*/ 2147483646 h 589"/>
              <a:gd name="T54" fmla="*/ 2147483646 w 928"/>
              <a:gd name="T55" fmla="*/ 2147483646 h 589"/>
              <a:gd name="T56" fmla="*/ 2147483646 w 928"/>
              <a:gd name="T57" fmla="*/ 2147483646 h 589"/>
              <a:gd name="T58" fmla="*/ 2147483646 w 928"/>
              <a:gd name="T59" fmla="*/ 2147483646 h 589"/>
              <a:gd name="T60" fmla="*/ 2147483646 w 928"/>
              <a:gd name="T61" fmla="*/ 2147483646 h 589"/>
              <a:gd name="T62" fmla="*/ 2147483646 w 928"/>
              <a:gd name="T63" fmla="*/ 2147483646 h 589"/>
              <a:gd name="T64" fmla="*/ 2147483646 w 928"/>
              <a:gd name="T65" fmla="*/ 2147483646 h 589"/>
              <a:gd name="T66" fmla="*/ 2147483646 w 928"/>
              <a:gd name="T67" fmla="*/ 2147483646 h 589"/>
              <a:gd name="T68" fmla="*/ 2147483646 w 928"/>
              <a:gd name="T69" fmla="*/ 2147483646 h 589"/>
              <a:gd name="T70" fmla="*/ 2147483646 w 928"/>
              <a:gd name="T71" fmla="*/ 2147483646 h 589"/>
              <a:gd name="T72" fmla="*/ 2147483646 w 928"/>
              <a:gd name="T73" fmla="*/ 2147483646 h 589"/>
              <a:gd name="T74" fmla="*/ 2147483646 w 928"/>
              <a:gd name="T75" fmla="*/ 2147483646 h 589"/>
              <a:gd name="T76" fmla="*/ 2147483646 w 928"/>
              <a:gd name="T77" fmla="*/ 2147483646 h 589"/>
              <a:gd name="T78" fmla="*/ 2147483646 w 928"/>
              <a:gd name="T79" fmla="*/ 2147483646 h 589"/>
              <a:gd name="T80" fmla="*/ 2147483646 w 928"/>
              <a:gd name="T81" fmla="*/ 2147483646 h 589"/>
              <a:gd name="T82" fmla="*/ 2147483646 w 928"/>
              <a:gd name="T83" fmla="*/ 2147483646 h 58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28"/>
              <a:gd name="T127" fmla="*/ 0 h 589"/>
              <a:gd name="T128" fmla="*/ 928 w 928"/>
              <a:gd name="T129" fmla="*/ 589 h 589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28" h="589">
                <a:moveTo>
                  <a:pt x="0" y="535"/>
                </a:moveTo>
                <a:lnTo>
                  <a:pt x="4" y="515"/>
                </a:lnTo>
                <a:lnTo>
                  <a:pt x="11" y="476"/>
                </a:lnTo>
                <a:lnTo>
                  <a:pt x="19" y="442"/>
                </a:lnTo>
                <a:lnTo>
                  <a:pt x="27" y="402"/>
                </a:lnTo>
                <a:lnTo>
                  <a:pt x="35" y="368"/>
                </a:lnTo>
                <a:lnTo>
                  <a:pt x="41" y="331"/>
                </a:lnTo>
                <a:lnTo>
                  <a:pt x="47" y="300"/>
                </a:lnTo>
                <a:lnTo>
                  <a:pt x="55" y="265"/>
                </a:lnTo>
                <a:lnTo>
                  <a:pt x="62" y="236"/>
                </a:lnTo>
                <a:lnTo>
                  <a:pt x="70" y="209"/>
                </a:lnTo>
                <a:lnTo>
                  <a:pt x="76" y="182"/>
                </a:lnTo>
                <a:lnTo>
                  <a:pt x="86" y="157"/>
                </a:lnTo>
                <a:lnTo>
                  <a:pt x="92" y="138"/>
                </a:lnTo>
                <a:lnTo>
                  <a:pt x="100" y="113"/>
                </a:lnTo>
                <a:lnTo>
                  <a:pt x="107" y="96"/>
                </a:lnTo>
                <a:lnTo>
                  <a:pt x="115" y="81"/>
                </a:lnTo>
                <a:lnTo>
                  <a:pt x="121" y="67"/>
                </a:lnTo>
                <a:lnTo>
                  <a:pt x="129" y="49"/>
                </a:lnTo>
                <a:lnTo>
                  <a:pt x="135" y="40"/>
                </a:lnTo>
                <a:lnTo>
                  <a:pt x="145" y="30"/>
                </a:lnTo>
                <a:lnTo>
                  <a:pt x="151" y="22"/>
                </a:lnTo>
                <a:lnTo>
                  <a:pt x="160" y="15"/>
                </a:lnTo>
                <a:lnTo>
                  <a:pt x="166" y="10"/>
                </a:lnTo>
                <a:lnTo>
                  <a:pt x="174" y="5"/>
                </a:lnTo>
                <a:lnTo>
                  <a:pt x="180" y="3"/>
                </a:lnTo>
                <a:lnTo>
                  <a:pt x="186" y="3"/>
                </a:lnTo>
                <a:lnTo>
                  <a:pt x="194" y="0"/>
                </a:lnTo>
                <a:lnTo>
                  <a:pt x="201" y="3"/>
                </a:lnTo>
                <a:lnTo>
                  <a:pt x="211" y="3"/>
                </a:lnTo>
                <a:lnTo>
                  <a:pt x="217" y="5"/>
                </a:lnTo>
                <a:lnTo>
                  <a:pt x="225" y="8"/>
                </a:lnTo>
                <a:lnTo>
                  <a:pt x="231" y="13"/>
                </a:lnTo>
                <a:lnTo>
                  <a:pt x="239" y="18"/>
                </a:lnTo>
                <a:lnTo>
                  <a:pt x="245" y="22"/>
                </a:lnTo>
                <a:lnTo>
                  <a:pt x="254" y="27"/>
                </a:lnTo>
                <a:lnTo>
                  <a:pt x="260" y="35"/>
                </a:lnTo>
                <a:lnTo>
                  <a:pt x="270" y="42"/>
                </a:lnTo>
                <a:lnTo>
                  <a:pt x="276" y="49"/>
                </a:lnTo>
                <a:lnTo>
                  <a:pt x="284" y="59"/>
                </a:lnTo>
                <a:lnTo>
                  <a:pt x="290" y="67"/>
                </a:lnTo>
                <a:lnTo>
                  <a:pt x="299" y="74"/>
                </a:lnTo>
                <a:lnTo>
                  <a:pt x="305" y="84"/>
                </a:lnTo>
                <a:lnTo>
                  <a:pt x="313" y="94"/>
                </a:lnTo>
                <a:lnTo>
                  <a:pt x="319" y="101"/>
                </a:lnTo>
                <a:lnTo>
                  <a:pt x="329" y="111"/>
                </a:lnTo>
                <a:lnTo>
                  <a:pt x="335" y="121"/>
                </a:lnTo>
                <a:lnTo>
                  <a:pt x="341" y="133"/>
                </a:lnTo>
                <a:lnTo>
                  <a:pt x="350" y="143"/>
                </a:lnTo>
                <a:lnTo>
                  <a:pt x="356" y="152"/>
                </a:lnTo>
                <a:lnTo>
                  <a:pt x="364" y="162"/>
                </a:lnTo>
                <a:lnTo>
                  <a:pt x="370" y="172"/>
                </a:lnTo>
                <a:lnTo>
                  <a:pt x="378" y="182"/>
                </a:lnTo>
                <a:lnTo>
                  <a:pt x="384" y="192"/>
                </a:lnTo>
                <a:lnTo>
                  <a:pt x="395" y="199"/>
                </a:lnTo>
                <a:lnTo>
                  <a:pt x="401" y="211"/>
                </a:lnTo>
                <a:lnTo>
                  <a:pt x="409" y="221"/>
                </a:lnTo>
                <a:lnTo>
                  <a:pt x="415" y="231"/>
                </a:lnTo>
                <a:lnTo>
                  <a:pt x="423" y="241"/>
                </a:lnTo>
                <a:lnTo>
                  <a:pt x="429" y="250"/>
                </a:lnTo>
                <a:lnTo>
                  <a:pt x="437" y="260"/>
                </a:lnTo>
                <a:lnTo>
                  <a:pt x="444" y="270"/>
                </a:lnTo>
                <a:lnTo>
                  <a:pt x="454" y="280"/>
                </a:lnTo>
                <a:lnTo>
                  <a:pt x="460" y="290"/>
                </a:lnTo>
                <a:lnTo>
                  <a:pt x="468" y="297"/>
                </a:lnTo>
                <a:lnTo>
                  <a:pt x="474" y="307"/>
                </a:lnTo>
                <a:lnTo>
                  <a:pt x="480" y="314"/>
                </a:lnTo>
                <a:lnTo>
                  <a:pt x="489" y="324"/>
                </a:lnTo>
                <a:lnTo>
                  <a:pt x="495" y="331"/>
                </a:lnTo>
                <a:lnTo>
                  <a:pt x="503" y="341"/>
                </a:lnTo>
                <a:lnTo>
                  <a:pt x="509" y="349"/>
                </a:lnTo>
                <a:lnTo>
                  <a:pt x="519" y="358"/>
                </a:lnTo>
                <a:lnTo>
                  <a:pt x="525" y="366"/>
                </a:lnTo>
                <a:lnTo>
                  <a:pt x="533" y="373"/>
                </a:lnTo>
                <a:lnTo>
                  <a:pt x="540" y="380"/>
                </a:lnTo>
                <a:lnTo>
                  <a:pt x="548" y="388"/>
                </a:lnTo>
                <a:lnTo>
                  <a:pt x="554" y="395"/>
                </a:lnTo>
                <a:lnTo>
                  <a:pt x="562" y="402"/>
                </a:lnTo>
                <a:lnTo>
                  <a:pt x="568" y="407"/>
                </a:lnTo>
                <a:lnTo>
                  <a:pt x="578" y="415"/>
                </a:lnTo>
                <a:lnTo>
                  <a:pt x="585" y="422"/>
                </a:lnTo>
                <a:lnTo>
                  <a:pt x="593" y="429"/>
                </a:lnTo>
                <a:lnTo>
                  <a:pt x="599" y="437"/>
                </a:lnTo>
                <a:lnTo>
                  <a:pt x="607" y="442"/>
                </a:lnTo>
                <a:lnTo>
                  <a:pt x="613" y="447"/>
                </a:lnTo>
                <a:lnTo>
                  <a:pt x="619" y="454"/>
                </a:lnTo>
                <a:lnTo>
                  <a:pt x="627" y="459"/>
                </a:lnTo>
                <a:lnTo>
                  <a:pt x="636" y="464"/>
                </a:lnTo>
                <a:lnTo>
                  <a:pt x="644" y="469"/>
                </a:lnTo>
                <a:lnTo>
                  <a:pt x="650" y="474"/>
                </a:lnTo>
                <a:lnTo>
                  <a:pt x="658" y="478"/>
                </a:lnTo>
                <a:lnTo>
                  <a:pt x="664" y="483"/>
                </a:lnTo>
                <a:lnTo>
                  <a:pt x="672" y="488"/>
                </a:lnTo>
                <a:lnTo>
                  <a:pt x="679" y="493"/>
                </a:lnTo>
                <a:lnTo>
                  <a:pt x="687" y="496"/>
                </a:lnTo>
                <a:lnTo>
                  <a:pt x="693" y="503"/>
                </a:lnTo>
                <a:lnTo>
                  <a:pt x="703" y="508"/>
                </a:lnTo>
                <a:lnTo>
                  <a:pt x="709" y="510"/>
                </a:lnTo>
                <a:lnTo>
                  <a:pt x="717" y="515"/>
                </a:lnTo>
                <a:lnTo>
                  <a:pt x="723" y="520"/>
                </a:lnTo>
                <a:lnTo>
                  <a:pt x="732" y="523"/>
                </a:lnTo>
                <a:lnTo>
                  <a:pt x="738" y="525"/>
                </a:lnTo>
                <a:lnTo>
                  <a:pt x="746" y="530"/>
                </a:lnTo>
                <a:lnTo>
                  <a:pt x="752" y="532"/>
                </a:lnTo>
                <a:lnTo>
                  <a:pt x="760" y="535"/>
                </a:lnTo>
                <a:lnTo>
                  <a:pt x="768" y="540"/>
                </a:lnTo>
                <a:lnTo>
                  <a:pt x="775" y="542"/>
                </a:lnTo>
                <a:lnTo>
                  <a:pt x="783" y="545"/>
                </a:lnTo>
                <a:lnTo>
                  <a:pt x="789" y="547"/>
                </a:lnTo>
                <a:lnTo>
                  <a:pt x="797" y="550"/>
                </a:lnTo>
                <a:lnTo>
                  <a:pt x="803" y="552"/>
                </a:lnTo>
                <a:lnTo>
                  <a:pt x="811" y="554"/>
                </a:lnTo>
                <a:lnTo>
                  <a:pt x="819" y="557"/>
                </a:lnTo>
                <a:lnTo>
                  <a:pt x="828" y="559"/>
                </a:lnTo>
                <a:lnTo>
                  <a:pt x="834" y="562"/>
                </a:lnTo>
                <a:lnTo>
                  <a:pt x="842" y="564"/>
                </a:lnTo>
                <a:lnTo>
                  <a:pt x="848" y="567"/>
                </a:lnTo>
                <a:lnTo>
                  <a:pt x="856" y="569"/>
                </a:lnTo>
                <a:lnTo>
                  <a:pt x="862" y="574"/>
                </a:lnTo>
                <a:lnTo>
                  <a:pt x="871" y="574"/>
                </a:lnTo>
                <a:lnTo>
                  <a:pt x="877" y="577"/>
                </a:lnTo>
                <a:lnTo>
                  <a:pt x="887" y="579"/>
                </a:lnTo>
                <a:lnTo>
                  <a:pt x="893" y="581"/>
                </a:lnTo>
                <a:lnTo>
                  <a:pt x="899" y="581"/>
                </a:lnTo>
                <a:lnTo>
                  <a:pt x="907" y="584"/>
                </a:lnTo>
                <a:lnTo>
                  <a:pt x="913" y="586"/>
                </a:lnTo>
                <a:lnTo>
                  <a:pt x="922" y="586"/>
                </a:lnTo>
                <a:lnTo>
                  <a:pt x="928" y="589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9" name="Freeform 130">
            <a:extLst>
              <a:ext uri="{FF2B5EF4-FFF2-40B4-BE49-F238E27FC236}">
                <a16:creationId xmlns:a16="http://schemas.microsoft.com/office/drawing/2014/main" id="{B321F919-6F28-4D61-8B15-2EBEBEC27B7B}"/>
              </a:ext>
            </a:extLst>
          </p:cNvPr>
          <p:cNvSpPr>
            <a:spLocks/>
          </p:cNvSpPr>
          <p:nvPr/>
        </p:nvSpPr>
        <p:spPr bwMode="auto">
          <a:xfrm>
            <a:off x="6544746" y="6006842"/>
            <a:ext cx="1257300" cy="38100"/>
          </a:xfrm>
          <a:custGeom>
            <a:avLst/>
            <a:gdLst>
              <a:gd name="T0" fmla="*/ 2147483646 w 594"/>
              <a:gd name="T1" fmla="*/ 0 h 34"/>
              <a:gd name="T2" fmla="*/ 2147483646 w 594"/>
              <a:gd name="T3" fmla="*/ 2147483646 h 34"/>
              <a:gd name="T4" fmla="*/ 2147483646 w 594"/>
              <a:gd name="T5" fmla="*/ 2147483646 h 34"/>
              <a:gd name="T6" fmla="*/ 2147483646 w 594"/>
              <a:gd name="T7" fmla="*/ 2147483646 h 34"/>
              <a:gd name="T8" fmla="*/ 2147483646 w 594"/>
              <a:gd name="T9" fmla="*/ 2147483646 h 34"/>
              <a:gd name="T10" fmla="*/ 2147483646 w 594"/>
              <a:gd name="T11" fmla="*/ 2147483646 h 34"/>
              <a:gd name="T12" fmla="*/ 2147483646 w 594"/>
              <a:gd name="T13" fmla="*/ 2147483646 h 34"/>
              <a:gd name="T14" fmla="*/ 2147483646 w 594"/>
              <a:gd name="T15" fmla="*/ 2147483646 h 34"/>
              <a:gd name="T16" fmla="*/ 2147483646 w 594"/>
              <a:gd name="T17" fmla="*/ 2147483646 h 34"/>
              <a:gd name="T18" fmla="*/ 2147483646 w 594"/>
              <a:gd name="T19" fmla="*/ 2147483646 h 34"/>
              <a:gd name="T20" fmla="*/ 2147483646 w 594"/>
              <a:gd name="T21" fmla="*/ 2147483646 h 34"/>
              <a:gd name="T22" fmla="*/ 2147483646 w 594"/>
              <a:gd name="T23" fmla="*/ 2147483646 h 34"/>
              <a:gd name="T24" fmla="*/ 2147483646 w 594"/>
              <a:gd name="T25" fmla="*/ 2147483646 h 34"/>
              <a:gd name="T26" fmla="*/ 2147483646 w 594"/>
              <a:gd name="T27" fmla="*/ 2147483646 h 34"/>
              <a:gd name="T28" fmla="*/ 2147483646 w 594"/>
              <a:gd name="T29" fmla="*/ 2147483646 h 34"/>
              <a:gd name="T30" fmla="*/ 2147483646 w 594"/>
              <a:gd name="T31" fmla="*/ 2147483646 h 34"/>
              <a:gd name="T32" fmla="*/ 2147483646 w 594"/>
              <a:gd name="T33" fmla="*/ 2147483646 h 34"/>
              <a:gd name="T34" fmla="*/ 2147483646 w 594"/>
              <a:gd name="T35" fmla="*/ 2147483646 h 34"/>
              <a:gd name="T36" fmla="*/ 2147483646 w 594"/>
              <a:gd name="T37" fmla="*/ 2147483646 h 34"/>
              <a:gd name="T38" fmla="*/ 2147483646 w 594"/>
              <a:gd name="T39" fmla="*/ 2147483646 h 34"/>
              <a:gd name="T40" fmla="*/ 2147483646 w 594"/>
              <a:gd name="T41" fmla="*/ 2147483646 h 34"/>
              <a:gd name="T42" fmla="*/ 2147483646 w 594"/>
              <a:gd name="T43" fmla="*/ 2147483646 h 34"/>
              <a:gd name="T44" fmla="*/ 2147483646 w 594"/>
              <a:gd name="T45" fmla="*/ 2147483646 h 34"/>
              <a:gd name="T46" fmla="*/ 2147483646 w 594"/>
              <a:gd name="T47" fmla="*/ 2147483646 h 34"/>
              <a:gd name="T48" fmla="*/ 2147483646 w 594"/>
              <a:gd name="T49" fmla="*/ 2147483646 h 34"/>
              <a:gd name="T50" fmla="*/ 2147483646 w 594"/>
              <a:gd name="T51" fmla="*/ 2147483646 h 34"/>
              <a:gd name="T52" fmla="*/ 2147483646 w 594"/>
              <a:gd name="T53" fmla="*/ 2147483646 h 34"/>
              <a:gd name="T54" fmla="*/ 2147483646 w 594"/>
              <a:gd name="T55" fmla="*/ 2147483646 h 34"/>
              <a:gd name="T56" fmla="*/ 2147483646 w 594"/>
              <a:gd name="T57" fmla="*/ 2147483646 h 34"/>
              <a:gd name="T58" fmla="*/ 2147483646 w 594"/>
              <a:gd name="T59" fmla="*/ 2147483646 h 34"/>
              <a:gd name="T60" fmla="*/ 2147483646 w 594"/>
              <a:gd name="T61" fmla="*/ 2147483646 h 34"/>
              <a:gd name="T62" fmla="*/ 2147483646 w 594"/>
              <a:gd name="T63" fmla="*/ 2147483646 h 34"/>
              <a:gd name="T64" fmla="*/ 2147483646 w 594"/>
              <a:gd name="T65" fmla="*/ 2147483646 h 34"/>
              <a:gd name="T66" fmla="*/ 2147483646 w 594"/>
              <a:gd name="T67" fmla="*/ 2147483646 h 34"/>
              <a:gd name="T68" fmla="*/ 2147483646 w 594"/>
              <a:gd name="T69" fmla="*/ 2147483646 h 34"/>
              <a:gd name="T70" fmla="*/ 2147483646 w 594"/>
              <a:gd name="T71" fmla="*/ 2147483646 h 34"/>
              <a:gd name="T72" fmla="*/ 2147483646 w 594"/>
              <a:gd name="T73" fmla="*/ 2147483646 h 34"/>
              <a:gd name="T74" fmla="*/ 2147483646 w 594"/>
              <a:gd name="T75" fmla="*/ 2147483646 h 34"/>
              <a:gd name="T76" fmla="*/ 2147483646 w 594"/>
              <a:gd name="T77" fmla="*/ 2147483646 h 34"/>
              <a:gd name="T78" fmla="*/ 2147483646 w 594"/>
              <a:gd name="T79" fmla="*/ 2147483646 h 34"/>
              <a:gd name="T80" fmla="*/ 2147483646 w 594"/>
              <a:gd name="T81" fmla="*/ 2147483646 h 3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94"/>
              <a:gd name="T124" fmla="*/ 0 h 34"/>
              <a:gd name="T125" fmla="*/ 594 w 594"/>
              <a:gd name="T126" fmla="*/ 34 h 3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94" h="34">
                <a:moveTo>
                  <a:pt x="0" y="0"/>
                </a:moveTo>
                <a:lnTo>
                  <a:pt x="8" y="0"/>
                </a:lnTo>
                <a:lnTo>
                  <a:pt x="16" y="2"/>
                </a:lnTo>
                <a:lnTo>
                  <a:pt x="24" y="2"/>
                </a:lnTo>
                <a:lnTo>
                  <a:pt x="30" y="5"/>
                </a:lnTo>
                <a:lnTo>
                  <a:pt x="39" y="5"/>
                </a:lnTo>
                <a:lnTo>
                  <a:pt x="45" y="7"/>
                </a:lnTo>
                <a:lnTo>
                  <a:pt x="53" y="7"/>
                </a:lnTo>
                <a:lnTo>
                  <a:pt x="59" y="10"/>
                </a:lnTo>
                <a:lnTo>
                  <a:pt x="67" y="10"/>
                </a:lnTo>
                <a:lnTo>
                  <a:pt x="75" y="12"/>
                </a:lnTo>
                <a:lnTo>
                  <a:pt x="83" y="12"/>
                </a:lnTo>
                <a:lnTo>
                  <a:pt x="90" y="12"/>
                </a:lnTo>
                <a:lnTo>
                  <a:pt x="98" y="14"/>
                </a:lnTo>
                <a:lnTo>
                  <a:pt x="104" y="14"/>
                </a:lnTo>
                <a:lnTo>
                  <a:pt x="112" y="14"/>
                </a:lnTo>
                <a:lnTo>
                  <a:pt x="118" y="17"/>
                </a:lnTo>
                <a:lnTo>
                  <a:pt x="124" y="17"/>
                </a:lnTo>
                <a:lnTo>
                  <a:pt x="133" y="17"/>
                </a:lnTo>
                <a:lnTo>
                  <a:pt x="141" y="19"/>
                </a:lnTo>
                <a:lnTo>
                  <a:pt x="149" y="19"/>
                </a:lnTo>
                <a:lnTo>
                  <a:pt x="155" y="19"/>
                </a:lnTo>
                <a:lnTo>
                  <a:pt x="163" y="19"/>
                </a:lnTo>
                <a:lnTo>
                  <a:pt x="169" y="22"/>
                </a:lnTo>
                <a:lnTo>
                  <a:pt x="177" y="22"/>
                </a:lnTo>
                <a:lnTo>
                  <a:pt x="184" y="22"/>
                </a:lnTo>
                <a:lnTo>
                  <a:pt x="192" y="22"/>
                </a:lnTo>
                <a:lnTo>
                  <a:pt x="200" y="24"/>
                </a:lnTo>
                <a:lnTo>
                  <a:pt x="208" y="24"/>
                </a:lnTo>
                <a:lnTo>
                  <a:pt x="214" y="24"/>
                </a:lnTo>
                <a:lnTo>
                  <a:pt x="222" y="24"/>
                </a:lnTo>
                <a:lnTo>
                  <a:pt x="229" y="24"/>
                </a:lnTo>
                <a:lnTo>
                  <a:pt x="237" y="27"/>
                </a:lnTo>
                <a:lnTo>
                  <a:pt x="243" y="27"/>
                </a:lnTo>
                <a:lnTo>
                  <a:pt x="251" y="27"/>
                </a:lnTo>
                <a:lnTo>
                  <a:pt x="259" y="27"/>
                </a:lnTo>
                <a:lnTo>
                  <a:pt x="265" y="27"/>
                </a:lnTo>
                <a:lnTo>
                  <a:pt x="273" y="27"/>
                </a:lnTo>
                <a:lnTo>
                  <a:pt x="280" y="27"/>
                </a:lnTo>
                <a:lnTo>
                  <a:pt x="288" y="29"/>
                </a:lnTo>
                <a:lnTo>
                  <a:pt x="294" y="29"/>
                </a:lnTo>
                <a:lnTo>
                  <a:pt x="302" y="29"/>
                </a:lnTo>
                <a:lnTo>
                  <a:pt x="308" y="29"/>
                </a:lnTo>
                <a:lnTo>
                  <a:pt x="316" y="29"/>
                </a:lnTo>
                <a:lnTo>
                  <a:pt x="325" y="29"/>
                </a:lnTo>
                <a:lnTo>
                  <a:pt x="333" y="29"/>
                </a:lnTo>
                <a:lnTo>
                  <a:pt x="339" y="29"/>
                </a:lnTo>
                <a:lnTo>
                  <a:pt x="347" y="29"/>
                </a:lnTo>
                <a:lnTo>
                  <a:pt x="353" y="32"/>
                </a:lnTo>
                <a:lnTo>
                  <a:pt x="361" y="32"/>
                </a:lnTo>
                <a:lnTo>
                  <a:pt x="367" y="32"/>
                </a:lnTo>
                <a:lnTo>
                  <a:pt x="376" y="32"/>
                </a:lnTo>
                <a:lnTo>
                  <a:pt x="384" y="32"/>
                </a:lnTo>
                <a:lnTo>
                  <a:pt x="392" y="32"/>
                </a:lnTo>
                <a:lnTo>
                  <a:pt x="398" y="32"/>
                </a:lnTo>
                <a:lnTo>
                  <a:pt x="404" y="32"/>
                </a:lnTo>
                <a:lnTo>
                  <a:pt x="412" y="32"/>
                </a:lnTo>
                <a:lnTo>
                  <a:pt x="418" y="32"/>
                </a:lnTo>
                <a:lnTo>
                  <a:pt x="427" y="32"/>
                </a:lnTo>
                <a:lnTo>
                  <a:pt x="433" y="32"/>
                </a:lnTo>
                <a:lnTo>
                  <a:pt x="443" y="32"/>
                </a:lnTo>
                <a:lnTo>
                  <a:pt x="449" y="32"/>
                </a:lnTo>
                <a:lnTo>
                  <a:pt x="457" y="34"/>
                </a:lnTo>
                <a:lnTo>
                  <a:pt x="463" y="34"/>
                </a:lnTo>
                <a:lnTo>
                  <a:pt x="472" y="34"/>
                </a:lnTo>
                <a:lnTo>
                  <a:pt x="478" y="34"/>
                </a:lnTo>
                <a:lnTo>
                  <a:pt x="486" y="34"/>
                </a:lnTo>
                <a:lnTo>
                  <a:pt x="492" y="34"/>
                </a:lnTo>
                <a:lnTo>
                  <a:pt x="500" y="34"/>
                </a:lnTo>
                <a:lnTo>
                  <a:pt x="508" y="34"/>
                </a:lnTo>
                <a:lnTo>
                  <a:pt x="517" y="34"/>
                </a:lnTo>
                <a:lnTo>
                  <a:pt x="523" y="34"/>
                </a:lnTo>
                <a:lnTo>
                  <a:pt x="531" y="34"/>
                </a:lnTo>
                <a:lnTo>
                  <a:pt x="537" y="34"/>
                </a:lnTo>
                <a:lnTo>
                  <a:pt x="543" y="34"/>
                </a:lnTo>
                <a:lnTo>
                  <a:pt x="551" y="34"/>
                </a:lnTo>
                <a:lnTo>
                  <a:pt x="557" y="34"/>
                </a:lnTo>
                <a:lnTo>
                  <a:pt x="568" y="34"/>
                </a:lnTo>
                <a:lnTo>
                  <a:pt x="574" y="34"/>
                </a:lnTo>
                <a:lnTo>
                  <a:pt x="582" y="34"/>
                </a:lnTo>
                <a:lnTo>
                  <a:pt x="588" y="34"/>
                </a:lnTo>
                <a:lnTo>
                  <a:pt x="594" y="34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graphicFrame>
        <p:nvGraphicFramePr>
          <p:cNvPr id="80" name="Object 6">
            <a:extLst>
              <a:ext uri="{FF2B5EF4-FFF2-40B4-BE49-F238E27FC236}">
                <a16:creationId xmlns:a16="http://schemas.microsoft.com/office/drawing/2014/main" id="{EE4E54A0-6035-493F-B4B2-9D733A76F4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684684"/>
              </p:ext>
            </p:extLst>
          </p:nvPr>
        </p:nvGraphicFramePr>
        <p:xfrm>
          <a:off x="7468671" y="4614604"/>
          <a:ext cx="3095625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71" name="Formel" r:id="rId11" imgW="1409088" imgH="710891" progId="Equation.3">
                  <p:embed/>
                </p:oleObj>
              </mc:Choice>
              <mc:Fallback>
                <p:oleObj name="Formel" r:id="rId11" imgW="1409088" imgH="710891" progId="Equation.3">
                  <p:embed/>
                  <p:pic>
                    <p:nvPicPr>
                      <p:cNvPr id="32846" name="Object 6">
                        <a:extLst>
                          <a:ext uri="{FF2B5EF4-FFF2-40B4-BE49-F238E27FC236}">
                            <a16:creationId xmlns:a16="http://schemas.microsoft.com/office/drawing/2014/main" id="{3907F2A5-5015-4D89-A73D-2250EB626C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8671" y="4614604"/>
                        <a:ext cx="3095625" cy="88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Rectangle 133">
            <a:extLst>
              <a:ext uri="{FF2B5EF4-FFF2-40B4-BE49-F238E27FC236}">
                <a16:creationId xmlns:a16="http://schemas.microsoft.com/office/drawing/2014/main" id="{010E9F7E-3540-47C8-A45C-F823AB6F0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5021" y="4357429"/>
            <a:ext cx="27058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The 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G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-function is defined as: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82" name="Title 1">
            <a:extLst>
              <a:ext uri="{FF2B5EF4-FFF2-40B4-BE49-F238E27FC236}">
                <a16:creationId xmlns:a16="http://schemas.microsoft.com/office/drawing/2014/main" id="{5DE8843C-DD64-4D13-A892-D0E65F81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84"/>
            <a:ext cx="10515600" cy="1359021"/>
          </a:xfrm>
        </p:spPr>
        <p:txBody>
          <a:bodyPr>
            <a:normAutofit fontScale="90000"/>
          </a:bodyPr>
          <a:lstStyle/>
          <a:p>
            <a:pPr algn="ctr"/>
            <a:br>
              <a:rPr lang="sv-SE" b="1" dirty="0">
                <a:solidFill>
                  <a:srgbClr val="FF0000"/>
                </a:solidFill>
              </a:rPr>
            </a:br>
            <a:br>
              <a:rPr lang="sv-SE" b="1" dirty="0">
                <a:solidFill>
                  <a:srgbClr val="FF0000"/>
                </a:solidFill>
              </a:rPr>
            </a:br>
            <a:r>
              <a:rPr lang="sv-SE" b="1" dirty="0">
                <a:solidFill>
                  <a:srgbClr val="FF0000"/>
                </a:solidFill>
              </a:rPr>
              <a:t>The </a:t>
            </a:r>
            <a:r>
              <a:rPr lang="sv-SE" b="1" dirty="0">
                <a:solidFill>
                  <a:srgbClr val="FF0000"/>
                </a:solidFill>
                <a:latin typeface="Symbol" panose="05050102010706020507" pitchFamily="18" charset="2"/>
              </a:rPr>
              <a:t>c</a:t>
            </a:r>
            <a:r>
              <a:rPr lang="sv-SE" b="1" baseline="30000" dirty="0">
                <a:solidFill>
                  <a:srgbClr val="FF0000"/>
                </a:solidFill>
              </a:rPr>
              <a:t>2</a:t>
            </a:r>
            <a:r>
              <a:rPr lang="sv-SE" b="1" dirty="0">
                <a:solidFill>
                  <a:srgbClr val="FF0000"/>
                </a:solidFill>
              </a:rPr>
              <a:t>-distribution</a:t>
            </a:r>
            <a:br>
              <a:rPr lang="sv-SE" b="1" dirty="0">
                <a:solidFill>
                  <a:srgbClr val="FF0000"/>
                </a:solidFill>
              </a:rPr>
            </a:br>
            <a:br>
              <a:rPr lang="sv-SE" b="1" dirty="0">
                <a:solidFill>
                  <a:srgbClr val="FF0000"/>
                </a:solidFill>
              </a:rPr>
            </a:br>
            <a:br>
              <a:rPr lang="sv-SE" b="1" dirty="0">
                <a:solidFill>
                  <a:srgbClr val="FF0000"/>
                </a:solidFill>
              </a:rPr>
            </a:br>
            <a:endParaRPr lang="sv-S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111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690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Bayes</a:t>
            </a:r>
            <a:r>
              <a:rPr lang="sv-SE" b="1" dirty="0">
                <a:solidFill>
                  <a:srgbClr val="FF0000"/>
                </a:solidFill>
              </a:rPr>
              <a:t>’ </a:t>
            </a:r>
            <a:r>
              <a:rPr lang="sv-SE" b="1" dirty="0" err="1">
                <a:solidFill>
                  <a:srgbClr val="FF0000"/>
                </a:solidFill>
              </a:rPr>
              <a:t>theorem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id="{E341639A-0DB5-470F-AFEE-66737AB11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6220" y="4102913"/>
            <a:ext cx="48880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P(AB) = P(A)P(B|A) = P(A|B)P(B)   Bayes’ theorem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9" name="Oval 25">
            <a:extLst>
              <a:ext uri="{FF2B5EF4-FFF2-40B4-BE49-F238E27FC236}">
                <a16:creationId xmlns:a16="http://schemas.microsoft.com/office/drawing/2014/main" id="{05887936-4B4F-421C-A509-23444BE5B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666" y="2082800"/>
            <a:ext cx="966787" cy="57626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2400">
              <a:latin typeface="Times" panose="02020603050405020304" pitchFamily="18" charset="0"/>
            </a:endParaRPr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id="{CF5E3703-1522-4CB4-8041-5522F71F4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5941" y="2082800"/>
            <a:ext cx="968375" cy="57626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2400">
              <a:latin typeface="Times" panose="02020603050405020304" pitchFamily="18" charset="0"/>
            </a:endParaRPr>
          </a:p>
        </p:txBody>
      </p:sp>
      <p:sp>
        <p:nvSpPr>
          <p:cNvPr id="21" name="Line 27">
            <a:extLst>
              <a:ext uri="{FF2B5EF4-FFF2-40B4-BE49-F238E27FC236}">
                <a16:creationId xmlns:a16="http://schemas.microsoft.com/office/drawing/2014/main" id="{7B226B60-CED2-42F7-BF6D-C33048E5040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87666" y="1785938"/>
            <a:ext cx="0" cy="525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" name="Line 28">
            <a:extLst>
              <a:ext uri="{FF2B5EF4-FFF2-40B4-BE49-F238E27FC236}">
                <a16:creationId xmlns:a16="http://schemas.microsoft.com/office/drawing/2014/main" id="{C2943F1D-91E8-4E54-AE2D-0150F54CD62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76653" y="1785938"/>
            <a:ext cx="0" cy="525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" name="Line 29">
            <a:extLst>
              <a:ext uri="{FF2B5EF4-FFF2-40B4-BE49-F238E27FC236}">
                <a16:creationId xmlns:a16="http://schemas.microsoft.com/office/drawing/2014/main" id="{30CC6C5A-E16C-4F07-9383-83CF90B04D0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70253" y="2432050"/>
            <a:ext cx="0" cy="523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" name="Text Box 30">
            <a:extLst>
              <a:ext uri="{FF2B5EF4-FFF2-40B4-BE49-F238E27FC236}">
                <a16:creationId xmlns:a16="http://schemas.microsoft.com/office/drawing/2014/main" id="{4E2FD30C-E0A5-43E2-A75E-DD0BEFBCB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2403" y="1430338"/>
            <a:ext cx="390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400">
                <a:latin typeface="Times" panose="02020603050405020304" pitchFamily="18" charset="0"/>
              </a:rPr>
              <a:t>A</a:t>
            </a:r>
          </a:p>
        </p:txBody>
      </p:sp>
      <p:sp>
        <p:nvSpPr>
          <p:cNvPr id="25" name="Text Box 31">
            <a:extLst>
              <a:ext uri="{FF2B5EF4-FFF2-40B4-BE49-F238E27FC236}">
                <a16:creationId xmlns:a16="http://schemas.microsoft.com/office/drawing/2014/main" id="{4C1AEFC4-AB72-40D9-A342-3419E8B02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5203" y="1430338"/>
            <a:ext cx="388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400">
                <a:latin typeface="Times" panose="02020603050405020304" pitchFamily="18" charset="0"/>
              </a:rPr>
              <a:t>B</a:t>
            </a:r>
          </a:p>
        </p:txBody>
      </p:sp>
      <p:sp>
        <p:nvSpPr>
          <p:cNvPr id="26" name="Text Box 32">
            <a:extLst>
              <a:ext uri="{FF2B5EF4-FFF2-40B4-BE49-F238E27FC236}">
                <a16:creationId xmlns:a16="http://schemas.microsoft.com/office/drawing/2014/main" id="{06CDFEFE-EB1B-4232-BAB9-7FC285E66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4341" y="29670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400">
                <a:latin typeface="Times" panose="02020603050405020304" pitchFamily="18" charset="0"/>
              </a:rPr>
              <a:t>AB</a:t>
            </a:r>
          </a:p>
        </p:txBody>
      </p:sp>
      <p:sp>
        <p:nvSpPr>
          <p:cNvPr id="27" name="Rectangle 33">
            <a:extLst>
              <a:ext uri="{FF2B5EF4-FFF2-40B4-BE49-F238E27FC236}">
                <a16:creationId xmlns:a16="http://schemas.microsoft.com/office/drawing/2014/main" id="{5A7A47B0-EEBC-45E0-9E0B-013825DBE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932" y="3612375"/>
            <a:ext cx="22938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P(B|A) = P(AB)/P(A) 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  <a:sym typeface="Wingdings" panose="05000000000000000000" pitchFamily="2" charset="2"/>
              </a:rPr>
              <a:t></a:t>
            </a:r>
            <a:endParaRPr lang="en-US" altLang="sv-SE" sz="1800" dirty="0">
              <a:solidFill>
                <a:srgbClr val="1930FF"/>
              </a:solidFill>
              <a:latin typeface="Times" panose="02020603050405020304" pitchFamily="18" charset="0"/>
            </a:endParaRPr>
          </a:p>
        </p:txBody>
      </p:sp>
      <p:sp>
        <p:nvSpPr>
          <p:cNvPr id="28" name="Rectangle 36">
            <a:extLst>
              <a:ext uri="{FF2B5EF4-FFF2-40B4-BE49-F238E27FC236}">
                <a16:creationId xmlns:a16="http://schemas.microsoft.com/office/drawing/2014/main" id="{B085CAEF-8ACF-41FC-9400-BF5B3B2E03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157" y="4956988"/>
            <a:ext cx="23788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P(A)     Prior distribution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29" name="Rectangle 37">
            <a:extLst>
              <a:ext uri="{FF2B5EF4-FFF2-40B4-BE49-F238E27FC236}">
                <a16:creationId xmlns:a16="http://schemas.microsoft.com/office/drawing/2014/main" id="{4575D56D-E155-47AB-BC6C-1F73116B1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157" y="5150663"/>
            <a:ext cx="24125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P(A|B)  Experiment result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30" name="Rectangle 38">
            <a:extLst>
              <a:ext uri="{FF2B5EF4-FFF2-40B4-BE49-F238E27FC236}">
                <a16:creationId xmlns:a16="http://schemas.microsoft.com/office/drawing/2014/main" id="{6F58048D-1A7E-4F36-9E78-28964DDF9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157" y="4712513"/>
            <a:ext cx="16863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Bayesian methods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1" name="Rectangle 33">
            <a:extLst>
              <a:ext uri="{FF2B5EF4-FFF2-40B4-BE49-F238E27FC236}">
                <a16:creationId xmlns:a16="http://schemas.microsoft.com/office/drawing/2014/main" id="{070EF18F-1D60-4CDE-AFCA-72E2DB978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2079" y="1121589"/>
            <a:ext cx="66724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P(A|B) is the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conditional probability 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that A will occur if B has </a:t>
            </a:r>
            <a:r>
              <a:rPr lang="en-US" altLang="sv-SE" sz="1800" dirty="0" err="1">
                <a:solidFill>
                  <a:srgbClr val="1930FF"/>
                </a:solidFill>
                <a:latin typeface="Times" panose="02020603050405020304" pitchFamily="18" charset="0"/>
              </a:rPr>
              <a:t>occured</a:t>
            </a:r>
            <a:endParaRPr lang="en-US" altLang="sv-SE" sz="1800" dirty="0">
              <a:solidFill>
                <a:srgbClr val="1930FF"/>
              </a:solidFill>
              <a:latin typeface="Times" panose="02020603050405020304" pitchFamily="18" charset="0"/>
            </a:endParaRPr>
          </a:p>
        </p:txBody>
      </p:sp>
      <p:sp>
        <p:nvSpPr>
          <p:cNvPr id="32" name="Rectangle 33">
            <a:extLst>
              <a:ext uri="{FF2B5EF4-FFF2-40B4-BE49-F238E27FC236}">
                <a16:creationId xmlns:a16="http://schemas.microsoft.com/office/drawing/2014/main" id="{C0D45A17-B97C-4542-82C3-BE0A352C8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4813" y="721206"/>
            <a:ext cx="36613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P(A) is the probability that A will occur</a:t>
            </a:r>
          </a:p>
        </p:txBody>
      </p:sp>
      <p:sp>
        <p:nvSpPr>
          <p:cNvPr id="33" name="Rectangle 37">
            <a:extLst>
              <a:ext uri="{FF2B5EF4-FFF2-40B4-BE49-F238E27FC236}">
                <a16:creationId xmlns:a16="http://schemas.microsoft.com/office/drawing/2014/main" id="{F5064058-127D-4452-A434-9DB7C1B20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157" y="5368926"/>
            <a:ext cx="273151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P(AB)   Posterior distribution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1347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_x0000_tole_rId11" hidden="1">
            <a:extLst>
              <a:ext uri="{FF2B5EF4-FFF2-40B4-BE49-F238E27FC236}">
                <a16:creationId xmlns:a16="http://schemas.microsoft.com/office/drawing/2014/main" id="{4D442FBB-2079-4262-813A-27FED90EFAD7}"/>
              </a:ext>
            </a:extLst>
          </p:cNvPr>
          <p:cNvSpPr>
            <a:spLocks noSelect="1" noChangeAspect="1" noChangeArrowheads="1"/>
          </p:cNvSpPr>
          <p:nvPr/>
        </p:nvSpPr>
        <p:spPr bwMode="auto">
          <a:xfrm>
            <a:off x="0" y="457200"/>
            <a:ext cx="6350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5" name="_x0000_tole_rId13" hidden="1">
            <a:extLst>
              <a:ext uri="{FF2B5EF4-FFF2-40B4-BE49-F238E27FC236}">
                <a16:creationId xmlns:a16="http://schemas.microsoft.com/office/drawing/2014/main" id="{0FC48A24-1737-4EC3-A473-4CDF32659F25}"/>
              </a:ext>
            </a:extLst>
          </p:cNvPr>
          <p:cNvSpPr>
            <a:spLocks noSelect="1" noChangeAspect="1" noChangeArrowheads="1"/>
          </p:cNvSpPr>
          <p:nvPr/>
        </p:nvSpPr>
        <p:spPr bwMode="auto">
          <a:xfrm>
            <a:off x="0" y="849313"/>
            <a:ext cx="6350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6" name="_x0000_tole_rId15" hidden="1">
            <a:extLst>
              <a:ext uri="{FF2B5EF4-FFF2-40B4-BE49-F238E27FC236}">
                <a16:creationId xmlns:a16="http://schemas.microsoft.com/office/drawing/2014/main" id="{288CEF9D-A8B1-40F6-8EF2-00C1D947D323}"/>
              </a:ext>
            </a:extLst>
          </p:cNvPr>
          <p:cNvSpPr>
            <a:spLocks noSelect="1" noChangeAspect="1" noChangeArrowheads="1"/>
          </p:cNvSpPr>
          <p:nvPr/>
        </p:nvSpPr>
        <p:spPr bwMode="auto">
          <a:xfrm>
            <a:off x="0" y="1077913"/>
            <a:ext cx="6350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7" name="_x0000_tole_rId17" hidden="1">
            <a:extLst>
              <a:ext uri="{FF2B5EF4-FFF2-40B4-BE49-F238E27FC236}">
                <a16:creationId xmlns:a16="http://schemas.microsoft.com/office/drawing/2014/main" id="{8D600583-7868-4EF3-855E-5D1A505761B3}"/>
              </a:ext>
            </a:extLst>
          </p:cNvPr>
          <p:cNvSpPr>
            <a:spLocks noSelect="1" noChangeAspect="1" noChangeArrowheads="1"/>
          </p:cNvSpPr>
          <p:nvPr/>
        </p:nvSpPr>
        <p:spPr bwMode="auto">
          <a:xfrm>
            <a:off x="0" y="1306513"/>
            <a:ext cx="6350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8" name="_x0000_tole_rId19" hidden="1">
            <a:extLst>
              <a:ext uri="{FF2B5EF4-FFF2-40B4-BE49-F238E27FC236}">
                <a16:creationId xmlns:a16="http://schemas.microsoft.com/office/drawing/2014/main" id="{2700AA67-7060-49D6-91A7-86A2AD79939A}"/>
              </a:ext>
            </a:extLst>
          </p:cNvPr>
          <p:cNvSpPr>
            <a:spLocks noSelect="1" noChangeAspect="1" noChangeArrowheads="1"/>
          </p:cNvSpPr>
          <p:nvPr/>
        </p:nvSpPr>
        <p:spPr bwMode="auto">
          <a:xfrm>
            <a:off x="0" y="3200400"/>
            <a:ext cx="6350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9" name="_x0000_tole_rId21" hidden="1">
            <a:extLst>
              <a:ext uri="{FF2B5EF4-FFF2-40B4-BE49-F238E27FC236}">
                <a16:creationId xmlns:a16="http://schemas.microsoft.com/office/drawing/2014/main" id="{C0DAD29A-3539-494F-8B0C-904C81CB69B5}"/>
              </a:ext>
            </a:extLst>
          </p:cNvPr>
          <p:cNvSpPr>
            <a:spLocks noSelect="1" noChangeAspect="1" noChangeArrowheads="1"/>
          </p:cNvSpPr>
          <p:nvPr/>
        </p:nvSpPr>
        <p:spPr bwMode="auto">
          <a:xfrm>
            <a:off x="0" y="3821113"/>
            <a:ext cx="6350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0" name="_x0000_tole_rId23" hidden="1">
            <a:extLst>
              <a:ext uri="{FF2B5EF4-FFF2-40B4-BE49-F238E27FC236}">
                <a16:creationId xmlns:a16="http://schemas.microsoft.com/office/drawing/2014/main" id="{EDED8095-C43A-4BB2-9DE1-0CF8A2859870}"/>
              </a:ext>
            </a:extLst>
          </p:cNvPr>
          <p:cNvSpPr>
            <a:spLocks noSelect="1" noChangeAspect="1" noChangeArrowheads="1"/>
          </p:cNvSpPr>
          <p:nvPr/>
        </p:nvSpPr>
        <p:spPr bwMode="auto">
          <a:xfrm>
            <a:off x="0" y="4670425"/>
            <a:ext cx="6350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1" name="_x0000_tole_rId25" hidden="1">
            <a:extLst>
              <a:ext uri="{FF2B5EF4-FFF2-40B4-BE49-F238E27FC236}">
                <a16:creationId xmlns:a16="http://schemas.microsoft.com/office/drawing/2014/main" id="{DEA8C189-FC3C-4BEB-B86F-FE0AD0008B0A}"/>
              </a:ext>
            </a:extLst>
          </p:cNvPr>
          <p:cNvSpPr>
            <a:spLocks noSelect="1" noChangeAspect="1" noChangeArrowheads="1"/>
          </p:cNvSpPr>
          <p:nvPr/>
        </p:nvSpPr>
        <p:spPr bwMode="auto">
          <a:xfrm>
            <a:off x="0" y="5062538"/>
            <a:ext cx="6350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2" name="_x0000_tole_rId27" hidden="1">
            <a:extLst>
              <a:ext uri="{FF2B5EF4-FFF2-40B4-BE49-F238E27FC236}">
                <a16:creationId xmlns:a16="http://schemas.microsoft.com/office/drawing/2014/main" id="{E87B691C-12CA-4A88-BC8A-49198AC77256}"/>
              </a:ext>
            </a:extLst>
          </p:cNvPr>
          <p:cNvSpPr>
            <a:spLocks noSelect="1" noChangeAspect="1" noChangeArrowheads="1"/>
          </p:cNvSpPr>
          <p:nvPr/>
        </p:nvSpPr>
        <p:spPr bwMode="auto">
          <a:xfrm>
            <a:off x="0" y="5519738"/>
            <a:ext cx="6350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5" name="Rectangle 21">
            <a:extLst>
              <a:ext uri="{FF2B5EF4-FFF2-40B4-BE49-F238E27FC236}">
                <a16:creationId xmlns:a16="http://schemas.microsoft.com/office/drawing/2014/main" id="{E8426FFC-D04D-4905-AE72-F5B5A25F4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977" y="1041977"/>
            <a:ext cx="9164688" cy="1702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>
              <a:lnSpc>
                <a:spcPct val="150000"/>
              </a:lnSpc>
            </a:pPr>
            <a:r>
              <a:rPr lang="en-GB" altLang="sv-SE" dirty="0">
                <a:solidFill>
                  <a:srgbClr val="1B5CED"/>
                </a:solidFill>
                <a:ea typeface="Times New Roman" panose="02020603050405020304" pitchFamily="18" charset="0"/>
              </a:rPr>
              <a:t>In the Bayesian approach p is interpreted as the degree of belief and </a:t>
            </a:r>
          </a:p>
          <a:p>
            <a:pPr lvl="0" algn="just">
              <a:lnSpc>
                <a:spcPct val="150000"/>
              </a:lnSpc>
            </a:pPr>
            <a:r>
              <a:rPr lang="en-GB" altLang="sv-SE" dirty="0">
                <a:solidFill>
                  <a:srgbClr val="1B5CED"/>
                </a:solidFill>
                <a:ea typeface="Times New Roman" panose="02020603050405020304" pitchFamily="18" charset="0"/>
              </a:rPr>
              <a:t>the Bayes’ theorem is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used to </a:t>
            </a:r>
            <a:r>
              <a:rPr kumimoji="0" lang="en-GB" altLang="sv-SE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combine results from different experiments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6400800" algn="r"/>
              </a:tabLst>
            </a:pP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</a:t>
            </a:r>
            <a:r>
              <a:rPr kumimoji="0" lang="en-GB" altLang="sv-SE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priori</a:t>
            </a:r>
            <a:r>
              <a:rPr kumimoji="0" lang="en-GB" altLang="sv-SE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altLang="sv-SE" b="1" dirty="0">
                <a:solidFill>
                  <a:srgbClr val="FF0000"/>
                </a:solidFill>
                <a:ea typeface="Times New Roman" panose="02020603050405020304" pitchFamily="18" charset="0"/>
              </a:rPr>
              <a:t>(initial) k</a:t>
            </a:r>
            <a:r>
              <a:rPr kumimoji="0" lang="en-GB" altLang="sv-SE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nowledge 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can be expressed with a probability distribution </a:t>
            </a:r>
            <a:r>
              <a:rPr kumimoji="0" lang="en-GB" altLang="sv-SE" b="0" i="1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p(</a:t>
            </a:r>
            <a:r>
              <a:rPr kumimoji="0" lang="en-GB" altLang="sv-SE" b="0" i="1" u="none" strike="noStrike" cap="none" normalizeH="0" baseline="0" dirty="0" err="1">
                <a:ln>
                  <a:noFill/>
                </a:ln>
                <a:solidFill>
                  <a:srgbClr val="1B5CED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</a:rPr>
              <a:t>m</a:t>
            </a:r>
            <a:r>
              <a:rPr kumimoji="0" lang="en-GB" altLang="sv-SE" b="0" i="1" u="none" strike="noStrike" cap="none" normalizeH="0" baseline="0" dirty="0" err="1">
                <a:ln>
                  <a:noFill/>
                </a:ln>
                <a:solidFill>
                  <a:srgbClr val="1B5CED"/>
                </a:solidFill>
                <a:effectLst/>
                <a:ea typeface="Times New Roman" panose="02020603050405020304" pitchFamily="18" charset="0"/>
              </a:rPr>
              <a:t>,</a:t>
            </a:r>
            <a:r>
              <a:rPr kumimoji="0" lang="en-GB" altLang="sv-SE" b="0" i="1" u="none" strike="noStrike" cap="none" normalizeH="0" baseline="0" dirty="0" err="1">
                <a:ln>
                  <a:noFill/>
                </a:ln>
                <a:solidFill>
                  <a:srgbClr val="1B5CED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</a:rPr>
              <a:t>s</a:t>
            </a:r>
            <a:r>
              <a:rPr kumimoji="0" lang="en-GB" altLang="sv-SE" b="0" i="1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ea typeface="Times New Roman" panose="02020603050405020304" pitchFamily="18" charset="0"/>
              </a:rPr>
              <a:t>),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6400800" algn="r"/>
              </a:tabLst>
            </a:pP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which has a mean, </a:t>
            </a:r>
            <a:r>
              <a:rPr kumimoji="0" lang="en-GB" altLang="sv-SE" b="0" i="1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</a:rPr>
              <a:t>m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ea typeface="Times New Roman" panose="02020603050405020304" pitchFamily="18" charset="0"/>
              </a:rPr>
              <a:t>, and a standard deviation, </a:t>
            </a:r>
            <a:r>
              <a:rPr kumimoji="0" lang="en-GB" altLang="sv-SE" b="0" i="1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</a:rPr>
              <a:t>s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ea typeface="Times New Roman" panose="02020603050405020304" pitchFamily="18" charset="0"/>
              </a:rPr>
              <a:t>. </a:t>
            </a:r>
          </a:p>
        </p:txBody>
      </p:sp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E5C980D2-B3E1-46BC-89A6-2591BECFBC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880108"/>
              </p:ext>
            </p:extLst>
          </p:nvPr>
        </p:nvGraphicFramePr>
        <p:xfrm>
          <a:off x="8459788" y="4262236"/>
          <a:ext cx="3186112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1" name="Drawing" r:id="rId3" imgW="1893243" imgH="1112520" progId="Canvas.Drawing.X">
                  <p:embed/>
                </p:oleObj>
              </mc:Choice>
              <mc:Fallback>
                <p:oleObj name="Drawing" r:id="rId3" imgW="1893243" imgH="1112520" progId="Canvas.Drawing.X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630E6AAF-287C-4616-BE1B-20A620F6B71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9788" y="4262236"/>
                        <a:ext cx="3186112" cy="18716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itle 1">
            <a:extLst>
              <a:ext uri="{FF2B5EF4-FFF2-40B4-BE49-F238E27FC236}">
                <a16:creationId xmlns:a16="http://schemas.microsoft.com/office/drawing/2014/main" id="{3B388566-13BE-4F39-BF6F-F06CA7A6E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690"/>
            <a:ext cx="10515600" cy="810512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</a:t>
            </a:r>
            <a:r>
              <a:rPr lang="sv-SE" b="1" dirty="0" err="1">
                <a:solidFill>
                  <a:srgbClr val="FF0000"/>
                </a:solidFill>
              </a:rPr>
              <a:t>Bayesian</a:t>
            </a:r>
            <a:r>
              <a:rPr lang="sv-SE" b="1" dirty="0">
                <a:solidFill>
                  <a:srgbClr val="FF0000"/>
                </a:solidFill>
              </a:rPr>
              <a:t> approach</a:t>
            </a:r>
          </a:p>
        </p:txBody>
      </p:sp>
      <p:sp>
        <p:nvSpPr>
          <p:cNvPr id="24" name="Rectangle 21">
            <a:extLst>
              <a:ext uri="{FF2B5EF4-FFF2-40B4-BE49-F238E27FC236}">
                <a16:creationId xmlns:a16="http://schemas.microsoft.com/office/drawing/2014/main" id="{6E222833-B28B-407A-B2F6-8401386D2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977" y="2952243"/>
            <a:ext cx="9010800" cy="2118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6400800" algn="r"/>
              </a:tabLst>
            </a:pPr>
            <a:r>
              <a:rPr lang="en-GB" altLang="sv-SE" dirty="0">
                <a:solidFill>
                  <a:srgbClr val="1B5CED"/>
                </a:solidFill>
                <a:ea typeface="Times New Roman" panose="02020603050405020304" pitchFamily="18" charset="0"/>
              </a:rPr>
              <a:t>The r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ea typeface="Times New Roman" panose="02020603050405020304" pitchFamily="18" charset="0"/>
              </a:rPr>
              <a:t>esult of an experiment can be expressed with the probability distribution </a:t>
            </a:r>
            <a:r>
              <a:rPr kumimoji="0" lang="en-GB" altLang="sv-SE" b="0" i="1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p´(</a:t>
            </a:r>
            <a:r>
              <a:rPr kumimoji="0" lang="en-GB" altLang="sv-SE" b="0" i="1" u="none" strike="noStrike" cap="none" normalizeH="0" baseline="0" dirty="0" err="1">
                <a:ln>
                  <a:noFill/>
                </a:ln>
                <a:solidFill>
                  <a:srgbClr val="1B5CED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</a:rPr>
              <a:t>m</a:t>
            </a:r>
            <a:r>
              <a:rPr kumimoji="0" lang="en-GB" altLang="sv-SE" b="0" i="1" u="none" strike="noStrike" cap="none" normalizeH="0" baseline="0" dirty="0" err="1">
                <a:ln>
                  <a:noFill/>
                </a:ln>
                <a:solidFill>
                  <a:srgbClr val="1B5CED"/>
                </a:solidFill>
                <a:effectLst/>
                <a:ea typeface="Times New Roman" panose="02020603050405020304" pitchFamily="18" charset="0"/>
              </a:rPr>
              <a:t>´,</a:t>
            </a:r>
            <a:r>
              <a:rPr kumimoji="0" lang="en-GB" altLang="sv-SE" b="0" i="1" u="none" strike="noStrike" cap="none" normalizeH="0" baseline="0" dirty="0" err="1">
                <a:ln>
                  <a:noFill/>
                </a:ln>
                <a:solidFill>
                  <a:srgbClr val="1B5CED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</a:rPr>
              <a:t>s</a:t>
            </a:r>
            <a:r>
              <a:rPr kumimoji="0" lang="en-GB" altLang="sv-SE" b="0" i="1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ea typeface="Times New Roman" panose="02020603050405020304" pitchFamily="18" charset="0"/>
              </a:rPr>
              <a:t>´)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Bayesian statistics, these results are combined into an </a:t>
            </a:r>
            <a:r>
              <a:rPr kumimoji="0" lang="en-GB" altLang="sv-SE" b="0" i="1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posteriori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result </a:t>
            </a:r>
            <a:r>
              <a:rPr lang="en-GB" altLang="sv-SE" i="1" dirty="0">
                <a:solidFill>
                  <a:srgbClr val="1B5CED"/>
                </a:solidFill>
                <a:ea typeface="Times New Roman" panose="02020603050405020304" pitchFamily="18" charset="0"/>
              </a:rPr>
              <a:t>p”(</a:t>
            </a:r>
            <a:r>
              <a:rPr lang="en-GB" altLang="sv-SE" i="1" dirty="0" err="1">
                <a:solidFill>
                  <a:srgbClr val="1B5CED"/>
                </a:solidFill>
                <a:latin typeface="Symbol" panose="05050102010706020507" pitchFamily="18" charset="2"/>
                <a:ea typeface="Times New Roman" panose="02020603050405020304" pitchFamily="18" charset="0"/>
              </a:rPr>
              <a:t>m</a:t>
            </a:r>
            <a:r>
              <a:rPr lang="en-GB" altLang="sv-SE" i="1" dirty="0" err="1">
                <a:solidFill>
                  <a:srgbClr val="1B5CED"/>
                </a:solidFill>
                <a:ea typeface="Times New Roman" panose="02020603050405020304" pitchFamily="18" charset="0"/>
              </a:rPr>
              <a:t>”,</a:t>
            </a:r>
            <a:r>
              <a:rPr lang="en-GB" altLang="sv-SE" i="1" dirty="0" err="1">
                <a:solidFill>
                  <a:srgbClr val="1B5CED"/>
                </a:solidFill>
                <a:latin typeface="Symbol" panose="05050102010706020507" pitchFamily="18" charset="2"/>
                <a:ea typeface="Times New Roman" panose="02020603050405020304" pitchFamily="18" charset="0"/>
              </a:rPr>
              <a:t>s</a:t>
            </a:r>
            <a:r>
              <a:rPr lang="en-GB" altLang="sv-SE" i="1" dirty="0">
                <a:solidFill>
                  <a:srgbClr val="1B5CED"/>
                </a:solidFill>
                <a:ea typeface="Times New Roman" panose="02020603050405020304" pitchFamily="18" charset="0"/>
              </a:rPr>
              <a:t>”)</a:t>
            </a:r>
            <a:r>
              <a:rPr lang="en-GB" altLang="sv-SE" dirty="0">
                <a:solidFill>
                  <a:srgbClr val="1B5CED"/>
                </a:solidFill>
                <a:ea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GB" altLang="sv-SE" dirty="0">
              <a:solidFill>
                <a:srgbClr val="1B5CED"/>
              </a:solidFill>
              <a:ea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endParaRPr lang="en-GB" altLang="sv-SE" dirty="0">
              <a:solidFill>
                <a:srgbClr val="1B5CED"/>
              </a:solidFill>
              <a:ea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GB" altLang="sv-SE" dirty="0">
                <a:solidFill>
                  <a:srgbClr val="1B5CED"/>
                </a:solidFill>
                <a:ea typeface="Times New Roman" panose="02020603050405020304" pitchFamily="18" charset="0"/>
              </a:rPr>
              <a:t>c is a normalization coefficient 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BF8A6CAC-F5D8-46B2-A54B-CB27A9AF00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495236"/>
              </p:ext>
            </p:extLst>
          </p:nvPr>
        </p:nvGraphicFramePr>
        <p:xfrm>
          <a:off x="1306802" y="4062190"/>
          <a:ext cx="3360143" cy="420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2" name="Equation" r:id="rId5" imgW="1879600" imgH="203200" progId="Equation.DSMT4">
                  <p:embed/>
                </p:oleObj>
              </mc:Choice>
              <mc:Fallback>
                <p:oleObj name="Equation" r:id="rId5" imgW="1879600" imgH="2032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96A16D3-03A2-4E1F-8A85-73248514850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6802" y="4062190"/>
                        <a:ext cx="3360143" cy="4200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47A1727B-B8F0-46D7-819A-A5F8D330842D}"/>
              </a:ext>
            </a:extLst>
          </p:cNvPr>
          <p:cNvSpPr txBox="1"/>
          <p:nvPr/>
        </p:nvSpPr>
        <p:spPr>
          <a:xfrm>
            <a:off x="1546335" y="-1507909"/>
            <a:ext cx="997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. C</a:t>
            </a:r>
          </a:p>
        </p:txBody>
      </p:sp>
      <p:sp>
        <p:nvSpPr>
          <p:cNvPr id="28" name="Rectangle 21">
            <a:extLst>
              <a:ext uri="{FF2B5EF4-FFF2-40B4-BE49-F238E27FC236}">
                <a16:creationId xmlns:a16="http://schemas.microsoft.com/office/drawing/2014/main" id="{E50FBAE0-4603-4E4C-B7C1-B2DB9092B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977" y="5050253"/>
            <a:ext cx="7917552" cy="45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>
              <a:lnSpc>
                <a:spcPct val="150000"/>
              </a:lnSpc>
            </a:pPr>
            <a:r>
              <a:rPr lang="en-GB" altLang="sv-SE" dirty="0">
                <a:solidFill>
                  <a:srgbClr val="1B5CED"/>
                </a:solidFill>
                <a:ea typeface="Times New Roman" panose="02020603050405020304" pitchFamily="18" charset="0"/>
              </a:rPr>
              <a:t>Here t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 arbitrariness of the </a:t>
            </a:r>
            <a:r>
              <a:rPr lang="en-GB" altLang="sv-SE" dirty="0">
                <a:solidFill>
                  <a:srgbClr val="1B5CED"/>
                </a:solidFill>
                <a:ea typeface="Times New Roman" panose="02020603050405020304" pitchFamily="18" charset="0"/>
              </a:rPr>
              <a:t>selection of the </a:t>
            </a:r>
            <a:r>
              <a:rPr lang="en-GB" altLang="sv-SE" i="1" dirty="0">
                <a:solidFill>
                  <a:srgbClr val="1B5CED"/>
                </a:solidFill>
                <a:ea typeface="Times New Roman" panose="02020603050405020304" pitchFamily="18" charset="0"/>
              </a:rPr>
              <a:t>a priori </a:t>
            </a:r>
            <a:r>
              <a:rPr lang="en-GB" altLang="sv-SE" dirty="0">
                <a:solidFill>
                  <a:srgbClr val="1B5CED"/>
                </a:solidFill>
                <a:ea typeface="Times New Roman" panose="02020603050405020304" pitchFamily="18" charset="0"/>
              </a:rPr>
              <a:t>knowledge is a problem</a:t>
            </a:r>
            <a:endParaRPr kumimoji="0" lang="en-GB" altLang="sv-SE" b="0" i="0" u="none" strike="noStrike" cap="none" normalizeH="0" baseline="0" dirty="0">
              <a:ln>
                <a:noFill/>
              </a:ln>
              <a:solidFill>
                <a:srgbClr val="1B5CED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E3441-83ED-4436-A8B4-B7EDDED5FA2B}"/>
              </a:ext>
            </a:extLst>
          </p:cNvPr>
          <p:cNvSpPr txBox="1"/>
          <p:nvPr/>
        </p:nvSpPr>
        <p:spPr>
          <a:xfrm flipH="1">
            <a:off x="4675060" y="4077570"/>
            <a:ext cx="663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baseline="30000" dirty="0"/>
              <a:t>. </a:t>
            </a:r>
            <a:r>
              <a:rPr lang="sv-SE" dirty="0"/>
              <a:t>C </a:t>
            </a:r>
          </a:p>
        </p:txBody>
      </p:sp>
    </p:spTree>
    <p:extLst>
      <p:ext uri="{BB962C8B-B14F-4D97-AF65-F5344CB8AC3E}">
        <p14:creationId xmlns:p14="http://schemas.microsoft.com/office/powerpoint/2010/main" val="256319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193C832-DCB9-4AB7-87BD-00FD93B808AA}"/>
              </a:ext>
            </a:extLst>
          </p:cNvPr>
          <p:cNvSpPr/>
          <p:nvPr/>
        </p:nvSpPr>
        <p:spPr>
          <a:xfrm>
            <a:off x="2392243" y="504313"/>
            <a:ext cx="8239898" cy="5859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r>
              <a:rPr lang="en-GB" altLang="sv-SE" b="1" dirty="0">
                <a:solidFill>
                  <a:srgbClr val="FF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This process can then be repeated with more experiments.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endParaRPr lang="en-GB" altLang="sv-SE" dirty="0">
              <a:solidFill>
                <a:srgbClr val="1B5CED"/>
              </a:solidFill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p(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baseline="-25000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altLang="sv-SE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baseline="-25000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)= p(</a:t>
            </a:r>
            <a:r>
              <a:rPr lang="en-GB" altLang="sv-SE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baseline="-25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</a:t>
            </a:r>
            <a:r>
              <a:rPr lang="en-GB" altLang="sv-SE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baseline="-25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 . p(</a:t>
            </a:r>
            <a:r>
              <a:rPr lang="en-GB" altLang="sv-SE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baseline="-25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1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</a:t>
            </a:r>
            <a:r>
              <a:rPr lang="en-GB" altLang="sv-SE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baseline="-25000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1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 . p(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baseline="-25000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a</a:t>
            </a:r>
            <a:r>
              <a:rPr lang="en-GB" altLang="sv-SE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baseline="-25000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a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 . c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endParaRPr lang="en-GB" altLang="sv-SE" dirty="0">
              <a:solidFill>
                <a:srgbClr val="1B5CED"/>
              </a:solidFill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r>
              <a:rPr lang="en-GB" altLang="sv-SE" dirty="0">
                <a:solidFill>
                  <a:srgbClr val="1B5CED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If p is normal then n combined identical experiments will result in: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endParaRPr lang="en-GB" altLang="sv-SE" dirty="0">
              <a:solidFill>
                <a:srgbClr val="1B5CED"/>
              </a:solidFill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p(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baseline="-25000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GB" altLang="sv-SE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baseline="-25000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)= p(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 .     . p(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 . c</a:t>
            </a:r>
            <a:endParaRPr lang="en-GB" altLang="sv-SE" b="1" dirty="0"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r>
              <a:rPr lang="en-GB" altLang="sv-SE" dirty="0">
                <a:solidFill>
                  <a:srgbClr val="1B5CED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                         N times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(2</a:t>
            </a:r>
            <a:r>
              <a:rPr lang="en-GB" altLang="sv-SE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ps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/N)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-1/2</a:t>
            </a:r>
            <a:r>
              <a:rPr lang="en-GB" altLang="sv-SE" baseline="2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.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e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-N(x-</a:t>
            </a:r>
            <a:r>
              <a:rPr lang="en-GB" altLang="sv-SE" baseline="30000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</a:t>
            </a:r>
            <a:r>
              <a:rPr lang="en-GB" altLang="sv-SE" baseline="4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/(2</a:t>
            </a:r>
            <a:r>
              <a:rPr lang="en-GB" altLang="sv-SE" baseline="30000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baseline="4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=(2</a:t>
            </a:r>
            <a:r>
              <a:rPr lang="en-GB" altLang="sv-SE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ps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-1/2</a:t>
            </a:r>
            <a:r>
              <a:rPr lang="en-GB" altLang="sv-SE" baseline="2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.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e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-(x-</a:t>
            </a:r>
            <a:r>
              <a:rPr lang="en-GB" altLang="sv-SE" baseline="30000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</a:t>
            </a:r>
            <a:r>
              <a:rPr lang="en-GB" altLang="sv-SE" baseline="4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/(2</a:t>
            </a:r>
            <a:r>
              <a:rPr lang="en-GB" altLang="sv-SE" baseline="30000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baseline="4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).  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.  . (2</a:t>
            </a:r>
            <a:r>
              <a:rPr lang="en-GB" altLang="sv-SE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ps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-1/2</a:t>
            </a:r>
            <a:r>
              <a:rPr lang="en-GB" altLang="sv-SE" baseline="2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.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e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-(x-</a:t>
            </a:r>
            <a:r>
              <a:rPr lang="en-GB" altLang="sv-SE" baseline="30000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</a:t>
            </a:r>
            <a:r>
              <a:rPr lang="en-GB" altLang="sv-SE" baseline="4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/(2</a:t>
            </a:r>
            <a:r>
              <a:rPr lang="en-GB" altLang="sv-SE" baseline="30000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baseline="4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altLang="sv-SE" baseline="300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 . c </a:t>
            </a: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r>
              <a:rPr lang="en-GB" altLang="sv-SE" dirty="0">
                <a:solidFill>
                  <a:srgbClr val="1B5CED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                                                                        N times</a:t>
            </a: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N(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/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sqrt(</a:t>
            </a:r>
            <a:r>
              <a:rPr lang="en-GB" altLang="sv-SE" dirty="0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N)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)= N(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 .     . N(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GB" altLang="sv-SE" dirty="0" err="1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</a:t>
            </a:r>
            <a:r>
              <a:rPr lang="en-GB" altLang="sv-SE" dirty="0" err="1">
                <a:latin typeface="Symbol" panose="05050102010706020507" pitchFamily="18" charset="2"/>
                <a:ea typeface="Times New Roman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altLang="sv-SE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 . c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r>
              <a:rPr lang="en-GB" altLang="sv-SE" dirty="0">
                <a:solidFill>
                  <a:srgbClr val="1B5CED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                                     N times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r>
              <a:rPr lang="en-GB" altLang="sv-SE" b="1" dirty="0">
                <a:solidFill>
                  <a:srgbClr val="FF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The same result as the Central Limit Theorem</a:t>
            </a:r>
            <a:endParaRPr lang="en-GB" altLang="sv-SE" b="1" dirty="0">
              <a:solidFill>
                <a:srgbClr val="1B5CED"/>
              </a:solidFill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</a:pPr>
            <a:endParaRPr lang="en-GB" altLang="sv-SE" b="1" dirty="0">
              <a:solidFill>
                <a:srgbClr val="1B5CED"/>
              </a:solidFill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1356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BC74893-B6EE-46A1-AE51-2EC58C555D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843040"/>
              </p:ext>
            </p:extLst>
          </p:nvPr>
        </p:nvGraphicFramePr>
        <p:xfrm>
          <a:off x="3107552" y="820795"/>
          <a:ext cx="2116095" cy="957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86" name="Equation" r:id="rId3" imgW="1371600" imgH="635000" progId="Equation.DSMT4">
                  <p:embed/>
                </p:oleObj>
              </mc:Choice>
              <mc:Fallback>
                <p:oleObj name="Equation" r:id="rId3" imgW="1371600" imgH="6350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2EAC567D-D9AD-44AB-B56C-C13A03487D6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7552" y="820795"/>
                        <a:ext cx="2116095" cy="9576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F7B6B3F-0522-46C8-ADB7-052BAB5295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237508"/>
              </p:ext>
            </p:extLst>
          </p:nvPr>
        </p:nvGraphicFramePr>
        <p:xfrm>
          <a:off x="2096658" y="2643664"/>
          <a:ext cx="3877958" cy="1267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87" name="Equation" r:id="rId5" imgW="2628900" imgH="838200" progId="Equation.DSMT4">
                  <p:embed/>
                </p:oleObj>
              </mc:Choice>
              <mc:Fallback>
                <p:oleObj name="Equation" r:id="rId5" imgW="2628900" imgH="8382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1A9DF448-15ED-46E8-9555-AE5F75651B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6658" y="2643664"/>
                        <a:ext cx="3877958" cy="12673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AA393085-EC3C-4926-BFE1-12CB2370EA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1286002"/>
              </p:ext>
            </p:extLst>
          </p:nvPr>
        </p:nvGraphicFramePr>
        <p:xfrm>
          <a:off x="3240894" y="4258534"/>
          <a:ext cx="1355820" cy="708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88" name="Equation" r:id="rId7" imgW="800100" imgH="419100" progId="Equation.DSMT4">
                  <p:embed/>
                </p:oleObj>
              </mc:Choice>
              <mc:Fallback>
                <p:oleObj name="Equation" r:id="rId7" imgW="800100" imgH="4191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1C8AB398-46AD-4B1B-8FE8-2FAC625685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0894" y="4258534"/>
                        <a:ext cx="1355820" cy="7080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3">
            <a:extLst>
              <a:ext uri="{FF2B5EF4-FFF2-40B4-BE49-F238E27FC236}">
                <a16:creationId xmlns:a16="http://schemas.microsoft.com/office/drawing/2014/main" id="{BC904FA2-2D94-47D5-BBC5-2853946246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88" y="304817"/>
            <a:ext cx="106795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If the probability distributions are normal, the relationship between the means and the variances will be</a:t>
            </a:r>
            <a:r>
              <a:rPr kumimoji="0" lang="en-GB" altLang="sv-SE" sz="1200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kumimoji="0" lang="sv-SE" altLang="sv-SE" sz="400" b="0" i="0" u="none" strike="noStrike" cap="none" normalizeH="0" baseline="0" dirty="0">
              <a:ln>
                <a:noFill/>
              </a:ln>
              <a:solidFill>
                <a:srgbClr val="1B5CED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4">
            <a:extLst>
              <a:ext uri="{FF2B5EF4-FFF2-40B4-BE49-F238E27FC236}">
                <a16:creationId xmlns:a16="http://schemas.microsoft.com/office/drawing/2014/main" id="{DE0844B6-EFBC-4A8C-9051-5046F9B68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855" y="2109739"/>
            <a:ext cx="66479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6400800" algn="r"/>
              </a:tabLst>
            </a:pP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This, in turn, can be restated as</a:t>
            </a:r>
            <a:r>
              <a:rPr kumimoji="0" lang="en-GB" altLang="sv-S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endParaRPr kumimoji="0" lang="en-GB" alt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5">
            <a:extLst>
              <a:ext uri="{FF2B5EF4-FFF2-40B4-BE49-F238E27FC236}">
                <a16:creationId xmlns:a16="http://schemas.microsoft.com/office/drawing/2014/main" id="{913F24E5-8939-4AD3-9E4B-A4A6C89F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4009598"/>
            <a:ext cx="29546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6400800" algn="r"/>
              </a:tabLst>
            </a:pPr>
            <a:r>
              <a:rPr kumimoji="0" lang="en-US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where</a:t>
            </a:r>
            <a:r>
              <a:rPr kumimoji="0" lang="en-GB" altLang="sv-S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endParaRPr kumimoji="0" lang="en-GB" alt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6">
            <a:extLst>
              <a:ext uri="{FF2B5EF4-FFF2-40B4-BE49-F238E27FC236}">
                <a16:creationId xmlns:a16="http://schemas.microsoft.com/office/drawing/2014/main" id="{4F6741EB-A4ED-470D-916F-5EA4BBE21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806" y="5263126"/>
            <a:ext cx="1036694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64008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6400800" algn="r"/>
              </a:tabLst>
            </a:pPr>
            <a:r>
              <a:rPr kumimoji="0" lang="en-US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is a reduction factor expressing how much the variance reduces when incorporating the information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6400800" algn="r"/>
              </a:tabLst>
            </a:pPr>
            <a:r>
              <a:rPr kumimoji="0" lang="en-US" altLang="sv-SE" b="0" i="0" u="none" strike="noStrike" cap="none" normalizeH="0" baseline="0" dirty="0">
                <a:ln>
                  <a:noFill/>
                </a:ln>
                <a:solidFill>
                  <a:srgbClr val="1B5CE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from the second experiment. </a:t>
            </a:r>
            <a:endParaRPr kumimoji="0" lang="en-GB" altLang="sv-SE" b="0" i="0" u="none" strike="noStrike" cap="none" normalizeH="0" baseline="0" dirty="0">
              <a:ln>
                <a:noFill/>
              </a:ln>
              <a:solidFill>
                <a:srgbClr val="1B5CED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2342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6758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Stochastic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Processes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A6ECD97-7C9D-4F4F-8001-6D3EE0364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6115" y="1155137"/>
            <a:ext cx="7967663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sv-SE" altLang="sv-SE" sz="140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FF54279-1390-49F6-A19B-4CC096360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6528" y="2816537"/>
            <a:ext cx="51937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A stochastic process is a family (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ensemble</a:t>
            </a:r>
            <a:r>
              <a:rPr lang="en-US" altLang="sv-SE" sz="1800" dirty="0">
                <a:solidFill>
                  <a:srgbClr val="FF3300"/>
                </a:solidFill>
                <a:latin typeface="Times" panose="02020603050405020304" pitchFamily="18" charset="0"/>
              </a:rPr>
              <a:t>)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of functions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0303631-2123-484C-8B06-CF351B8C9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318" y="3657272"/>
            <a:ext cx="6705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depends on time t and the outcome of the experiment </a:t>
            </a:r>
            <a:r>
              <a:rPr lang="en-US" altLang="sv-SE" sz="1800" dirty="0">
                <a:solidFill>
                  <a:srgbClr val="6600FF"/>
                </a:solidFill>
                <a:latin typeface="Symbol" panose="05050102010706020507" pitchFamily="18" charset="2"/>
              </a:rPr>
              <a:t>z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(family member)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3CFEA4-3D27-4EE0-B6BA-3528FAC3E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7909" y="4103682"/>
            <a:ext cx="93358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It is thus a time dependent stochastic variable whose values can be described by a </a:t>
            </a:r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</a:rPr>
              <a:t>multiordered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PDF:</a:t>
            </a:r>
          </a:p>
        </p:txBody>
      </p:sp>
      <p:graphicFrame>
        <p:nvGraphicFramePr>
          <p:cNvPr id="10" name="Object 7">
            <a:extLst>
              <a:ext uri="{FF2B5EF4-FFF2-40B4-BE49-F238E27FC236}">
                <a16:creationId xmlns:a16="http://schemas.microsoft.com/office/drawing/2014/main" id="{438D271A-CCC8-42B4-B81F-00D5B1D343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8969927"/>
              </p:ext>
            </p:extLst>
          </p:nvPr>
        </p:nvGraphicFramePr>
        <p:xfrm>
          <a:off x="4035240" y="1407301"/>
          <a:ext cx="4368800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0" name="Drawing" r:id="rId3" imgW="3276810" imgH="472726" progId="Canvas.Drawing.9">
                  <p:embed/>
                </p:oleObj>
              </mc:Choice>
              <mc:Fallback>
                <p:oleObj name="Drawing" r:id="rId3" imgW="3276810" imgH="472726" progId="Canvas.Drawing.9">
                  <p:embed/>
                  <p:pic>
                    <p:nvPicPr>
                      <p:cNvPr id="48135" name="Object 7">
                        <a:extLst>
                          <a:ext uri="{FF2B5EF4-FFF2-40B4-BE49-F238E27FC236}">
                            <a16:creationId xmlns:a16="http://schemas.microsoft.com/office/drawing/2014/main" id="{BD33C427-B7D8-4D14-BBAE-7DA7AA31FBD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5240" y="1407301"/>
                        <a:ext cx="4368800" cy="32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Line 18">
            <a:extLst>
              <a:ext uri="{FF2B5EF4-FFF2-40B4-BE49-F238E27FC236}">
                <a16:creationId xmlns:a16="http://schemas.microsoft.com/office/drawing/2014/main" id="{F9EC4382-633C-4ECA-A231-A1AD86A4062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208245" y="1777189"/>
            <a:ext cx="261937" cy="136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" name="Text Box 19">
            <a:extLst>
              <a:ext uri="{FF2B5EF4-FFF2-40B4-BE49-F238E27FC236}">
                <a16:creationId xmlns:a16="http://schemas.microsoft.com/office/drawing/2014/main" id="{B419F5B6-79F7-4E5C-B907-2B8031289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520" y="1785126"/>
            <a:ext cx="1056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6600FF"/>
                </a:solidFill>
                <a:latin typeface="Times" panose="02020603050405020304" pitchFamily="18" charset="0"/>
              </a:rPr>
              <a:t>ensemble</a:t>
            </a:r>
          </a:p>
        </p:txBody>
      </p:sp>
      <p:sp>
        <p:nvSpPr>
          <p:cNvPr id="13" name="Line 20">
            <a:extLst>
              <a:ext uri="{FF2B5EF4-FFF2-40B4-BE49-F238E27FC236}">
                <a16:creationId xmlns:a16="http://schemas.microsoft.com/office/drawing/2014/main" id="{3FFCC5CD-FB13-4F59-91A8-FE2CA2D0219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6178" y="1261251"/>
            <a:ext cx="0" cy="593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" name="Text Box 21">
            <a:extLst>
              <a:ext uri="{FF2B5EF4-FFF2-40B4-BE49-F238E27FC236}">
                <a16:creationId xmlns:a16="http://schemas.microsoft.com/office/drawing/2014/main" id="{408B8C0A-18A6-4CC6-B0E8-2D277DF74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6255" y="1812114"/>
            <a:ext cx="17684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>
                <a:solidFill>
                  <a:srgbClr val="6600FF"/>
                </a:solidFill>
                <a:latin typeface="Times" panose="02020603050405020304" pitchFamily="18" charset="0"/>
              </a:rPr>
              <a:t>Random variable</a:t>
            </a:r>
          </a:p>
        </p:txBody>
      </p:sp>
      <p:graphicFrame>
        <p:nvGraphicFramePr>
          <p:cNvPr id="15" name="Object 2">
            <a:extLst>
              <a:ext uri="{FF2B5EF4-FFF2-40B4-BE49-F238E27FC236}">
                <a16:creationId xmlns:a16="http://schemas.microsoft.com/office/drawing/2014/main" id="{8E95BB75-737D-4AE2-A0F1-69AC142CDB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36454"/>
              </p:ext>
            </p:extLst>
          </p:nvPr>
        </p:nvGraphicFramePr>
        <p:xfrm>
          <a:off x="5356145" y="3240970"/>
          <a:ext cx="1479709" cy="403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1" name="Equation" r:id="rId5" imgW="418918" imgH="203112" progId="Equation.3">
                  <p:embed/>
                </p:oleObj>
              </mc:Choice>
              <mc:Fallback>
                <p:oleObj name="Equation" r:id="rId5" imgW="418918" imgH="203112" progId="Equation.3">
                  <p:embed/>
                  <p:pic>
                    <p:nvPicPr>
                      <p:cNvPr id="48140" name="Object 2">
                        <a:extLst>
                          <a:ext uri="{FF2B5EF4-FFF2-40B4-BE49-F238E27FC236}">
                            <a16:creationId xmlns:a16="http://schemas.microsoft.com/office/drawing/2014/main" id="{DD5A4078-8A50-4229-AA63-999EDC319A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6145" y="3240970"/>
                        <a:ext cx="1479709" cy="4033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">
            <a:extLst>
              <a:ext uri="{FF2B5EF4-FFF2-40B4-BE49-F238E27FC236}">
                <a16:creationId xmlns:a16="http://schemas.microsoft.com/office/drawing/2014/main" id="{C398FDD6-DAEB-43FC-8A23-D1FB69F5CA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0272960"/>
              </p:ext>
            </p:extLst>
          </p:nvPr>
        </p:nvGraphicFramePr>
        <p:xfrm>
          <a:off x="4554424" y="4679577"/>
          <a:ext cx="3330431" cy="383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2" name="Equation" r:id="rId7" imgW="1053643" imgH="215806" progId="Equation.3">
                  <p:embed/>
                </p:oleObj>
              </mc:Choice>
              <mc:Fallback>
                <p:oleObj name="Equation" r:id="rId7" imgW="1053643" imgH="215806" progId="Equation.3">
                  <p:embed/>
                  <p:pic>
                    <p:nvPicPr>
                      <p:cNvPr id="48141" name="Object 2">
                        <a:extLst>
                          <a:ext uri="{FF2B5EF4-FFF2-40B4-BE49-F238E27FC236}">
                            <a16:creationId xmlns:a16="http://schemas.microsoft.com/office/drawing/2014/main" id="{8BB1D12D-FBDF-4DEF-B29D-2EC4CFF243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4424" y="4679577"/>
                        <a:ext cx="3330431" cy="3833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11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6758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Stochastic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Processes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17" name="Rectangle 10">
            <a:extLst>
              <a:ext uri="{FF2B5EF4-FFF2-40B4-BE49-F238E27FC236}">
                <a16:creationId xmlns:a16="http://schemas.microsoft.com/office/drawing/2014/main" id="{212F79EE-76BD-4FEA-8E70-C35F21824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7157" y="1003348"/>
            <a:ext cx="728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The mean function </a:t>
            </a:r>
            <a:r>
              <a:rPr lang="en-US" altLang="sv-SE" sz="1800" dirty="0">
                <a:solidFill>
                  <a:srgbClr val="6600FF"/>
                </a:solidFill>
                <a:latin typeface="Symbol" panose="05050102010706020507" pitchFamily="18" charset="2"/>
              </a:rPr>
              <a:t>h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(t) and the autocorrelation function R(t</a:t>
            </a:r>
            <a:r>
              <a:rPr lang="en-US" altLang="sv-SE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1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,t</a:t>
            </a:r>
            <a:r>
              <a:rPr lang="en-US" altLang="sv-SE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) are defined as:</a:t>
            </a:r>
          </a:p>
        </p:txBody>
      </p:sp>
      <p:graphicFrame>
        <p:nvGraphicFramePr>
          <p:cNvPr id="18" name="Object 1">
            <a:extLst>
              <a:ext uri="{FF2B5EF4-FFF2-40B4-BE49-F238E27FC236}">
                <a16:creationId xmlns:a16="http://schemas.microsoft.com/office/drawing/2014/main" id="{487FAAB6-AB46-4016-8792-8C47A1E36F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464263"/>
              </p:ext>
            </p:extLst>
          </p:nvPr>
        </p:nvGraphicFramePr>
        <p:xfrm>
          <a:off x="4145157" y="1364483"/>
          <a:ext cx="4394539" cy="41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5" name="Formel" r:id="rId3" imgW="1803400" imgH="330200" progId="Equation.3">
                  <p:embed/>
                </p:oleObj>
              </mc:Choice>
              <mc:Fallback>
                <p:oleObj name="Formel" r:id="rId3" imgW="1803400" imgH="330200" progId="Equation.3">
                  <p:embed/>
                  <p:pic>
                    <p:nvPicPr>
                      <p:cNvPr id="18" name="Object 1">
                        <a:extLst>
                          <a:ext uri="{FF2B5EF4-FFF2-40B4-BE49-F238E27FC236}">
                            <a16:creationId xmlns:a16="http://schemas.microsoft.com/office/drawing/2014/main" id="{487FAAB6-AB46-4016-8792-8C47A1E36F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5157" y="1364483"/>
                        <a:ext cx="4394539" cy="41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1">
            <a:extLst>
              <a:ext uri="{FF2B5EF4-FFF2-40B4-BE49-F238E27FC236}">
                <a16:creationId xmlns:a16="http://schemas.microsoft.com/office/drawing/2014/main" id="{692B47C5-6BEF-4A73-8B0A-31B891E3D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2244" y="1724846"/>
            <a:ext cx="3334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6600FF"/>
                </a:solidFill>
                <a:latin typeface="Times" panose="02020603050405020304" pitchFamily="18" charset="0"/>
              </a:rPr>
              <a:t>and</a:t>
            </a:r>
          </a:p>
        </p:txBody>
      </p:sp>
      <p:graphicFrame>
        <p:nvGraphicFramePr>
          <p:cNvPr id="20" name="Object 2">
            <a:extLst>
              <a:ext uri="{FF2B5EF4-FFF2-40B4-BE49-F238E27FC236}">
                <a16:creationId xmlns:a16="http://schemas.microsoft.com/office/drawing/2014/main" id="{0F9B5F97-23D9-4262-B460-BF8D14BA94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2657719"/>
              </p:ext>
            </p:extLst>
          </p:nvPr>
        </p:nvGraphicFramePr>
        <p:xfrm>
          <a:off x="1944280" y="2083934"/>
          <a:ext cx="9039267" cy="472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6" name="Equation" r:id="rId5" imgW="3276600" imgH="330200" progId="Equation.3">
                  <p:embed/>
                </p:oleObj>
              </mc:Choice>
              <mc:Fallback>
                <p:oleObj name="Equation" r:id="rId5" imgW="3276600" imgH="330200" progId="Equation.3">
                  <p:embed/>
                  <p:pic>
                    <p:nvPicPr>
                      <p:cNvPr id="20" name="Object 2">
                        <a:extLst>
                          <a:ext uri="{FF2B5EF4-FFF2-40B4-BE49-F238E27FC236}">
                            <a16:creationId xmlns:a16="http://schemas.microsoft.com/office/drawing/2014/main" id="{0F9B5F97-23D9-4262-B460-BF8D14BA94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4280" y="2083934"/>
                        <a:ext cx="9039267" cy="4724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">
            <a:extLst>
              <a:ext uri="{FF2B5EF4-FFF2-40B4-BE49-F238E27FC236}">
                <a16:creationId xmlns:a16="http://schemas.microsoft.com/office/drawing/2014/main" id="{5DD637BD-36CD-4E07-824C-D3491CB57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7157" y="2640527"/>
            <a:ext cx="82804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A process is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stationary in a strict sense</a:t>
            </a:r>
            <a:r>
              <a:rPr lang="en-US" altLang="sv-SE" sz="18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(SSS) when none of its statistics are influenced by a displacement in time.</a:t>
            </a:r>
          </a:p>
        </p:txBody>
      </p:sp>
      <p:graphicFrame>
        <p:nvGraphicFramePr>
          <p:cNvPr id="22" name="Object 3">
            <a:extLst>
              <a:ext uri="{FF2B5EF4-FFF2-40B4-BE49-F238E27FC236}">
                <a16:creationId xmlns:a16="http://schemas.microsoft.com/office/drawing/2014/main" id="{11022E1E-23F6-422B-9173-6DB8FDA897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023141"/>
              </p:ext>
            </p:extLst>
          </p:nvPr>
        </p:nvGraphicFramePr>
        <p:xfrm>
          <a:off x="1803788" y="3313908"/>
          <a:ext cx="9407137" cy="1393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7" name="Equation" r:id="rId7" imgW="3657600" imgH="965200" progId="Equation.3">
                  <p:embed/>
                </p:oleObj>
              </mc:Choice>
              <mc:Fallback>
                <p:oleObj name="Equation" r:id="rId7" imgW="3657600" imgH="965200" progId="Equation.3">
                  <p:embed/>
                  <p:pic>
                    <p:nvPicPr>
                      <p:cNvPr id="22" name="Object 3">
                        <a:extLst>
                          <a:ext uri="{FF2B5EF4-FFF2-40B4-BE49-F238E27FC236}">
                            <a16:creationId xmlns:a16="http://schemas.microsoft.com/office/drawing/2014/main" id="{11022E1E-23F6-422B-9173-6DB8FDA897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3788" y="3313908"/>
                        <a:ext cx="9407137" cy="13935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>
            <a:extLst>
              <a:ext uri="{FF2B5EF4-FFF2-40B4-BE49-F238E27FC236}">
                <a16:creationId xmlns:a16="http://schemas.microsoft.com/office/drawing/2014/main" id="{46C478A5-0ABB-4090-B7F0-925D71780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3713" y="4847031"/>
            <a:ext cx="8280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A process is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stationary in a weak sense</a:t>
            </a:r>
            <a:r>
              <a:rPr lang="en-US" altLang="sv-SE" sz="18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(WSS) if this is true for the mean and the correlation function.</a:t>
            </a: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SSS implies WSS, but a normal WSS is also SSS.</a:t>
            </a:r>
          </a:p>
        </p:txBody>
      </p:sp>
    </p:spTree>
    <p:extLst>
      <p:ext uri="{BB962C8B-B14F-4D97-AF65-F5344CB8AC3E}">
        <p14:creationId xmlns:p14="http://schemas.microsoft.com/office/powerpoint/2010/main" val="212021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321C1AB9-C5F3-4E5A-B25E-9F43879F5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9688" y="1981829"/>
            <a:ext cx="72984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Thus in a measurement, it is important to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identify</a:t>
            </a:r>
            <a:r>
              <a:rPr lang="en-US" altLang="sv-SE" sz="20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the pdf</a:t>
            </a:r>
            <a:r>
              <a:rPr lang="en-US" altLang="sv-SE" sz="20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of the result 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1E3D0B16-824C-4A05-B969-661FDF501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9525" y="2853332"/>
            <a:ext cx="6176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If this is not possible - one can at least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characterize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 the pdf</a:t>
            </a: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6B96DB45-C29B-40DD-B99E-4F89670D98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9688" y="3722688"/>
            <a:ext cx="907620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The most important parameters are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position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,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width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,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skewness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, etc.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(these parameters can be determined with good precision from a smaller amount of data)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2000" dirty="0">
              <a:solidFill>
                <a:srgbClr val="1930FF"/>
              </a:solidFill>
              <a:latin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Another way is to specify a distribution is to </a:t>
            </a:r>
            <a:r>
              <a:rPr lang="en-US" altLang="sv-SE" sz="2000" b="1" dirty="0">
                <a:solidFill>
                  <a:srgbClr val="FF0000"/>
                </a:solidFill>
                <a:latin typeface="Times" panose="02020603050405020304" pitchFamily="18" charset="0"/>
              </a:rPr>
              <a:t>calculate its moments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.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70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125" y="-86758"/>
            <a:ext cx="10515600" cy="810512"/>
          </a:xfrm>
        </p:spPr>
        <p:txBody>
          <a:bodyPr>
            <a:normAutofit/>
          </a:bodyPr>
          <a:lstStyle/>
          <a:p>
            <a:pPr lvl="1" algn="ctr">
              <a:spcBef>
                <a:spcPts val="1200"/>
              </a:spcBef>
              <a:spcAft>
                <a:spcPts val="600"/>
              </a:spcAft>
            </a:pPr>
            <a:r>
              <a:rPr lang="en-US" altLang="sv-SE" sz="3600" b="1" dirty="0">
                <a:solidFill>
                  <a:srgbClr val="FF3300"/>
                </a:solidFill>
                <a:latin typeface="Times" panose="02020603050405020304" pitchFamily="18" charset="0"/>
              </a:rPr>
              <a:t>Signals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80261EDE-9BE6-474F-8FE0-6C3A24C0F4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9381" y="612844"/>
            <a:ext cx="9717344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/>
            <a:endParaRPr lang="en-US" altLang="sv-SE" sz="1800" b="1" dirty="0">
              <a:solidFill>
                <a:srgbClr val="FF3300"/>
              </a:solidFill>
              <a:latin typeface="Times" panose="02020603050405020304" pitchFamily="18" charset="0"/>
            </a:endParaRPr>
          </a:p>
          <a:p>
            <a:pPr algn="just"/>
            <a:endParaRPr lang="en-US" altLang="sv-SE" sz="1800" b="1" dirty="0">
              <a:solidFill>
                <a:srgbClr val="FF3300"/>
              </a:solidFill>
              <a:latin typeface="Times" panose="02020603050405020304" pitchFamily="18" charset="0"/>
            </a:endParaRPr>
          </a:p>
          <a:p>
            <a:pPr algn="just"/>
            <a:endParaRPr lang="en-US" altLang="sv-SE" sz="1800" b="1" dirty="0">
              <a:solidFill>
                <a:srgbClr val="FF3300"/>
              </a:solidFill>
              <a:latin typeface="Times" panose="02020603050405020304" pitchFamily="18" charset="0"/>
            </a:endParaRPr>
          </a:p>
          <a:p>
            <a:pPr algn="just"/>
            <a:endParaRPr lang="en-US" altLang="sv-SE" sz="1800" b="1" dirty="0">
              <a:solidFill>
                <a:srgbClr val="FF3300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Signals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are information carrying variations in a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medium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. </a:t>
            </a: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 information is encoded in the pattern and the medium is a space that provides a path between different points in space and time, the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information channel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.</a:t>
            </a:r>
          </a:p>
          <a:p>
            <a:pPr algn="just"/>
            <a:endParaRPr lang="en-US" altLang="sv-SE" sz="18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There are different types of signals depending of media such as:</a:t>
            </a:r>
          </a:p>
          <a:p>
            <a:pPr algn="just"/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Electrical	signals in wires</a:t>
            </a:r>
          </a:p>
          <a:p>
            <a:pPr algn="just"/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Electro magnetic signals in air and in fibers</a:t>
            </a:r>
          </a:p>
          <a:p>
            <a:pPr algn="just"/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Mechanical signals in different media</a:t>
            </a:r>
          </a:p>
          <a:p>
            <a:pPr algn="just"/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Neutrino signals (communication with submarines)</a:t>
            </a:r>
          </a:p>
          <a:p>
            <a:pPr algn="just"/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Chemical	 signals (transmitter substances between nerve cells)</a:t>
            </a:r>
          </a:p>
          <a:p>
            <a:pPr algn="just"/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DNA segments (Genes)</a:t>
            </a:r>
          </a:p>
          <a:p>
            <a:pPr algn="just"/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Signals can be of long duration or limited in time. In the latter case we talk about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pulses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.</a:t>
            </a:r>
          </a:p>
          <a:p>
            <a:pPr algn="just"/>
            <a:endParaRPr lang="en-US" altLang="sv-SE" sz="18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pPr algn="just"/>
            <a:endParaRPr lang="en-US" altLang="sv-SE" sz="1800" dirty="0">
              <a:solidFill>
                <a:srgbClr val="0070C0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65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125" y="-86758"/>
            <a:ext cx="10515600" cy="810512"/>
          </a:xfrm>
        </p:spPr>
        <p:txBody>
          <a:bodyPr>
            <a:normAutofit/>
          </a:bodyPr>
          <a:lstStyle/>
          <a:p>
            <a:pPr lvl="1" algn="ctr">
              <a:spcBef>
                <a:spcPts val="1200"/>
              </a:spcBef>
              <a:spcAft>
                <a:spcPts val="600"/>
              </a:spcAft>
            </a:pPr>
            <a:r>
              <a:rPr lang="en-US" altLang="sv-SE" sz="3600" b="1" dirty="0">
                <a:solidFill>
                  <a:srgbClr val="FF3300"/>
                </a:solidFill>
                <a:latin typeface="Times" panose="02020603050405020304" pitchFamily="18" charset="0"/>
              </a:rPr>
              <a:t>Noise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80261EDE-9BE6-474F-8FE0-6C3A24C0F4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612" y="641289"/>
            <a:ext cx="11477683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/>
            <a:endParaRPr lang="en-US" altLang="sv-SE" sz="1800" b="1" dirty="0">
              <a:solidFill>
                <a:srgbClr val="FF3300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Noise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are statistical fluctuations in the media that do not carry information.  </a:t>
            </a: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 noise pattern is only determined with respect to its statistic properties (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auto correlation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) and is in many practical situation usually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stationary</a:t>
            </a: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Mathematically described by stochastic processes.</a:t>
            </a:r>
          </a:p>
          <a:p>
            <a:pPr algn="just"/>
            <a:endParaRPr lang="en-US" altLang="sv-SE" sz="18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Interference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– influence from other sources or media in the environment such as via electromagnetic fields or via electric connections 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(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electric</a:t>
            </a:r>
            <a:r>
              <a:rPr lang="en-US" altLang="sv-SE" sz="1800" b="1" dirty="0">
                <a:solidFill>
                  <a:srgbClr val="0070C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interference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) 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or via vibrations 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(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microphonics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)</a:t>
            </a:r>
          </a:p>
          <a:p>
            <a:pPr algn="just"/>
            <a:endParaRPr lang="en-US" altLang="sv-SE" sz="18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There are also different types of noise such as:</a:t>
            </a:r>
          </a:p>
          <a:p>
            <a:pPr algn="just"/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Electrical	signals in wires                            -                          </a:t>
            </a:r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Thermal noise (Brownian motion, Einstein), quantization</a:t>
            </a: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Electro magnetic signals in air and in fibers                           </a:t>
            </a:r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Microwave background, Brownian motion</a:t>
            </a: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Mechanical signals in different media                                     </a:t>
            </a:r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Brownian motion</a:t>
            </a: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Neutrino signals (communication with submarines)</a:t>
            </a: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Chemical	 signals (transmitter substances between nerve cells)</a:t>
            </a: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DNA segments (Genes)                                                           </a:t>
            </a:r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Mutations</a:t>
            </a:r>
          </a:p>
          <a:p>
            <a:pPr algn="just"/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We usually assume that the noise has a zero mean</a:t>
            </a: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 noise auto correlation function is a measure of how fast a noise instant is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forgotten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.</a:t>
            </a:r>
          </a:p>
          <a:p>
            <a:pPr algn="just"/>
            <a:endParaRPr lang="en-US" altLang="sv-SE" sz="1800" dirty="0">
              <a:solidFill>
                <a:srgbClr val="0070C0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33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8708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Noise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spectra</a:t>
            </a:r>
            <a:r>
              <a:rPr lang="sv-SE" b="1" dirty="0">
                <a:solidFill>
                  <a:srgbClr val="FF0000"/>
                </a:solidFill>
              </a:rPr>
              <a:t> and </a:t>
            </a:r>
            <a:r>
              <a:rPr lang="sv-SE" b="1" dirty="0" err="1">
                <a:solidFill>
                  <a:srgbClr val="FF0000"/>
                </a:solidFill>
              </a:rPr>
              <a:t>correlations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Text Box 14">
            <a:extLst>
              <a:ext uri="{FF2B5EF4-FFF2-40B4-BE49-F238E27FC236}">
                <a16:creationId xmlns:a16="http://schemas.microsoft.com/office/drawing/2014/main" id="{54F39B8E-F982-43B5-8BFB-7CADE0A640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971" y="902371"/>
            <a:ext cx="101929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One can show that the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power spectrum 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S, i.e.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the squared magnitude of the Fourier transform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and the auto correlation form a Fourier transform pair 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(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Weiner-</a:t>
            </a:r>
            <a:r>
              <a:rPr lang="en-US" altLang="sv-SE" sz="1800" b="1" dirty="0" err="1">
                <a:solidFill>
                  <a:srgbClr val="FF3300"/>
                </a:solidFill>
                <a:latin typeface="Times" panose="02020603050405020304" pitchFamily="18" charset="0"/>
              </a:rPr>
              <a:t>Khinchins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 theorem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).</a:t>
            </a:r>
          </a:p>
        </p:txBody>
      </p:sp>
      <p:graphicFrame>
        <p:nvGraphicFramePr>
          <p:cNvPr id="5" name="Object 15">
            <a:extLst>
              <a:ext uri="{FF2B5EF4-FFF2-40B4-BE49-F238E27FC236}">
                <a16:creationId xmlns:a16="http://schemas.microsoft.com/office/drawing/2014/main" id="{D28FD9C3-135E-40B8-8049-027E474CD4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3076533"/>
              </p:ext>
            </p:extLst>
          </p:nvPr>
        </p:nvGraphicFramePr>
        <p:xfrm>
          <a:off x="4824052" y="1596112"/>
          <a:ext cx="2284413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8" name="Equation" r:id="rId3" imgW="1459866" imgH="469696" progId="Equation.3">
                  <p:embed/>
                </p:oleObj>
              </mc:Choice>
              <mc:Fallback>
                <p:oleObj name="Equation" r:id="rId3" imgW="1459866" imgH="469696" progId="Equation.3">
                  <p:embed/>
                  <p:pic>
                    <p:nvPicPr>
                      <p:cNvPr id="49156" name="Object 15">
                        <a:extLst>
                          <a:ext uri="{FF2B5EF4-FFF2-40B4-BE49-F238E27FC236}">
                            <a16:creationId xmlns:a16="http://schemas.microsoft.com/office/drawing/2014/main" id="{874FE06E-9F17-409F-80D8-F21AF5049C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4052" y="1596112"/>
                        <a:ext cx="2284413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>
            <a:extLst>
              <a:ext uri="{FF2B5EF4-FFF2-40B4-BE49-F238E27FC236}">
                <a16:creationId xmlns:a16="http://schemas.microsoft.com/office/drawing/2014/main" id="{591FF8D0-77D8-4BC5-A53B-7A823940A1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970" y="1942395"/>
            <a:ext cx="10192947" cy="493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altLang="sv-SE" sz="1400" b="1" dirty="0">
                <a:solidFill>
                  <a:srgbClr val="0070C0"/>
                </a:solidFill>
                <a:latin typeface="Times" panose="02020603050405020304" pitchFamily="18" charset="0"/>
              </a:rPr>
              <a:t>	</a:t>
            </a:r>
            <a:endParaRPr lang="en-US" altLang="sv-SE" sz="14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Some noise sources produce noise that can be approximated as a series of impulses. Such an idealized ”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white noise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” (all the frequency components have the same amplitude) corresponds to infinite energy.  </a:t>
            </a:r>
          </a:p>
          <a:p>
            <a:pPr algn="just"/>
            <a:endParaRPr lang="en-US" altLang="sv-SE" sz="14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pPr algn="just"/>
            <a:endParaRPr lang="en-US" altLang="sv-SE" sz="14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pPr algn="just"/>
            <a:endParaRPr lang="en-US" altLang="sv-SE" sz="14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pPr algn="just"/>
            <a:endParaRPr lang="en-US" altLang="sv-SE" sz="14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pPr algn="just"/>
            <a:endParaRPr lang="en-US" altLang="sv-SE" sz="14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pPr algn="just"/>
            <a:endParaRPr lang="en-US" altLang="sv-SE" sz="14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autocorrelation for white noise is an impulse function</a:t>
            </a:r>
            <a:r>
              <a:rPr lang="en-US" altLang="sv-SE" sz="1800" b="1" dirty="0">
                <a:solidFill>
                  <a:srgbClr val="0070C0"/>
                </a:solidFill>
                <a:latin typeface="Times" panose="02020603050405020304" pitchFamily="18" charset="0"/>
              </a:rPr>
              <a:t>.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 ”noise impulse" has an infinitesimal extension in time and can thus not affect later noise contributions. </a:t>
            </a:r>
          </a:p>
          <a:p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</a:endParaRPr>
          </a:p>
          <a:p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 ideal white noise spectrum (the FT of the autocorrelation) is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constant in frequency</a:t>
            </a: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. </a:t>
            </a:r>
          </a:p>
          <a:p>
            <a:endParaRPr lang="en-US" altLang="sv-SE" sz="1800" dirty="0">
              <a:solidFill>
                <a:srgbClr val="0070C0"/>
              </a:solidFill>
              <a:latin typeface="Times" panose="02020603050405020304" pitchFamily="18" charset="0"/>
            </a:endParaRPr>
          </a:p>
          <a:p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In reality the noise is always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limited in frequency due to physics reasons.  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There are no modules or media that can propagate infinite frequencies and infinite velocities. </a:t>
            </a:r>
          </a:p>
          <a:p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</a:endParaRPr>
          </a:p>
          <a:p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Additional frequency limitations reduce the total noise energy. </a:t>
            </a:r>
          </a:p>
          <a:p>
            <a:endParaRPr lang="en-US" altLang="sv-SE" sz="1400" dirty="0">
              <a:solidFill>
                <a:srgbClr val="0070C0"/>
              </a:solidFill>
              <a:latin typeface="Times" panose="02020603050405020304" pitchFamily="18" charset="0"/>
            </a:endParaRP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F434D438-4D5B-4DA5-9DF5-B16C31C806A4}"/>
              </a:ext>
            </a:extLst>
          </p:cNvPr>
          <p:cNvGrpSpPr>
            <a:grpSpLocks/>
          </p:cNvGrpSpPr>
          <p:nvPr/>
        </p:nvGrpSpPr>
        <p:grpSpPr bwMode="auto">
          <a:xfrm>
            <a:off x="948032" y="2981364"/>
            <a:ext cx="1838040" cy="899871"/>
            <a:chOff x="4130" y="4185"/>
            <a:chExt cx="3055" cy="2409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E1EE4DA5-50E9-4FA1-8627-7D2B03442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" y="4185"/>
              <a:ext cx="759" cy="2395"/>
            </a:xfrm>
            <a:custGeom>
              <a:avLst/>
              <a:gdLst>
                <a:gd name="T0" fmla="*/ 7 w 759"/>
                <a:gd name="T1" fmla="*/ 822 h 2395"/>
                <a:gd name="T2" fmla="*/ 29 w 759"/>
                <a:gd name="T3" fmla="*/ 2090 h 2395"/>
                <a:gd name="T4" fmla="*/ 43 w 759"/>
                <a:gd name="T5" fmla="*/ 1672 h 2395"/>
                <a:gd name="T6" fmla="*/ 64 w 759"/>
                <a:gd name="T7" fmla="*/ 2260 h 2395"/>
                <a:gd name="T8" fmla="*/ 78 w 759"/>
                <a:gd name="T9" fmla="*/ 871 h 2395"/>
                <a:gd name="T10" fmla="*/ 100 w 759"/>
                <a:gd name="T11" fmla="*/ 893 h 2395"/>
                <a:gd name="T12" fmla="*/ 114 w 759"/>
                <a:gd name="T13" fmla="*/ 1410 h 2395"/>
                <a:gd name="T14" fmla="*/ 135 w 759"/>
                <a:gd name="T15" fmla="*/ 418 h 2395"/>
                <a:gd name="T16" fmla="*/ 156 w 759"/>
                <a:gd name="T17" fmla="*/ 552 h 2395"/>
                <a:gd name="T18" fmla="*/ 170 w 759"/>
                <a:gd name="T19" fmla="*/ 496 h 2395"/>
                <a:gd name="T20" fmla="*/ 192 w 759"/>
                <a:gd name="T21" fmla="*/ 1743 h 2395"/>
                <a:gd name="T22" fmla="*/ 206 w 759"/>
                <a:gd name="T23" fmla="*/ 340 h 2395"/>
                <a:gd name="T24" fmla="*/ 227 w 759"/>
                <a:gd name="T25" fmla="*/ 935 h 2395"/>
                <a:gd name="T26" fmla="*/ 241 w 759"/>
                <a:gd name="T27" fmla="*/ 1835 h 2395"/>
                <a:gd name="T28" fmla="*/ 263 w 759"/>
                <a:gd name="T29" fmla="*/ 645 h 2395"/>
                <a:gd name="T30" fmla="*/ 277 w 759"/>
                <a:gd name="T31" fmla="*/ 1991 h 2395"/>
                <a:gd name="T32" fmla="*/ 298 w 759"/>
                <a:gd name="T33" fmla="*/ 1006 h 2395"/>
                <a:gd name="T34" fmla="*/ 312 w 759"/>
                <a:gd name="T35" fmla="*/ 496 h 2395"/>
                <a:gd name="T36" fmla="*/ 334 w 759"/>
                <a:gd name="T37" fmla="*/ 1027 h 2395"/>
                <a:gd name="T38" fmla="*/ 355 w 759"/>
                <a:gd name="T39" fmla="*/ 1112 h 2395"/>
                <a:gd name="T40" fmla="*/ 369 w 759"/>
                <a:gd name="T41" fmla="*/ 510 h 2395"/>
                <a:gd name="T42" fmla="*/ 390 w 759"/>
                <a:gd name="T43" fmla="*/ 503 h 2395"/>
                <a:gd name="T44" fmla="*/ 404 w 759"/>
                <a:gd name="T45" fmla="*/ 184 h 2395"/>
                <a:gd name="T46" fmla="*/ 426 w 759"/>
                <a:gd name="T47" fmla="*/ 1941 h 2395"/>
                <a:gd name="T48" fmla="*/ 440 w 759"/>
                <a:gd name="T49" fmla="*/ 659 h 2395"/>
                <a:gd name="T50" fmla="*/ 461 w 759"/>
                <a:gd name="T51" fmla="*/ 1757 h 2395"/>
                <a:gd name="T52" fmla="*/ 475 w 759"/>
                <a:gd name="T53" fmla="*/ 1807 h 2395"/>
                <a:gd name="T54" fmla="*/ 497 w 759"/>
                <a:gd name="T55" fmla="*/ 1934 h 2395"/>
                <a:gd name="T56" fmla="*/ 511 w 759"/>
                <a:gd name="T57" fmla="*/ 226 h 2395"/>
                <a:gd name="T58" fmla="*/ 532 w 759"/>
                <a:gd name="T59" fmla="*/ 1693 h 2395"/>
                <a:gd name="T60" fmla="*/ 553 w 759"/>
                <a:gd name="T61" fmla="*/ 1254 h 2395"/>
                <a:gd name="T62" fmla="*/ 567 w 759"/>
                <a:gd name="T63" fmla="*/ 1537 h 2395"/>
                <a:gd name="T64" fmla="*/ 589 w 759"/>
                <a:gd name="T65" fmla="*/ 418 h 2395"/>
                <a:gd name="T66" fmla="*/ 603 w 759"/>
                <a:gd name="T67" fmla="*/ 907 h 2395"/>
                <a:gd name="T68" fmla="*/ 624 w 759"/>
                <a:gd name="T69" fmla="*/ 800 h 2395"/>
                <a:gd name="T70" fmla="*/ 638 w 759"/>
                <a:gd name="T71" fmla="*/ 2196 h 2395"/>
                <a:gd name="T72" fmla="*/ 660 w 759"/>
                <a:gd name="T73" fmla="*/ 1502 h 2395"/>
                <a:gd name="T74" fmla="*/ 674 w 759"/>
                <a:gd name="T75" fmla="*/ 645 h 2395"/>
                <a:gd name="T76" fmla="*/ 695 w 759"/>
                <a:gd name="T77" fmla="*/ 1502 h 2395"/>
                <a:gd name="T78" fmla="*/ 709 w 759"/>
                <a:gd name="T79" fmla="*/ 1133 h 2395"/>
                <a:gd name="T80" fmla="*/ 730 w 759"/>
                <a:gd name="T81" fmla="*/ 2359 h 2395"/>
                <a:gd name="T82" fmla="*/ 752 w 759"/>
                <a:gd name="T83" fmla="*/ 2154 h 239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2395"/>
                <a:gd name="T128" fmla="*/ 759 w 759"/>
                <a:gd name="T129" fmla="*/ 2395 h 239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2395">
                  <a:moveTo>
                    <a:pt x="0" y="1941"/>
                  </a:moveTo>
                  <a:lnTo>
                    <a:pt x="0" y="2168"/>
                  </a:lnTo>
                  <a:lnTo>
                    <a:pt x="7" y="822"/>
                  </a:lnTo>
                  <a:lnTo>
                    <a:pt x="15" y="1027"/>
                  </a:lnTo>
                  <a:lnTo>
                    <a:pt x="22" y="2055"/>
                  </a:lnTo>
                  <a:lnTo>
                    <a:pt x="29" y="2090"/>
                  </a:lnTo>
                  <a:lnTo>
                    <a:pt x="36" y="659"/>
                  </a:lnTo>
                  <a:lnTo>
                    <a:pt x="36" y="2281"/>
                  </a:lnTo>
                  <a:lnTo>
                    <a:pt x="43" y="1672"/>
                  </a:lnTo>
                  <a:lnTo>
                    <a:pt x="50" y="758"/>
                  </a:lnTo>
                  <a:lnTo>
                    <a:pt x="57" y="340"/>
                  </a:lnTo>
                  <a:lnTo>
                    <a:pt x="64" y="2260"/>
                  </a:lnTo>
                  <a:lnTo>
                    <a:pt x="71" y="382"/>
                  </a:lnTo>
                  <a:lnTo>
                    <a:pt x="78" y="744"/>
                  </a:lnTo>
                  <a:lnTo>
                    <a:pt x="78" y="871"/>
                  </a:lnTo>
                  <a:lnTo>
                    <a:pt x="85" y="0"/>
                  </a:lnTo>
                  <a:lnTo>
                    <a:pt x="93" y="2395"/>
                  </a:lnTo>
                  <a:lnTo>
                    <a:pt x="100" y="893"/>
                  </a:lnTo>
                  <a:lnTo>
                    <a:pt x="107" y="467"/>
                  </a:lnTo>
                  <a:lnTo>
                    <a:pt x="114" y="907"/>
                  </a:lnTo>
                  <a:lnTo>
                    <a:pt x="114" y="1410"/>
                  </a:lnTo>
                  <a:lnTo>
                    <a:pt x="121" y="2189"/>
                  </a:lnTo>
                  <a:lnTo>
                    <a:pt x="128" y="1608"/>
                  </a:lnTo>
                  <a:lnTo>
                    <a:pt x="135" y="418"/>
                  </a:lnTo>
                  <a:lnTo>
                    <a:pt x="142" y="1580"/>
                  </a:lnTo>
                  <a:lnTo>
                    <a:pt x="149" y="2267"/>
                  </a:lnTo>
                  <a:lnTo>
                    <a:pt x="156" y="552"/>
                  </a:lnTo>
                  <a:lnTo>
                    <a:pt x="156" y="645"/>
                  </a:lnTo>
                  <a:lnTo>
                    <a:pt x="163" y="574"/>
                  </a:lnTo>
                  <a:lnTo>
                    <a:pt x="170" y="496"/>
                  </a:lnTo>
                  <a:lnTo>
                    <a:pt x="178" y="652"/>
                  </a:lnTo>
                  <a:lnTo>
                    <a:pt x="185" y="1346"/>
                  </a:lnTo>
                  <a:lnTo>
                    <a:pt x="192" y="1743"/>
                  </a:lnTo>
                  <a:lnTo>
                    <a:pt x="192" y="1778"/>
                  </a:lnTo>
                  <a:lnTo>
                    <a:pt x="199" y="1764"/>
                  </a:lnTo>
                  <a:lnTo>
                    <a:pt x="206" y="340"/>
                  </a:lnTo>
                  <a:lnTo>
                    <a:pt x="213" y="1063"/>
                  </a:lnTo>
                  <a:lnTo>
                    <a:pt x="220" y="1268"/>
                  </a:lnTo>
                  <a:lnTo>
                    <a:pt x="227" y="935"/>
                  </a:lnTo>
                  <a:lnTo>
                    <a:pt x="234" y="2083"/>
                  </a:lnTo>
                  <a:lnTo>
                    <a:pt x="234" y="1502"/>
                  </a:lnTo>
                  <a:lnTo>
                    <a:pt x="241" y="1835"/>
                  </a:lnTo>
                  <a:lnTo>
                    <a:pt x="248" y="538"/>
                  </a:lnTo>
                  <a:lnTo>
                    <a:pt x="256" y="1268"/>
                  </a:lnTo>
                  <a:lnTo>
                    <a:pt x="263" y="645"/>
                  </a:lnTo>
                  <a:lnTo>
                    <a:pt x="270" y="7"/>
                  </a:lnTo>
                  <a:lnTo>
                    <a:pt x="277" y="1133"/>
                  </a:lnTo>
                  <a:lnTo>
                    <a:pt x="277" y="1991"/>
                  </a:lnTo>
                  <a:lnTo>
                    <a:pt x="284" y="510"/>
                  </a:lnTo>
                  <a:lnTo>
                    <a:pt x="291" y="2331"/>
                  </a:lnTo>
                  <a:lnTo>
                    <a:pt x="298" y="1006"/>
                  </a:lnTo>
                  <a:lnTo>
                    <a:pt x="305" y="170"/>
                  </a:lnTo>
                  <a:lnTo>
                    <a:pt x="312" y="1892"/>
                  </a:lnTo>
                  <a:lnTo>
                    <a:pt x="312" y="496"/>
                  </a:lnTo>
                  <a:lnTo>
                    <a:pt x="319" y="2274"/>
                  </a:lnTo>
                  <a:lnTo>
                    <a:pt x="326" y="1601"/>
                  </a:lnTo>
                  <a:lnTo>
                    <a:pt x="334" y="1027"/>
                  </a:lnTo>
                  <a:lnTo>
                    <a:pt x="341" y="2324"/>
                  </a:lnTo>
                  <a:lnTo>
                    <a:pt x="348" y="1247"/>
                  </a:lnTo>
                  <a:lnTo>
                    <a:pt x="355" y="1112"/>
                  </a:lnTo>
                  <a:lnTo>
                    <a:pt x="355" y="2274"/>
                  </a:lnTo>
                  <a:lnTo>
                    <a:pt x="362" y="829"/>
                  </a:lnTo>
                  <a:lnTo>
                    <a:pt x="369" y="510"/>
                  </a:lnTo>
                  <a:lnTo>
                    <a:pt x="376" y="2133"/>
                  </a:lnTo>
                  <a:lnTo>
                    <a:pt x="383" y="226"/>
                  </a:lnTo>
                  <a:lnTo>
                    <a:pt x="390" y="503"/>
                  </a:lnTo>
                  <a:lnTo>
                    <a:pt x="397" y="609"/>
                  </a:lnTo>
                  <a:lnTo>
                    <a:pt x="397" y="2005"/>
                  </a:lnTo>
                  <a:lnTo>
                    <a:pt x="404" y="184"/>
                  </a:lnTo>
                  <a:lnTo>
                    <a:pt x="411" y="1353"/>
                  </a:lnTo>
                  <a:lnTo>
                    <a:pt x="419" y="2267"/>
                  </a:lnTo>
                  <a:lnTo>
                    <a:pt x="426" y="1941"/>
                  </a:lnTo>
                  <a:lnTo>
                    <a:pt x="433" y="1885"/>
                  </a:lnTo>
                  <a:lnTo>
                    <a:pt x="433" y="2331"/>
                  </a:lnTo>
                  <a:lnTo>
                    <a:pt x="440" y="659"/>
                  </a:lnTo>
                  <a:lnTo>
                    <a:pt x="447" y="822"/>
                  </a:lnTo>
                  <a:lnTo>
                    <a:pt x="454" y="312"/>
                  </a:lnTo>
                  <a:lnTo>
                    <a:pt x="461" y="1757"/>
                  </a:lnTo>
                  <a:lnTo>
                    <a:pt x="468" y="1998"/>
                  </a:lnTo>
                  <a:lnTo>
                    <a:pt x="475" y="1119"/>
                  </a:lnTo>
                  <a:lnTo>
                    <a:pt x="475" y="1807"/>
                  </a:lnTo>
                  <a:lnTo>
                    <a:pt x="482" y="1842"/>
                  </a:lnTo>
                  <a:lnTo>
                    <a:pt x="489" y="545"/>
                  </a:lnTo>
                  <a:lnTo>
                    <a:pt x="497" y="1934"/>
                  </a:lnTo>
                  <a:lnTo>
                    <a:pt x="504" y="1927"/>
                  </a:lnTo>
                  <a:lnTo>
                    <a:pt x="511" y="453"/>
                  </a:lnTo>
                  <a:lnTo>
                    <a:pt x="511" y="226"/>
                  </a:lnTo>
                  <a:lnTo>
                    <a:pt x="518" y="935"/>
                  </a:lnTo>
                  <a:lnTo>
                    <a:pt x="525" y="2338"/>
                  </a:lnTo>
                  <a:lnTo>
                    <a:pt x="532" y="1693"/>
                  </a:lnTo>
                  <a:lnTo>
                    <a:pt x="539" y="2281"/>
                  </a:lnTo>
                  <a:lnTo>
                    <a:pt x="546" y="2118"/>
                  </a:lnTo>
                  <a:lnTo>
                    <a:pt x="553" y="1254"/>
                  </a:lnTo>
                  <a:lnTo>
                    <a:pt x="553" y="1226"/>
                  </a:lnTo>
                  <a:lnTo>
                    <a:pt x="560" y="1714"/>
                  </a:lnTo>
                  <a:lnTo>
                    <a:pt x="567" y="1537"/>
                  </a:lnTo>
                  <a:lnTo>
                    <a:pt x="574" y="106"/>
                  </a:lnTo>
                  <a:lnTo>
                    <a:pt x="582" y="545"/>
                  </a:lnTo>
                  <a:lnTo>
                    <a:pt x="589" y="418"/>
                  </a:lnTo>
                  <a:lnTo>
                    <a:pt x="596" y="1714"/>
                  </a:lnTo>
                  <a:lnTo>
                    <a:pt x="596" y="2345"/>
                  </a:lnTo>
                  <a:lnTo>
                    <a:pt x="603" y="907"/>
                  </a:lnTo>
                  <a:lnTo>
                    <a:pt x="610" y="1566"/>
                  </a:lnTo>
                  <a:lnTo>
                    <a:pt x="617" y="1346"/>
                  </a:lnTo>
                  <a:lnTo>
                    <a:pt x="624" y="800"/>
                  </a:lnTo>
                  <a:lnTo>
                    <a:pt x="631" y="2076"/>
                  </a:lnTo>
                  <a:lnTo>
                    <a:pt x="631" y="439"/>
                  </a:lnTo>
                  <a:lnTo>
                    <a:pt x="638" y="2196"/>
                  </a:lnTo>
                  <a:lnTo>
                    <a:pt x="645" y="1119"/>
                  </a:lnTo>
                  <a:lnTo>
                    <a:pt x="652" y="567"/>
                  </a:lnTo>
                  <a:lnTo>
                    <a:pt x="660" y="1502"/>
                  </a:lnTo>
                  <a:lnTo>
                    <a:pt x="667" y="2232"/>
                  </a:lnTo>
                  <a:lnTo>
                    <a:pt x="674" y="1629"/>
                  </a:lnTo>
                  <a:lnTo>
                    <a:pt x="674" y="645"/>
                  </a:lnTo>
                  <a:lnTo>
                    <a:pt x="681" y="616"/>
                  </a:lnTo>
                  <a:lnTo>
                    <a:pt x="688" y="1984"/>
                  </a:lnTo>
                  <a:lnTo>
                    <a:pt x="695" y="1502"/>
                  </a:lnTo>
                  <a:lnTo>
                    <a:pt x="702" y="2104"/>
                  </a:lnTo>
                  <a:lnTo>
                    <a:pt x="709" y="1651"/>
                  </a:lnTo>
                  <a:lnTo>
                    <a:pt x="709" y="1133"/>
                  </a:lnTo>
                  <a:lnTo>
                    <a:pt x="716" y="1438"/>
                  </a:lnTo>
                  <a:lnTo>
                    <a:pt x="723" y="1332"/>
                  </a:lnTo>
                  <a:lnTo>
                    <a:pt x="730" y="2359"/>
                  </a:lnTo>
                  <a:lnTo>
                    <a:pt x="737" y="2026"/>
                  </a:lnTo>
                  <a:lnTo>
                    <a:pt x="745" y="212"/>
                  </a:lnTo>
                  <a:lnTo>
                    <a:pt x="752" y="2154"/>
                  </a:lnTo>
                  <a:lnTo>
                    <a:pt x="752" y="312"/>
                  </a:lnTo>
                  <a:lnTo>
                    <a:pt x="759" y="1927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6AB4E79E-FF8B-4673-B326-3A2F5AFAA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4213"/>
              <a:ext cx="765" cy="2381"/>
            </a:xfrm>
            <a:custGeom>
              <a:avLst/>
              <a:gdLst>
                <a:gd name="T0" fmla="*/ 14 w 765"/>
                <a:gd name="T1" fmla="*/ 645 h 2381"/>
                <a:gd name="T2" fmla="*/ 35 w 765"/>
                <a:gd name="T3" fmla="*/ 1906 h 2381"/>
                <a:gd name="T4" fmla="*/ 49 w 765"/>
                <a:gd name="T5" fmla="*/ 1623 h 2381"/>
                <a:gd name="T6" fmla="*/ 71 w 765"/>
                <a:gd name="T7" fmla="*/ 1120 h 2381"/>
                <a:gd name="T8" fmla="*/ 85 w 765"/>
                <a:gd name="T9" fmla="*/ 900 h 2381"/>
                <a:gd name="T10" fmla="*/ 106 w 765"/>
                <a:gd name="T11" fmla="*/ 2239 h 2381"/>
                <a:gd name="T12" fmla="*/ 120 w 765"/>
                <a:gd name="T13" fmla="*/ 2090 h 2381"/>
                <a:gd name="T14" fmla="*/ 142 w 765"/>
                <a:gd name="T15" fmla="*/ 1644 h 2381"/>
                <a:gd name="T16" fmla="*/ 156 w 765"/>
                <a:gd name="T17" fmla="*/ 2381 h 2381"/>
                <a:gd name="T18" fmla="*/ 177 w 765"/>
                <a:gd name="T19" fmla="*/ 1226 h 2381"/>
                <a:gd name="T20" fmla="*/ 191 w 765"/>
                <a:gd name="T21" fmla="*/ 716 h 2381"/>
                <a:gd name="T22" fmla="*/ 212 w 765"/>
                <a:gd name="T23" fmla="*/ 1070 h 2381"/>
                <a:gd name="T24" fmla="*/ 234 w 765"/>
                <a:gd name="T25" fmla="*/ 1750 h 2381"/>
                <a:gd name="T26" fmla="*/ 248 w 765"/>
                <a:gd name="T27" fmla="*/ 609 h 2381"/>
                <a:gd name="T28" fmla="*/ 269 w 765"/>
                <a:gd name="T29" fmla="*/ 1035 h 2381"/>
                <a:gd name="T30" fmla="*/ 283 w 765"/>
                <a:gd name="T31" fmla="*/ 0 h 2381"/>
                <a:gd name="T32" fmla="*/ 305 w 765"/>
                <a:gd name="T33" fmla="*/ 2260 h 2381"/>
                <a:gd name="T34" fmla="*/ 319 w 765"/>
                <a:gd name="T35" fmla="*/ 1070 h 2381"/>
                <a:gd name="T36" fmla="*/ 340 w 765"/>
                <a:gd name="T37" fmla="*/ 1701 h 2381"/>
                <a:gd name="T38" fmla="*/ 354 w 765"/>
                <a:gd name="T39" fmla="*/ 673 h 2381"/>
                <a:gd name="T40" fmla="*/ 375 w 765"/>
                <a:gd name="T41" fmla="*/ 2204 h 2381"/>
                <a:gd name="T42" fmla="*/ 390 w 765"/>
                <a:gd name="T43" fmla="*/ 1311 h 2381"/>
                <a:gd name="T44" fmla="*/ 411 w 765"/>
                <a:gd name="T45" fmla="*/ 560 h 2381"/>
                <a:gd name="T46" fmla="*/ 432 w 765"/>
                <a:gd name="T47" fmla="*/ 2182 h 2381"/>
                <a:gd name="T48" fmla="*/ 446 w 765"/>
                <a:gd name="T49" fmla="*/ 1198 h 2381"/>
                <a:gd name="T50" fmla="*/ 468 w 765"/>
                <a:gd name="T51" fmla="*/ 1694 h 2381"/>
                <a:gd name="T52" fmla="*/ 482 w 765"/>
                <a:gd name="T53" fmla="*/ 92 h 2381"/>
                <a:gd name="T54" fmla="*/ 503 w 765"/>
                <a:gd name="T55" fmla="*/ 744 h 2381"/>
                <a:gd name="T56" fmla="*/ 517 w 765"/>
                <a:gd name="T57" fmla="*/ 1283 h 2381"/>
                <a:gd name="T58" fmla="*/ 538 w 765"/>
                <a:gd name="T59" fmla="*/ 1864 h 2381"/>
                <a:gd name="T60" fmla="*/ 553 w 765"/>
                <a:gd name="T61" fmla="*/ 262 h 2381"/>
                <a:gd name="T62" fmla="*/ 574 w 765"/>
                <a:gd name="T63" fmla="*/ 532 h 2381"/>
                <a:gd name="T64" fmla="*/ 588 w 765"/>
                <a:gd name="T65" fmla="*/ 1708 h 2381"/>
                <a:gd name="T66" fmla="*/ 609 w 765"/>
                <a:gd name="T67" fmla="*/ 1049 h 2381"/>
                <a:gd name="T68" fmla="*/ 631 w 765"/>
                <a:gd name="T69" fmla="*/ 1509 h 2381"/>
                <a:gd name="T70" fmla="*/ 645 w 765"/>
                <a:gd name="T71" fmla="*/ 454 h 2381"/>
                <a:gd name="T72" fmla="*/ 666 w 765"/>
                <a:gd name="T73" fmla="*/ 532 h 2381"/>
                <a:gd name="T74" fmla="*/ 680 w 765"/>
                <a:gd name="T75" fmla="*/ 1389 h 2381"/>
                <a:gd name="T76" fmla="*/ 701 w 765"/>
                <a:gd name="T77" fmla="*/ 1743 h 2381"/>
                <a:gd name="T78" fmla="*/ 716 w 765"/>
                <a:gd name="T79" fmla="*/ 1594 h 2381"/>
                <a:gd name="T80" fmla="*/ 737 w 765"/>
                <a:gd name="T81" fmla="*/ 135 h 2381"/>
                <a:gd name="T82" fmla="*/ 751 w 765"/>
                <a:gd name="T83" fmla="*/ 2027 h 238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5"/>
                <a:gd name="T127" fmla="*/ 0 h 2381"/>
                <a:gd name="T128" fmla="*/ 765 w 765"/>
                <a:gd name="T129" fmla="*/ 2381 h 238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5" h="2381">
                  <a:moveTo>
                    <a:pt x="0" y="1899"/>
                  </a:moveTo>
                  <a:lnTo>
                    <a:pt x="7" y="588"/>
                  </a:lnTo>
                  <a:lnTo>
                    <a:pt x="14" y="645"/>
                  </a:lnTo>
                  <a:lnTo>
                    <a:pt x="21" y="2069"/>
                  </a:lnTo>
                  <a:lnTo>
                    <a:pt x="28" y="971"/>
                  </a:lnTo>
                  <a:lnTo>
                    <a:pt x="35" y="1906"/>
                  </a:lnTo>
                  <a:lnTo>
                    <a:pt x="35" y="425"/>
                  </a:lnTo>
                  <a:lnTo>
                    <a:pt x="42" y="255"/>
                  </a:lnTo>
                  <a:lnTo>
                    <a:pt x="49" y="1623"/>
                  </a:lnTo>
                  <a:lnTo>
                    <a:pt x="56" y="1049"/>
                  </a:lnTo>
                  <a:lnTo>
                    <a:pt x="64" y="241"/>
                  </a:lnTo>
                  <a:lnTo>
                    <a:pt x="71" y="1120"/>
                  </a:lnTo>
                  <a:lnTo>
                    <a:pt x="71" y="602"/>
                  </a:lnTo>
                  <a:lnTo>
                    <a:pt x="78" y="2275"/>
                  </a:lnTo>
                  <a:lnTo>
                    <a:pt x="85" y="900"/>
                  </a:lnTo>
                  <a:lnTo>
                    <a:pt x="92" y="532"/>
                  </a:lnTo>
                  <a:lnTo>
                    <a:pt x="99" y="1495"/>
                  </a:lnTo>
                  <a:lnTo>
                    <a:pt x="106" y="2239"/>
                  </a:lnTo>
                  <a:lnTo>
                    <a:pt x="113" y="92"/>
                  </a:lnTo>
                  <a:lnTo>
                    <a:pt x="113" y="1871"/>
                  </a:lnTo>
                  <a:lnTo>
                    <a:pt x="120" y="2090"/>
                  </a:lnTo>
                  <a:lnTo>
                    <a:pt x="127" y="1502"/>
                  </a:lnTo>
                  <a:lnTo>
                    <a:pt x="134" y="361"/>
                  </a:lnTo>
                  <a:lnTo>
                    <a:pt x="142" y="1644"/>
                  </a:lnTo>
                  <a:lnTo>
                    <a:pt x="149" y="2296"/>
                  </a:lnTo>
                  <a:lnTo>
                    <a:pt x="149" y="638"/>
                  </a:lnTo>
                  <a:lnTo>
                    <a:pt x="156" y="2381"/>
                  </a:lnTo>
                  <a:lnTo>
                    <a:pt x="163" y="1155"/>
                  </a:lnTo>
                  <a:lnTo>
                    <a:pt x="170" y="1297"/>
                  </a:lnTo>
                  <a:lnTo>
                    <a:pt x="177" y="1226"/>
                  </a:lnTo>
                  <a:lnTo>
                    <a:pt x="184" y="1403"/>
                  </a:lnTo>
                  <a:lnTo>
                    <a:pt x="191" y="1623"/>
                  </a:lnTo>
                  <a:lnTo>
                    <a:pt x="191" y="716"/>
                  </a:lnTo>
                  <a:lnTo>
                    <a:pt x="198" y="1594"/>
                  </a:lnTo>
                  <a:lnTo>
                    <a:pt x="205" y="638"/>
                  </a:lnTo>
                  <a:lnTo>
                    <a:pt x="212" y="1070"/>
                  </a:lnTo>
                  <a:lnTo>
                    <a:pt x="219" y="1913"/>
                  </a:lnTo>
                  <a:lnTo>
                    <a:pt x="227" y="1949"/>
                  </a:lnTo>
                  <a:lnTo>
                    <a:pt x="234" y="1750"/>
                  </a:lnTo>
                  <a:lnTo>
                    <a:pt x="234" y="496"/>
                  </a:lnTo>
                  <a:lnTo>
                    <a:pt x="241" y="1339"/>
                  </a:lnTo>
                  <a:lnTo>
                    <a:pt x="248" y="609"/>
                  </a:lnTo>
                  <a:lnTo>
                    <a:pt x="255" y="928"/>
                  </a:lnTo>
                  <a:lnTo>
                    <a:pt x="262" y="2147"/>
                  </a:lnTo>
                  <a:lnTo>
                    <a:pt x="269" y="1035"/>
                  </a:lnTo>
                  <a:lnTo>
                    <a:pt x="269" y="617"/>
                  </a:lnTo>
                  <a:lnTo>
                    <a:pt x="276" y="1410"/>
                  </a:lnTo>
                  <a:lnTo>
                    <a:pt x="283" y="0"/>
                  </a:lnTo>
                  <a:lnTo>
                    <a:pt x="290" y="241"/>
                  </a:lnTo>
                  <a:lnTo>
                    <a:pt x="297" y="574"/>
                  </a:lnTo>
                  <a:lnTo>
                    <a:pt x="305" y="2260"/>
                  </a:lnTo>
                  <a:lnTo>
                    <a:pt x="312" y="482"/>
                  </a:lnTo>
                  <a:lnTo>
                    <a:pt x="312" y="1155"/>
                  </a:lnTo>
                  <a:lnTo>
                    <a:pt x="319" y="1070"/>
                  </a:lnTo>
                  <a:lnTo>
                    <a:pt x="326" y="815"/>
                  </a:lnTo>
                  <a:lnTo>
                    <a:pt x="333" y="170"/>
                  </a:lnTo>
                  <a:lnTo>
                    <a:pt x="340" y="1701"/>
                  </a:lnTo>
                  <a:lnTo>
                    <a:pt x="347" y="1481"/>
                  </a:lnTo>
                  <a:lnTo>
                    <a:pt x="347" y="2190"/>
                  </a:lnTo>
                  <a:lnTo>
                    <a:pt x="354" y="673"/>
                  </a:lnTo>
                  <a:lnTo>
                    <a:pt x="361" y="1013"/>
                  </a:lnTo>
                  <a:lnTo>
                    <a:pt x="368" y="135"/>
                  </a:lnTo>
                  <a:lnTo>
                    <a:pt x="375" y="2204"/>
                  </a:lnTo>
                  <a:lnTo>
                    <a:pt x="382" y="836"/>
                  </a:lnTo>
                  <a:lnTo>
                    <a:pt x="390" y="1212"/>
                  </a:lnTo>
                  <a:lnTo>
                    <a:pt x="390" y="1311"/>
                  </a:lnTo>
                  <a:lnTo>
                    <a:pt x="397" y="128"/>
                  </a:lnTo>
                  <a:lnTo>
                    <a:pt x="404" y="1991"/>
                  </a:lnTo>
                  <a:lnTo>
                    <a:pt x="411" y="560"/>
                  </a:lnTo>
                  <a:lnTo>
                    <a:pt x="418" y="85"/>
                  </a:lnTo>
                  <a:lnTo>
                    <a:pt x="425" y="581"/>
                  </a:lnTo>
                  <a:lnTo>
                    <a:pt x="432" y="2182"/>
                  </a:lnTo>
                  <a:lnTo>
                    <a:pt x="432" y="439"/>
                  </a:lnTo>
                  <a:lnTo>
                    <a:pt x="439" y="1658"/>
                  </a:lnTo>
                  <a:lnTo>
                    <a:pt x="446" y="1198"/>
                  </a:lnTo>
                  <a:lnTo>
                    <a:pt x="453" y="957"/>
                  </a:lnTo>
                  <a:lnTo>
                    <a:pt x="460" y="751"/>
                  </a:lnTo>
                  <a:lnTo>
                    <a:pt x="468" y="1694"/>
                  </a:lnTo>
                  <a:lnTo>
                    <a:pt x="468" y="1878"/>
                  </a:lnTo>
                  <a:lnTo>
                    <a:pt x="475" y="170"/>
                  </a:lnTo>
                  <a:lnTo>
                    <a:pt x="482" y="92"/>
                  </a:lnTo>
                  <a:lnTo>
                    <a:pt x="489" y="2126"/>
                  </a:lnTo>
                  <a:lnTo>
                    <a:pt x="496" y="1233"/>
                  </a:lnTo>
                  <a:lnTo>
                    <a:pt x="503" y="744"/>
                  </a:lnTo>
                  <a:lnTo>
                    <a:pt x="510" y="1970"/>
                  </a:lnTo>
                  <a:lnTo>
                    <a:pt x="510" y="1297"/>
                  </a:lnTo>
                  <a:lnTo>
                    <a:pt x="517" y="1283"/>
                  </a:lnTo>
                  <a:lnTo>
                    <a:pt x="524" y="2083"/>
                  </a:lnTo>
                  <a:lnTo>
                    <a:pt x="531" y="326"/>
                  </a:lnTo>
                  <a:lnTo>
                    <a:pt x="538" y="1864"/>
                  </a:lnTo>
                  <a:lnTo>
                    <a:pt x="545" y="560"/>
                  </a:lnTo>
                  <a:lnTo>
                    <a:pt x="545" y="1736"/>
                  </a:lnTo>
                  <a:lnTo>
                    <a:pt x="553" y="262"/>
                  </a:lnTo>
                  <a:lnTo>
                    <a:pt x="560" y="1970"/>
                  </a:lnTo>
                  <a:lnTo>
                    <a:pt x="567" y="2069"/>
                  </a:lnTo>
                  <a:lnTo>
                    <a:pt x="574" y="532"/>
                  </a:lnTo>
                  <a:lnTo>
                    <a:pt x="581" y="1566"/>
                  </a:lnTo>
                  <a:lnTo>
                    <a:pt x="588" y="1431"/>
                  </a:lnTo>
                  <a:lnTo>
                    <a:pt x="588" y="1708"/>
                  </a:lnTo>
                  <a:lnTo>
                    <a:pt x="595" y="418"/>
                  </a:lnTo>
                  <a:lnTo>
                    <a:pt x="602" y="1417"/>
                  </a:lnTo>
                  <a:lnTo>
                    <a:pt x="609" y="1049"/>
                  </a:lnTo>
                  <a:lnTo>
                    <a:pt x="616" y="1042"/>
                  </a:lnTo>
                  <a:lnTo>
                    <a:pt x="623" y="1091"/>
                  </a:lnTo>
                  <a:lnTo>
                    <a:pt x="631" y="1509"/>
                  </a:lnTo>
                  <a:lnTo>
                    <a:pt x="631" y="284"/>
                  </a:lnTo>
                  <a:lnTo>
                    <a:pt x="638" y="879"/>
                  </a:lnTo>
                  <a:lnTo>
                    <a:pt x="645" y="454"/>
                  </a:lnTo>
                  <a:lnTo>
                    <a:pt x="652" y="1927"/>
                  </a:lnTo>
                  <a:lnTo>
                    <a:pt x="659" y="532"/>
                  </a:lnTo>
                  <a:lnTo>
                    <a:pt x="666" y="532"/>
                  </a:lnTo>
                  <a:lnTo>
                    <a:pt x="666" y="1764"/>
                  </a:lnTo>
                  <a:lnTo>
                    <a:pt x="673" y="2204"/>
                  </a:lnTo>
                  <a:lnTo>
                    <a:pt x="680" y="1389"/>
                  </a:lnTo>
                  <a:lnTo>
                    <a:pt x="687" y="1148"/>
                  </a:lnTo>
                  <a:lnTo>
                    <a:pt x="694" y="468"/>
                  </a:lnTo>
                  <a:lnTo>
                    <a:pt x="701" y="1743"/>
                  </a:lnTo>
                  <a:lnTo>
                    <a:pt x="709" y="1261"/>
                  </a:lnTo>
                  <a:lnTo>
                    <a:pt x="709" y="2225"/>
                  </a:lnTo>
                  <a:lnTo>
                    <a:pt x="716" y="1594"/>
                  </a:lnTo>
                  <a:lnTo>
                    <a:pt x="723" y="2324"/>
                  </a:lnTo>
                  <a:lnTo>
                    <a:pt x="730" y="539"/>
                  </a:lnTo>
                  <a:lnTo>
                    <a:pt x="737" y="135"/>
                  </a:lnTo>
                  <a:lnTo>
                    <a:pt x="744" y="2253"/>
                  </a:lnTo>
                  <a:lnTo>
                    <a:pt x="744" y="220"/>
                  </a:lnTo>
                  <a:lnTo>
                    <a:pt x="751" y="2027"/>
                  </a:lnTo>
                  <a:lnTo>
                    <a:pt x="758" y="1857"/>
                  </a:lnTo>
                  <a:lnTo>
                    <a:pt x="765" y="100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B3547791-017A-4F0C-9632-0A762C936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" y="4192"/>
              <a:ext cx="766" cy="2331"/>
            </a:xfrm>
            <a:custGeom>
              <a:avLst/>
              <a:gdLst>
                <a:gd name="T0" fmla="*/ 14 w 766"/>
                <a:gd name="T1" fmla="*/ 1523 h 2331"/>
                <a:gd name="T2" fmla="*/ 29 w 766"/>
                <a:gd name="T3" fmla="*/ 2281 h 2331"/>
                <a:gd name="T4" fmla="*/ 50 w 766"/>
                <a:gd name="T5" fmla="*/ 928 h 2331"/>
                <a:gd name="T6" fmla="*/ 64 w 766"/>
                <a:gd name="T7" fmla="*/ 382 h 2331"/>
                <a:gd name="T8" fmla="*/ 85 w 766"/>
                <a:gd name="T9" fmla="*/ 1020 h 2331"/>
                <a:gd name="T10" fmla="*/ 99 w 766"/>
                <a:gd name="T11" fmla="*/ 49 h 2331"/>
                <a:gd name="T12" fmla="*/ 121 w 766"/>
                <a:gd name="T13" fmla="*/ 35 h 2331"/>
                <a:gd name="T14" fmla="*/ 142 w 766"/>
                <a:gd name="T15" fmla="*/ 822 h 2331"/>
                <a:gd name="T16" fmla="*/ 156 w 766"/>
                <a:gd name="T17" fmla="*/ 1275 h 2331"/>
                <a:gd name="T18" fmla="*/ 177 w 766"/>
                <a:gd name="T19" fmla="*/ 1211 h 2331"/>
                <a:gd name="T20" fmla="*/ 192 w 766"/>
                <a:gd name="T21" fmla="*/ 375 h 2331"/>
                <a:gd name="T22" fmla="*/ 213 w 766"/>
                <a:gd name="T23" fmla="*/ 177 h 2331"/>
                <a:gd name="T24" fmla="*/ 227 w 766"/>
                <a:gd name="T25" fmla="*/ 1013 h 2331"/>
                <a:gd name="T26" fmla="*/ 248 w 766"/>
                <a:gd name="T27" fmla="*/ 609 h 2331"/>
                <a:gd name="T28" fmla="*/ 262 w 766"/>
                <a:gd name="T29" fmla="*/ 2211 h 2331"/>
                <a:gd name="T30" fmla="*/ 284 w 766"/>
                <a:gd name="T31" fmla="*/ 1927 h 2331"/>
                <a:gd name="T32" fmla="*/ 298 w 766"/>
                <a:gd name="T33" fmla="*/ 205 h 2331"/>
                <a:gd name="T34" fmla="*/ 319 w 766"/>
                <a:gd name="T35" fmla="*/ 2296 h 2331"/>
                <a:gd name="T36" fmla="*/ 340 w 766"/>
                <a:gd name="T37" fmla="*/ 212 h 2331"/>
                <a:gd name="T38" fmla="*/ 355 w 766"/>
                <a:gd name="T39" fmla="*/ 1318 h 2331"/>
                <a:gd name="T40" fmla="*/ 376 w 766"/>
                <a:gd name="T41" fmla="*/ 574 h 2331"/>
                <a:gd name="T42" fmla="*/ 390 w 766"/>
                <a:gd name="T43" fmla="*/ 1488 h 2331"/>
                <a:gd name="T44" fmla="*/ 411 w 766"/>
                <a:gd name="T45" fmla="*/ 1339 h 2331"/>
                <a:gd name="T46" fmla="*/ 425 w 766"/>
                <a:gd name="T47" fmla="*/ 2076 h 2331"/>
                <a:gd name="T48" fmla="*/ 447 w 766"/>
                <a:gd name="T49" fmla="*/ 0 h 2331"/>
                <a:gd name="T50" fmla="*/ 461 w 766"/>
                <a:gd name="T51" fmla="*/ 64 h 2331"/>
                <a:gd name="T52" fmla="*/ 482 w 766"/>
                <a:gd name="T53" fmla="*/ 1679 h 2331"/>
                <a:gd name="T54" fmla="*/ 496 w 766"/>
                <a:gd name="T55" fmla="*/ 1587 h 2331"/>
                <a:gd name="T56" fmla="*/ 518 w 766"/>
                <a:gd name="T57" fmla="*/ 1835 h 2331"/>
                <a:gd name="T58" fmla="*/ 539 w 766"/>
                <a:gd name="T59" fmla="*/ 701 h 2331"/>
                <a:gd name="T60" fmla="*/ 553 w 766"/>
                <a:gd name="T61" fmla="*/ 715 h 2331"/>
                <a:gd name="T62" fmla="*/ 574 w 766"/>
                <a:gd name="T63" fmla="*/ 2239 h 2331"/>
                <a:gd name="T64" fmla="*/ 588 w 766"/>
                <a:gd name="T65" fmla="*/ 319 h 2331"/>
                <a:gd name="T66" fmla="*/ 610 w 766"/>
                <a:gd name="T67" fmla="*/ 1459 h 2331"/>
                <a:gd name="T68" fmla="*/ 624 w 766"/>
                <a:gd name="T69" fmla="*/ 2218 h 2331"/>
                <a:gd name="T70" fmla="*/ 645 w 766"/>
                <a:gd name="T71" fmla="*/ 701 h 2331"/>
                <a:gd name="T72" fmla="*/ 659 w 766"/>
                <a:gd name="T73" fmla="*/ 340 h 2331"/>
                <a:gd name="T74" fmla="*/ 681 w 766"/>
                <a:gd name="T75" fmla="*/ 1835 h 2331"/>
                <a:gd name="T76" fmla="*/ 695 w 766"/>
                <a:gd name="T77" fmla="*/ 2196 h 2331"/>
                <a:gd name="T78" fmla="*/ 716 w 766"/>
                <a:gd name="T79" fmla="*/ 935 h 2331"/>
                <a:gd name="T80" fmla="*/ 737 w 766"/>
                <a:gd name="T81" fmla="*/ 333 h 2331"/>
                <a:gd name="T82" fmla="*/ 751 w 766"/>
                <a:gd name="T83" fmla="*/ 2033 h 23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6"/>
                <a:gd name="T127" fmla="*/ 0 h 2331"/>
                <a:gd name="T128" fmla="*/ 766 w 766"/>
                <a:gd name="T129" fmla="*/ 2331 h 23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6" h="2331">
                  <a:moveTo>
                    <a:pt x="0" y="1027"/>
                  </a:moveTo>
                  <a:lnTo>
                    <a:pt x="7" y="1800"/>
                  </a:lnTo>
                  <a:lnTo>
                    <a:pt x="14" y="1523"/>
                  </a:lnTo>
                  <a:lnTo>
                    <a:pt x="21" y="1410"/>
                  </a:lnTo>
                  <a:lnTo>
                    <a:pt x="21" y="184"/>
                  </a:lnTo>
                  <a:lnTo>
                    <a:pt x="29" y="2281"/>
                  </a:lnTo>
                  <a:lnTo>
                    <a:pt x="36" y="1778"/>
                  </a:lnTo>
                  <a:lnTo>
                    <a:pt x="43" y="779"/>
                  </a:lnTo>
                  <a:lnTo>
                    <a:pt x="50" y="928"/>
                  </a:lnTo>
                  <a:lnTo>
                    <a:pt x="57" y="602"/>
                  </a:lnTo>
                  <a:lnTo>
                    <a:pt x="64" y="914"/>
                  </a:lnTo>
                  <a:lnTo>
                    <a:pt x="64" y="382"/>
                  </a:lnTo>
                  <a:lnTo>
                    <a:pt x="71" y="1729"/>
                  </a:lnTo>
                  <a:lnTo>
                    <a:pt x="78" y="645"/>
                  </a:lnTo>
                  <a:lnTo>
                    <a:pt x="85" y="1020"/>
                  </a:lnTo>
                  <a:lnTo>
                    <a:pt x="92" y="1771"/>
                  </a:lnTo>
                  <a:lnTo>
                    <a:pt x="99" y="1197"/>
                  </a:lnTo>
                  <a:lnTo>
                    <a:pt x="99" y="49"/>
                  </a:lnTo>
                  <a:lnTo>
                    <a:pt x="107" y="1941"/>
                  </a:lnTo>
                  <a:lnTo>
                    <a:pt x="114" y="1311"/>
                  </a:lnTo>
                  <a:lnTo>
                    <a:pt x="121" y="35"/>
                  </a:lnTo>
                  <a:lnTo>
                    <a:pt x="128" y="2239"/>
                  </a:lnTo>
                  <a:lnTo>
                    <a:pt x="135" y="531"/>
                  </a:lnTo>
                  <a:lnTo>
                    <a:pt x="142" y="822"/>
                  </a:lnTo>
                  <a:lnTo>
                    <a:pt x="142" y="595"/>
                  </a:lnTo>
                  <a:lnTo>
                    <a:pt x="149" y="971"/>
                  </a:lnTo>
                  <a:lnTo>
                    <a:pt x="156" y="1275"/>
                  </a:lnTo>
                  <a:lnTo>
                    <a:pt x="163" y="191"/>
                  </a:lnTo>
                  <a:lnTo>
                    <a:pt x="170" y="1863"/>
                  </a:lnTo>
                  <a:lnTo>
                    <a:pt x="177" y="1211"/>
                  </a:lnTo>
                  <a:lnTo>
                    <a:pt x="177" y="801"/>
                  </a:lnTo>
                  <a:lnTo>
                    <a:pt x="184" y="1707"/>
                  </a:lnTo>
                  <a:lnTo>
                    <a:pt x="192" y="375"/>
                  </a:lnTo>
                  <a:lnTo>
                    <a:pt x="199" y="616"/>
                  </a:lnTo>
                  <a:lnTo>
                    <a:pt x="206" y="1793"/>
                  </a:lnTo>
                  <a:lnTo>
                    <a:pt x="213" y="177"/>
                  </a:lnTo>
                  <a:lnTo>
                    <a:pt x="220" y="439"/>
                  </a:lnTo>
                  <a:lnTo>
                    <a:pt x="220" y="2012"/>
                  </a:lnTo>
                  <a:lnTo>
                    <a:pt x="227" y="1013"/>
                  </a:lnTo>
                  <a:lnTo>
                    <a:pt x="234" y="99"/>
                  </a:lnTo>
                  <a:lnTo>
                    <a:pt x="241" y="1878"/>
                  </a:lnTo>
                  <a:lnTo>
                    <a:pt x="248" y="609"/>
                  </a:lnTo>
                  <a:lnTo>
                    <a:pt x="255" y="1651"/>
                  </a:lnTo>
                  <a:lnTo>
                    <a:pt x="262" y="191"/>
                  </a:lnTo>
                  <a:lnTo>
                    <a:pt x="262" y="2211"/>
                  </a:lnTo>
                  <a:lnTo>
                    <a:pt x="270" y="701"/>
                  </a:lnTo>
                  <a:lnTo>
                    <a:pt x="277" y="893"/>
                  </a:lnTo>
                  <a:lnTo>
                    <a:pt x="284" y="1927"/>
                  </a:lnTo>
                  <a:lnTo>
                    <a:pt x="291" y="418"/>
                  </a:lnTo>
                  <a:lnTo>
                    <a:pt x="298" y="1948"/>
                  </a:lnTo>
                  <a:lnTo>
                    <a:pt x="298" y="205"/>
                  </a:lnTo>
                  <a:lnTo>
                    <a:pt x="305" y="453"/>
                  </a:lnTo>
                  <a:lnTo>
                    <a:pt x="312" y="1226"/>
                  </a:lnTo>
                  <a:lnTo>
                    <a:pt x="319" y="2296"/>
                  </a:lnTo>
                  <a:lnTo>
                    <a:pt x="326" y="1764"/>
                  </a:lnTo>
                  <a:lnTo>
                    <a:pt x="333" y="765"/>
                  </a:lnTo>
                  <a:lnTo>
                    <a:pt x="340" y="212"/>
                  </a:lnTo>
                  <a:lnTo>
                    <a:pt x="340" y="113"/>
                  </a:lnTo>
                  <a:lnTo>
                    <a:pt x="347" y="1800"/>
                  </a:lnTo>
                  <a:lnTo>
                    <a:pt x="355" y="1318"/>
                  </a:lnTo>
                  <a:lnTo>
                    <a:pt x="362" y="921"/>
                  </a:lnTo>
                  <a:lnTo>
                    <a:pt x="369" y="482"/>
                  </a:lnTo>
                  <a:lnTo>
                    <a:pt x="376" y="574"/>
                  </a:lnTo>
                  <a:lnTo>
                    <a:pt x="376" y="1913"/>
                  </a:lnTo>
                  <a:lnTo>
                    <a:pt x="383" y="1736"/>
                  </a:lnTo>
                  <a:lnTo>
                    <a:pt x="390" y="1488"/>
                  </a:lnTo>
                  <a:lnTo>
                    <a:pt x="397" y="687"/>
                  </a:lnTo>
                  <a:lnTo>
                    <a:pt x="404" y="1431"/>
                  </a:lnTo>
                  <a:lnTo>
                    <a:pt x="411" y="1339"/>
                  </a:lnTo>
                  <a:lnTo>
                    <a:pt x="418" y="1715"/>
                  </a:lnTo>
                  <a:lnTo>
                    <a:pt x="418" y="496"/>
                  </a:lnTo>
                  <a:lnTo>
                    <a:pt x="425" y="2076"/>
                  </a:lnTo>
                  <a:lnTo>
                    <a:pt x="433" y="1878"/>
                  </a:lnTo>
                  <a:lnTo>
                    <a:pt x="440" y="2331"/>
                  </a:lnTo>
                  <a:lnTo>
                    <a:pt x="447" y="0"/>
                  </a:lnTo>
                  <a:lnTo>
                    <a:pt x="454" y="361"/>
                  </a:lnTo>
                  <a:lnTo>
                    <a:pt x="461" y="2239"/>
                  </a:lnTo>
                  <a:lnTo>
                    <a:pt x="461" y="64"/>
                  </a:lnTo>
                  <a:lnTo>
                    <a:pt x="468" y="2267"/>
                  </a:lnTo>
                  <a:lnTo>
                    <a:pt x="475" y="623"/>
                  </a:lnTo>
                  <a:lnTo>
                    <a:pt x="482" y="1679"/>
                  </a:lnTo>
                  <a:lnTo>
                    <a:pt x="489" y="694"/>
                  </a:lnTo>
                  <a:lnTo>
                    <a:pt x="496" y="524"/>
                  </a:lnTo>
                  <a:lnTo>
                    <a:pt x="496" y="1587"/>
                  </a:lnTo>
                  <a:lnTo>
                    <a:pt x="503" y="1601"/>
                  </a:lnTo>
                  <a:lnTo>
                    <a:pt x="511" y="1006"/>
                  </a:lnTo>
                  <a:lnTo>
                    <a:pt x="518" y="1835"/>
                  </a:lnTo>
                  <a:lnTo>
                    <a:pt x="525" y="836"/>
                  </a:lnTo>
                  <a:lnTo>
                    <a:pt x="532" y="2126"/>
                  </a:lnTo>
                  <a:lnTo>
                    <a:pt x="539" y="701"/>
                  </a:lnTo>
                  <a:lnTo>
                    <a:pt x="539" y="262"/>
                  </a:lnTo>
                  <a:lnTo>
                    <a:pt x="546" y="765"/>
                  </a:lnTo>
                  <a:lnTo>
                    <a:pt x="553" y="715"/>
                  </a:lnTo>
                  <a:lnTo>
                    <a:pt x="560" y="1034"/>
                  </a:lnTo>
                  <a:lnTo>
                    <a:pt x="567" y="106"/>
                  </a:lnTo>
                  <a:lnTo>
                    <a:pt x="574" y="2239"/>
                  </a:lnTo>
                  <a:lnTo>
                    <a:pt x="574" y="623"/>
                  </a:lnTo>
                  <a:lnTo>
                    <a:pt x="581" y="567"/>
                  </a:lnTo>
                  <a:lnTo>
                    <a:pt x="588" y="319"/>
                  </a:lnTo>
                  <a:lnTo>
                    <a:pt x="596" y="630"/>
                  </a:lnTo>
                  <a:lnTo>
                    <a:pt x="603" y="2260"/>
                  </a:lnTo>
                  <a:lnTo>
                    <a:pt x="610" y="1459"/>
                  </a:lnTo>
                  <a:lnTo>
                    <a:pt x="617" y="1722"/>
                  </a:lnTo>
                  <a:lnTo>
                    <a:pt x="617" y="1098"/>
                  </a:lnTo>
                  <a:lnTo>
                    <a:pt x="624" y="2218"/>
                  </a:lnTo>
                  <a:lnTo>
                    <a:pt x="631" y="864"/>
                  </a:lnTo>
                  <a:lnTo>
                    <a:pt x="638" y="843"/>
                  </a:lnTo>
                  <a:lnTo>
                    <a:pt x="645" y="701"/>
                  </a:lnTo>
                  <a:lnTo>
                    <a:pt x="652" y="808"/>
                  </a:lnTo>
                  <a:lnTo>
                    <a:pt x="659" y="609"/>
                  </a:lnTo>
                  <a:lnTo>
                    <a:pt x="659" y="340"/>
                  </a:lnTo>
                  <a:lnTo>
                    <a:pt x="666" y="1793"/>
                  </a:lnTo>
                  <a:lnTo>
                    <a:pt x="674" y="1233"/>
                  </a:lnTo>
                  <a:lnTo>
                    <a:pt x="681" y="1835"/>
                  </a:lnTo>
                  <a:lnTo>
                    <a:pt x="688" y="1757"/>
                  </a:lnTo>
                  <a:lnTo>
                    <a:pt x="695" y="1467"/>
                  </a:lnTo>
                  <a:lnTo>
                    <a:pt x="695" y="2196"/>
                  </a:lnTo>
                  <a:lnTo>
                    <a:pt x="702" y="2189"/>
                  </a:lnTo>
                  <a:lnTo>
                    <a:pt x="709" y="425"/>
                  </a:lnTo>
                  <a:lnTo>
                    <a:pt x="716" y="935"/>
                  </a:lnTo>
                  <a:lnTo>
                    <a:pt x="723" y="1084"/>
                  </a:lnTo>
                  <a:lnTo>
                    <a:pt x="730" y="1332"/>
                  </a:lnTo>
                  <a:lnTo>
                    <a:pt x="737" y="333"/>
                  </a:lnTo>
                  <a:lnTo>
                    <a:pt x="737" y="1467"/>
                  </a:lnTo>
                  <a:lnTo>
                    <a:pt x="744" y="212"/>
                  </a:lnTo>
                  <a:lnTo>
                    <a:pt x="751" y="2033"/>
                  </a:lnTo>
                  <a:lnTo>
                    <a:pt x="759" y="1141"/>
                  </a:lnTo>
                  <a:lnTo>
                    <a:pt x="766" y="147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DBEAE399-28FE-4B05-81EB-8E5C2D03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0" y="4192"/>
              <a:ext cx="765" cy="2402"/>
            </a:xfrm>
            <a:custGeom>
              <a:avLst/>
              <a:gdLst>
                <a:gd name="T0" fmla="*/ 7 w 765"/>
                <a:gd name="T1" fmla="*/ 602 h 2402"/>
                <a:gd name="T2" fmla="*/ 28 w 765"/>
                <a:gd name="T3" fmla="*/ 2395 h 2402"/>
                <a:gd name="T4" fmla="*/ 49 w 765"/>
                <a:gd name="T5" fmla="*/ 326 h 2402"/>
                <a:gd name="T6" fmla="*/ 63 w 765"/>
                <a:gd name="T7" fmla="*/ 432 h 2402"/>
                <a:gd name="T8" fmla="*/ 85 w 765"/>
                <a:gd name="T9" fmla="*/ 1204 h 2402"/>
                <a:gd name="T10" fmla="*/ 99 w 765"/>
                <a:gd name="T11" fmla="*/ 971 h 2402"/>
                <a:gd name="T12" fmla="*/ 120 w 765"/>
                <a:gd name="T13" fmla="*/ 793 h 2402"/>
                <a:gd name="T14" fmla="*/ 134 w 765"/>
                <a:gd name="T15" fmla="*/ 2189 h 2402"/>
                <a:gd name="T16" fmla="*/ 156 w 765"/>
                <a:gd name="T17" fmla="*/ 489 h 2402"/>
                <a:gd name="T18" fmla="*/ 170 w 765"/>
                <a:gd name="T19" fmla="*/ 2225 h 2402"/>
                <a:gd name="T20" fmla="*/ 191 w 765"/>
                <a:gd name="T21" fmla="*/ 42 h 2402"/>
                <a:gd name="T22" fmla="*/ 205 w 765"/>
                <a:gd name="T23" fmla="*/ 177 h 2402"/>
                <a:gd name="T24" fmla="*/ 226 w 765"/>
                <a:gd name="T25" fmla="*/ 864 h 2402"/>
                <a:gd name="T26" fmla="*/ 248 w 765"/>
                <a:gd name="T27" fmla="*/ 106 h 2402"/>
                <a:gd name="T28" fmla="*/ 262 w 765"/>
                <a:gd name="T29" fmla="*/ 1070 h 2402"/>
                <a:gd name="T30" fmla="*/ 283 w 765"/>
                <a:gd name="T31" fmla="*/ 744 h 2402"/>
                <a:gd name="T32" fmla="*/ 297 w 765"/>
                <a:gd name="T33" fmla="*/ 404 h 2402"/>
                <a:gd name="T34" fmla="*/ 319 w 765"/>
                <a:gd name="T35" fmla="*/ 2012 h 2402"/>
                <a:gd name="T36" fmla="*/ 333 w 765"/>
                <a:gd name="T37" fmla="*/ 99 h 2402"/>
                <a:gd name="T38" fmla="*/ 354 w 765"/>
                <a:gd name="T39" fmla="*/ 1608 h 2402"/>
                <a:gd name="T40" fmla="*/ 368 w 765"/>
                <a:gd name="T41" fmla="*/ 1297 h 2402"/>
                <a:gd name="T42" fmla="*/ 389 w 765"/>
                <a:gd name="T43" fmla="*/ 2055 h 2402"/>
                <a:gd name="T44" fmla="*/ 404 w 765"/>
                <a:gd name="T45" fmla="*/ 368 h 2402"/>
                <a:gd name="T46" fmla="*/ 425 w 765"/>
                <a:gd name="T47" fmla="*/ 836 h 2402"/>
                <a:gd name="T48" fmla="*/ 446 w 765"/>
                <a:gd name="T49" fmla="*/ 1615 h 2402"/>
                <a:gd name="T50" fmla="*/ 460 w 765"/>
                <a:gd name="T51" fmla="*/ 1580 h 2402"/>
                <a:gd name="T52" fmla="*/ 482 w 765"/>
                <a:gd name="T53" fmla="*/ 198 h 2402"/>
                <a:gd name="T54" fmla="*/ 496 w 765"/>
                <a:gd name="T55" fmla="*/ 1948 h 2402"/>
                <a:gd name="T56" fmla="*/ 517 w 765"/>
                <a:gd name="T57" fmla="*/ 2402 h 2402"/>
                <a:gd name="T58" fmla="*/ 531 w 765"/>
                <a:gd name="T59" fmla="*/ 0 h 2402"/>
                <a:gd name="T60" fmla="*/ 552 w 765"/>
                <a:gd name="T61" fmla="*/ 942 h 2402"/>
                <a:gd name="T62" fmla="*/ 567 w 765"/>
                <a:gd name="T63" fmla="*/ 2048 h 2402"/>
                <a:gd name="T64" fmla="*/ 588 w 765"/>
                <a:gd name="T65" fmla="*/ 1374 h 2402"/>
                <a:gd name="T66" fmla="*/ 602 w 765"/>
                <a:gd name="T67" fmla="*/ 1226 h 2402"/>
                <a:gd name="T68" fmla="*/ 623 w 765"/>
                <a:gd name="T69" fmla="*/ 1856 h 2402"/>
                <a:gd name="T70" fmla="*/ 645 w 765"/>
                <a:gd name="T71" fmla="*/ 1197 h 2402"/>
                <a:gd name="T72" fmla="*/ 659 w 765"/>
                <a:gd name="T73" fmla="*/ 2069 h 2402"/>
                <a:gd name="T74" fmla="*/ 680 w 765"/>
                <a:gd name="T75" fmla="*/ 1474 h 2402"/>
                <a:gd name="T76" fmla="*/ 694 w 765"/>
                <a:gd name="T77" fmla="*/ 1630 h 2402"/>
                <a:gd name="T78" fmla="*/ 715 w 765"/>
                <a:gd name="T79" fmla="*/ 2267 h 2402"/>
                <a:gd name="T80" fmla="*/ 730 w 765"/>
                <a:gd name="T81" fmla="*/ 1056 h 2402"/>
                <a:gd name="T82" fmla="*/ 751 w 765"/>
                <a:gd name="T83" fmla="*/ 1913 h 24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5"/>
                <a:gd name="T127" fmla="*/ 0 h 2402"/>
                <a:gd name="T128" fmla="*/ 765 w 765"/>
                <a:gd name="T129" fmla="*/ 2402 h 240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5" h="2402">
                  <a:moveTo>
                    <a:pt x="0" y="1474"/>
                  </a:moveTo>
                  <a:lnTo>
                    <a:pt x="7" y="276"/>
                  </a:lnTo>
                  <a:lnTo>
                    <a:pt x="7" y="602"/>
                  </a:lnTo>
                  <a:lnTo>
                    <a:pt x="14" y="1658"/>
                  </a:lnTo>
                  <a:lnTo>
                    <a:pt x="21" y="361"/>
                  </a:lnTo>
                  <a:lnTo>
                    <a:pt x="28" y="2395"/>
                  </a:lnTo>
                  <a:lnTo>
                    <a:pt x="35" y="567"/>
                  </a:lnTo>
                  <a:lnTo>
                    <a:pt x="42" y="715"/>
                  </a:lnTo>
                  <a:lnTo>
                    <a:pt x="49" y="326"/>
                  </a:lnTo>
                  <a:lnTo>
                    <a:pt x="49" y="1056"/>
                  </a:lnTo>
                  <a:lnTo>
                    <a:pt x="56" y="553"/>
                  </a:lnTo>
                  <a:lnTo>
                    <a:pt x="63" y="432"/>
                  </a:lnTo>
                  <a:lnTo>
                    <a:pt x="71" y="1077"/>
                  </a:lnTo>
                  <a:lnTo>
                    <a:pt x="78" y="574"/>
                  </a:lnTo>
                  <a:lnTo>
                    <a:pt x="85" y="1204"/>
                  </a:lnTo>
                  <a:lnTo>
                    <a:pt x="92" y="510"/>
                  </a:lnTo>
                  <a:lnTo>
                    <a:pt x="92" y="418"/>
                  </a:lnTo>
                  <a:lnTo>
                    <a:pt x="99" y="971"/>
                  </a:lnTo>
                  <a:lnTo>
                    <a:pt x="106" y="786"/>
                  </a:lnTo>
                  <a:lnTo>
                    <a:pt x="113" y="1091"/>
                  </a:lnTo>
                  <a:lnTo>
                    <a:pt x="120" y="793"/>
                  </a:lnTo>
                  <a:lnTo>
                    <a:pt x="127" y="1934"/>
                  </a:lnTo>
                  <a:lnTo>
                    <a:pt x="127" y="2281"/>
                  </a:lnTo>
                  <a:lnTo>
                    <a:pt x="134" y="2189"/>
                  </a:lnTo>
                  <a:lnTo>
                    <a:pt x="141" y="1573"/>
                  </a:lnTo>
                  <a:lnTo>
                    <a:pt x="148" y="1467"/>
                  </a:lnTo>
                  <a:lnTo>
                    <a:pt x="156" y="489"/>
                  </a:lnTo>
                  <a:lnTo>
                    <a:pt x="163" y="857"/>
                  </a:lnTo>
                  <a:lnTo>
                    <a:pt x="170" y="2118"/>
                  </a:lnTo>
                  <a:lnTo>
                    <a:pt x="170" y="2225"/>
                  </a:lnTo>
                  <a:lnTo>
                    <a:pt x="177" y="1070"/>
                  </a:lnTo>
                  <a:lnTo>
                    <a:pt x="184" y="907"/>
                  </a:lnTo>
                  <a:lnTo>
                    <a:pt x="191" y="42"/>
                  </a:lnTo>
                  <a:lnTo>
                    <a:pt x="198" y="1594"/>
                  </a:lnTo>
                  <a:lnTo>
                    <a:pt x="205" y="1537"/>
                  </a:lnTo>
                  <a:lnTo>
                    <a:pt x="205" y="177"/>
                  </a:lnTo>
                  <a:lnTo>
                    <a:pt x="212" y="432"/>
                  </a:lnTo>
                  <a:lnTo>
                    <a:pt x="219" y="609"/>
                  </a:lnTo>
                  <a:lnTo>
                    <a:pt x="226" y="864"/>
                  </a:lnTo>
                  <a:lnTo>
                    <a:pt x="234" y="871"/>
                  </a:lnTo>
                  <a:lnTo>
                    <a:pt x="241" y="701"/>
                  </a:lnTo>
                  <a:lnTo>
                    <a:pt x="248" y="106"/>
                  </a:lnTo>
                  <a:lnTo>
                    <a:pt x="248" y="680"/>
                  </a:lnTo>
                  <a:lnTo>
                    <a:pt x="255" y="2289"/>
                  </a:lnTo>
                  <a:lnTo>
                    <a:pt x="262" y="1070"/>
                  </a:lnTo>
                  <a:lnTo>
                    <a:pt x="269" y="184"/>
                  </a:lnTo>
                  <a:lnTo>
                    <a:pt x="276" y="921"/>
                  </a:lnTo>
                  <a:lnTo>
                    <a:pt x="283" y="744"/>
                  </a:lnTo>
                  <a:lnTo>
                    <a:pt x="290" y="0"/>
                  </a:lnTo>
                  <a:lnTo>
                    <a:pt x="290" y="354"/>
                  </a:lnTo>
                  <a:lnTo>
                    <a:pt x="297" y="404"/>
                  </a:lnTo>
                  <a:lnTo>
                    <a:pt x="304" y="2005"/>
                  </a:lnTo>
                  <a:lnTo>
                    <a:pt x="312" y="1977"/>
                  </a:lnTo>
                  <a:lnTo>
                    <a:pt x="319" y="2012"/>
                  </a:lnTo>
                  <a:lnTo>
                    <a:pt x="326" y="2196"/>
                  </a:lnTo>
                  <a:lnTo>
                    <a:pt x="326" y="652"/>
                  </a:lnTo>
                  <a:lnTo>
                    <a:pt x="333" y="99"/>
                  </a:lnTo>
                  <a:lnTo>
                    <a:pt x="340" y="2402"/>
                  </a:lnTo>
                  <a:lnTo>
                    <a:pt x="347" y="935"/>
                  </a:lnTo>
                  <a:lnTo>
                    <a:pt x="354" y="1608"/>
                  </a:lnTo>
                  <a:lnTo>
                    <a:pt x="361" y="2041"/>
                  </a:lnTo>
                  <a:lnTo>
                    <a:pt x="368" y="1537"/>
                  </a:lnTo>
                  <a:lnTo>
                    <a:pt x="368" y="1297"/>
                  </a:lnTo>
                  <a:lnTo>
                    <a:pt x="375" y="1594"/>
                  </a:lnTo>
                  <a:lnTo>
                    <a:pt x="382" y="1211"/>
                  </a:lnTo>
                  <a:lnTo>
                    <a:pt x="389" y="2055"/>
                  </a:lnTo>
                  <a:lnTo>
                    <a:pt x="397" y="1098"/>
                  </a:lnTo>
                  <a:lnTo>
                    <a:pt x="404" y="1467"/>
                  </a:lnTo>
                  <a:lnTo>
                    <a:pt x="404" y="368"/>
                  </a:lnTo>
                  <a:lnTo>
                    <a:pt x="411" y="1481"/>
                  </a:lnTo>
                  <a:lnTo>
                    <a:pt x="418" y="305"/>
                  </a:lnTo>
                  <a:lnTo>
                    <a:pt x="425" y="836"/>
                  </a:lnTo>
                  <a:lnTo>
                    <a:pt x="432" y="737"/>
                  </a:lnTo>
                  <a:lnTo>
                    <a:pt x="439" y="1141"/>
                  </a:lnTo>
                  <a:lnTo>
                    <a:pt x="446" y="1615"/>
                  </a:lnTo>
                  <a:lnTo>
                    <a:pt x="446" y="928"/>
                  </a:lnTo>
                  <a:lnTo>
                    <a:pt x="453" y="723"/>
                  </a:lnTo>
                  <a:lnTo>
                    <a:pt x="460" y="1580"/>
                  </a:lnTo>
                  <a:lnTo>
                    <a:pt x="467" y="1459"/>
                  </a:lnTo>
                  <a:lnTo>
                    <a:pt x="475" y="2026"/>
                  </a:lnTo>
                  <a:lnTo>
                    <a:pt x="482" y="198"/>
                  </a:lnTo>
                  <a:lnTo>
                    <a:pt x="489" y="1686"/>
                  </a:lnTo>
                  <a:lnTo>
                    <a:pt x="489" y="1105"/>
                  </a:lnTo>
                  <a:lnTo>
                    <a:pt x="496" y="1948"/>
                  </a:lnTo>
                  <a:lnTo>
                    <a:pt x="503" y="630"/>
                  </a:lnTo>
                  <a:lnTo>
                    <a:pt x="510" y="354"/>
                  </a:lnTo>
                  <a:lnTo>
                    <a:pt x="517" y="2402"/>
                  </a:lnTo>
                  <a:lnTo>
                    <a:pt x="524" y="446"/>
                  </a:lnTo>
                  <a:lnTo>
                    <a:pt x="524" y="1509"/>
                  </a:lnTo>
                  <a:lnTo>
                    <a:pt x="531" y="0"/>
                  </a:lnTo>
                  <a:lnTo>
                    <a:pt x="538" y="333"/>
                  </a:lnTo>
                  <a:lnTo>
                    <a:pt x="545" y="375"/>
                  </a:lnTo>
                  <a:lnTo>
                    <a:pt x="552" y="942"/>
                  </a:lnTo>
                  <a:lnTo>
                    <a:pt x="560" y="1126"/>
                  </a:lnTo>
                  <a:lnTo>
                    <a:pt x="567" y="1580"/>
                  </a:lnTo>
                  <a:lnTo>
                    <a:pt x="567" y="2048"/>
                  </a:lnTo>
                  <a:lnTo>
                    <a:pt x="574" y="1608"/>
                  </a:lnTo>
                  <a:lnTo>
                    <a:pt x="581" y="2232"/>
                  </a:lnTo>
                  <a:lnTo>
                    <a:pt x="588" y="1374"/>
                  </a:lnTo>
                  <a:lnTo>
                    <a:pt x="595" y="439"/>
                  </a:lnTo>
                  <a:lnTo>
                    <a:pt x="602" y="1070"/>
                  </a:lnTo>
                  <a:lnTo>
                    <a:pt x="602" y="1226"/>
                  </a:lnTo>
                  <a:lnTo>
                    <a:pt x="609" y="758"/>
                  </a:lnTo>
                  <a:lnTo>
                    <a:pt x="616" y="2345"/>
                  </a:lnTo>
                  <a:lnTo>
                    <a:pt x="623" y="1856"/>
                  </a:lnTo>
                  <a:lnTo>
                    <a:pt x="630" y="765"/>
                  </a:lnTo>
                  <a:lnTo>
                    <a:pt x="638" y="1963"/>
                  </a:lnTo>
                  <a:lnTo>
                    <a:pt x="645" y="1197"/>
                  </a:lnTo>
                  <a:lnTo>
                    <a:pt x="645" y="659"/>
                  </a:lnTo>
                  <a:lnTo>
                    <a:pt x="652" y="1637"/>
                  </a:lnTo>
                  <a:lnTo>
                    <a:pt x="659" y="2069"/>
                  </a:lnTo>
                  <a:lnTo>
                    <a:pt x="666" y="1516"/>
                  </a:lnTo>
                  <a:lnTo>
                    <a:pt x="673" y="248"/>
                  </a:lnTo>
                  <a:lnTo>
                    <a:pt x="680" y="1474"/>
                  </a:lnTo>
                  <a:lnTo>
                    <a:pt x="687" y="2012"/>
                  </a:lnTo>
                  <a:lnTo>
                    <a:pt x="687" y="347"/>
                  </a:lnTo>
                  <a:lnTo>
                    <a:pt x="694" y="1630"/>
                  </a:lnTo>
                  <a:lnTo>
                    <a:pt x="701" y="1070"/>
                  </a:lnTo>
                  <a:lnTo>
                    <a:pt x="708" y="1254"/>
                  </a:lnTo>
                  <a:lnTo>
                    <a:pt x="715" y="2267"/>
                  </a:lnTo>
                  <a:lnTo>
                    <a:pt x="723" y="1835"/>
                  </a:lnTo>
                  <a:lnTo>
                    <a:pt x="723" y="1162"/>
                  </a:lnTo>
                  <a:lnTo>
                    <a:pt x="730" y="1056"/>
                  </a:lnTo>
                  <a:lnTo>
                    <a:pt x="737" y="2395"/>
                  </a:lnTo>
                  <a:lnTo>
                    <a:pt x="744" y="878"/>
                  </a:lnTo>
                  <a:lnTo>
                    <a:pt x="751" y="1913"/>
                  </a:lnTo>
                  <a:lnTo>
                    <a:pt x="758" y="1289"/>
                  </a:lnTo>
                  <a:lnTo>
                    <a:pt x="765" y="113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2" name="Arrow: Right 1">
            <a:extLst>
              <a:ext uri="{FF2B5EF4-FFF2-40B4-BE49-F238E27FC236}">
                <a16:creationId xmlns:a16="http://schemas.microsoft.com/office/drawing/2014/main" id="{FB93D131-727B-4C45-BCC1-CC6BA439C503}"/>
              </a:ext>
            </a:extLst>
          </p:cNvPr>
          <p:cNvSpPr/>
          <p:nvPr/>
        </p:nvSpPr>
        <p:spPr>
          <a:xfrm>
            <a:off x="9009255" y="3360281"/>
            <a:ext cx="628299" cy="252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9DA1F00D-12C0-4F86-9662-6BFD83BBB4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381738" y="3026038"/>
            <a:ext cx="0" cy="828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8DD9A5-FA39-44D9-98CE-49267E75E63F}"/>
              </a:ext>
            </a:extLst>
          </p:cNvPr>
          <p:cNvSpPr txBox="1"/>
          <p:nvPr/>
        </p:nvSpPr>
        <p:spPr>
          <a:xfrm>
            <a:off x="8586663" y="3540948"/>
            <a:ext cx="2120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err="1"/>
              <a:t>Fourier</a:t>
            </a:r>
            <a:r>
              <a:rPr lang="sv-SE" sz="1400" dirty="0"/>
              <a:t> Transform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7977C86E-085F-4FFD-9CBF-904C42858EE8}"/>
              </a:ext>
            </a:extLst>
          </p:cNvPr>
          <p:cNvSpPr/>
          <p:nvPr/>
        </p:nvSpPr>
        <p:spPr>
          <a:xfrm>
            <a:off x="6261513" y="3360281"/>
            <a:ext cx="628299" cy="2181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DD2539-74D4-430C-95B6-5B5C86888345}"/>
              </a:ext>
            </a:extLst>
          </p:cNvPr>
          <p:cNvCxnSpPr/>
          <p:nvPr/>
        </p:nvCxnSpPr>
        <p:spPr>
          <a:xfrm>
            <a:off x="2801471" y="18467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ine 9">
            <a:extLst>
              <a:ext uri="{FF2B5EF4-FFF2-40B4-BE49-F238E27FC236}">
                <a16:creationId xmlns:a16="http://schemas.microsoft.com/office/drawing/2014/main" id="{7E001606-5BE3-4953-9A02-E765B1A6EBFD}"/>
              </a:ext>
            </a:extLst>
          </p:cNvPr>
          <p:cNvSpPr>
            <a:spLocks noChangeShapeType="1"/>
          </p:cNvSpPr>
          <p:nvPr/>
        </p:nvSpPr>
        <p:spPr bwMode="auto">
          <a:xfrm>
            <a:off x="7201616" y="3249595"/>
            <a:ext cx="135601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B389F6-AFA5-4FF5-853E-7D8FE8F49B89}"/>
              </a:ext>
            </a:extLst>
          </p:cNvPr>
          <p:cNvCxnSpPr/>
          <p:nvPr/>
        </p:nvCxnSpPr>
        <p:spPr>
          <a:xfrm>
            <a:off x="7201616" y="3862504"/>
            <a:ext cx="138504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B71A4EA-02C8-4B91-9E20-0B3668E9555C}"/>
              </a:ext>
            </a:extLst>
          </p:cNvPr>
          <p:cNvCxnSpPr>
            <a:cxnSpLocks/>
          </p:cNvCxnSpPr>
          <p:nvPr/>
        </p:nvCxnSpPr>
        <p:spPr>
          <a:xfrm flipV="1">
            <a:off x="7216913" y="3130133"/>
            <a:ext cx="0" cy="7323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F543F2A-6A63-458E-B8DE-FF08717A96AB}"/>
              </a:ext>
            </a:extLst>
          </p:cNvPr>
          <p:cNvCxnSpPr>
            <a:cxnSpLocks/>
          </p:cNvCxnSpPr>
          <p:nvPr/>
        </p:nvCxnSpPr>
        <p:spPr>
          <a:xfrm>
            <a:off x="879073" y="3486502"/>
            <a:ext cx="205686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01E8FE6-BD60-494E-90E4-76C651406E04}"/>
              </a:ext>
            </a:extLst>
          </p:cNvPr>
          <p:cNvCxnSpPr>
            <a:cxnSpLocks/>
          </p:cNvCxnSpPr>
          <p:nvPr/>
        </p:nvCxnSpPr>
        <p:spPr>
          <a:xfrm flipV="1">
            <a:off x="894370" y="3130133"/>
            <a:ext cx="0" cy="7323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06C3773-84F1-4590-ADD3-4644246DD37D}"/>
              </a:ext>
            </a:extLst>
          </p:cNvPr>
          <p:cNvSpPr txBox="1"/>
          <p:nvPr/>
        </p:nvSpPr>
        <p:spPr>
          <a:xfrm>
            <a:off x="6222827" y="3540948"/>
            <a:ext cx="2120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Square</a:t>
            </a: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2107F649-5ACD-4E69-98CC-E0B82136FF62}"/>
              </a:ext>
            </a:extLst>
          </p:cNvPr>
          <p:cNvSpPr/>
          <p:nvPr/>
        </p:nvSpPr>
        <p:spPr>
          <a:xfrm>
            <a:off x="3356197" y="3360281"/>
            <a:ext cx="628299" cy="252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C2985B-0D06-49F9-AB7C-375D5E921F59}"/>
              </a:ext>
            </a:extLst>
          </p:cNvPr>
          <p:cNvSpPr txBox="1"/>
          <p:nvPr/>
        </p:nvSpPr>
        <p:spPr>
          <a:xfrm>
            <a:off x="2910618" y="3540948"/>
            <a:ext cx="2120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err="1"/>
              <a:t>Fourier</a:t>
            </a:r>
            <a:r>
              <a:rPr lang="sv-SE" sz="1400" dirty="0"/>
              <a:t> Transform</a:t>
            </a:r>
          </a:p>
        </p:txBody>
      </p:sp>
      <p:grpSp>
        <p:nvGrpSpPr>
          <p:cNvPr id="33" name="Group 4">
            <a:extLst>
              <a:ext uri="{FF2B5EF4-FFF2-40B4-BE49-F238E27FC236}">
                <a16:creationId xmlns:a16="http://schemas.microsoft.com/office/drawing/2014/main" id="{1380955C-B5B5-482F-B7E0-97CAE250A133}"/>
              </a:ext>
            </a:extLst>
          </p:cNvPr>
          <p:cNvGrpSpPr>
            <a:grpSpLocks/>
          </p:cNvGrpSpPr>
          <p:nvPr/>
        </p:nvGrpSpPr>
        <p:grpSpPr bwMode="auto">
          <a:xfrm>
            <a:off x="4553713" y="2981364"/>
            <a:ext cx="1376775" cy="899871"/>
            <a:chOff x="4130" y="4185"/>
            <a:chExt cx="3055" cy="2409"/>
          </a:xfrm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B44E56A0-E97D-4FC6-BF2C-223E497E5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" y="4185"/>
              <a:ext cx="759" cy="2395"/>
            </a:xfrm>
            <a:custGeom>
              <a:avLst/>
              <a:gdLst>
                <a:gd name="T0" fmla="*/ 7 w 759"/>
                <a:gd name="T1" fmla="*/ 822 h 2395"/>
                <a:gd name="T2" fmla="*/ 29 w 759"/>
                <a:gd name="T3" fmla="*/ 2090 h 2395"/>
                <a:gd name="T4" fmla="*/ 43 w 759"/>
                <a:gd name="T5" fmla="*/ 1672 h 2395"/>
                <a:gd name="T6" fmla="*/ 64 w 759"/>
                <a:gd name="T7" fmla="*/ 2260 h 2395"/>
                <a:gd name="T8" fmla="*/ 78 w 759"/>
                <a:gd name="T9" fmla="*/ 871 h 2395"/>
                <a:gd name="T10" fmla="*/ 100 w 759"/>
                <a:gd name="T11" fmla="*/ 893 h 2395"/>
                <a:gd name="T12" fmla="*/ 114 w 759"/>
                <a:gd name="T13" fmla="*/ 1410 h 2395"/>
                <a:gd name="T14" fmla="*/ 135 w 759"/>
                <a:gd name="T15" fmla="*/ 418 h 2395"/>
                <a:gd name="T16" fmla="*/ 156 w 759"/>
                <a:gd name="T17" fmla="*/ 552 h 2395"/>
                <a:gd name="T18" fmla="*/ 170 w 759"/>
                <a:gd name="T19" fmla="*/ 496 h 2395"/>
                <a:gd name="T20" fmla="*/ 192 w 759"/>
                <a:gd name="T21" fmla="*/ 1743 h 2395"/>
                <a:gd name="T22" fmla="*/ 206 w 759"/>
                <a:gd name="T23" fmla="*/ 340 h 2395"/>
                <a:gd name="T24" fmla="*/ 227 w 759"/>
                <a:gd name="T25" fmla="*/ 935 h 2395"/>
                <a:gd name="T26" fmla="*/ 241 w 759"/>
                <a:gd name="T27" fmla="*/ 1835 h 2395"/>
                <a:gd name="T28" fmla="*/ 263 w 759"/>
                <a:gd name="T29" fmla="*/ 645 h 2395"/>
                <a:gd name="T30" fmla="*/ 277 w 759"/>
                <a:gd name="T31" fmla="*/ 1991 h 2395"/>
                <a:gd name="T32" fmla="*/ 298 w 759"/>
                <a:gd name="T33" fmla="*/ 1006 h 2395"/>
                <a:gd name="T34" fmla="*/ 312 w 759"/>
                <a:gd name="T35" fmla="*/ 496 h 2395"/>
                <a:gd name="T36" fmla="*/ 334 w 759"/>
                <a:gd name="T37" fmla="*/ 1027 h 2395"/>
                <a:gd name="T38" fmla="*/ 355 w 759"/>
                <a:gd name="T39" fmla="*/ 1112 h 2395"/>
                <a:gd name="T40" fmla="*/ 369 w 759"/>
                <a:gd name="T41" fmla="*/ 510 h 2395"/>
                <a:gd name="T42" fmla="*/ 390 w 759"/>
                <a:gd name="T43" fmla="*/ 503 h 2395"/>
                <a:gd name="T44" fmla="*/ 404 w 759"/>
                <a:gd name="T45" fmla="*/ 184 h 2395"/>
                <a:gd name="T46" fmla="*/ 426 w 759"/>
                <a:gd name="T47" fmla="*/ 1941 h 2395"/>
                <a:gd name="T48" fmla="*/ 440 w 759"/>
                <a:gd name="T49" fmla="*/ 659 h 2395"/>
                <a:gd name="T50" fmla="*/ 461 w 759"/>
                <a:gd name="T51" fmla="*/ 1757 h 2395"/>
                <a:gd name="T52" fmla="*/ 475 w 759"/>
                <a:gd name="T53" fmla="*/ 1807 h 2395"/>
                <a:gd name="T54" fmla="*/ 497 w 759"/>
                <a:gd name="T55" fmla="*/ 1934 h 2395"/>
                <a:gd name="T56" fmla="*/ 511 w 759"/>
                <a:gd name="T57" fmla="*/ 226 h 2395"/>
                <a:gd name="T58" fmla="*/ 532 w 759"/>
                <a:gd name="T59" fmla="*/ 1693 h 2395"/>
                <a:gd name="T60" fmla="*/ 553 w 759"/>
                <a:gd name="T61" fmla="*/ 1254 h 2395"/>
                <a:gd name="T62" fmla="*/ 567 w 759"/>
                <a:gd name="T63" fmla="*/ 1537 h 2395"/>
                <a:gd name="T64" fmla="*/ 589 w 759"/>
                <a:gd name="T65" fmla="*/ 418 h 2395"/>
                <a:gd name="T66" fmla="*/ 603 w 759"/>
                <a:gd name="T67" fmla="*/ 907 h 2395"/>
                <a:gd name="T68" fmla="*/ 624 w 759"/>
                <a:gd name="T69" fmla="*/ 800 h 2395"/>
                <a:gd name="T70" fmla="*/ 638 w 759"/>
                <a:gd name="T71" fmla="*/ 2196 h 2395"/>
                <a:gd name="T72" fmla="*/ 660 w 759"/>
                <a:gd name="T73" fmla="*/ 1502 h 2395"/>
                <a:gd name="T74" fmla="*/ 674 w 759"/>
                <a:gd name="T75" fmla="*/ 645 h 2395"/>
                <a:gd name="T76" fmla="*/ 695 w 759"/>
                <a:gd name="T77" fmla="*/ 1502 h 2395"/>
                <a:gd name="T78" fmla="*/ 709 w 759"/>
                <a:gd name="T79" fmla="*/ 1133 h 2395"/>
                <a:gd name="T80" fmla="*/ 730 w 759"/>
                <a:gd name="T81" fmla="*/ 2359 h 2395"/>
                <a:gd name="T82" fmla="*/ 752 w 759"/>
                <a:gd name="T83" fmla="*/ 2154 h 239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2395"/>
                <a:gd name="T128" fmla="*/ 759 w 759"/>
                <a:gd name="T129" fmla="*/ 2395 h 239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2395">
                  <a:moveTo>
                    <a:pt x="0" y="1941"/>
                  </a:moveTo>
                  <a:lnTo>
                    <a:pt x="0" y="2168"/>
                  </a:lnTo>
                  <a:lnTo>
                    <a:pt x="7" y="822"/>
                  </a:lnTo>
                  <a:lnTo>
                    <a:pt x="15" y="1027"/>
                  </a:lnTo>
                  <a:lnTo>
                    <a:pt x="22" y="2055"/>
                  </a:lnTo>
                  <a:lnTo>
                    <a:pt x="29" y="2090"/>
                  </a:lnTo>
                  <a:lnTo>
                    <a:pt x="36" y="659"/>
                  </a:lnTo>
                  <a:lnTo>
                    <a:pt x="36" y="2281"/>
                  </a:lnTo>
                  <a:lnTo>
                    <a:pt x="43" y="1672"/>
                  </a:lnTo>
                  <a:lnTo>
                    <a:pt x="50" y="758"/>
                  </a:lnTo>
                  <a:lnTo>
                    <a:pt x="57" y="340"/>
                  </a:lnTo>
                  <a:lnTo>
                    <a:pt x="64" y="2260"/>
                  </a:lnTo>
                  <a:lnTo>
                    <a:pt x="71" y="382"/>
                  </a:lnTo>
                  <a:lnTo>
                    <a:pt x="78" y="744"/>
                  </a:lnTo>
                  <a:lnTo>
                    <a:pt x="78" y="871"/>
                  </a:lnTo>
                  <a:lnTo>
                    <a:pt x="85" y="0"/>
                  </a:lnTo>
                  <a:lnTo>
                    <a:pt x="93" y="2395"/>
                  </a:lnTo>
                  <a:lnTo>
                    <a:pt x="100" y="893"/>
                  </a:lnTo>
                  <a:lnTo>
                    <a:pt x="107" y="467"/>
                  </a:lnTo>
                  <a:lnTo>
                    <a:pt x="114" y="907"/>
                  </a:lnTo>
                  <a:lnTo>
                    <a:pt x="114" y="1410"/>
                  </a:lnTo>
                  <a:lnTo>
                    <a:pt x="121" y="2189"/>
                  </a:lnTo>
                  <a:lnTo>
                    <a:pt x="128" y="1608"/>
                  </a:lnTo>
                  <a:lnTo>
                    <a:pt x="135" y="418"/>
                  </a:lnTo>
                  <a:lnTo>
                    <a:pt x="142" y="1580"/>
                  </a:lnTo>
                  <a:lnTo>
                    <a:pt x="149" y="2267"/>
                  </a:lnTo>
                  <a:lnTo>
                    <a:pt x="156" y="552"/>
                  </a:lnTo>
                  <a:lnTo>
                    <a:pt x="156" y="645"/>
                  </a:lnTo>
                  <a:lnTo>
                    <a:pt x="163" y="574"/>
                  </a:lnTo>
                  <a:lnTo>
                    <a:pt x="170" y="496"/>
                  </a:lnTo>
                  <a:lnTo>
                    <a:pt x="178" y="652"/>
                  </a:lnTo>
                  <a:lnTo>
                    <a:pt x="185" y="1346"/>
                  </a:lnTo>
                  <a:lnTo>
                    <a:pt x="192" y="1743"/>
                  </a:lnTo>
                  <a:lnTo>
                    <a:pt x="192" y="1778"/>
                  </a:lnTo>
                  <a:lnTo>
                    <a:pt x="199" y="1764"/>
                  </a:lnTo>
                  <a:lnTo>
                    <a:pt x="206" y="340"/>
                  </a:lnTo>
                  <a:lnTo>
                    <a:pt x="213" y="1063"/>
                  </a:lnTo>
                  <a:lnTo>
                    <a:pt x="220" y="1268"/>
                  </a:lnTo>
                  <a:lnTo>
                    <a:pt x="227" y="935"/>
                  </a:lnTo>
                  <a:lnTo>
                    <a:pt x="234" y="2083"/>
                  </a:lnTo>
                  <a:lnTo>
                    <a:pt x="234" y="1502"/>
                  </a:lnTo>
                  <a:lnTo>
                    <a:pt x="241" y="1835"/>
                  </a:lnTo>
                  <a:lnTo>
                    <a:pt x="248" y="538"/>
                  </a:lnTo>
                  <a:lnTo>
                    <a:pt x="256" y="1268"/>
                  </a:lnTo>
                  <a:lnTo>
                    <a:pt x="263" y="645"/>
                  </a:lnTo>
                  <a:lnTo>
                    <a:pt x="270" y="7"/>
                  </a:lnTo>
                  <a:lnTo>
                    <a:pt x="277" y="1133"/>
                  </a:lnTo>
                  <a:lnTo>
                    <a:pt x="277" y="1991"/>
                  </a:lnTo>
                  <a:lnTo>
                    <a:pt x="284" y="510"/>
                  </a:lnTo>
                  <a:lnTo>
                    <a:pt x="291" y="2331"/>
                  </a:lnTo>
                  <a:lnTo>
                    <a:pt x="298" y="1006"/>
                  </a:lnTo>
                  <a:lnTo>
                    <a:pt x="305" y="170"/>
                  </a:lnTo>
                  <a:lnTo>
                    <a:pt x="312" y="1892"/>
                  </a:lnTo>
                  <a:lnTo>
                    <a:pt x="312" y="496"/>
                  </a:lnTo>
                  <a:lnTo>
                    <a:pt x="319" y="2274"/>
                  </a:lnTo>
                  <a:lnTo>
                    <a:pt x="326" y="1601"/>
                  </a:lnTo>
                  <a:lnTo>
                    <a:pt x="334" y="1027"/>
                  </a:lnTo>
                  <a:lnTo>
                    <a:pt x="341" y="2324"/>
                  </a:lnTo>
                  <a:lnTo>
                    <a:pt x="348" y="1247"/>
                  </a:lnTo>
                  <a:lnTo>
                    <a:pt x="355" y="1112"/>
                  </a:lnTo>
                  <a:lnTo>
                    <a:pt x="355" y="2274"/>
                  </a:lnTo>
                  <a:lnTo>
                    <a:pt x="362" y="829"/>
                  </a:lnTo>
                  <a:lnTo>
                    <a:pt x="369" y="510"/>
                  </a:lnTo>
                  <a:lnTo>
                    <a:pt x="376" y="2133"/>
                  </a:lnTo>
                  <a:lnTo>
                    <a:pt x="383" y="226"/>
                  </a:lnTo>
                  <a:lnTo>
                    <a:pt x="390" y="503"/>
                  </a:lnTo>
                  <a:lnTo>
                    <a:pt x="397" y="609"/>
                  </a:lnTo>
                  <a:lnTo>
                    <a:pt x="397" y="2005"/>
                  </a:lnTo>
                  <a:lnTo>
                    <a:pt x="404" y="184"/>
                  </a:lnTo>
                  <a:lnTo>
                    <a:pt x="411" y="1353"/>
                  </a:lnTo>
                  <a:lnTo>
                    <a:pt x="419" y="2267"/>
                  </a:lnTo>
                  <a:lnTo>
                    <a:pt x="426" y="1941"/>
                  </a:lnTo>
                  <a:lnTo>
                    <a:pt x="433" y="1885"/>
                  </a:lnTo>
                  <a:lnTo>
                    <a:pt x="433" y="2331"/>
                  </a:lnTo>
                  <a:lnTo>
                    <a:pt x="440" y="659"/>
                  </a:lnTo>
                  <a:lnTo>
                    <a:pt x="447" y="822"/>
                  </a:lnTo>
                  <a:lnTo>
                    <a:pt x="454" y="312"/>
                  </a:lnTo>
                  <a:lnTo>
                    <a:pt x="461" y="1757"/>
                  </a:lnTo>
                  <a:lnTo>
                    <a:pt x="468" y="1998"/>
                  </a:lnTo>
                  <a:lnTo>
                    <a:pt x="475" y="1119"/>
                  </a:lnTo>
                  <a:lnTo>
                    <a:pt x="475" y="1807"/>
                  </a:lnTo>
                  <a:lnTo>
                    <a:pt x="482" y="1842"/>
                  </a:lnTo>
                  <a:lnTo>
                    <a:pt x="489" y="545"/>
                  </a:lnTo>
                  <a:lnTo>
                    <a:pt x="497" y="1934"/>
                  </a:lnTo>
                  <a:lnTo>
                    <a:pt x="504" y="1927"/>
                  </a:lnTo>
                  <a:lnTo>
                    <a:pt x="511" y="453"/>
                  </a:lnTo>
                  <a:lnTo>
                    <a:pt x="511" y="226"/>
                  </a:lnTo>
                  <a:lnTo>
                    <a:pt x="518" y="935"/>
                  </a:lnTo>
                  <a:lnTo>
                    <a:pt x="525" y="2338"/>
                  </a:lnTo>
                  <a:lnTo>
                    <a:pt x="532" y="1693"/>
                  </a:lnTo>
                  <a:lnTo>
                    <a:pt x="539" y="2281"/>
                  </a:lnTo>
                  <a:lnTo>
                    <a:pt x="546" y="2118"/>
                  </a:lnTo>
                  <a:lnTo>
                    <a:pt x="553" y="1254"/>
                  </a:lnTo>
                  <a:lnTo>
                    <a:pt x="553" y="1226"/>
                  </a:lnTo>
                  <a:lnTo>
                    <a:pt x="560" y="1714"/>
                  </a:lnTo>
                  <a:lnTo>
                    <a:pt x="567" y="1537"/>
                  </a:lnTo>
                  <a:lnTo>
                    <a:pt x="574" y="106"/>
                  </a:lnTo>
                  <a:lnTo>
                    <a:pt x="582" y="545"/>
                  </a:lnTo>
                  <a:lnTo>
                    <a:pt x="589" y="418"/>
                  </a:lnTo>
                  <a:lnTo>
                    <a:pt x="596" y="1714"/>
                  </a:lnTo>
                  <a:lnTo>
                    <a:pt x="596" y="2345"/>
                  </a:lnTo>
                  <a:lnTo>
                    <a:pt x="603" y="907"/>
                  </a:lnTo>
                  <a:lnTo>
                    <a:pt x="610" y="1566"/>
                  </a:lnTo>
                  <a:lnTo>
                    <a:pt x="617" y="1346"/>
                  </a:lnTo>
                  <a:lnTo>
                    <a:pt x="624" y="800"/>
                  </a:lnTo>
                  <a:lnTo>
                    <a:pt x="631" y="2076"/>
                  </a:lnTo>
                  <a:lnTo>
                    <a:pt x="631" y="439"/>
                  </a:lnTo>
                  <a:lnTo>
                    <a:pt x="638" y="2196"/>
                  </a:lnTo>
                  <a:lnTo>
                    <a:pt x="645" y="1119"/>
                  </a:lnTo>
                  <a:lnTo>
                    <a:pt x="652" y="567"/>
                  </a:lnTo>
                  <a:lnTo>
                    <a:pt x="660" y="1502"/>
                  </a:lnTo>
                  <a:lnTo>
                    <a:pt x="667" y="2232"/>
                  </a:lnTo>
                  <a:lnTo>
                    <a:pt x="674" y="1629"/>
                  </a:lnTo>
                  <a:lnTo>
                    <a:pt x="674" y="645"/>
                  </a:lnTo>
                  <a:lnTo>
                    <a:pt x="681" y="616"/>
                  </a:lnTo>
                  <a:lnTo>
                    <a:pt x="688" y="1984"/>
                  </a:lnTo>
                  <a:lnTo>
                    <a:pt x="695" y="1502"/>
                  </a:lnTo>
                  <a:lnTo>
                    <a:pt x="702" y="2104"/>
                  </a:lnTo>
                  <a:lnTo>
                    <a:pt x="709" y="1651"/>
                  </a:lnTo>
                  <a:lnTo>
                    <a:pt x="709" y="1133"/>
                  </a:lnTo>
                  <a:lnTo>
                    <a:pt x="716" y="1438"/>
                  </a:lnTo>
                  <a:lnTo>
                    <a:pt x="723" y="1332"/>
                  </a:lnTo>
                  <a:lnTo>
                    <a:pt x="730" y="2359"/>
                  </a:lnTo>
                  <a:lnTo>
                    <a:pt x="737" y="2026"/>
                  </a:lnTo>
                  <a:lnTo>
                    <a:pt x="745" y="212"/>
                  </a:lnTo>
                  <a:lnTo>
                    <a:pt x="752" y="2154"/>
                  </a:lnTo>
                  <a:lnTo>
                    <a:pt x="752" y="312"/>
                  </a:lnTo>
                  <a:lnTo>
                    <a:pt x="759" y="1927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5C2D1B97-F273-4BD2-927E-1F2277ACB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4213"/>
              <a:ext cx="765" cy="2381"/>
            </a:xfrm>
            <a:custGeom>
              <a:avLst/>
              <a:gdLst>
                <a:gd name="T0" fmla="*/ 14 w 765"/>
                <a:gd name="T1" fmla="*/ 645 h 2381"/>
                <a:gd name="T2" fmla="*/ 35 w 765"/>
                <a:gd name="T3" fmla="*/ 1906 h 2381"/>
                <a:gd name="T4" fmla="*/ 49 w 765"/>
                <a:gd name="T5" fmla="*/ 1623 h 2381"/>
                <a:gd name="T6" fmla="*/ 71 w 765"/>
                <a:gd name="T7" fmla="*/ 1120 h 2381"/>
                <a:gd name="T8" fmla="*/ 85 w 765"/>
                <a:gd name="T9" fmla="*/ 900 h 2381"/>
                <a:gd name="T10" fmla="*/ 106 w 765"/>
                <a:gd name="T11" fmla="*/ 2239 h 2381"/>
                <a:gd name="T12" fmla="*/ 120 w 765"/>
                <a:gd name="T13" fmla="*/ 2090 h 2381"/>
                <a:gd name="T14" fmla="*/ 142 w 765"/>
                <a:gd name="T15" fmla="*/ 1644 h 2381"/>
                <a:gd name="T16" fmla="*/ 156 w 765"/>
                <a:gd name="T17" fmla="*/ 2381 h 2381"/>
                <a:gd name="T18" fmla="*/ 177 w 765"/>
                <a:gd name="T19" fmla="*/ 1226 h 2381"/>
                <a:gd name="T20" fmla="*/ 191 w 765"/>
                <a:gd name="T21" fmla="*/ 716 h 2381"/>
                <a:gd name="T22" fmla="*/ 212 w 765"/>
                <a:gd name="T23" fmla="*/ 1070 h 2381"/>
                <a:gd name="T24" fmla="*/ 234 w 765"/>
                <a:gd name="T25" fmla="*/ 1750 h 2381"/>
                <a:gd name="T26" fmla="*/ 248 w 765"/>
                <a:gd name="T27" fmla="*/ 609 h 2381"/>
                <a:gd name="T28" fmla="*/ 269 w 765"/>
                <a:gd name="T29" fmla="*/ 1035 h 2381"/>
                <a:gd name="T30" fmla="*/ 283 w 765"/>
                <a:gd name="T31" fmla="*/ 0 h 2381"/>
                <a:gd name="T32" fmla="*/ 305 w 765"/>
                <a:gd name="T33" fmla="*/ 2260 h 2381"/>
                <a:gd name="T34" fmla="*/ 319 w 765"/>
                <a:gd name="T35" fmla="*/ 1070 h 2381"/>
                <a:gd name="T36" fmla="*/ 340 w 765"/>
                <a:gd name="T37" fmla="*/ 1701 h 2381"/>
                <a:gd name="T38" fmla="*/ 354 w 765"/>
                <a:gd name="T39" fmla="*/ 673 h 2381"/>
                <a:gd name="T40" fmla="*/ 375 w 765"/>
                <a:gd name="T41" fmla="*/ 2204 h 2381"/>
                <a:gd name="T42" fmla="*/ 390 w 765"/>
                <a:gd name="T43" fmla="*/ 1311 h 2381"/>
                <a:gd name="T44" fmla="*/ 411 w 765"/>
                <a:gd name="T45" fmla="*/ 560 h 2381"/>
                <a:gd name="T46" fmla="*/ 432 w 765"/>
                <a:gd name="T47" fmla="*/ 2182 h 2381"/>
                <a:gd name="T48" fmla="*/ 446 w 765"/>
                <a:gd name="T49" fmla="*/ 1198 h 2381"/>
                <a:gd name="T50" fmla="*/ 468 w 765"/>
                <a:gd name="T51" fmla="*/ 1694 h 2381"/>
                <a:gd name="T52" fmla="*/ 482 w 765"/>
                <a:gd name="T53" fmla="*/ 92 h 2381"/>
                <a:gd name="T54" fmla="*/ 503 w 765"/>
                <a:gd name="T55" fmla="*/ 744 h 2381"/>
                <a:gd name="T56" fmla="*/ 517 w 765"/>
                <a:gd name="T57" fmla="*/ 1283 h 2381"/>
                <a:gd name="T58" fmla="*/ 538 w 765"/>
                <a:gd name="T59" fmla="*/ 1864 h 2381"/>
                <a:gd name="T60" fmla="*/ 553 w 765"/>
                <a:gd name="T61" fmla="*/ 262 h 2381"/>
                <a:gd name="T62" fmla="*/ 574 w 765"/>
                <a:gd name="T63" fmla="*/ 532 h 2381"/>
                <a:gd name="T64" fmla="*/ 588 w 765"/>
                <a:gd name="T65" fmla="*/ 1708 h 2381"/>
                <a:gd name="T66" fmla="*/ 609 w 765"/>
                <a:gd name="T67" fmla="*/ 1049 h 2381"/>
                <a:gd name="T68" fmla="*/ 631 w 765"/>
                <a:gd name="T69" fmla="*/ 1509 h 2381"/>
                <a:gd name="T70" fmla="*/ 645 w 765"/>
                <a:gd name="T71" fmla="*/ 454 h 2381"/>
                <a:gd name="T72" fmla="*/ 666 w 765"/>
                <a:gd name="T73" fmla="*/ 532 h 2381"/>
                <a:gd name="T74" fmla="*/ 680 w 765"/>
                <a:gd name="T75" fmla="*/ 1389 h 2381"/>
                <a:gd name="T76" fmla="*/ 701 w 765"/>
                <a:gd name="T77" fmla="*/ 1743 h 2381"/>
                <a:gd name="T78" fmla="*/ 716 w 765"/>
                <a:gd name="T79" fmla="*/ 1594 h 2381"/>
                <a:gd name="T80" fmla="*/ 737 w 765"/>
                <a:gd name="T81" fmla="*/ 135 h 2381"/>
                <a:gd name="T82" fmla="*/ 751 w 765"/>
                <a:gd name="T83" fmla="*/ 2027 h 238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5"/>
                <a:gd name="T127" fmla="*/ 0 h 2381"/>
                <a:gd name="T128" fmla="*/ 765 w 765"/>
                <a:gd name="T129" fmla="*/ 2381 h 238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5" h="2381">
                  <a:moveTo>
                    <a:pt x="0" y="1899"/>
                  </a:moveTo>
                  <a:lnTo>
                    <a:pt x="7" y="588"/>
                  </a:lnTo>
                  <a:lnTo>
                    <a:pt x="14" y="645"/>
                  </a:lnTo>
                  <a:lnTo>
                    <a:pt x="21" y="2069"/>
                  </a:lnTo>
                  <a:lnTo>
                    <a:pt x="28" y="971"/>
                  </a:lnTo>
                  <a:lnTo>
                    <a:pt x="35" y="1906"/>
                  </a:lnTo>
                  <a:lnTo>
                    <a:pt x="35" y="425"/>
                  </a:lnTo>
                  <a:lnTo>
                    <a:pt x="42" y="255"/>
                  </a:lnTo>
                  <a:lnTo>
                    <a:pt x="49" y="1623"/>
                  </a:lnTo>
                  <a:lnTo>
                    <a:pt x="56" y="1049"/>
                  </a:lnTo>
                  <a:lnTo>
                    <a:pt x="64" y="241"/>
                  </a:lnTo>
                  <a:lnTo>
                    <a:pt x="71" y="1120"/>
                  </a:lnTo>
                  <a:lnTo>
                    <a:pt x="71" y="602"/>
                  </a:lnTo>
                  <a:lnTo>
                    <a:pt x="78" y="2275"/>
                  </a:lnTo>
                  <a:lnTo>
                    <a:pt x="85" y="900"/>
                  </a:lnTo>
                  <a:lnTo>
                    <a:pt x="92" y="532"/>
                  </a:lnTo>
                  <a:lnTo>
                    <a:pt x="99" y="1495"/>
                  </a:lnTo>
                  <a:lnTo>
                    <a:pt x="106" y="2239"/>
                  </a:lnTo>
                  <a:lnTo>
                    <a:pt x="113" y="92"/>
                  </a:lnTo>
                  <a:lnTo>
                    <a:pt x="113" y="1871"/>
                  </a:lnTo>
                  <a:lnTo>
                    <a:pt x="120" y="2090"/>
                  </a:lnTo>
                  <a:lnTo>
                    <a:pt x="127" y="1502"/>
                  </a:lnTo>
                  <a:lnTo>
                    <a:pt x="134" y="361"/>
                  </a:lnTo>
                  <a:lnTo>
                    <a:pt x="142" y="1644"/>
                  </a:lnTo>
                  <a:lnTo>
                    <a:pt x="149" y="2296"/>
                  </a:lnTo>
                  <a:lnTo>
                    <a:pt x="149" y="638"/>
                  </a:lnTo>
                  <a:lnTo>
                    <a:pt x="156" y="2381"/>
                  </a:lnTo>
                  <a:lnTo>
                    <a:pt x="163" y="1155"/>
                  </a:lnTo>
                  <a:lnTo>
                    <a:pt x="170" y="1297"/>
                  </a:lnTo>
                  <a:lnTo>
                    <a:pt x="177" y="1226"/>
                  </a:lnTo>
                  <a:lnTo>
                    <a:pt x="184" y="1403"/>
                  </a:lnTo>
                  <a:lnTo>
                    <a:pt x="191" y="1623"/>
                  </a:lnTo>
                  <a:lnTo>
                    <a:pt x="191" y="716"/>
                  </a:lnTo>
                  <a:lnTo>
                    <a:pt x="198" y="1594"/>
                  </a:lnTo>
                  <a:lnTo>
                    <a:pt x="205" y="638"/>
                  </a:lnTo>
                  <a:lnTo>
                    <a:pt x="212" y="1070"/>
                  </a:lnTo>
                  <a:lnTo>
                    <a:pt x="219" y="1913"/>
                  </a:lnTo>
                  <a:lnTo>
                    <a:pt x="227" y="1949"/>
                  </a:lnTo>
                  <a:lnTo>
                    <a:pt x="234" y="1750"/>
                  </a:lnTo>
                  <a:lnTo>
                    <a:pt x="234" y="496"/>
                  </a:lnTo>
                  <a:lnTo>
                    <a:pt x="241" y="1339"/>
                  </a:lnTo>
                  <a:lnTo>
                    <a:pt x="248" y="609"/>
                  </a:lnTo>
                  <a:lnTo>
                    <a:pt x="255" y="928"/>
                  </a:lnTo>
                  <a:lnTo>
                    <a:pt x="262" y="2147"/>
                  </a:lnTo>
                  <a:lnTo>
                    <a:pt x="269" y="1035"/>
                  </a:lnTo>
                  <a:lnTo>
                    <a:pt x="269" y="617"/>
                  </a:lnTo>
                  <a:lnTo>
                    <a:pt x="276" y="1410"/>
                  </a:lnTo>
                  <a:lnTo>
                    <a:pt x="283" y="0"/>
                  </a:lnTo>
                  <a:lnTo>
                    <a:pt x="290" y="241"/>
                  </a:lnTo>
                  <a:lnTo>
                    <a:pt x="297" y="574"/>
                  </a:lnTo>
                  <a:lnTo>
                    <a:pt x="305" y="2260"/>
                  </a:lnTo>
                  <a:lnTo>
                    <a:pt x="312" y="482"/>
                  </a:lnTo>
                  <a:lnTo>
                    <a:pt x="312" y="1155"/>
                  </a:lnTo>
                  <a:lnTo>
                    <a:pt x="319" y="1070"/>
                  </a:lnTo>
                  <a:lnTo>
                    <a:pt x="326" y="815"/>
                  </a:lnTo>
                  <a:lnTo>
                    <a:pt x="333" y="170"/>
                  </a:lnTo>
                  <a:lnTo>
                    <a:pt x="340" y="1701"/>
                  </a:lnTo>
                  <a:lnTo>
                    <a:pt x="347" y="1481"/>
                  </a:lnTo>
                  <a:lnTo>
                    <a:pt x="347" y="2190"/>
                  </a:lnTo>
                  <a:lnTo>
                    <a:pt x="354" y="673"/>
                  </a:lnTo>
                  <a:lnTo>
                    <a:pt x="361" y="1013"/>
                  </a:lnTo>
                  <a:lnTo>
                    <a:pt x="368" y="135"/>
                  </a:lnTo>
                  <a:lnTo>
                    <a:pt x="375" y="2204"/>
                  </a:lnTo>
                  <a:lnTo>
                    <a:pt x="382" y="836"/>
                  </a:lnTo>
                  <a:lnTo>
                    <a:pt x="390" y="1212"/>
                  </a:lnTo>
                  <a:lnTo>
                    <a:pt x="390" y="1311"/>
                  </a:lnTo>
                  <a:lnTo>
                    <a:pt x="397" y="128"/>
                  </a:lnTo>
                  <a:lnTo>
                    <a:pt x="404" y="1991"/>
                  </a:lnTo>
                  <a:lnTo>
                    <a:pt x="411" y="560"/>
                  </a:lnTo>
                  <a:lnTo>
                    <a:pt x="418" y="85"/>
                  </a:lnTo>
                  <a:lnTo>
                    <a:pt x="425" y="581"/>
                  </a:lnTo>
                  <a:lnTo>
                    <a:pt x="432" y="2182"/>
                  </a:lnTo>
                  <a:lnTo>
                    <a:pt x="432" y="439"/>
                  </a:lnTo>
                  <a:lnTo>
                    <a:pt x="439" y="1658"/>
                  </a:lnTo>
                  <a:lnTo>
                    <a:pt x="446" y="1198"/>
                  </a:lnTo>
                  <a:lnTo>
                    <a:pt x="453" y="957"/>
                  </a:lnTo>
                  <a:lnTo>
                    <a:pt x="460" y="751"/>
                  </a:lnTo>
                  <a:lnTo>
                    <a:pt x="468" y="1694"/>
                  </a:lnTo>
                  <a:lnTo>
                    <a:pt x="468" y="1878"/>
                  </a:lnTo>
                  <a:lnTo>
                    <a:pt x="475" y="170"/>
                  </a:lnTo>
                  <a:lnTo>
                    <a:pt x="482" y="92"/>
                  </a:lnTo>
                  <a:lnTo>
                    <a:pt x="489" y="2126"/>
                  </a:lnTo>
                  <a:lnTo>
                    <a:pt x="496" y="1233"/>
                  </a:lnTo>
                  <a:lnTo>
                    <a:pt x="503" y="744"/>
                  </a:lnTo>
                  <a:lnTo>
                    <a:pt x="510" y="1970"/>
                  </a:lnTo>
                  <a:lnTo>
                    <a:pt x="510" y="1297"/>
                  </a:lnTo>
                  <a:lnTo>
                    <a:pt x="517" y="1283"/>
                  </a:lnTo>
                  <a:lnTo>
                    <a:pt x="524" y="2083"/>
                  </a:lnTo>
                  <a:lnTo>
                    <a:pt x="531" y="326"/>
                  </a:lnTo>
                  <a:lnTo>
                    <a:pt x="538" y="1864"/>
                  </a:lnTo>
                  <a:lnTo>
                    <a:pt x="545" y="560"/>
                  </a:lnTo>
                  <a:lnTo>
                    <a:pt x="545" y="1736"/>
                  </a:lnTo>
                  <a:lnTo>
                    <a:pt x="553" y="262"/>
                  </a:lnTo>
                  <a:lnTo>
                    <a:pt x="560" y="1970"/>
                  </a:lnTo>
                  <a:lnTo>
                    <a:pt x="567" y="2069"/>
                  </a:lnTo>
                  <a:lnTo>
                    <a:pt x="574" y="532"/>
                  </a:lnTo>
                  <a:lnTo>
                    <a:pt x="581" y="1566"/>
                  </a:lnTo>
                  <a:lnTo>
                    <a:pt x="588" y="1431"/>
                  </a:lnTo>
                  <a:lnTo>
                    <a:pt x="588" y="1708"/>
                  </a:lnTo>
                  <a:lnTo>
                    <a:pt x="595" y="418"/>
                  </a:lnTo>
                  <a:lnTo>
                    <a:pt x="602" y="1417"/>
                  </a:lnTo>
                  <a:lnTo>
                    <a:pt x="609" y="1049"/>
                  </a:lnTo>
                  <a:lnTo>
                    <a:pt x="616" y="1042"/>
                  </a:lnTo>
                  <a:lnTo>
                    <a:pt x="623" y="1091"/>
                  </a:lnTo>
                  <a:lnTo>
                    <a:pt x="631" y="1509"/>
                  </a:lnTo>
                  <a:lnTo>
                    <a:pt x="631" y="284"/>
                  </a:lnTo>
                  <a:lnTo>
                    <a:pt x="638" y="879"/>
                  </a:lnTo>
                  <a:lnTo>
                    <a:pt x="645" y="454"/>
                  </a:lnTo>
                  <a:lnTo>
                    <a:pt x="652" y="1927"/>
                  </a:lnTo>
                  <a:lnTo>
                    <a:pt x="659" y="532"/>
                  </a:lnTo>
                  <a:lnTo>
                    <a:pt x="666" y="532"/>
                  </a:lnTo>
                  <a:lnTo>
                    <a:pt x="666" y="1764"/>
                  </a:lnTo>
                  <a:lnTo>
                    <a:pt x="673" y="2204"/>
                  </a:lnTo>
                  <a:lnTo>
                    <a:pt x="680" y="1389"/>
                  </a:lnTo>
                  <a:lnTo>
                    <a:pt x="687" y="1148"/>
                  </a:lnTo>
                  <a:lnTo>
                    <a:pt x="694" y="468"/>
                  </a:lnTo>
                  <a:lnTo>
                    <a:pt x="701" y="1743"/>
                  </a:lnTo>
                  <a:lnTo>
                    <a:pt x="709" y="1261"/>
                  </a:lnTo>
                  <a:lnTo>
                    <a:pt x="709" y="2225"/>
                  </a:lnTo>
                  <a:lnTo>
                    <a:pt x="716" y="1594"/>
                  </a:lnTo>
                  <a:lnTo>
                    <a:pt x="723" y="2324"/>
                  </a:lnTo>
                  <a:lnTo>
                    <a:pt x="730" y="539"/>
                  </a:lnTo>
                  <a:lnTo>
                    <a:pt x="737" y="135"/>
                  </a:lnTo>
                  <a:lnTo>
                    <a:pt x="744" y="2253"/>
                  </a:lnTo>
                  <a:lnTo>
                    <a:pt x="744" y="220"/>
                  </a:lnTo>
                  <a:lnTo>
                    <a:pt x="751" y="2027"/>
                  </a:lnTo>
                  <a:lnTo>
                    <a:pt x="758" y="1857"/>
                  </a:lnTo>
                  <a:lnTo>
                    <a:pt x="765" y="100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EE5A240E-4A9A-494B-A96E-CF0AD4779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" y="4192"/>
              <a:ext cx="766" cy="2331"/>
            </a:xfrm>
            <a:custGeom>
              <a:avLst/>
              <a:gdLst>
                <a:gd name="T0" fmla="*/ 14 w 766"/>
                <a:gd name="T1" fmla="*/ 1523 h 2331"/>
                <a:gd name="T2" fmla="*/ 29 w 766"/>
                <a:gd name="T3" fmla="*/ 2281 h 2331"/>
                <a:gd name="T4" fmla="*/ 50 w 766"/>
                <a:gd name="T5" fmla="*/ 928 h 2331"/>
                <a:gd name="T6" fmla="*/ 64 w 766"/>
                <a:gd name="T7" fmla="*/ 382 h 2331"/>
                <a:gd name="T8" fmla="*/ 85 w 766"/>
                <a:gd name="T9" fmla="*/ 1020 h 2331"/>
                <a:gd name="T10" fmla="*/ 99 w 766"/>
                <a:gd name="T11" fmla="*/ 49 h 2331"/>
                <a:gd name="T12" fmla="*/ 121 w 766"/>
                <a:gd name="T13" fmla="*/ 35 h 2331"/>
                <a:gd name="T14" fmla="*/ 142 w 766"/>
                <a:gd name="T15" fmla="*/ 822 h 2331"/>
                <a:gd name="T16" fmla="*/ 156 w 766"/>
                <a:gd name="T17" fmla="*/ 1275 h 2331"/>
                <a:gd name="T18" fmla="*/ 177 w 766"/>
                <a:gd name="T19" fmla="*/ 1211 h 2331"/>
                <a:gd name="T20" fmla="*/ 192 w 766"/>
                <a:gd name="T21" fmla="*/ 375 h 2331"/>
                <a:gd name="T22" fmla="*/ 213 w 766"/>
                <a:gd name="T23" fmla="*/ 177 h 2331"/>
                <a:gd name="T24" fmla="*/ 227 w 766"/>
                <a:gd name="T25" fmla="*/ 1013 h 2331"/>
                <a:gd name="T26" fmla="*/ 248 w 766"/>
                <a:gd name="T27" fmla="*/ 609 h 2331"/>
                <a:gd name="T28" fmla="*/ 262 w 766"/>
                <a:gd name="T29" fmla="*/ 2211 h 2331"/>
                <a:gd name="T30" fmla="*/ 284 w 766"/>
                <a:gd name="T31" fmla="*/ 1927 h 2331"/>
                <a:gd name="T32" fmla="*/ 298 w 766"/>
                <a:gd name="T33" fmla="*/ 205 h 2331"/>
                <a:gd name="T34" fmla="*/ 319 w 766"/>
                <a:gd name="T35" fmla="*/ 2296 h 2331"/>
                <a:gd name="T36" fmla="*/ 340 w 766"/>
                <a:gd name="T37" fmla="*/ 212 h 2331"/>
                <a:gd name="T38" fmla="*/ 355 w 766"/>
                <a:gd name="T39" fmla="*/ 1318 h 2331"/>
                <a:gd name="T40" fmla="*/ 376 w 766"/>
                <a:gd name="T41" fmla="*/ 574 h 2331"/>
                <a:gd name="T42" fmla="*/ 390 w 766"/>
                <a:gd name="T43" fmla="*/ 1488 h 2331"/>
                <a:gd name="T44" fmla="*/ 411 w 766"/>
                <a:gd name="T45" fmla="*/ 1339 h 2331"/>
                <a:gd name="T46" fmla="*/ 425 w 766"/>
                <a:gd name="T47" fmla="*/ 2076 h 2331"/>
                <a:gd name="T48" fmla="*/ 447 w 766"/>
                <a:gd name="T49" fmla="*/ 0 h 2331"/>
                <a:gd name="T50" fmla="*/ 461 w 766"/>
                <a:gd name="T51" fmla="*/ 64 h 2331"/>
                <a:gd name="T52" fmla="*/ 482 w 766"/>
                <a:gd name="T53" fmla="*/ 1679 h 2331"/>
                <a:gd name="T54" fmla="*/ 496 w 766"/>
                <a:gd name="T55" fmla="*/ 1587 h 2331"/>
                <a:gd name="T56" fmla="*/ 518 w 766"/>
                <a:gd name="T57" fmla="*/ 1835 h 2331"/>
                <a:gd name="T58" fmla="*/ 539 w 766"/>
                <a:gd name="T59" fmla="*/ 701 h 2331"/>
                <a:gd name="T60" fmla="*/ 553 w 766"/>
                <a:gd name="T61" fmla="*/ 715 h 2331"/>
                <a:gd name="T62" fmla="*/ 574 w 766"/>
                <a:gd name="T63" fmla="*/ 2239 h 2331"/>
                <a:gd name="T64" fmla="*/ 588 w 766"/>
                <a:gd name="T65" fmla="*/ 319 h 2331"/>
                <a:gd name="T66" fmla="*/ 610 w 766"/>
                <a:gd name="T67" fmla="*/ 1459 h 2331"/>
                <a:gd name="T68" fmla="*/ 624 w 766"/>
                <a:gd name="T69" fmla="*/ 2218 h 2331"/>
                <a:gd name="T70" fmla="*/ 645 w 766"/>
                <a:gd name="T71" fmla="*/ 701 h 2331"/>
                <a:gd name="T72" fmla="*/ 659 w 766"/>
                <a:gd name="T73" fmla="*/ 340 h 2331"/>
                <a:gd name="T74" fmla="*/ 681 w 766"/>
                <a:gd name="T75" fmla="*/ 1835 h 2331"/>
                <a:gd name="T76" fmla="*/ 695 w 766"/>
                <a:gd name="T77" fmla="*/ 2196 h 2331"/>
                <a:gd name="T78" fmla="*/ 716 w 766"/>
                <a:gd name="T79" fmla="*/ 935 h 2331"/>
                <a:gd name="T80" fmla="*/ 737 w 766"/>
                <a:gd name="T81" fmla="*/ 333 h 2331"/>
                <a:gd name="T82" fmla="*/ 751 w 766"/>
                <a:gd name="T83" fmla="*/ 2033 h 23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6"/>
                <a:gd name="T127" fmla="*/ 0 h 2331"/>
                <a:gd name="T128" fmla="*/ 766 w 766"/>
                <a:gd name="T129" fmla="*/ 2331 h 23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6" h="2331">
                  <a:moveTo>
                    <a:pt x="0" y="1027"/>
                  </a:moveTo>
                  <a:lnTo>
                    <a:pt x="7" y="1800"/>
                  </a:lnTo>
                  <a:lnTo>
                    <a:pt x="14" y="1523"/>
                  </a:lnTo>
                  <a:lnTo>
                    <a:pt x="21" y="1410"/>
                  </a:lnTo>
                  <a:lnTo>
                    <a:pt x="21" y="184"/>
                  </a:lnTo>
                  <a:lnTo>
                    <a:pt x="29" y="2281"/>
                  </a:lnTo>
                  <a:lnTo>
                    <a:pt x="36" y="1778"/>
                  </a:lnTo>
                  <a:lnTo>
                    <a:pt x="43" y="779"/>
                  </a:lnTo>
                  <a:lnTo>
                    <a:pt x="50" y="928"/>
                  </a:lnTo>
                  <a:lnTo>
                    <a:pt x="57" y="602"/>
                  </a:lnTo>
                  <a:lnTo>
                    <a:pt x="64" y="914"/>
                  </a:lnTo>
                  <a:lnTo>
                    <a:pt x="64" y="382"/>
                  </a:lnTo>
                  <a:lnTo>
                    <a:pt x="71" y="1729"/>
                  </a:lnTo>
                  <a:lnTo>
                    <a:pt x="78" y="645"/>
                  </a:lnTo>
                  <a:lnTo>
                    <a:pt x="85" y="1020"/>
                  </a:lnTo>
                  <a:lnTo>
                    <a:pt x="92" y="1771"/>
                  </a:lnTo>
                  <a:lnTo>
                    <a:pt x="99" y="1197"/>
                  </a:lnTo>
                  <a:lnTo>
                    <a:pt x="99" y="49"/>
                  </a:lnTo>
                  <a:lnTo>
                    <a:pt x="107" y="1941"/>
                  </a:lnTo>
                  <a:lnTo>
                    <a:pt x="114" y="1311"/>
                  </a:lnTo>
                  <a:lnTo>
                    <a:pt x="121" y="35"/>
                  </a:lnTo>
                  <a:lnTo>
                    <a:pt x="128" y="2239"/>
                  </a:lnTo>
                  <a:lnTo>
                    <a:pt x="135" y="531"/>
                  </a:lnTo>
                  <a:lnTo>
                    <a:pt x="142" y="822"/>
                  </a:lnTo>
                  <a:lnTo>
                    <a:pt x="142" y="595"/>
                  </a:lnTo>
                  <a:lnTo>
                    <a:pt x="149" y="971"/>
                  </a:lnTo>
                  <a:lnTo>
                    <a:pt x="156" y="1275"/>
                  </a:lnTo>
                  <a:lnTo>
                    <a:pt x="163" y="191"/>
                  </a:lnTo>
                  <a:lnTo>
                    <a:pt x="170" y="1863"/>
                  </a:lnTo>
                  <a:lnTo>
                    <a:pt x="177" y="1211"/>
                  </a:lnTo>
                  <a:lnTo>
                    <a:pt x="177" y="801"/>
                  </a:lnTo>
                  <a:lnTo>
                    <a:pt x="184" y="1707"/>
                  </a:lnTo>
                  <a:lnTo>
                    <a:pt x="192" y="375"/>
                  </a:lnTo>
                  <a:lnTo>
                    <a:pt x="199" y="616"/>
                  </a:lnTo>
                  <a:lnTo>
                    <a:pt x="206" y="1793"/>
                  </a:lnTo>
                  <a:lnTo>
                    <a:pt x="213" y="177"/>
                  </a:lnTo>
                  <a:lnTo>
                    <a:pt x="220" y="439"/>
                  </a:lnTo>
                  <a:lnTo>
                    <a:pt x="220" y="2012"/>
                  </a:lnTo>
                  <a:lnTo>
                    <a:pt x="227" y="1013"/>
                  </a:lnTo>
                  <a:lnTo>
                    <a:pt x="234" y="99"/>
                  </a:lnTo>
                  <a:lnTo>
                    <a:pt x="241" y="1878"/>
                  </a:lnTo>
                  <a:lnTo>
                    <a:pt x="248" y="609"/>
                  </a:lnTo>
                  <a:lnTo>
                    <a:pt x="255" y="1651"/>
                  </a:lnTo>
                  <a:lnTo>
                    <a:pt x="262" y="191"/>
                  </a:lnTo>
                  <a:lnTo>
                    <a:pt x="262" y="2211"/>
                  </a:lnTo>
                  <a:lnTo>
                    <a:pt x="270" y="701"/>
                  </a:lnTo>
                  <a:lnTo>
                    <a:pt x="277" y="893"/>
                  </a:lnTo>
                  <a:lnTo>
                    <a:pt x="284" y="1927"/>
                  </a:lnTo>
                  <a:lnTo>
                    <a:pt x="291" y="418"/>
                  </a:lnTo>
                  <a:lnTo>
                    <a:pt x="298" y="1948"/>
                  </a:lnTo>
                  <a:lnTo>
                    <a:pt x="298" y="205"/>
                  </a:lnTo>
                  <a:lnTo>
                    <a:pt x="305" y="453"/>
                  </a:lnTo>
                  <a:lnTo>
                    <a:pt x="312" y="1226"/>
                  </a:lnTo>
                  <a:lnTo>
                    <a:pt x="319" y="2296"/>
                  </a:lnTo>
                  <a:lnTo>
                    <a:pt x="326" y="1764"/>
                  </a:lnTo>
                  <a:lnTo>
                    <a:pt x="333" y="765"/>
                  </a:lnTo>
                  <a:lnTo>
                    <a:pt x="340" y="212"/>
                  </a:lnTo>
                  <a:lnTo>
                    <a:pt x="340" y="113"/>
                  </a:lnTo>
                  <a:lnTo>
                    <a:pt x="347" y="1800"/>
                  </a:lnTo>
                  <a:lnTo>
                    <a:pt x="355" y="1318"/>
                  </a:lnTo>
                  <a:lnTo>
                    <a:pt x="362" y="921"/>
                  </a:lnTo>
                  <a:lnTo>
                    <a:pt x="369" y="482"/>
                  </a:lnTo>
                  <a:lnTo>
                    <a:pt x="376" y="574"/>
                  </a:lnTo>
                  <a:lnTo>
                    <a:pt x="376" y="1913"/>
                  </a:lnTo>
                  <a:lnTo>
                    <a:pt x="383" y="1736"/>
                  </a:lnTo>
                  <a:lnTo>
                    <a:pt x="390" y="1488"/>
                  </a:lnTo>
                  <a:lnTo>
                    <a:pt x="397" y="687"/>
                  </a:lnTo>
                  <a:lnTo>
                    <a:pt x="404" y="1431"/>
                  </a:lnTo>
                  <a:lnTo>
                    <a:pt x="411" y="1339"/>
                  </a:lnTo>
                  <a:lnTo>
                    <a:pt x="418" y="1715"/>
                  </a:lnTo>
                  <a:lnTo>
                    <a:pt x="418" y="496"/>
                  </a:lnTo>
                  <a:lnTo>
                    <a:pt x="425" y="2076"/>
                  </a:lnTo>
                  <a:lnTo>
                    <a:pt x="433" y="1878"/>
                  </a:lnTo>
                  <a:lnTo>
                    <a:pt x="440" y="2331"/>
                  </a:lnTo>
                  <a:lnTo>
                    <a:pt x="447" y="0"/>
                  </a:lnTo>
                  <a:lnTo>
                    <a:pt x="454" y="361"/>
                  </a:lnTo>
                  <a:lnTo>
                    <a:pt x="461" y="2239"/>
                  </a:lnTo>
                  <a:lnTo>
                    <a:pt x="461" y="64"/>
                  </a:lnTo>
                  <a:lnTo>
                    <a:pt x="468" y="2267"/>
                  </a:lnTo>
                  <a:lnTo>
                    <a:pt x="475" y="623"/>
                  </a:lnTo>
                  <a:lnTo>
                    <a:pt x="482" y="1679"/>
                  </a:lnTo>
                  <a:lnTo>
                    <a:pt x="489" y="694"/>
                  </a:lnTo>
                  <a:lnTo>
                    <a:pt x="496" y="524"/>
                  </a:lnTo>
                  <a:lnTo>
                    <a:pt x="496" y="1587"/>
                  </a:lnTo>
                  <a:lnTo>
                    <a:pt x="503" y="1601"/>
                  </a:lnTo>
                  <a:lnTo>
                    <a:pt x="511" y="1006"/>
                  </a:lnTo>
                  <a:lnTo>
                    <a:pt x="518" y="1835"/>
                  </a:lnTo>
                  <a:lnTo>
                    <a:pt x="525" y="836"/>
                  </a:lnTo>
                  <a:lnTo>
                    <a:pt x="532" y="2126"/>
                  </a:lnTo>
                  <a:lnTo>
                    <a:pt x="539" y="701"/>
                  </a:lnTo>
                  <a:lnTo>
                    <a:pt x="539" y="262"/>
                  </a:lnTo>
                  <a:lnTo>
                    <a:pt x="546" y="765"/>
                  </a:lnTo>
                  <a:lnTo>
                    <a:pt x="553" y="715"/>
                  </a:lnTo>
                  <a:lnTo>
                    <a:pt x="560" y="1034"/>
                  </a:lnTo>
                  <a:lnTo>
                    <a:pt x="567" y="106"/>
                  </a:lnTo>
                  <a:lnTo>
                    <a:pt x="574" y="2239"/>
                  </a:lnTo>
                  <a:lnTo>
                    <a:pt x="574" y="623"/>
                  </a:lnTo>
                  <a:lnTo>
                    <a:pt x="581" y="567"/>
                  </a:lnTo>
                  <a:lnTo>
                    <a:pt x="588" y="319"/>
                  </a:lnTo>
                  <a:lnTo>
                    <a:pt x="596" y="630"/>
                  </a:lnTo>
                  <a:lnTo>
                    <a:pt x="603" y="2260"/>
                  </a:lnTo>
                  <a:lnTo>
                    <a:pt x="610" y="1459"/>
                  </a:lnTo>
                  <a:lnTo>
                    <a:pt x="617" y="1722"/>
                  </a:lnTo>
                  <a:lnTo>
                    <a:pt x="617" y="1098"/>
                  </a:lnTo>
                  <a:lnTo>
                    <a:pt x="624" y="2218"/>
                  </a:lnTo>
                  <a:lnTo>
                    <a:pt x="631" y="864"/>
                  </a:lnTo>
                  <a:lnTo>
                    <a:pt x="638" y="843"/>
                  </a:lnTo>
                  <a:lnTo>
                    <a:pt x="645" y="701"/>
                  </a:lnTo>
                  <a:lnTo>
                    <a:pt x="652" y="808"/>
                  </a:lnTo>
                  <a:lnTo>
                    <a:pt x="659" y="609"/>
                  </a:lnTo>
                  <a:lnTo>
                    <a:pt x="659" y="340"/>
                  </a:lnTo>
                  <a:lnTo>
                    <a:pt x="666" y="1793"/>
                  </a:lnTo>
                  <a:lnTo>
                    <a:pt x="674" y="1233"/>
                  </a:lnTo>
                  <a:lnTo>
                    <a:pt x="681" y="1835"/>
                  </a:lnTo>
                  <a:lnTo>
                    <a:pt x="688" y="1757"/>
                  </a:lnTo>
                  <a:lnTo>
                    <a:pt x="695" y="1467"/>
                  </a:lnTo>
                  <a:lnTo>
                    <a:pt x="695" y="2196"/>
                  </a:lnTo>
                  <a:lnTo>
                    <a:pt x="702" y="2189"/>
                  </a:lnTo>
                  <a:lnTo>
                    <a:pt x="709" y="425"/>
                  </a:lnTo>
                  <a:lnTo>
                    <a:pt x="716" y="935"/>
                  </a:lnTo>
                  <a:lnTo>
                    <a:pt x="723" y="1084"/>
                  </a:lnTo>
                  <a:lnTo>
                    <a:pt x="730" y="1332"/>
                  </a:lnTo>
                  <a:lnTo>
                    <a:pt x="737" y="333"/>
                  </a:lnTo>
                  <a:lnTo>
                    <a:pt x="737" y="1467"/>
                  </a:lnTo>
                  <a:lnTo>
                    <a:pt x="744" y="212"/>
                  </a:lnTo>
                  <a:lnTo>
                    <a:pt x="751" y="2033"/>
                  </a:lnTo>
                  <a:lnTo>
                    <a:pt x="759" y="1141"/>
                  </a:lnTo>
                  <a:lnTo>
                    <a:pt x="766" y="147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2F504397-2D78-426B-9886-1C30A9EC3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0" y="4192"/>
              <a:ext cx="765" cy="2402"/>
            </a:xfrm>
            <a:custGeom>
              <a:avLst/>
              <a:gdLst>
                <a:gd name="T0" fmla="*/ 7 w 765"/>
                <a:gd name="T1" fmla="*/ 602 h 2402"/>
                <a:gd name="T2" fmla="*/ 28 w 765"/>
                <a:gd name="T3" fmla="*/ 2395 h 2402"/>
                <a:gd name="T4" fmla="*/ 49 w 765"/>
                <a:gd name="T5" fmla="*/ 326 h 2402"/>
                <a:gd name="T6" fmla="*/ 63 w 765"/>
                <a:gd name="T7" fmla="*/ 432 h 2402"/>
                <a:gd name="T8" fmla="*/ 85 w 765"/>
                <a:gd name="T9" fmla="*/ 1204 h 2402"/>
                <a:gd name="T10" fmla="*/ 99 w 765"/>
                <a:gd name="T11" fmla="*/ 971 h 2402"/>
                <a:gd name="T12" fmla="*/ 120 w 765"/>
                <a:gd name="T13" fmla="*/ 793 h 2402"/>
                <a:gd name="T14" fmla="*/ 134 w 765"/>
                <a:gd name="T15" fmla="*/ 2189 h 2402"/>
                <a:gd name="T16" fmla="*/ 156 w 765"/>
                <a:gd name="T17" fmla="*/ 489 h 2402"/>
                <a:gd name="T18" fmla="*/ 170 w 765"/>
                <a:gd name="T19" fmla="*/ 2225 h 2402"/>
                <a:gd name="T20" fmla="*/ 191 w 765"/>
                <a:gd name="T21" fmla="*/ 42 h 2402"/>
                <a:gd name="T22" fmla="*/ 205 w 765"/>
                <a:gd name="T23" fmla="*/ 177 h 2402"/>
                <a:gd name="T24" fmla="*/ 226 w 765"/>
                <a:gd name="T25" fmla="*/ 864 h 2402"/>
                <a:gd name="T26" fmla="*/ 248 w 765"/>
                <a:gd name="T27" fmla="*/ 106 h 2402"/>
                <a:gd name="T28" fmla="*/ 262 w 765"/>
                <a:gd name="T29" fmla="*/ 1070 h 2402"/>
                <a:gd name="T30" fmla="*/ 283 w 765"/>
                <a:gd name="T31" fmla="*/ 744 h 2402"/>
                <a:gd name="T32" fmla="*/ 297 w 765"/>
                <a:gd name="T33" fmla="*/ 404 h 2402"/>
                <a:gd name="T34" fmla="*/ 319 w 765"/>
                <a:gd name="T35" fmla="*/ 2012 h 2402"/>
                <a:gd name="T36" fmla="*/ 333 w 765"/>
                <a:gd name="T37" fmla="*/ 99 h 2402"/>
                <a:gd name="T38" fmla="*/ 354 w 765"/>
                <a:gd name="T39" fmla="*/ 1608 h 2402"/>
                <a:gd name="T40" fmla="*/ 368 w 765"/>
                <a:gd name="T41" fmla="*/ 1297 h 2402"/>
                <a:gd name="T42" fmla="*/ 389 w 765"/>
                <a:gd name="T43" fmla="*/ 2055 h 2402"/>
                <a:gd name="T44" fmla="*/ 404 w 765"/>
                <a:gd name="T45" fmla="*/ 368 h 2402"/>
                <a:gd name="T46" fmla="*/ 425 w 765"/>
                <a:gd name="T47" fmla="*/ 836 h 2402"/>
                <a:gd name="T48" fmla="*/ 446 w 765"/>
                <a:gd name="T49" fmla="*/ 1615 h 2402"/>
                <a:gd name="T50" fmla="*/ 460 w 765"/>
                <a:gd name="T51" fmla="*/ 1580 h 2402"/>
                <a:gd name="T52" fmla="*/ 482 w 765"/>
                <a:gd name="T53" fmla="*/ 198 h 2402"/>
                <a:gd name="T54" fmla="*/ 496 w 765"/>
                <a:gd name="T55" fmla="*/ 1948 h 2402"/>
                <a:gd name="T56" fmla="*/ 517 w 765"/>
                <a:gd name="T57" fmla="*/ 2402 h 2402"/>
                <a:gd name="T58" fmla="*/ 531 w 765"/>
                <a:gd name="T59" fmla="*/ 0 h 2402"/>
                <a:gd name="T60" fmla="*/ 552 w 765"/>
                <a:gd name="T61" fmla="*/ 942 h 2402"/>
                <a:gd name="T62" fmla="*/ 567 w 765"/>
                <a:gd name="T63" fmla="*/ 2048 h 2402"/>
                <a:gd name="T64" fmla="*/ 588 w 765"/>
                <a:gd name="T65" fmla="*/ 1374 h 2402"/>
                <a:gd name="T66" fmla="*/ 602 w 765"/>
                <a:gd name="T67" fmla="*/ 1226 h 2402"/>
                <a:gd name="T68" fmla="*/ 623 w 765"/>
                <a:gd name="T69" fmla="*/ 1856 h 2402"/>
                <a:gd name="T70" fmla="*/ 645 w 765"/>
                <a:gd name="T71" fmla="*/ 1197 h 2402"/>
                <a:gd name="T72" fmla="*/ 659 w 765"/>
                <a:gd name="T73" fmla="*/ 2069 h 2402"/>
                <a:gd name="T74" fmla="*/ 680 w 765"/>
                <a:gd name="T75" fmla="*/ 1474 h 2402"/>
                <a:gd name="T76" fmla="*/ 694 w 765"/>
                <a:gd name="T77" fmla="*/ 1630 h 2402"/>
                <a:gd name="T78" fmla="*/ 715 w 765"/>
                <a:gd name="T79" fmla="*/ 2267 h 2402"/>
                <a:gd name="T80" fmla="*/ 730 w 765"/>
                <a:gd name="T81" fmla="*/ 1056 h 2402"/>
                <a:gd name="T82" fmla="*/ 751 w 765"/>
                <a:gd name="T83" fmla="*/ 1913 h 24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5"/>
                <a:gd name="T127" fmla="*/ 0 h 2402"/>
                <a:gd name="T128" fmla="*/ 765 w 765"/>
                <a:gd name="T129" fmla="*/ 2402 h 240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5" h="2402">
                  <a:moveTo>
                    <a:pt x="0" y="1474"/>
                  </a:moveTo>
                  <a:lnTo>
                    <a:pt x="7" y="276"/>
                  </a:lnTo>
                  <a:lnTo>
                    <a:pt x="7" y="602"/>
                  </a:lnTo>
                  <a:lnTo>
                    <a:pt x="14" y="1658"/>
                  </a:lnTo>
                  <a:lnTo>
                    <a:pt x="21" y="361"/>
                  </a:lnTo>
                  <a:lnTo>
                    <a:pt x="28" y="2395"/>
                  </a:lnTo>
                  <a:lnTo>
                    <a:pt x="35" y="567"/>
                  </a:lnTo>
                  <a:lnTo>
                    <a:pt x="42" y="715"/>
                  </a:lnTo>
                  <a:lnTo>
                    <a:pt x="49" y="326"/>
                  </a:lnTo>
                  <a:lnTo>
                    <a:pt x="49" y="1056"/>
                  </a:lnTo>
                  <a:lnTo>
                    <a:pt x="56" y="553"/>
                  </a:lnTo>
                  <a:lnTo>
                    <a:pt x="63" y="432"/>
                  </a:lnTo>
                  <a:lnTo>
                    <a:pt x="71" y="1077"/>
                  </a:lnTo>
                  <a:lnTo>
                    <a:pt x="78" y="574"/>
                  </a:lnTo>
                  <a:lnTo>
                    <a:pt x="85" y="1204"/>
                  </a:lnTo>
                  <a:lnTo>
                    <a:pt x="92" y="510"/>
                  </a:lnTo>
                  <a:lnTo>
                    <a:pt x="92" y="418"/>
                  </a:lnTo>
                  <a:lnTo>
                    <a:pt x="99" y="971"/>
                  </a:lnTo>
                  <a:lnTo>
                    <a:pt x="106" y="786"/>
                  </a:lnTo>
                  <a:lnTo>
                    <a:pt x="113" y="1091"/>
                  </a:lnTo>
                  <a:lnTo>
                    <a:pt x="120" y="793"/>
                  </a:lnTo>
                  <a:lnTo>
                    <a:pt x="127" y="1934"/>
                  </a:lnTo>
                  <a:lnTo>
                    <a:pt x="127" y="2281"/>
                  </a:lnTo>
                  <a:lnTo>
                    <a:pt x="134" y="2189"/>
                  </a:lnTo>
                  <a:lnTo>
                    <a:pt x="141" y="1573"/>
                  </a:lnTo>
                  <a:lnTo>
                    <a:pt x="148" y="1467"/>
                  </a:lnTo>
                  <a:lnTo>
                    <a:pt x="156" y="489"/>
                  </a:lnTo>
                  <a:lnTo>
                    <a:pt x="163" y="857"/>
                  </a:lnTo>
                  <a:lnTo>
                    <a:pt x="170" y="2118"/>
                  </a:lnTo>
                  <a:lnTo>
                    <a:pt x="170" y="2225"/>
                  </a:lnTo>
                  <a:lnTo>
                    <a:pt x="177" y="1070"/>
                  </a:lnTo>
                  <a:lnTo>
                    <a:pt x="184" y="907"/>
                  </a:lnTo>
                  <a:lnTo>
                    <a:pt x="191" y="42"/>
                  </a:lnTo>
                  <a:lnTo>
                    <a:pt x="198" y="1594"/>
                  </a:lnTo>
                  <a:lnTo>
                    <a:pt x="205" y="1537"/>
                  </a:lnTo>
                  <a:lnTo>
                    <a:pt x="205" y="177"/>
                  </a:lnTo>
                  <a:lnTo>
                    <a:pt x="212" y="432"/>
                  </a:lnTo>
                  <a:lnTo>
                    <a:pt x="219" y="609"/>
                  </a:lnTo>
                  <a:lnTo>
                    <a:pt x="226" y="864"/>
                  </a:lnTo>
                  <a:lnTo>
                    <a:pt x="234" y="871"/>
                  </a:lnTo>
                  <a:lnTo>
                    <a:pt x="241" y="701"/>
                  </a:lnTo>
                  <a:lnTo>
                    <a:pt x="248" y="106"/>
                  </a:lnTo>
                  <a:lnTo>
                    <a:pt x="248" y="680"/>
                  </a:lnTo>
                  <a:lnTo>
                    <a:pt x="255" y="2289"/>
                  </a:lnTo>
                  <a:lnTo>
                    <a:pt x="262" y="1070"/>
                  </a:lnTo>
                  <a:lnTo>
                    <a:pt x="269" y="184"/>
                  </a:lnTo>
                  <a:lnTo>
                    <a:pt x="276" y="921"/>
                  </a:lnTo>
                  <a:lnTo>
                    <a:pt x="283" y="744"/>
                  </a:lnTo>
                  <a:lnTo>
                    <a:pt x="290" y="0"/>
                  </a:lnTo>
                  <a:lnTo>
                    <a:pt x="290" y="354"/>
                  </a:lnTo>
                  <a:lnTo>
                    <a:pt x="297" y="404"/>
                  </a:lnTo>
                  <a:lnTo>
                    <a:pt x="304" y="2005"/>
                  </a:lnTo>
                  <a:lnTo>
                    <a:pt x="312" y="1977"/>
                  </a:lnTo>
                  <a:lnTo>
                    <a:pt x="319" y="2012"/>
                  </a:lnTo>
                  <a:lnTo>
                    <a:pt x="326" y="2196"/>
                  </a:lnTo>
                  <a:lnTo>
                    <a:pt x="326" y="652"/>
                  </a:lnTo>
                  <a:lnTo>
                    <a:pt x="333" y="99"/>
                  </a:lnTo>
                  <a:lnTo>
                    <a:pt x="340" y="2402"/>
                  </a:lnTo>
                  <a:lnTo>
                    <a:pt x="347" y="935"/>
                  </a:lnTo>
                  <a:lnTo>
                    <a:pt x="354" y="1608"/>
                  </a:lnTo>
                  <a:lnTo>
                    <a:pt x="361" y="2041"/>
                  </a:lnTo>
                  <a:lnTo>
                    <a:pt x="368" y="1537"/>
                  </a:lnTo>
                  <a:lnTo>
                    <a:pt x="368" y="1297"/>
                  </a:lnTo>
                  <a:lnTo>
                    <a:pt x="375" y="1594"/>
                  </a:lnTo>
                  <a:lnTo>
                    <a:pt x="382" y="1211"/>
                  </a:lnTo>
                  <a:lnTo>
                    <a:pt x="389" y="2055"/>
                  </a:lnTo>
                  <a:lnTo>
                    <a:pt x="397" y="1098"/>
                  </a:lnTo>
                  <a:lnTo>
                    <a:pt x="404" y="1467"/>
                  </a:lnTo>
                  <a:lnTo>
                    <a:pt x="404" y="368"/>
                  </a:lnTo>
                  <a:lnTo>
                    <a:pt x="411" y="1481"/>
                  </a:lnTo>
                  <a:lnTo>
                    <a:pt x="418" y="305"/>
                  </a:lnTo>
                  <a:lnTo>
                    <a:pt x="425" y="836"/>
                  </a:lnTo>
                  <a:lnTo>
                    <a:pt x="432" y="737"/>
                  </a:lnTo>
                  <a:lnTo>
                    <a:pt x="439" y="1141"/>
                  </a:lnTo>
                  <a:lnTo>
                    <a:pt x="446" y="1615"/>
                  </a:lnTo>
                  <a:lnTo>
                    <a:pt x="446" y="928"/>
                  </a:lnTo>
                  <a:lnTo>
                    <a:pt x="453" y="723"/>
                  </a:lnTo>
                  <a:lnTo>
                    <a:pt x="460" y="1580"/>
                  </a:lnTo>
                  <a:lnTo>
                    <a:pt x="467" y="1459"/>
                  </a:lnTo>
                  <a:lnTo>
                    <a:pt x="475" y="2026"/>
                  </a:lnTo>
                  <a:lnTo>
                    <a:pt x="482" y="198"/>
                  </a:lnTo>
                  <a:lnTo>
                    <a:pt x="489" y="1686"/>
                  </a:lnTo>
                  <a:lnTo>
                    <a:pt x="489" y="1105"/>
                  </a:lnTo>
                  <a:lnTo>
                    <a:pt x="496" y="1948"/>
                  </a:lnTo>
                  <a:lnTo>
                    <a:pt x="503" y="630"/>
                  </a:lnTo>
                  <a:lnTo>
                    <a:pt x="510" y="354"/>
                  </a:lnTo>
                  <a:lnTo>
                    <a:pt x="517" y="2402"/>
                  </a:lnTo>
                  <a:lnTo>
                    <a:pt x="524" y="446"/>
                  </a:lnTo>
                  <a:lnTo>
                    <a:pt x="524" y="1509"/>
                  </a:lnTo>
                  <a:lnTo>
                    <a:pt x="531" y="0"/>
                  </a:lnTo>
                  <a:lnTo>
                    <a:pt x="538" y="333"/>
                  </a:lnTo>
                  <a:lnTo>
                    <a:pt x="545" y="375"/>
                  </a:lnTo>
                  <a:lnTo>
                    <a:pt x="552" y="942"/>
                  </a:lnTo>
                  <a:lnTo>
                    <a:pt x="560" y="1126"/>
                  </a:lnTo>
                  <a:lnTo>
                    <a:pt x="567" y="1580"/>
                  </a:lnTo>
                  <a:lnTo>
                    <a:pt x="567" y="2048"/>
                  </a:lnTo>
                  <a:lnTo>
                    <a:pt x="574" y="1608"/>
                  </a:lnTo>
                  <a:lnTo>
                    <a:pt x="581" y="2232"/>
                  </a:lnTo>
                  <a:lnTo>
                    <a:pt x="588" y="1374"/>
                  </a:lnTo>
                  <a:lnTo>
                    <a:pt x="595" y="439"/>
                  </a:lnTo>
                  <a:lnTo>
                    <a:pt x="602" y="1070"/>
                  </a:lnTo>
                  <a:lnTo>
                    <a:pt x="602" y="1226"/>
                  </a:lnTo>
                  <a:lnTo>
                    <a:pt x="609" y="758"/>
                  </a:lnTo>
                  <a:lnTo>
                    <a:pt x="616" y="2345"/>
                  </a:lnTo>
                  <a:lnTo>
                    <a:pt x="623" y="1856"/>
                  </a:lnTo>
                  <a:lnTo>
                    <a:pt x="630" y="765"/>
                  </a:lnTo>
                  <a:lnTo>
                    <a:pt x="638" y="1963"/>
                  </a:lnTo>
                  <a:lnTo>
                    <a:pt x="645" y="1197"/>
                  </a:lnTo>
                  <a:lnTo>
                    <a:pt x="645" y="659"/>
                  </a:lnTo>
                  <a:lnTo>
                    <a:pt x="652" y="1637"/>
                  </a:lnTo>
                  <a:lnTo>
                    <a:pt x="659" y="2069"/>
                  </a:lnTo>
                  <a:lnTo>
                    <a:pt x="666" y="1516"/>
                  </a:lnTo>
                  <a:lnTo>
                    <a:pt x="673" y="248"/>
                  </a:lnTo>
                  <a:lnTo>
                    <a:pt x="680" y="1474"/>
                  </a:lnTo>
                  <a:lnTo>
                    <a:pt x="687" y="2012"/>
                  </a:lnTo>
                  <a:lnTo>
                    <a:pt x="687" y="347"/>
                  </a:lnTo>
                  <a:lnTo>
                    <a:pt x="694" y="1630"/>
                  </a:lnTo>
                  <a:lnTo>
                    <a:pt x="701" y="1070"/>
                  </a:lnTo>
                  <a:lnTo>
                    <a:pt x="708" y="1254"/>
                  </a:lnTo>
                  <a:lnTo>
                    <a:pt x="715" y="2267"/>
                  </a:lnTo>
                  <a:lnTo>
                    <a:pt x="723" y="1835"/>
                  </a:lnTo>
                  <a:lnTo>
                    <a:pt x="723" y="1162"/>
                  </a:lnTo>
                  <a:lnTo>
                    <a:pt x="730" y="1056"/>
                  </a:lnTo>
                  <a:lnTo>
                    <a:pt x="737" y="2395"/>
                  </a:lnTo>
                  <a:lnTo>
                    <a:pt x="744" y="878"/>
                  </a:lnTo>
                  <a:lnTo>
                    <a:pt x="751" y="1913"/>
                  </a:lnTo>
                  <a:lnTo>
                    <a:pt x="758" y="1289"/>
                  </a:lnTo>
                  <a:lnTo>
                    <a:pt x="765" y="113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4F2DB2C-FDC1-4A11-9292-6567AE7B7B81}"/>
              </a:ext>
            </a:extLst>
          </p:cNvPr>
          <p:cNvCxnSpPr>
            <a:cxnSpLocks/>
          </p:cNvCxnSpPr>
          <p:nvPr/>
        </p:nvCxnSpPr>
        <p:spPr>
          <a:xfrm>
            <a:off x="4493142" y="3486502"/>
            <a:ext cx="15949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EECC6C3-C4B7-417D-81F9-22C5817CD0C6}"/>
              </a:ext>
            </a:extLst>
          </p:cNvPr>
          <p:cNvCxnSpPr>
            <a:cxnSpLocks/>
          </p:cNvCxnSpPr>
          <p:nvPr/>
        </p:nvCxnSpPr>
        <p:spPr>
          <a:xfrm flipV="1">
            <a:off x="4508439" y="3130133"/>
            <a:ext cx="0" cy="7323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707263A-90FD-4357-90F0-E87A04D72783}"/>
              </a:ext>
            </a:extLst>
          </p:cNvPr>
          <p:cNvSpPr txBox="1"/>
          <p:nvPr/>
        </p:nvSpPr>
        <p:spPr>
          <a:xfrm>
            <a:off x="2728883" y="3426459"/>
            <a:ext cx="491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2B5243B-C2E5-42A7-A3A7-5270CD12A252}"/>
              </a:ext>
            </a:extLst>
          </p:cNvPr>
          <p:cNvSpPr txBox="1"/>
          <p:nvPr/>
        </p:nvSpPr>
        <p:spPr>
          <a:xfrm>
            <a:off x="8534305" y="3734236"/>
            <a:ext cx="491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Symbol" panose="05050102010706020507" pitchFamily="18" charset="2"/>
              </a:rPr>
              <a:t>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D1C36AC-E150-4993-A9C2-C36E0E647360}"/>
              </a:ext>
            </a:extLst>
          </p:cNvPr>
          <p:cNvSpPr txBox="1"/>
          <p:nvPr/>
        </p:nvSpPr>
        <p:spPr>
          <a:xfrm>
            <a:off x="5891141" y="3426459"/>
            <a:ext cx="491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Symbol" panose="05050102010706020507" pitchFamily="18" charset="2"/>
              </a:rPr>
              <a:t>w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15034E2-4B73-448B-BE1A-9765883D8F28}"/>
              </a:ext>
            </a:extLst>
          </p:cNvPr>
          <p:cNvSpPr txBox="1"/>
          <p:nvPr/>
        </p:nvSpPr>
        <p:spPr>
          <a:xfrm>
            <a:off x="10637966" y="3734236"/>
            <a:ext cx="491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Symbol" panose="05050102010706020507" pitchFamily="18" charset="2"/>
              </a:rPr>
              <a:t>t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DCAD5C5-3853-4491-817E-A092BF638CD3}"/>
              </a:ext>
            </a:extLst>
          </p:cNvPr>
          <p:cNvCxnSpPr>
            <a:cxnSpLocks/>
          </p:cNvCxnSpPr>
          <p:nvPr/>
        </p:nvCxnSpPr>
        <p:spPr>
          <a:xfrm>
            <a:off x="10067365" y="3862504"/>
            <a:ext cx="63980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CB3593A-F23F-41E8-9298-7F70C48002F3}"/>
              </a:ext>
            </a:extLst>
          </p:cNvPr>
          <p:cNvCxnSpPr>
            <a:cxnSpLocks/>
          </p:cNvCxnSpPr>
          <p:nvPr/>
        </p:nvCxnSpPr>
        <p:spPr>
          <a:xfrm flipV="1">
            <a:off x="10381738" y="3130133"/>
            <a:ext cx="0" cy="7323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26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6758"/>
            <a:ext cx="10515600" cy="810512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1/f </a:t>
            </a:r>
            <a:r>
              <a:rPr lang="sv-SE" b="1" dirty="0" err="1">
                <a:solidFill>
                  <a:srgbClr val="FF0000"/>
                </a:solidFill>
              </a:rPr>
              <a:t>noise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566310-C791-490B-BC28-D12EDEEC03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386" y="5032375"/>
            <a:ext cx="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endParaRPr lang="sv-SE" altLang="sv-SE" sz="1400">
              <a:latin typeface="Times" panose="02020603050405020304" pitchFamily="18" charset="0"/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4044BB13-450D-4CAF-8434-8B5D99D69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4" y="551098"/>
            <a:ext cx="10515600" cy="266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lvl="3" algn="just">
              <a:spcBef>
                <a:spcPts val="1200"/>
              </a:spcBef>
              <a:spcAft>
                <a:spcPts val="600"/>
              </a:spcAft>
            </a:pPr>
            <a:r>
              <a:rPr lang="en-US" altLang="sv-SE" sz="1800" dirty="0">
                <a:solidFill>
                  <a:srgbClr val="0070C0"/>
                </a:solidFill>
                <a:latin typeface="Times" panose="02020603050405020304" pitchFamily="18" charset="0"/>
              </a:rPr>
              <a:t>	</a:t>
            </a: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</a:t>
            </a:r>
            <a:r>
              <a:rPr lang="en-US" altLang="sv-SE" sz="1800" b="1" dirty="0">
                <a:solidFill>
                  <a:srgbClr val="1B5CED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1/f noise</a:t>
            </a:r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reduces with increased frequency and is therefore called ”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pink noise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”.</a:t>
            </a:r>
          </a:p>
          <a:p>
            <a:pPr algn="just"/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One example is the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flicker noise,</a:t>
            </a:r>
            <a:r>
              <a:rPr lang="en-US" altLang="sv-SE" sz="1800" dirty="0">
                <a:solidFill>
                  <a:srgbClr val="FF00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which is produced when charge carriers recombine in transistors.  </a:t>
            </a:r>
          </a:p>
          <a:p>
            <a:pPr algn="just"/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Many 1/f sources, mainly from active components, contributing to 1/f noise have not been satisfactory explained. Some types are caused by surface effects on semiconductor materials. </a:t>
            </a:r>
          </a:p>
          <a:p>
            <a:pPr algn="just"/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</a:endParaRPr>
          </a:p>
          <a:p>
            <a:pPr algn="just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The noise spectra are 1/</a:t>
            </a:r>
            <a:r>
              <a:rPr lang="en-US" altLang="sv-SE" sz="1800" dirty="0" err="1">
                <a:solidFill>
                  <a:srgbClr val="1B5CED"/>
                </a:solidFill>
                <a:latin typeface="Times" panose="02020603050405020304" pitchFamily="18" charset="0"/>
              </a:rPr>
              <a:t>f</a:t>
            </a:r>
            <a:r>
              <a:rPr lang="en-US" altLang="sv-SE" sz="1800" baseline="30000" dirty="0" err="1">
                <a:solidFill>
                  <a:srgbClr val="1B5CED"/>
                </a:solidFill>
                <a:latin typeface="Times" panose="02020603050405020304" pitchFamily="18" charset="0"/>
              </a:rPr>
              <a:t>n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 where 0.8&lt;n&lt;1.5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089CB4B-86C3-41E6-90BD-82C6ABED0A7F}"/>
              </a:ext>
            </a:extLst>
          </p:cNvPr>
          <p:cNvGrpSpPr>
            <a:grpSpLocks/>
          </p:cNvGrpSpPr>
          <p:nvPr/>
        </p:nvGrpSpPr>
        <p:grpSpPr bwMode="auto">
          <a:xfrm>
            <a:off x="1147767" y="3376612"/>
            <a:ext cx="4872037" cy="1655763"/>
            <a:chOff x="695" y="2279"/>
            <a:chExt cx="3069" cy="2048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5A791E5-AE83-4ED3-8F92-31F28BD89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" y="2279"/>
              <a:ext cx="766" cy="1956"/>
            </a:xfrm>
            <a:custGeom>
              <a:avLst/>
              <a:gdLst>
                <a:gd name="T0" fmla="*/ 7 w 766"/>
                <a:gd name="T1" fmla="*/ 1509 h 1956"/>
                <a:gd name="T2" fmla="*/ 29 w 766"/>
                <a:gd name="T3" fmla="*/ 1247 h 1956"/>
                <a:gd name="T4" fmla="*/ 43 w 766"/>
                <a:gd name="T5" fmla="*/ 1524 h 1956"/>
                <a:gd name="T6" fmla="*/ 64 w 766"/>
                <a:gd name="T7" fmla="*/ 425 h 1956"/>
                <a:gd name="T8" fmla="*/ 78 w 766"/>
                <a:gd name="T9" fmla="*/ 695 h 1956"/>
                <a:gd name="T10" fmla="*/ 100 w 766"/>
                <a:gd name="T11" fmla="*/ 1410 h 1956"/>
                <a:gd name="T12" fmla="*/ 114 w 766"/>
                <a:gd name="T13" fmla="*/ 1495 h 1956"/>
                <a:gd name="T14" fmla="*/ 135 w 766"/>
                <a:gd name="T15" fmla="*/ 574 h 1956"/>
                <a:gd name="T16" fmla="*/ 156 w 766"/>
                <a:gd name="T17" fmla="*/ 560 h 1956"/>
                <a:gd name="T18" fmla="*/ 170 w 766"/>
                <a:gd name="T19" fmla="*/ 794 h 1956"/>
                <a:gd name="T20" fmla="*/ 192 w 766"/>
                <a:gd name="T21" fmla="*/ 695 h 1956"/>
                <a:gd name="T22" fmla="*/ 206 w 766"/>
                <a:gd name="T23" fmla="*/ 369 h 1956"/>
                <a:gd name="T24" fmla="*/ 227 w 766"/>
                <a:gd name="T25" fmla="*/ 347 h 1956"/>
                <a:gd name="T26" fmla="*/ 241 w 766"/>
                <a:gd name="T27" fmla="*/ 935 h 1956"/>
                <a:gd name="T28" fmla="*/ 263 w 766"/>
                <a:gd name="T29" fmla="*/ 71 h 1956"/>
                <a:gd name="T30" fmla="*/ 277 w 766"/>
                <a:gd name="T31" fmla="*/ 213 h 1956"/>
                <a:gd name="T32" fmla="*/ 298 w 766"/>
                <a:gd name="T33" fmla="*/ 262 h 1956"/>
                <a:gd name="T34" fmla="*/ 319 w 766"/>
                <a:gd name="T35" fmla="*/ 411 h 1956"/>
                <a:gd name="T36" fmla="*/ 341 w 766"/>
                <a:gd name="T37" fmla="*/ 617 h 1956"/>
                <a:gd name="T38" fmla="*/ 355 w 766"/>
                <a:gd name="T39" fmla="*/ 850 h 1956"/>
                <a:gd name="T40" fmla="*/ 376 w 766"/>
                <a:gd name="T41" fmla="*/ 1474 h 1956"/>
                <a:gd name="T42" fmla="*/ 397 w 766"/>
                <a:gd name="T43" fmla="*/ 1439 h 1956"/>
                <a:gd name="T44" fmla="*/ 411 w 766"/>
                <a:gd name="T45" fmla="*/ 1573 h 1956"/>
                <a:gd name="T46" fmla="*/ 433 w 766"/>
                <a:gd name="T47" fmla="*/ 964 h 1956"/>
                <a:gd name="T48" fmla="*/ 447 w 766"/>
                <a:gd name="T49" fmla="*/ 1757 h 1956"/>
                <a:gd name="T50" fmla="*/ 468 w 766"/>
                <a:gd name="T51" fmla="*/ 1821 h 1956"/>
                <a:gd name="T52" fmla="*/ 482 w 766"/>
                <a:gd name="T53" fmla="*/ 1729 h 1956"/>
                <a:gd name="T54" fmla="*/ 504 w 766"/>
                <a:gd name="T55" fmla="*/ 1517 h 1956"/>
                <a:gd name="T56" fmla="*/ 518 w 766"/>
                <a:gd name="T57" fmla="*/ 1332 h 1956"/>
                <a:gd name="T58" fmla="*/ 539 w 766"/>
                <a:gd name="T59" fmla="*/ 1609 h 1956"/>
                <a:gd name="T60" fmla="*/ 553 w 766"/>
                <a:gd name="T61" fmla="*/ 1283 h 1956"/>
                <a:gd name="T62" fmla="*/ 574 w 766"/>
                <a:gd name="T63" fmla="*/ 1750 h 1956"/>
                <a:gd name="T64" fmla="*/ 596 w 766"/>
                <a:gd name="T65" fmla="*/ 900 h 1956"/>
                <a:gd name="T66" fmla="*/ 610 w 766"/>
                <a:gd name="T67" fmla="*/ 1708 h 1956"/>
                <a:gd name="T68" fmla="*/ 631 w 766"/>
                <a:gd name="T69" fmla="*/ 943 h 1956"/>
                <a:gd name="T70" fmla="*/ 645 w 766"/>
                <a:gd name="T71" fmla="*/ 1729 h 1956"/>
                <a:gd name="T72" fmla="*/ 667 w 766"/>
                <a:gd name="T73" fmla="*/ 1573 h 1956"/>
                <a:gd name="T74" fmla="*/ 681 w 766"/>
                <a:gd name="T75" fmla="*/ 1332 h 1956"/>
                <a:gd name="T76" fmla="*/ 702 w 766"/>
                <a:gd name="T77" fmla="*/ 1212 h 1956"/>
                <a:gd name="T78" fmla="*/ 716 w 766"/>
                <a:gd name="T79" fmla="*/ 1580 h 1956"/>
                <a:gd name="T80" fmla="*/ 737 w 766"/>
                <a:gd name="T81" fmla="*/ 1623 h 1956"/>
                <a:gd name="T82" fmla="*/ 752 w 766"/>
                <a:gd name="T83" fmla="*/ 1736 h 19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6"/>
                <a:gd name="T127" fmla="*/ 0 h 1956"/>
                <a:gd name="T128" fmla="*/ 766 w 766"/>
                <a:gd name="T129" fmla="*/ 1956 h 195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6" h="1956">
                  <a:moveTo>
                    <a:pt x="0" y="1467"/>
                  </a:moveTo>
                  <a:lnTo>
                    <a:pt x="0" y="1226"/>
                  </a:lnTo>
                  <a:lnTo>
                    <a:pt x="7" y="1509"/>
                  </a:lnTo>
                  <a:lnTo>
                    <a:pt x="15" y="1098"/>
                  </a:lnTo>
                  <a:lnTo>
                    <a:pt x="22" y="999"/>
                  </a:lnTo>
                  <a:lnTo>
                    <a:pt x="29" y="1247"/>
                  </a:lnTo>
                  <a:lnTo>
                    <a:pt x="36" y="935"/>
                  </a:lnTo>
                  <a:lnTo>
                    <a:pt x="36" y="1424"/>
                  </a:lnTo>
                  <a:lnTo>
                    <a:pt x="43" y="1524"/>
                  </a:lnTo>
                  <a:lnTo>
                    <a:pt x="50" y="801"/>
                  </a:lnTo>
                  <a:lnTo>
                    <a:pt x="57" y="610"/>
                  </a:lnTo>
                  <a:lnTo>
                    <a:pt x="64" y="425"/>
                  </a:lnTo>
                  <a:lnTo>
                    <a:pt x="71" y="581"/>
                  </a:lnTo>
                  <a:lnTo>
                    <a:pt x="78" y="567"/>
                  </a:lnTo>
                  <a:lnTo>
                    <a:pt x="78" y="695"/>
                  </a:lnTo>
                  <a:lnTo>
                    <a:pt x="85" y="354"/>
                  </a:lnTo>
                  <a:lnTo>
                    <a:pt x="93" y="439"/>
                  </a:lnTo>
                  <a:lnTo>
                    <a:pt x="100" y="1410"/>
                  </a:lnTo>
                  <a:lnTo>
                    <a:pt x="107" y="1169"/>
                  </a:lnTo>
                  <a:lnTo>
                    <a:pt x="114" y="1077"/>
                  </a:lnTo>
                  <a:lnTo>
                    <a:pt x="114" y="1495"/>
                  </a:lnTo>
                  <a:lnTo>
                    <a:pt x="121" y="978"/>
                  </a:lnTo>
                  <a:lnTo>
                    <a:pt x="128" y="1325"/>
                  </a:lnTo>
                  <a:lnTo>
                    <a:pt x="135" y="574"/>
                  </a:lnTo>
                  <a:lnTo>
                    <a:pt x="142" y="461"/>
                  </a:lnTo>
                  <a:lnTo>
                    <a:pt x="149" y="751"/>
                  </a:lnTo>
                  <a:lnTo>
                    <a:pt x="156" y="560"/>
                  </a:lnTo>
                  <a:lnTo>
                    <a:pt x="156" y="489"/>
                  </a:lnTo>
                  <a:lnTo>
                    <a:pt x="163" y="978"/>
                  </a:lnTo>
                  <a:lnTo>
                    <a:pt x="170" y="794"/>
                  </a:lnTo>
                  <a:lnTo>
                    <a:pt x="178" y="1106"/>
                  </a:lnTo>
                  <a:lnTo>
                    <a:pt x="185" y="943"/>
                  </a:lnTo>
                  <a:lnTo>
                    <a:pt x="192" y="695"/>
                  </a:lnTo>
                  <a:lnTo>
                    <a:pt x="192" y="1106"/>
                  </a:lnTo>
                  <a:lnTo>
                    <a:pt x="199" y="787"/>
                  </a:lnTo>
                  <a:lnTo>
                    <a:pt x="206" y="369"/>
                  </a:lnTo>
                  <a:lnTo>
                    <a:pt x="213" y="602"/>
                  </a:lnTo>
                  <a:lnTo>
                    <a:pt x="220" y="673"/>
                  </a:lnTo>
                  <a:lnTo>
                    <a:pt x="227" y="347"/>
                  </a:lnTo>
                  <a:lnTo>
                    <a:pt x="234" y="340"/>
                  </a:lnTo>
                  <a:lnTo>
                    <a:pt x="234" y="815"/>
                  </a:lnTo>
                  <a:lnTo>
                    <a:pt x="241" y="935"/>
                  </a:lnTo>
                  <a:lnTo>
                    <a:pt x="248" y="418"/>
                  </a:lnTo>
                  <a:lnTo>
                    <a:pt x="256" y="482"/>
                  </a:lnTo>
                  <a:lnTo>
                    <a:pt x="263" y="71"/>
                  </a:lnTo>
                  <a:lnTo>
                    <a:pt x="270" y="0"/>
                  </a:lnTo>
                  <a:lnTo>
                    <a:pt x="277" y="114"/>
                  </a:lnTo>
                  <a:lnTo>
                    <a:pt x="277" y="213"/>
                  </a:lnTo>
                  <a:lnTo>
                    <a:pt x="284" y="191"/>
                  </a:lnTo>
                  <a:lnTo>
                    <a:pt x="291" y="36"/>
                  </a:lnTo>
                  <a:lnTo>
                    <a:pt x="298" y="262"/>
                  </a:lnTo>
                  <a:lnTo>
                    <a:pt x="305" y="163"/>
                  </a:lnTo>
                  <a:lnTo>
                    <a:pt x="312" y="191"/>
                  </a:lnTo>
                  <a:lnTo>
                    <a:pt x="319" y="411"/>
                  </a:lnTo>
                  <a:lnTo>
                    <a:pt x="326" y="794"/>
                  </a:lnTo>
                  <a:lnTo>
                    <a:pt x="334" y="702"/>
                  </a:lnTo>
                  <a:lnTo>
                    <a:pt x="341" y="617"/>
                  </a:lnTo>
                  <a:lnTo>
                    <a:pt x="348" y="1176"/>
                  </a:lnTo>
                  <a:lnTo>
                    <a:pt x="355" y="1446"/>
                  </a:lnTo>
                  <a:lnTo>
                    <a:pt x="355" y="850"/>
                  </a:lnTo>
                  <a:lnTo>
                    <a:pt x="362" y="1013"/>
                  </a:lnTo>
                  <a:lnTo>
                    <a:pt x="369" y="1169"/>
                  </a:lnTo>
                  <a:lnTo>
                    <a:pt x="376" y="1474"/>
                  </a:lnTo>
                  <a:lnTo>
                    <a:pt x="383" y="765"/>
                  </a:lnTo>
                  <a:lnTo>
                    <a:pt x="390" y="1559"/>
                  </a:lnTo>
                  <a:lnTo>
                    <a:pt x="397" y="1439"/>
                  </a:lnTo>
                  <a:lnTo>
                    <a:pt x="397" y="730"/>
                  </a:lnTo>
                  <a:lnTo>
                    <a:pt x="404" y="1361"/>
                  </a:lnTo>
                  <a:lnTo>
                    <a:pt x="411" y="1573"/>
                  </a:lnTo>
                  <a:lnTo>
                    <a:pt x="419" y="992"/>
                  </a:lnTo>
                  <a:lnTo>
                    <a:pt x="426" y="872"/>
                  </a:lnTo>
                  <a:lnTo>
                    <a:pt x="433" y="964"/>
                  </a:lnTo>
                  <a:lnTo>
                    <a:pt x="433" y="1524"/>
                  </a:lnTo>
                  <a:lnTo>
                    <a:pt x="440" y="900"/>
                  </a:lnTo>
                  <a:lnTo>
                    <a:pt x="447" y="1757"/>
                  </a:lnTo>
                  <a:lnTo>
                    <a:pt x="454" y="1956"/>
                  </a:lnTo>
                  <a:lnTo>
                    <a:pt x="461" y="1899"/>
                  </a:lnTo>
                  <a:lnTo>
                    <a:pt x="468" y="1821"/>
                  </a:lnTo>
                  <a:lnTo>
                    <a:pt x="475" y="1765"/>
                  </a:lnTo>
                  <a:lnTo>
                    <a:pt x="475" y="1162"/>
                  </a:lnTo>
                  <a:lnTo>
                    <a:pt x="482" y="1729"/>
                  </a:lnTo>
                  <a:lnTo>
                    <a:pt x="489" y="1396"/>
                  </a:lnTo>
                  <a:lnTo>
                    <a:pt x="497" y="1155"/>
                  </a:lnTo>
                  <a:lnTo>
                    <a:pt x="504" y="1517"/>
                  </a:lnTo>
                  <a:lnTo>
                    <a:pt x="511" y="886"/>
                  </a:lnTo>
                  <a:lnTo>
                    <a:pt x="511" y="751"/>
                  </a:lnTo>
                  <a:lnTo>
                    <a:pt x="518" y="1332"/>
                  </a:lnTo>
                  <a:lnTo>
                    <a:pt x="525" y="1609"/>
                  </a:lnTo>
                  <a:lnTo>
                    <a:pt x="532" y="1056"/>
                  </a:lnTo>
                  <a:lnTo>
                    <a:pt x="539" y="1609"/>
                  </a:lnTo>
                  <a:lnTo>
                    <a:pt x="546" y="1552"/>
                  </a:lnTo>
                  <a:lnTo>
                    <a:pt x="553" y="1276"/>
                  </a:lnTo>
                  <a:lnTo>
                    <a:pt x="553" y="1283"/>
                  </a:lnTo>
                  <a:lnTo>
                    <a:pt x="560" y="1453"/>
                  </a:lnTo>
                  <a:lnTo>
                    <a:pt x="567" y="1573"/>
                  </a:lnTo>
                  <a:lnTo>
                    <a:pt x="574" y="1750"/>
                  </a:lnTo>
                  <a:lnTo>
                    <a:pt x="582" y="1701"/>
                  </a:lnTo>
                  <a:lnTo>
                    <a:pt x="589" y="1339"/>
                  </a:lnTo>
                  <a:lnTo>
                    <a:pt x="596" y="900"/>
                  </a:lnTo>
                  <a:lnTo>
                    <a:pt x="596" y="1006"/>
                  </a:lnTo>
                  <a:lnTo>
                    <a:pt x="603" y="829"/>
                  </a:lnTo>
                  <a:lnTo>
                    <a:pt x="610" y="1708"/>
                  </a:lnTo>
                  <a:lnTo>
                    <a:pt x="617" y="1396"/>
                  </a:lnTo>
                  <a:lnTo>
                    <a:pt x="624" y="1212"/>
                  </a:lnTo>
                  <a:lnTo>
                    <a:pt x="631" y="943"/>
                  </a:lnTo>
                  <a:lnTo>
                    <a:pt x="631" y="1212"/>
                  </a:lnTo>
                  <a:lnTo>
                    <a:pt x="638" y="893"/>
                  </a:lnTo>
                  <a:lnTo>
                    <a:pt x="645" y="1729"/>
                  </a:lnTo>
                  <a:lnTo>
                    <a:pt x="652" y="1325"/>
                  </a:lnTo>
                  <a:lnTo>
                    <a:pt x="660" y="1509"/>
                  </a:lnTo>
                  <a:lnTo>
                    <a:pt x="667" y="1573"/>
                  </a:lnTo>
                  <a:lnTo>
                    <a:pt x="674" y="1956"/>
                  </a:lnTo>
                  <a:lnTo>
                    <a:pt x="674" y="1899"/>
                  </a:lnTo>
                  <a:lnTo>
                    <a:pt x="681" y="1332"/>
                  </a:lnTo>
                  <a:lnTo>
                    <a:pt x="688" y="1729"/>
                  </a:lnTo>
                  <a:lnTo>
                    <a:pt x="695" y="1297"/>
                  </a:lnTo>
                  <a:lnTo>
                    <a:pt x="702" y="1212"/>
                  </a:lnTo>
                  <a:lnTo>
                    <a:pt x="709" y="1254"/>
                  </a:lnTo>
                  <a:lnTo>
                    <a:pt x="709" y="928"/>
                  </a:lnTo>
                  <a:lnTo>
                    <a:pt x="716" y="1580"/>
                  </a:lnTo>
                  <a:lnTo>
                    <a:pt x="723" y="1431"/>
                  </a:lnTo>
                  <a:lnTo>
                    <a:pt x="730" y="1800"/>
                  </a:lnTo>
                  <a:lnTo>
                    <a:pt x="737" y="1623"/>
                  </a:lnTo>
                  <a:lnTo>
                    <a:pt x="745" y="985"/>
                  </a:lnTo>
                  <a:lnTo>
                    <a:pt x="752" y="978"/>
                  </a:lnTo>
                  <a:lnTo>
                    <a:pt x="752" y="1736"/>
                  </a:lnTo>
                  <a:lnTo>
                    <a:pt x="759" y="1672"/>
                  </a:lnTo>
                  <a:lnTo>
                    <a:pt x="766" y="1885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31626C5-908B-4530-8321-3E4958F83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1" y="2641"/>
              <a:ext cx="772" cy="1523"/>
            </a:xfrm>
            <a:custGeom>
              <a:avLst/>
              <a:gdLst>
                <a:gd name="T0" fmla="*/ 14 w 772"/>
                <a:gd name="T1" fmla="*/ 843 h 1523"/>
                <a:gd name="T2" fmla="*/ 28 w 772"/>
                <a:gd name="T3" fmla="*/ 1254 h 1523"/>
                <a:gd name="T4" fmla="*/ 49 w 772"/>
                <a:gd name="T5" fmla="*/ 573 h 1523"/>
                <a:gd name="T6" fmla="*/ 64 w 772"/>
                <a:gd name="T7" fmla="*/ 744 h 1523"/>
                <a:gd name="T8" fmla="*/ 85 w 772"/>
                <a:gd name="T9" fmla="*/ 751 h 1523"/>
                <a:gd name="T10" fmla="*/ 106 w 772"/>
                <a:gd name="T11" fmla="*/ 1027 h 1523"/>
                <a:gd name="T12" fmla="*/ 120 w 772"/>
                <a:gd name="T13" fmla="*/ 644 h 1523"/>
                <a:gd name="T14" fmla="*/ 142 w 772"/>
                <a:gd name="T15" fmla="*/ 1034 h 1523"/>
                <a:gd name="T16" fmla="*/ 156 w 772"/>
                <a:gd name="T17" fmla="*/ 1197 h 1523"/>
                <a:gd name="T18" fmla="*/ 177 w 772"/>
                <a:gd name="T19" fmla="*/ 588 h 1523"/>
                <a:gd name="T20" fmla="*/ 191 w 772"/>
                <a:gd name="T21" fmla="*/ 602 h 1523"/>
                <a:gd name="T22" fmla="*/ 212 w 772"/>
                <a:gd name="T23" fmla="*/ 198 h 1523"/>
                <a:gd name="T24" fmla="*/ 227 w 772"/>
                <a:gd name="T25" fmla="*/ 396 h 1523"/>
                <a:gd name="T26" fmla="*/ 248 w 772"/>
                <a:gd name="T27" fmla="*/ 744 h 1523"/>
                <a:gd name="T28" fmla="*/ 262 w 772"/>
                <a:gd name="T29" fmla="*/ 942 h 1523"/>
                <a:gd name="T30" fmla="*/ 283 w 772"/>
                <a:gd name="T31" fmla="*/ 177 h 1523"/>
                <a:gd name="T32" fmla="*/ 305 w 772"/>
                <a:gd name="T33" fmla="*/ 864 h 1523"/>
                <a:gd name="T34" fmla="*/ 326 w 772"/>
                <a:gd name="T35" fmla="*/ 1254 h 1523"/>
                <a:gd name="T36" fmla="*/ 340 w 772"/>
                <a:gd name="T37" fmla="*/ 892 h 1523"/>
                <a:gd name="T38" fmla="*/ 361 w 772"/>
                <a:gd name="T39" fmla="*/ 226 h 1523"/>
                <a:gd name="T40" fmla="*/ 383 w 772"/>
                <a:gd name="T41" fmla="*/ 0 h 1523"/>
                <a:gd name="T42" fmla="*/ 397 w 772"/>
                <a:gd name="T43" fmla="*/ 765 h 1523"/>
                <a:gd name="T44" fmla="*/ 418 w 772"/>
                <a:gd name="T45" fmla="*/ 481 h 1523"/>
                <a:gd name="T46" fmla="*/ 432 w 772"/>
                <a:gd name="T47" fmla="*/ 779 h 1523"/>
                <a:gd name="T48" fmla="*/ 453 w 772"/>
                <a:gd name="T49" fmla="*/ 573 h 1523"/>
                <a:gd name="T50" fmla="*/ 468 w 772"/>
                <a:gd name="T51" fmla="*/ 1190 h 1523"/>
                <a:gd name="T52" fmla="*/ 489 w 772"/>
                <a:gd name="T53" fmla="*/ 297 h 1523"/>
                <a:gd name="T54" fmla="*/ 503 w 772"/>
                <a:gd name="T55" fmla="*/ 1254 h 1523"/>
                <a:gd name="T56" fmla="*/ 524 w 772"/>
                <a:gd name="T57" fmla="*/ 1169 h 1523"/>
                <a:gd name="T58" fmla="*/ 538 w 772"/>
                <a:gd name="T59" fmla="*/ 347 h 1523"/>
                <a:gd name="T60" fmla="*/ 560 w 772"/>
                <a:gd name="T61" fmla="*/ 1098 h 1523"/>
                <a:gd name="T62" fmla="*/ 581 w 772"/>
                <a:gd name="T63" fmla="*/ 708 h 1523"/>
                <a:gd name="T64" fmla="*/ 595 w 772"/>
                <a:gd name="T65" fmla="*/ 56 h 1523"/>
                <a:gd name="T66" fmla="*/ 616 w 772"/>
                <a:gd name="T67" fmla="*/ 7 h 1523"/>
                <a:gd name="T68" fmla="*/ 631 w 772"/>
                <a:gd name="T69" fmla="*/ 878 h 1523"/>
                <a:gd name="T70" fmla="*/ 652 w 772"/>
                <a:gd name="T71" fmla="*/ 361 h 1523"/>
                <a:gd name="T72" fmla="*/ 666 w 772"/>
                <a:gd name="T73" fmla="*/ 198 h 1523"/>
                <a:gd name="T74" fmla="*/ 687 w 772"/>
                <a:gd name="T75" fmla="*/ 850 h 1523"/>
                <a:gd name="T76" fmla="*/ 702 w 772"/>
                <a:gd name="T77" fmla="*/ 786 h 1523"/>
                <a:gd name="T78" fmla="*/ 723 w 772"/>
                <a:gd name="T79" fmla="*/ 439 h 1523"/>
                <a:gd name="T80" fmla="*/ 737 w 772"/>
                <a:gd name="T81" fmla="*/ 928 h 1523"/>
                <a:gd name="T82" fmla="*/ 758 w 772"/>
                <a:gd name="T83" fmla="*/ 382 h 152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72"/>
                <a:gd name="T127" fmla="*/ 0 h 1523"/>
                <a:gd name="T128" fmla="*/ 772 w 772"/>
                <a:gd name="T129" fmla="*/ 1523 h 152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72" h="1523">
                  <a:moveTo>
                    <a:pt x="0" y="1523"/>
                  </a:moveTo>
                  <a:lnTo>
                    <a:pt x="7" y="1020"/>
                  </a:lnTo>
                  <a:lnTo>
                    <a:pt x="14" y="843"/>
                  </a:lnTo>
                  <a:lnTo>
                    <a:pt x="21" y="1098"/>
                  </a:lnTo>
                  <a:lnTo>
                    <a:pt x="28" y="1027"/>
                  </a:lnTo>
                  <a:lnTo>
                    <a:pt x="28" y="1254"/>
                  </a:lnTo>
                  <a:lnTo>
                    <a:pt x="35" y="1176"/>
                  </a:lnTo>
                  <a:lnTo>
                    <a:pt x="42" y="1346"/>
                  </a:lnTo>
                  <a:lnTo>
                    <a:pt x="49" y="573"/>
                  </a:lnTo>
                  <a:lnTo>
                    <a:pt x="57" y="949"/>
                  </a:lnTo>
                  <a:lnTo>
                    <a:pt x="64" y="531"/>
                  </a:lnTo>
                  <a:lnTo>
                    <a:pt x="64" y="744"/>
                  </a:lnTo>
                  <a:lnTo>
                    <a:pt x="71" y="248"/>
                  </a:lnTo>
                  <a:lnTo>
                    <a:pt x="78" y="496"/>
                  </a:lnTo>
                  <a:lnTo>
                    <a:pt x="85" y="751"/>
                  </a:lnTo>
                  <a:lnTo>
                    <a:pt x="92" y="488"/>
                  </a:lnTo>
                  <a:lnTo>
                    <a:pt x="99" y="432"/>
                  </a:lnTo>
                  <a:lnTo>
                    <a:pt x="106" y="1027"/>
                  </a:lnTo>
                  <a:lnTo>
                    <a:pt x="106" y="821"/>
                  </a:lnTo>
                  <a:lnTo>
                    <a:pt x="113" y="559"/>
                  </a:lnTo>
                  <a:lnTo>
                    <a:pt x="120" y="644"/>
                  </a:lnTo>
                  <a:lnTo>
                    <a:pt x="127" y="907"/>
                  </a:lnTo>
                  <a:lnTo>
                    <a:pt x="135" y="701"/>
                  </a:lnTo>
                  <a:lnTo>
                    <a:pt x="142" y="1034"/>
                  </a:lnTo>
                  <a:lnTo>
                    <a:pt x="142" y="1077"/>
                  </a:lnTo>
                  <a:lnTo>
                    <a:pt x="149" y="382"/>
                  </a:lnTo>
                  <a:lnTo>
                    <a:pt x="156" y="1197"/>
                  </a:lnTo>
                  <a:lnTo>
                    <a:pt x="163" y="623"/>
                  </a:lnTo>
                  <a:lnTo>
                    <a:pt x="170" y="751"/>
                  </a:lnTo>
                  <a:lnTo>
                    <a:pt x="177" y="588"/>
                  </a:lnTo>
                  <a:lnTo>
                    <a:pt x="184" y="1105"/>
                  </a:lnTo>
                  <a:lnTo>
                    <a:pt x="184" y="673"/>
                  </a:lnTo>
                  <a:lnTo>
                    <a:pt x="191" y="602"/>
                  </a:lnTo>
                  <a:lnTo>
                    <a:pt x="198" y="226"/>
                  </a:lnTo>
                  <a:lnTo>
                    <a:pt x="205" y="141"/>
                  </a:lnTo>
                  <a:lnTo>
                    <a:pt x="212" y="198"/>
                  </a:lnTo>
                  <a:lnTo>
                    <a:pt x="220" y="411"/>
                  </a:lnTo>
                  <a:lnTo>
                    <a:pt x="227" y="325"/>
                  </a:lnTo>
                  <a:lnTo>
                    <a:pt x="227" y="396"/>
                  </a:lnTo>
                  <a:lnTo>
                    <a:pt x="234" y="368"/>
                  </a:lnTo>
                  <a:lnTo>
                    <a:pt x="241" y="673"/>
                  </a:lnTo>
                  <a:lnTo>
                    <a:pt x="248" y="744"/>
                  </a:lnTo>
                  <a:lnTo>
                    <a:pt x="255" y="496"/>
                  </a:lnTo>
                  <a:lnTo>
                    <a:pt x="262" y="212"/>
                  </a:lnTo>
                  <a:lnTo>
                    <a:pt x="262" y="942"/>
                  </a:lnTo>
                  <a:lnTo>
                    <a:pt x="269" y="814"/>
                  </a:lnTo>
                  <a:lnTo>
                    <a:pt x="276" y="191"/>
                  </a:lnTo>
                  <a:lnTo>
                    <a:pt x="283" y="177"/>
                  </a:lnTo>
                  <a:lnTo>
                    <a:pt x="290" y="524"/>
                  </a:lnTo>
                  <a:lnTo>
                    <a:pt x="305" y="878"/>
                  </a:lnTo>
                  <a:lnTo>
                    <a:pt x="305" y="864"/>
                  </a:lnTo>
                  <a:lnTo>
                    <a:pt x="312" y="765"/>
                  </a:lnTo>
                  <a:lnTo>
                    <a:pt x="319" y="935"/>
                  </a:lnTo>
                  <a:lnTo>
                    <a:pt x="326" y="1254"/>
                  </a:lnTo>
                  <a:lnTo>
                    <a:pt x="333" y="949"/>
                  </a:lnTo>
                  <a:lnTo>
                    <a:pt x="340" y="474"/>
                  </a:lnTo>
                  <a:lnTo>
                    <a:pt x="340" y="892"/>
                  </a:lnTo>
                  <a:lnTo>
                    <a:pt x="347" y="1041"/>
                  </a:lnTo>
                  <a:lnTo>
                    <a:pt x="354" y="347"/>
                  </a:lnTo>
                  <a:lnTo>
                    <a:pt x="361" y="226"/>
                  </a:lnTo>
                  <a:lnTo>
                    <a:pt x="368" y="163"/>
                  </a:lnTo>
                  <a:lnTo>
                    <a:pt x="375" y="396"/>
                  </a:lnTo>
                  <a:lnTo>
                    <a:pt x="383" y="0"/>
                  </a:lnTo>
                  <a:lnTo>
                    <a:pt x="383" y="240"/>
                  </a:lnTo>
                  <a:lnTo>
                    <a:pt x="390" y="170"/>
                  </a:lnTo>
                  <a:lnTo>
                    <a:pt x="397" y="765"/>
                  </a:lnTo>
                  <a:lnTo>
                    <a:pt x="404" y="552"/>
                  </a:lnTo>
                  <a:lnTo>
                    <a:pt x="411" y="892"/>
                  </a:lnTo>
                  <a:lnTo>
                    <a:pt x="418" y="481"/>
                  </a:lnTo>
                  <a:lnTo>
                    <a:pt x="425" y="772"/>
                  </a:lnTo>
                  <a:lnTo>
                    <a:pt x="425" y="907"/>
                  </a:lnTo>
                  <a:lnTo>
                    <a:pt x="432" y="779"/>
                  </a:lnTo>
                  <a:lnTo>
                    <a:pt x="439" y="949"/>
                  </a:lnTo>
                  <a:lnTo>
                    <a:pt x="446" y="283"/>
                  </a:lnTo>
                  <a:lnTo>
                    <a:pt x="453" y="573"/>
                  </a:lnTo>
                  <a:lnTo>
                    <a:pt x="461" y="814"/>
                  </a:lnTo>
                  <a:lnTo>
                    <a:pt x="461" y="878"/>
                  </a:lnTo>
                  <a:lnTo>
                    <a:pt x="468" y="1190"/>
                  </a:lnTo>
                  <a:lnTo>
                    <a:pt x="475" y="1027"/>
                  </a:lnTo>
                  <a:lnTo>
                    <a:pt x="482" y="347"/>
                  </a:lnTo>
                  <a:lnTo>
                    <a:pt x="489" y="297"/>
                  </a:lnTo>
                  <a:lnTo>
                    <a:pt x="496" y="1147"/>
                  </a:lnTo>
                  <a:lnTo>
                    <a:pt x="503" y="651"/>
                  </a:lnTo>
                  <a:lnTo>
                    <a:pt x="503" y="1254"/>
                  </a:lnTo>
                  <a:lnTo>
                    <a:pt x="510" y="1325"/>
                  </a:lnTo>
                  <a:lnTo>
                    <a:pt x="517" y="1282"/>
                  </a:lnTo>
                  <a:lnTo>
                    <a:pt x="524" y="1169"/>
                  </a:lnTo>
                  <a:lnTo>
                    <a:pt x="531" y="786"/>
                  </a:lnTo>
                  <a:lnTo>
                    <a:pt x="538" y="722"/>
                  </a:lnTo>
                  <a:lnTo>
                    <a:pt x="538" y="347"/>
                  </a:lnTo>
                  <a:lnTo>
                    <a:pt x="546" y="850"/>
                  </a:lnTo>
                  <a:lnTo>
                    <a:pt x="553" y="807"/>
                  </a:lnTo>
                  <a:lnTo>
                    <a:pt x="560" y="1098"/>
                  </a:lnTo>
                  <a:lnTo>
                    <a:pt x="567" y="970"/>
                  </a:lnTo>
                  <a:lnTo>
                    <a:pt x="574" y="368"/>
                  </a:lnTo>
                  <a:lnTo>
                    <a:pt x="581" y="708"/>
                  </a:lnTo>
                  <a:lnTo>
                    <a:pt x="581" y="28"/>
                  </a:lnTo>
                  <a:lnTo>
                    <a:pt x="588" y="85"/>
                  </a:lnTo>
                  <a:lnTo>
                    <a:pt x="595" y="56"/>
                  </a:lnTo>
                  <a:lnTo>
                    <a:pt x="602" y="503"/>
                  </a:lnTo>
                  <a:lnTo>
                    <a:pt x="609" y="35"/>
                  </a:lnTo>
                  <a:lnTo>
                    <a:pt x="616" y="7"/>
                  </a:lnTo>
                  <a:lnTo>
                    <a:pt x="624" y="914"/>
                  </a:lnTo>
                  <a:lnTo>
                    <a:pt x="624" y="396"/>
                  </a:lnTo>
                  <a:lnTo>
                    <a:pt x="631" y="878"/>
                  </a:lnTo>
                  <a:lnTo>
                    <a:pt x="638" y="106"/>
                  </a:lnTo>
                  <a:lnTo>
                    <a:pt x="645" y="113"/>
                  </a:lnTo>
                  <a:lnTo>
                    <a:pt x="652" y="361"/>
                  </a:lnTo>
                  <a:lnTo>
                    <a:pt x="659" y="361"/>
                  </a:lnTo>
                  <a:lnTo>
                    <a:pt x="659" y="1006"/>
                  </a:lnTo>
                  <a:lnTo>
                    <a:pt x="666" y="198"/>
                  </a:lnTo>
                  <a:lnTo>
                    <a:pt x="673" y="708"/>
                  </a:lnTo>
                  <a:lnTo>
                    <a:pt x="680" y="354"/>
                  </a:lnTo>
                  <a:lnTo>
                    <a:pt x="687" y="850"/>
                  </a:lnTo>
                  <a:lnTo>
                    <a:pt x="694" y="921"/>
                  </a:lnTo>
                  <a:lnTo>
                    <a:pt x="702" y="850"/>
                  </a:lnTo>
                  <a:lnTo>
                    <a:pt x="702" y="786"/>
                  </a:lnTo>
                  <a:lnTo>
                    <a:pt x="709" y="134"/>
                  </a:lnTo>
                  <a:lnTo>
                    <a:pt x="716" y="134"/>
                  </a:lnTo>
                  <a:lnTo>
                    <a:pt x="723" y="439"/>
                  </a:lnTo>
                  <a:lnTo>
                    <a:pt x="730" y="623"/>
                  </a:lnTo>
                  <a:lnTo>
                    <a:pt x="737" y="765"/>
                  </a:lnTo>
                  <a:lnTo>
                    <a:pt x="737" y="928"/>
                  </a:lnTo>
                  <a:lnTo>
                    <a:pt x="744" y="446"/>
                  </a:lnTo>
                  <a:lnTo>
                    <a:pt x="751" y="573"/>
                  </a:lnTo>
                  <a:lnTo>
                    <a:pt x="758" y="382"/>
                  </a:lnTo>
                  <a:lnTo>
                    <a:pt x="765" y="127"/>
                  </a:lnTo>
                  <a:lnTo>
                    <a:pt x="772" y="53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14930B1-E4EB-47BA-A674-96484FD81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" y="2711"/>
              <a:ext cx="766" cy="1616"/>
            </a:xfrm>
            <a:custGeom>
              <a:avLst/>
              <a:gdLst>
                <a:gd name="T0" fmla="*/ 7 w 766"/>
                <a:gd name="T1" fmla="*/ 723 h 1616"/>
                <a:gd name="T2" fmla="*/ 29 w 766"/>
                <a:gd name="T3" fmla="*/ 759 h 1616"/>
                <a:gd name="T4" fmla="*/ 50 w 766"/>
                <a:gd name="T5" fmla="*/ 957 h 1616"/>
                <a:gd name="T6" fmla="*/ 64 w 766"/>
                <a:gd name="T7" fmla="*/ 518 h 1616"/>
                <a:gd name="T8" fmla="*/ 85 w 766"/>
                <a:gd name="T9" fmla="*/ 539 h 1616"/>
                <a:gd name="T10" fmla="*/ 100 w 766"/>
                <a:gd name="T11" fmla="*/ 596 h 1616"/>
                <a:gd name="T12" fmla="*/ 121 w 766"/>
                <a:gd name="T13" fmla="*/ 751 h 1616"/>
                <a:gd name="T14" fmla="*/ 135 w 766"/>
                <a:gd name="T15" fmla="*/ 695 h 1616"/>
                <a:gd name="T16" fmla="*/ 156 w 766"/>
                <a:gd name="T17" fmla="*/ 666 h 1616"/>
                <a:gd name="T18" fmla="*/ 170 w 766"/>
                <a:gd name="T19" fmla="*/ 1035 h 1616"/>
                <a:gd name="T20" fmla="*/ 192 w 766"/>
                <a:gd name="T21" fmla="*/ 730 h 1616"/>
                <a:gd name="T22" fmla="*/ 206 w 766"/>
                <a:gd name="T23" fmla="*/ 64 h 1616"/>
                <a:gd name="T24" fmla="*/ 227 w 766"/>
                <a:gd name="T25" fmla="*/ 780 h 1616"/>
                <a:gd name="T26" fmla="*/ 248 w 766"/>
                <a:gd name="T27" fmla="*/ 787 h 1616"/>
                <a:gd name="T28" fmla="*/ 263 w 766"/>
                <a:gd name="T29" fmla="*/ 617 h 1616"/>
                <a:gd name="T30" fmla="*/ 284 w 766"/>
                <a:gd name="T31" fmla="*/ 156 h 1616"/>
                <a:gd name="T32" fmla="*/ 298 w 766"/>
                <a:gd name="T33" fmla="*/ 298 h 1616"/>
                <a:gd name="T34" fmla="*/ 319 w 766"/>
                <a:gd name="T35" fmla="*/ 1070 h 1616"/>
                <a:gd name="T36" fmla="*/ 333 w 766"/>
                <a:gd name="T37" fmla="*/ 1488 h 1616"/>
                <a:gd name="T38" fmla="*/ 355 w 766"/>
                <a:gd name="T39" fmla="*/ 1198 h 1616"/>
                <a:gd name="T40" fmla="*/ 369 w 766"/>
                <a:gd name="T41" fmla="*/ 674 h 1616"/>
                <a:gd name="T42" fmla="*/ 390 w 766"/>
                <a:gd name="T43" fmla="*/ 1524 h 1616"/>
                <a:gd name="T44" fmla="*/ 404 w 766"/>
                <a:gd name="T45" fmla="*/ 511 h 1616"/>
                <a:gd name="T46" fmla="*/ 426 w 766"/>
                <a:gd name="T47" fmla="*/ 744 h 1616"/>
                <a:gd name="T48" fmla="*/ 447 w 766"/>
                <a:gd name="T49" fmla="*/ 1616 h 1616"/>
                <a:gd name="T50" fmla="*/ 468 w 766"/>
                <a:gd name="T51" fmla="*/ 1028 h 1616"/>
                <a:gd name="T52" fmla="*/ 482 w 766"/>
                <a:gd name="T53" fmla="*/ 1177 h 1616"/>
                <a:gd name="T54" fmla="*/ 504 w 766"/>
                <a:gd name="T55" fmla="*/ 1389 h 1616"/>
                <a:gd name="T56" fmla="*/ 525 w 766"/>
                <a:gd name="T57" fmla="*/ 1198 h 1616"/>
                <a:gd name="T58" fmla="*/ 539 w 766"/>
                <a:gd name="T59" fmla="*/ 1141 h 1616"/>
                <a:gd name="T60" fmla="*/ 560 w 766"/>
                <a:gd name="T61" fmla="*/ 1276 h 1616"/>
                <a:gd name="T62" fmla="*/ 574 w 766"/>
                <a:gd name="T63" fmla="*/ 1333 h 1616"/>
                <a:gd name="T64" fmla="*/ 596 w 766"/>
                <a:gd name="T65" fmla="*/ 1418 h 1616"/>
                <a:gd name="T66" fmla="*/ 610 w 766"/>
                <a:gd name="T67" fmla="*/ 992 h 1616"/>
                <a:gd name="T68" fmla="*/ 631 w 766"/>
                <a:gd name="T69" fmla="*/ 178 h 1616"/>
                <a:gd name="T70" fmla="*/ 645 w 766"/>
                <a:gd name="T71" fmla="*/ 397 h 1616"/>
                <a:gd name="T72" fmla="*/ 667 w 766"/>
                <a:gd name="T73" fmla="*/ 440 h 1616"/>
                <a:gd name="T74" fmla="*/ 681 w 766"/>
                <a:gd name="T75" fmla="*/ 1021 h 1616"/>
                <a:gd name="T76" fmla="*/ 702 w 766"/>
                <a:gd name="T77" fmla="*/ 787 h 1616"/>
                <a:gd name="T78" fmla="*/ 723 w 766"/>
                <a:gd name="T79" fmla="*/ 341 h 1616"/>
                <a:gd name="T80" fmla="*/ 737 w 766"/>
                <a:gd name="T81" fmla="*/ 192 h 1616"/>
                <a:gd name="T82" fmla="*/ 759 w 766"/>
                <a:gd name="T83" fmla="*/ 1205 h 16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6"/>
                <a:gd name="T127" fmla="*/ 0 h 1616"/>
                <a:gd name="T128" fmla="*/ 766 w 766"/>
                <a:gd name="T129" fmla="*/ 1616 h 16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6" h="1616">
                  <a:moveTo>
                    <a:pt x="0" y="468"/>
                  </a:moveTo>
                  <a:lnTo>
                    <a:pt x="7" y="291"/>
                  </a:lnTo>
                  <a:lnTo>
                    <a:pt x="7" y="723"/>
                  </a:lnTo>
                  <a:lnTo>
                    <a:pt x="15" y="277"/>
                  </a:lnTo>
                  <a:lnTo>
                    <a:pt x="22" y="475"/>
                  </a:lnTo>
                  <a:lnTo>
                    <a:pt x="29" y="759"/>
                  </a:lnTo>
                  <a:lnTo>
                    <a:pt x="36" y="496"/>
                  </a:lnTo>
                  <a:lnTo>
                    <a:pt x="43" y="801"/>
                  </a:lnTo>
                  <a:lnTo>
                    <a:pt x="50" y="957"/>
                  </a:lnTo>
                  <a:lnTo>
                    <a:pt x="50" y="709"/>
                  </a:lnTo>
                  <a:lnTo>
                    <a:pt x="57" y="539"/>
                  </a:lnTo>
                  <a:lnTo>
                    <a:pt x="64" y="518"/>
                  </a:lnTo>
                  <a:lnTo>
                    <a:pt x="71" y="1205"/>
                  </a:lnTo>
                  <a:lnTo>
                    <a:pt x="78" y="801"/>
                  </a:lnTo>
                  <a:lnTo>
                    <a:pt x="85" y="539"/>
                  </a:lnTo>
                  <a:lnTo>
                    <a:pt x="85" y="1170"/>
                  </a:lnTo>
                  <a:lnTo>
                    <a:pt x="93" y="1276"/>
                  </a:lnTo>
                  <a:lnTo>
                    <a:pt x="100" y="596"/>
                  </a:lnTo>
                  <a:lnTo>
                    <a:pt x="107" y="1276"/>
                  </a:lnTo>
                  <a:lnTo>
                    <a:pt x="114" y="822"/>
                  </a:lnTo>
                  <a:lnTo>
                    <a:pt x="121" y="751"/>
                  </a:lnTo>
                  <a:lnTo>
                    <a:pt x="128" y="1007"/>
                  </a:lnTo>
                  <a:lnTo>
                    <a:pt x="128" y="674"/>
                  </a:lnTo>
                  <a:lnTo>
                    <a:pt x="135" y="695"/>
                  </a:lnTo>
                  <a:lnTo>
                    <a:pt x="142" y="978"/>
                  </a:lnTo>
                  <a:lnTo>
                    <a:pt x="149" y="730"/>
                  </a:lnTo>
                  <a:lnTo>
                    <a:pt x="156" y="666"/>
                  </a:lnTo>
                  <a:lnTo>
                    <a:pt x="163" y="433"/>
                  </a:lnTo>
                  <a:lnTo>
                    <a:pt x="163" y="1077"/>
                  </a:lnTo>
                  <a:lnTo>
                    <a:pt x="170" y="1035"/>
                  </a:lnTo>
                  <a:lnTo>
                    <a:pt x="178" y="1007"/>
                  </a:lnTo>
                  <a:lnTo>
                    <a:pt x="185" y="879"/>
                  </a:lnTo>
                  <a:lnTo>
                    <a:pt x="192" y="730"/>
                  </a:lnTo>
                  <a:lnTo>
                    <a:pt x="199" y="178"/>
                  </a:lnTo>
                  <a:lnTo>
                    <a:pt x="206" y="659"/>
                  </a:lnTo>
                  <a:lnTo>
                    <a:pt x="206" y="64"/>
                  </a:lnTo>
                  <a:lnTo>
                    <a:pt x="213" y="0"/>
                  </a:lnTo>
                  <a:lnTo>
                    <a:pt x="220" y="170"/>
                  </a:lnTo>
                  <a:lnTo>
                    <a:pt x="227" y="780"/>
                  </a:lnTo>
                  <a:lnTo>
                    <a:pt x="234" y="376"/>
                  </a:lnTo>
                  <a:lnTo>
                    <a:pt x="241" y="433"/>
                  </a:lnTo>
                  <a:lnTo>
                    <a:pt x="248" y="787"/>
                  </a:lnTo>
                  <a:lnTo>
                    <a:pt x="248" y="971"/>
                  </a:lnTo>
                  <a:lnTo>
                    <a:pt x="256" y="716"/>
                  </a:lnTo>
                  <a:lnTo>
                    <a:pt x="263" y="617"/>
                  </a:lnTo>
                  <a:lnTo>
                    <a:pt x="270" y="511"/>
                  </a:lnTo>
                  <a:lnTo>
                    <a:pt x="277" y="624"/>
                  </a:lnTo>
                  <a:lnTo>
                    <a:pt x="284" y="156"/>
                  </a:lnTo>
                  <a:lnTo>
                    <a:pt x="284" y="624"/>
                  </a:lnTo>
                  <a:lnTo>
                    <a:pt x="291" y="234"/>
                  </a:lnTo>
                  <a:lnTo>
                    <a:pt x="298" y="298"/>
                  </a:lnTo>
                  <a:lnTo>
                    <a:pt x="305" y="1148"/>
                  </a:lnTo>
                  <a:lnTo>
                    <a:pt x="312" y="1333"/>
                  </a:lnTo>
                  <a:lnTo>
                    <a:pt x="319" y="1070"/>
                  </a:lnTo>
                  <a:lnTo>
                    <a:pt x="326" y="822"/>
                  </a:lnTo>
                  <a:lnTo>
                    <a:pt x="326" y="1467"/>
                  </a:lnTo>
                  <a:lnTo>
                    <a:pt x="333" y="1488"/>
                  </a:lnTo>
                  <a:lnTo>
                    <a:pt x="341" y="1460"/>
                  </a:lnTo>
                  <a:lnTo>
                    <a:pt x="348" y="1474"/>
                  </a:lnTo>
                  <a:lnTo>
                    <a:pt x="355" y="1198"/>
                  </a:lnTo>
                  <a:lnTo>
                    <a:pt x="362" y="922"/>
                  </a:lnTo>
                  <a:lnTo>
                    <a:pt x="362" y="567"/>
                  </a:lnTo>
                  <a:lnTo>
                    <a:pt x="369" y="674"/>
                  </a:lnTo>
                  <a:lnTo>
                    <a:pt x="376" y="1099"/>
                  </a:lnTo>
                  <a:lnTo>
                    <a:pt x="383" y="1184"/>
                  </a:lnTo>
                  <a:lnTo>
                    <a:pt x="390" y="1524"/>
                  </a:lnTo>
                  <a:lnTo>
                    <a:pt x="397" y="1588"/>
                  </a:lnTo>
                  <a:lnTo>
                    <a:pt x="404" y="1382"/>
                  </a:lnTo>
                  <a:lnTo>
                    <a:pt x="404" y="511"/>
                  </a:lnTo>
                  <a:lnTo>
                    <a:pt x="411" y="560"/>
                  </a:lnTo>
                  <a:lnTo>
                    <a:pt x="419" y="907"/>
                  </a:lnTo>
                  <a:lnTo>
                    <a:pt x="426" y="744"/>
                  </a:lnTo>
                  <a:lnTo>
                    <a:pt x="433" y="1354"/>
                  </a:lnTo>
                  <a:lnTo>
                    <a:pt x="440" y="1488"/>
                  </a:lnTo>
                  <a:lnTo>
                    <a:pt x="447" y="1616"/>
                  </a:lnTo>
                  <a:lnTo>
                    <a:pt x="454" y="1155"/>
                  </a:lnTo>
                  <a:lnTo>
                    <a:pt x="461" y="893"/>
                  </a:lnTo>
                  <a:lnTo>
                    <a:pt x="468" y="1028"/>
                  </a:lnTo>
                  <a:lnTo>
                    <a:pt x="475" y="1488"/>
                  </a:lnTo>
                  <a:lnTo>
                    <a:pt x="482" y="1318"/>
                  </a:lnTo>
                  <a:lnTo>
                    <a:pt x="482" y="1177"/>
                  </a:lnTo>
                  <a:lnTo>
                    <a:pt x="489" y="574"/>
                  </a:lnTo>
                  <a:lnTo>
                    <a:pt x="497" y="482"/>
                  </a:lnTo>
                  <a:lnTo>
                    <a:pt x="504" y="1389"/>
                  </a:lnTo>
                  <a:lnTo>
                    <a:pt x="511" y="1340"/>
                  </a:lnTo>
                  <a:lnTo>
                    <a:pt x="518" y="525"/>
                  </a:lnTo>
                  <a:lnTo>
                    <a:pt x="525" y="1198"/>
                  </a:lnTo>
                  <a:lnTo>
                    <a:pt x="525" y="936"/>
                  </a:lnTo>
                  <a:lnTo>
                    <a:pt x="532" y="787"/>
                  </a:lnTo>
                  <a:lnTo>
                    <a:pt x="539" y="1141"/>
                  </a:lnTo>
                  <a:lnTo>
                    <a:pt x="546" y="851"/>
                  </a:lnTo>
                  <a:lnTo>
                    <a:pt x="553" y="1418"/>
                  </a:lnTo>
                  <a:lnTo>
                    <a:pt x="560" y="1276"/>
                  </a:lnTo>
                  <a:lnTo>
                    <a:pt x="560" y="1113"/>
                  </a:lnTo>
                  <a:lnTo>
                    <a:pt x="567" y="1403"/>
                  </a:lnTo>
                  <a:lnTo>
                    <a:pt x="574" y="1333"/>
                  </a:lnTo>
                  <a:lnTo>
                    <a:pt x="582" y="1247"/>
                  </a:lnTo>
                  <a:lnTo>
                    <a:pt x="589" y="999"/>
                  </a:lnTo>
                  <a:lnTo>
                    <a:pt x="596" y="1418"/>
                  </a:lnTo>
                  <a:lnTo>
                    <a:pt x="603" y="773"/>
                  </a:lnTo>
                  <a:lnTo>
                    <a:pt x="603" y="851"/>
                  </a:lnTo>
                  <a:lnTo>
                    <a:pt x="610" y="992"/>
                  </a:lnTo>
                  <a:lnTo>
                    <a:pt x="617" y="914"/>
                  </a:lnTo>
                  <a:lnTo>
                    <a:pt x="624" y="496"/>
                  </a:lnTo>
                  <a:lnTo>
                    <a:pt x="631" y="178"/>
                  </a:lnTo>
                  <a:lnTo>
                    <a:pt x="638" y="546"/>
                  </a:lnTo>
                  <a:lnTo>
                    <a:pt x="645" y="220"/>
                  </a:lnTo>
                  <a:lnTo>
                    <a:pt x="645" y="397"/>
                  </a:lnTo>
                  <a:lnTo>
                    <a:pt x="652" y="411"/>
                  </a:lnTo>
                  <a:lnTo>
                    <a:pt x="660" y="397"/>
                  </a:lnTo>
                  <a:lnTo>
                    <a:pt x="667" y="440"/>
                  </a:lnTo>
                  <a:lnTo>
                    <a:pt x="674" y="192"/>
                  </a:lnTo>
                  <a:lnTo>
                    <a:pt x="681" y="319"/>
                  </a:lnTo>
                  <a:lnTo>
                    <a:pt x="681" y="1021"/>
                  </a:lnTo>
                  <a:lnTo>
                    <a:pt x="688" y="645"/>
                  </a:lnTo>
                  <a:lnTo>
                    <a:pt x="695" y="142"/>
                  </a:lnTo>
                  <a:lnTo>
                    <a:pt x="702" y="787"/>
                  </a:lnTo>
                  <a:lnTo>
                    <a:pt x="709" y="107"/>
                  </a:lnTo>
                  <a:lnTo>
                    <a:pt x="716" y="0"/>
                  </a:lnTo>
                  <a:lnTo>
                    <a:pt x="723" y="341"/>
                  </a:lnTo>
                  <a:lnTo>
                    <a:pt x="723" y="929"/>
                  </a:lnTo>
                  <a:lnTo>
                    <a:pt x="730" y="341"/>
                  </a:lnTo>
                  <a:lnTo>
                    <a:pt x="737" y="192"/>
                  </a:lnTo>
                  <a:lnTo>
                    <a:pt x="745" y="879"/>
                  </a:lnTo>
                  <a:lnTo>
                    <a:pt x="752" y="1120"/>
                  </a:lnTo>
                  <a:lnTo>
                    <a:pt x="759" y="1205"/>
                  </a:lnTo>
                  <a:lnTo>
                    <a:pt x="759" y="688"/>
                  </a:lnTo>
                  <a:lnTo>
                    <a:pt x="766" y="67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70EF3F-BFE8-4603-A8F6-2F55E1C9A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9" y="2655"/>
              <a:ext cx="765" cy="1339"/>
            </a:xfrm>
            <a:custGeom>
              <a:avLst/>
              <a:gdLst>
                <a:gd name="T0" fmla="*/ 7 w 765"/>
                <a:gd name="T1" fmla="*/ 248 h 1339"/>
                <a:gd name="T2" fmla="*/ 21 w 765"/>
                <a:gd name="T3" fmla="*/ 893 h 1339"/>
                <a:gd name="T4" fmla="*/ 35 w 765"/>
                <a:gd name="T5" fmla="*/ 397 h 1339"/>
                <a:gd name="T6" fmla="*/ 42 w 765"/>
                <a:gd name="T7" fmla="*/ 637 h 1339"/>
                <a:gd name="T8" fmla="*/ 57 w 765"/>
                <a:gd name="T9" fmla="*/ 928 h 1339"/>
                <a:gd name="T10" fmla="*/ 71 w 765"/>
                <a:gd name="T11" fmla="*/ 1091 h 1339"/>
                <a:gd name="T12" fmla="*/ 78 w 765"/>
                <a:gd name="T13" fmla="*/ 276 h 1339"/>
                <a:gd name="T14" fmla="*/ 92 w 765"/>
                <a:gd name="T15" fmla="*/ 715 h 1339"/>
                <a:gd name="T16" fmla="*/ 106 w 765"/>
                <a:gd name="T17" fmla="*/ 1155 h 1339"/>
                <a:gd name="T18" fmla="*/ 113 w 765"/>
                <a:gd name="T19" fmla="*/ 893 h 1339"/>
                <a:gd name="T20" fmla="*/ 127 w 765"/>
                <a:gd name="T21" fmla="*/ 1020 h 1339"/>
                <a:gd name="T22" fmla="*/ 142 w 765"/>
                <a:gd name="T23" fmla="*/ 467 h 1339"/>
                <a:gd name="T24" fmla="*/ 156 w 765"/>
                <a:gd name="T25" fmla="*/ 715 h 1339"/>
                <a:gd name="T26" fmla="*/ 163 w 765"/>
                <a:gd name="T27" fmla="*/ 694 h 1339"/>
                <a:gd name="T28" fmla="*/ 177 w 765"/>
                <a:gd name="T29" fmla="*/ 333 h 1339"/>
                <a:gd name="T30" fmla="*/ 191 w 765"/>
                <a:gd name="T31" fmla="*/ 822 h 1339"/>
                <a:gd name="T32" fmla="*/ 198 w 765"/>
                <a:gd name="T33" fmla="*/ 559 h 1339"/>
                <a:gd name="T34" fmla="*/ 212 w 765"/>
                <a:gd name="T35" fmla="*/ 1240 h 1339"/>
                <a:gd name="T36" fmla="*/ 227 w 765"/>
                <a:gd name="T37" fmla="*/ 354 h 1339"/>
                <a:gd name="T38" fmla="*/ 234 w 765"/>
                <a:gd name="T39" fmla="*/ 737 h 1339"/>
                <a:gd name="T40" fmla="*/ 248 w 765"/>
                <a:gd name="T41" fmla="*/ 482 h 1339"/>
                <a:gd name="T42" fmla="*/ 262 w 765"/>
                <a:gd name="T43" fmla="*/ 467 h 1339"/>
                <a:gd name="T44" fmla="*/ 276 w 765"/>
                <a:gd name="T45" fmla="*/ 737 h 1339"/>
                <a:gd name="T46" fmla="*/ 283 w 765"/>
                <a:gd name="T47" fmla="*/ 1119 h 1339"/>
                <a:gd name="T48" fmla="*/ 298 w 765"/>
                <a:gd name="T49" fmla="*/ 1119 h 1339"/>
                <a:gd name="T50" fmla="*/ 312 w 765"/>
                <a:gd name="T51" fmla="*/ 1112 h 1339"/>
                <a:gd name="T52" fmla="*/ 319 w 765"/>
                <a:gd name="T53" fmla="*/ 1126 h 1339"/>
                <a:gd name="T54" fmla="*/ 333 w 765"/>
                <a:gd name="T55" fmla="*/ 595 h 1339"/>
                <a:gd name="T56" fmla="*/ 347 w 765"/>
                <a:gd name="T57" fmla="*/ 1275 h 1339"/>
                <a:gd name="T58" fmla="*/ 361 w 765"/>
                <a:gd name="T59" fmla="*/ 850 h 1339"/>
                <a:gd name="T60" fmla="*/ 375 w 765"/>
                <a:gd name="T61" fmla="*/ 1268 h 1339"/>
                <a:gd name="T62" fmla="*/ 390 w 765"/>
                <a:gd name="T63" fmla="*/ 1233 h 1339"/>
                <a:gd name="T64" fmla="*/ 397 w 765"/>
                <a:gd name="T65" fmla="*/ 645 h 1339"/>
                <a:gd name="T66" fmla="*/ 411 w 765"/>
                <a:gd name="T67" fmla="*/ 822 h 1339"/>
                <a:gd name="T68" fmla="*/ 425 w 765"/>
                <a:gd name="T69" fmla="*/ 652 h 1339"/>
                <a:gd name="T70" fmla="*/ 432 w 765"/>
                <a:gd name="T71" fmla="*/ 545 h 1339"/>
                <a:gd name="T72" fmla="*/ 446 w 765"/>
                <a:gd name="T73" fmla="*/ 645 h 1339"/>
                <a:gd name="T74" fmla="*/ 461 w 765"/>
                <a:gd name="T75" fmla="*/ 793 h 1339"/>
                <a:gd name="T76" fmla="*/ 475 w 765"/>
                <a:gd name="T77" fmla="*/ 1112 h 1339"/>
                <a:gd name="T78" fmla="*/ 482 w 765"/>
                <a:gd name="T79" fmla="*/ 1211 h 1339"/>
                <a:gd name="T80" fmla="*/ 496 w 765"/>
                <a:gd name="T81" fmla="*/ 758 h 1339"/>
                <a:gd name="T82" fmla="*/ 510 w 765"/>
                <a:gd name="T83" fmla="*/ 517 h 1339"/>
                <a:gd name="T84" fmla="*/ 517 w 765"/>
                <a:gd name="T85" fmla="*/ 985 h 1339"/>
                <a:gd name="T86" fmla="*/ 531 w 765"/>
                <a:gd name="T87" fmla="*/ 843 h 1339"/>
                <a:gd name="T88" fmla="*/ 546 w 765"/>
                <a:gd name="T89" fmla="*/ 1105 h 1339"/>
                <a:gd name="T90" fmla="*/ 553 w 765"/>
                <a:gd name="T91" fmla="*/ 205 h 1339"/>
                <a:gd name="T92" fmla="*/ 567 w 765"/>
                <a:gd name="T93" fmla="*/ 276 h 1339"/>
                <a:gd name="T94" fmla="*/ 581 w 765"/>
                <a:gd name="T95" fmla="*/ 248 h 1339"/>
                <a:gd name="T96" fmla="*/ 588 w 765"/>
                <a:gd name="T97" fmla="*/ 1339 h 1339"/>
                <a:gd name="T98" fmla="*/ 602 w 765"/>
                <a:gd name="T99" fmla="*/ 1148 h 1339"/>
                <a:gd name="T100" fmla="*/ 616 w 765"/>
                <a:gd name="T101" fmla="*/ 942 h 1339"/>
                <a:gd name="T102" fmla="*/ 631 w 765"/>
                <a:gd name="T103" fmla="*/ 141 h 1339"/>
                <a:gd name="T104" fmla="*/ 638 w 765"/>
                <a:gd name="T105" fmla="*/ 0 h 1339"/>
                <a:gd name="T106" fmla="*/ 652 w 765"/>
                <a:gd name="T107" fmla="*/ 241 h 1339"/>
                <a:gd name="T108" fmla="*/ 666 w 765"/>
                <a:gd name="T109" fmla="*/ 326 h 1339"/>
                <a:gd name="T110" fmla="*/ 673 w 765"/>
                <a:gd name="T111" fmla="*/ 822 h 1339"/>
                <a:gd name="T112" fmla="*/ 687 w 765"/>
                <a:gd name="T113" fmla="*/ 510 h 1339"/>
                <a:gd name="T114" fmla="*/ 701 w 765"/>
                <a:gd name="T115" fmla="*/ 921 h 1339"/>
                <a:gd name="T116" fmla="*/ 709 w 765"/>
                <a:gd name="T117" fmla="*/ 276 h 1339"/>
                <a:gd name="T118" fmla="*/ 723 w 765"/>
                <a:gd name="T119" fmla="*/ 340 h 1339"/>
                <a:gd name="T120" fmla="*/ 737 w 765"/>
                <a:gd name="T121" fmla="*/ 737 h 1339"/>
                <a:gd name="T122" fmla="*/ 751 w 765"/>
                <a:gd name="T123" fmla="*/ 1098 h 1339"/>
                <a:gd name="T124" fmla="*/ 758 w 765"/>
                <a:gd name="T125" fmla="*/ 219 h 133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765"/>
                <a:gd name="T190" fmla="*/ 0 h 1339"/>
                <a:gd name="T191" fmla="*/ 765 w 765"/>
                <a:gd name="T192" fmla="*/ 1339 h 133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765" h="1339">
                  <a:moveTo>
                    <a:pt x="0" y="730"/>
                  </a:moveTo>
                  <a:lnTo>
                    <a:pt x="7" y="248"/>
                  </a:lnTo>
                  <a:lnTo>
                    <a:pt x="14" y="815"/>
                  </a:lnTo>
                  <a:lnTo>
                    <a:pt x="21" y="893"/>
                  </a:lnTo>
                  <a:lnTo>
                    <a:pt x="28" y="574"/>
                  </a:lnTo>
                  <a:lnTo>
                    <a:pt x="35" y="397"/>
                  </a:lnTo>
                  <a:lnTo>
                    <a:pt x="35" y="602"/>
                  </a:lnTo>
                  <a:lnTo>
                    <a:pt x="42" y="637"/>
                  </a:lnTo>
                  <a:lnTo>
                    <a:pt x="49" y="333"/>
                  </a:lnTo>
                  <a:lnTo>
                    <a:pt x="57" y="928"/>
                  </a:lnTo>
                  <a:lnTo>
                    <a:pt x="64" y="1218"/>
                  </a:lnTo>
                  <a:lnTo>
                    <a:pt x="71" y="1091"/>
                  </a:lnTo>
                  <a:lnTo>
                    <a:pt x="78" y="935"/>
                  </a:lnTo>
                  <a:lnTo>
                    <a:pt x="78" y="276"/>
                  </a:lnTo>
                  <a:lnTo>
                    <a:pt x="85" y="347"/>
                  </a:lnTo>
                  <a:lnTo>
                    <a:pt x="92" y="715"/>
                  </a:lnTo>
                  <a:lnTo>
                    <a:pt x="99" y="311"/>
                  </a:lnTo>
                  <a:lnTo>
                    <a:pt x="106" y="1155"/>
                  </a:lnTo>
                  <a:lnTo>
                    <a:pt x="113" y="510"/>
                  </a:lnTo>
                  <a:lnTo>
                    <a:pt x="113" y="893"/>
                  </a:lnTo>
                  <a:lnTo>
                    <a:pt x="120" y="666"/>
                  </a:lnTo>
                  <a:lnTo>
                    <a:pt x="127" y="1020"/>
                  </a:lnTo>
                  <a:lnTo>
                    <a:pt x="134" y="956"/>
                  </a:lnTo>
                  <a:lnTo>
                    <a:pt x="142" y="467"/>
                  </a:lnTo>
                  <a:lnTo>
                    <a:pt x="149" y="1048"/>
                  </a:lnTo>
                  <a:lnTo>
                    <a:pt x="156" y="715"/>
                  </a:lnTo>
                  <a:lnTo>
                    <a:pt x="156" y="1034"/>
                  </a:lnTo>
                  <a:lnTo>
                    <a:pt x="163" y="694"/>
                  </a:lnTo>
                  <a:lnTo>
                    <a:pt x="170" y="418"/>
                  </a:lnTo>
                  <a:lnTo>
                    <a:pt x="177" y="333"/>
                  </a:lnTo>
                  <a:lnTo>
                    <a:pt x="184" y="659"/>
                  </a:lnTo>
                  <a:lnTo>
                    <a:pt x="191" y="822"/>
                  </a:lnTo>
                  <a:lnTo>
                    <a:pt x="191" y="425"/>
                  </a:lnTo>
                  <a:lnTo>
                    <a:pt x="198" y="559"/>
                  </a:lnTo>
                  <a:lnTo>
                    <a:pt x="205" y="956"/>
                  </a:lnTo>
                  <a:lnTo>
                    <a:pt x="212" y="1240"/>
                  </a:lnTo>
                  <a:lnTo>
                    <a:pt x="220" y="722"/>
                  </a:lnTo>
                  <a:lnTo>
                    <a:pt x="227" y="354"/>
                  </a:lnTo>
                  <a:lnTo>
                    <a:pt x="234" y="1155"/>
                  </a:lnTo>
                  <a:lnTo>
                    <a:pt x="234" y="737"/>
                  </a:lnTo>
                  <a:lnTo>
                    <a:pt x="241" y="219"/>
                  </a:lnTo>
                  <a:lnTo>
                    <a:pt x="248" y="482"/>
                  </a:lnTo>
                  <a:lnTo>
                    <a:pt x="255" y="1027"/>
                  </a:lnTo>
                  <a:lnTo>
                    <a:pt x="262" y="467"/>
                  </a:lnTo>
                  <a:lnTo>
                    <a:pt x="269" y="758"/>
                  </a:lnTo>
                  <a:lnTo>
                    <a:pt x="276" y="737"/>
                  </a:lnTo>
                  <a:lnTo>
                    <a:pt x="276" y="680"/>
                  </a:lnTo>
                  <a:lnTo>
                    <a:pt x="283" y="1119"/>
                  </a:lnTo>
                  <a:lnTo>
                    <a:pt x="290" y="985"/>
                  </a:lnTo>
                  <a:lnTo>
                    <a:pt x="298" y="1119"/>
                  </a:lnTo>
                  <a:lnTo>
                    <a:pt x="305" y="1141"/>
                  </a:lnTo>
                  <a:lnTo>
                    <a:pt x="312" y="1112"/>
                  </a:lnTo>
                  <a:lnTo>
                    <a:pt x="312" y="843"/>
                  </a:lnTo>
                  <a:lnTo>
                    <a:pt x="319" y="1126"/>
                  </a:lnTo>
                  <a:lnTo>
                    <a:pt x="326" y="1268"/>
                  </a:lnTo>
                  <a:lnTo>
                    <a:pt x="333" y="595"/>
                  </a:lnTo>
                  <a:lnTo>
                    <a:pt x="340" y="1141"/>
                  </a:lnTo>
                  <a:lnTo>
                    <a:pt x="347" y="1275"/>
                  </a:lnTo>
                  <a:lnTo>
                    <a:pt x="354" y="1233"/>
                  </a:lnTo>
                  <a:lnTo>
                    <a:pt x="361" y="850"/>
                  </a:lnTo>
                  <a:lnTo>
                    <a:pt x="368" y="1282"/>
                  </a:lnTo>
                  <a:lnTo>
                    <a:pt x="375" y="1268"/>
                  </a:lnTo>
                  <a:lnTo>
                    <a:pt x="383" y="1020"/>
                  </a:lnTo>
                  <a:lnTo>
                    <a:pt x="390" y="1233"/>
                  </a:lnTo>
                  <a:lnTo>
                    <a:pt x="390" y="1041"/>
                  </a:lnTo>
                  <a:lnTo>
                    <a:pt x="397" y="645"/>
                  </a:lnTo>
                  <a:lnTo>
                    <a:pt x="404" y="1311"/>
                  </a:lnTo>
                  <a:lnTo>
                    <a:pt x="411" y="822"/>
                  </a:lnTo>
                  <a:lnTo>
                    <a:pt x="418" y="1247"/>
                  </a:lnTo>
                  <a:lnTo>
                    <a:pt x="425" y="652"/>
                  </a:lnTo>
                  <a:lnTo>
                    <a:pt x="432" y="963"/>
                  </a:lnTo>
                  <a:lnTo>
                    <a:pt x="432" y="545"/>
                  </a:lnTo>
                  <a:lnTo>
                    <a:pt x="439" y="907"/>
                  </a:lnTo>
                  <a:lnTo>
                    <a:pt x="446" y="645"/>
                  </a:lnTo>
                  <a:lnTo>
                    <a:pt x="453" y="694"/>
                  </a:lnTo>
                  <a:lnTo>
                    <a:pt x="461" y="793"/>
                  </a:lnTo>
                  <a:lnTo>
                    <a:pt x="468" y="758"/>
                  </a:lnTo>
                  <a:lnTo>
                    <a:pt x="475" y="1112"/>
                  </a:lnTo>
                  <a:lnTo>
                    <a:pt x="475" y="1204"/>
                  </a:lnTo>
                  <a:lnTo>
                    <a:pt x="482" y="1211"/>
                  </a:lnTo>
                  <a:lnTo>
                    <a:pt x="489" y="524"/>
                  </a:lnTo>
                  <a:lnTo>
                    <a:pt x="496" y="758"/>
                  </a:lnTo>
                  <a:lnTo>
                    <a:pt x="503" y="1020"/>
                  </a:lnTo>
                  <a:lnTo>
                    <a:pt x="510" y="517"/>
                  </a:lnTo>
                  <a:lnTo>
                    <a:pt x="510" y="552"/>
                  </a:lnTo>
                  <a:lnTo>
                    <a:pt x="517" y="985"/>
                  </a:lnTo>
                  <a:lnTo>
                    <a:pt x="524" y="1063"/>
                  </a:lnTo>
                  <a:lnTo>
                    <a:pt x="531" y="843"/>
                  </a:lnTo>
                  <a:lnTo>
                    <a:pt x="538" y="765"/>
                  </a:lnTo>
                  <a:lnTo>
                    <a:pt x="546" y="1105"/>
                  </a:lnTo>
                  <a:lnTo>
                    <a:pt x="553" y="333"/>
                  </a:lnTo>
                  <a:lnTo>
                    <a:pt x="553" y="205"/>
                  </a:lnTo>
                  <a:lnTo>
                    <a:pt x="560" y="935"/>
                  </a:lnTo>
                  <a:lnTo>
                    <a:pt x="567" y="276"/>
                  </a:lnTo>
                  <a:lnTo>
                    <a:pt x="574" y="311"/>
                  </a:lnTo>
                  <a:lnTo>
                    <a:pt x="581" y="248"/>
                  </a:lnTo>
                  <a:lnTo>
                    <a:pt x="588" y="1098"/>
                  </a:lnTo>
                  <a:lnTo>
                    <a:pt x="588" y="1339"/>
                  </a:lnTo>
                  <a:lnTo>
                    <a:pt x="595" y="1183"/>
                  </a:lnTo>
                  <a:lnTo>
                    <a:pt x="602" y="1148"/>
                  </a:lnTo>
                  <a:lnTo>
                    <a:pt x="609" y="538"/>
                  </a:lnTo>
                  <a:lnTo>
                    <a:pt x="616" y="942"/>
                  </a:lnTo>
                  <a:lnTo>
                    <a:pt x="624" y="680"/>
                  </a:lnTo>
                  <a:lnTo>
                    <a:pt x="631" y="141"/>
                  </a:lnTo>
                  <a:lnTo>
                    <a:pt x="631" y="219"/>
                  </a:lnTo>
                  <a:lnTo>
                    <a:pt x="638" y="0"/>
                  </a:lnTo>
                  <a:lnTo>
                    <a:pt x="645" y="517"/>
                  </a:lnTo>
                  <a:lnTo>
                    <a:pt x="652" y="241"/>
                  </a:lnTo>
                  <a:lnTo>
                    <a:pt x="659" y="567"/>
                  </a:lnTo>
                  <a:lnTo>
                    <a:pt x="666" y="326"/>
                  </a:lnTo>
                  <a:lnTo>
                    <a:pt x="673" y="567"/>
                  </a:lnTo>
                  <a:lnTo>
                    <a:pt x="673" y="822"/>
                  </a:lnTo>
                  <a:lnTo>
                    <a:pt x="680" y="687"/>
                  </a:lnTo>
                  <a:lnTo>
                    <a:pt x="687" y="510"/>
                  </a:lnTo>
                  <a:lnTo>
                    <a:pt x="694" y="545"/>
                  </a:lnTo>
                  <a:lnTo>
                    <a:pt x="701" y="921"/>
                  </a:lnTo>
                  <a:lnTo>
                    <a:pt x="709" y="290"/>
                  </a:lnTo>
                  <a:lnTo>
                    <a:pt x="709" y="276"/>
                  </a:lnTo>
                  <a:lnTo>
                    <a:pt x="716" y="538"/>
                  </a:lnTo>
                  <a:lnTo>
                    <a:pt x="723" y="340"/>
                  </a:lnTo>
                  <a:lnTo>
                    <a:pt x="730" y="439"/>
                  </a:lnTo>
                  <a:lnTo>
                    <a:pt x="737" y="737"/>
                  </a:lnTo>
                  <a:lnTo>
                    <a:pt x="744" y="333"/>
                  </a:lnTo>
                  <a:lnTo>
                    <a:pt x="751" y="1098"/>
                  </a:lnTo>
                  <a:lnTo>
                    <a:pt x="751" y="843"/>
                  </a:lnTo>
                  <a:lnTo>
                    <a:pt x="758" y="219"/>
                  </a:lnTo>
                  <a:lnTo>
                    <a:pt x="765" y="27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10" name="Text Box 9">
            <a:extLst>
              <a:ext uri="{FF2B5EF4-FFF2-40B4-BE49-F238E27FC236}">
                <a16:creationId xmlns:a16="http://schemas.microsoft.com/office/drawing/2014/main" id="{4D9B0715-99B6-402D-BE3A-4C370694B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3523" y="5192712"/>
            <a:ext cx="54383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In this case the auto correlation will not be impulsive.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E577A82F-6082-4934-88D9-D564836BBC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831030"/>
              </p:ext>
            </p:extLst>
          </p:nvPr>
        </p:nvGraphicFramePr>
        <p:xfrm>
          <a:off x="7727648" y="3303548"/>
          <a:ext cx="3170237" cy="134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7" name="Drawing" r:id="rId3" imgW="4124249" imgH="1752600" progId="Canvas.5.Drawing">
                  <p:embed/>
                </p:oleObj>
              </mc:Choice>
              <mc:Fallback>
                <p:oleObj name="Drawing" r:id="rId3" imgW="4124249" imgH="1752600" progId="Canvas.5.Drawing">
                  <p:embed/>
                  <p:pic>
                    <p:nvPicPr>
                      <p:cNvPr id="53254" name="Object 10">
                        <a:extLst>
                          <a:ext uri="{FF2B5EF4-FFF2-40B4-BE49-F238E27FC236}">
                            <a16:creationId xmlns:a16="http://schemas.microsoft.com/office/drawing/2014/main" id="{E56D8D27-C8A8-4983-BC38-69991B387AE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7648" y="3303548"/>
                        <a:ext cx="3170237" cy="134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rrow: Right 11">
            <a:extLst>
              <a:ext uri="{FF2B5EF4-FFF2-40B4-BE49-F238E27FC236}">
                <a16:creationId xmlns:a16="http://schemas.microsoft.com/office/drawing/2014/main" id="{4F63C915-99A8-44A2-9505-7B18A2FAB9A9}"/>
              </a:ext>
            </a:extLst>
          </p:cNvPr>
          <p:cNvSpPr/>
          <p:nvPr/>
        </p:nvSpPr>
        <p:spPr>
          <a:xfrm>
            <a:off x="6594790" y="3851221"/>
            <a:ext cx="628299" cy="252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21F586-4D67-4FCC-9DF0-9D8959B52B28}"/>
              </a:ext>
            </a:extLst>
          </p:cNvPr>
          <p:cNvSpPr txBox="1"/>
          <p:nvPr/>
        </p:nvSpPr>
        <p:spPr>
          <a:xfrm>
            <a:off x="5848683" y="4031888"/>
            <a:ext cx="2120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/>
              <a:t>Square+</a:t>
            </a:r>
          </a:p>
          <a:p>
            <a:pPr algn="ctr"/>
            <a:r>
              <a:rPr lang="sv-SE" sz="1400" dirty="0" err="1"/>
              <a:t>Fourier</a:t>
            </a:r>
            <a:r>
              <a:rPr lang="sv-SE" sz="1400" dirty="0"/>
              <a:t> Transform</a:t>
            </a:r>
          </a:p>
        </p:txBody>
      </p:sp>
    </p:spTree>
    <p:extLst>
      <p:ext uri="{BB962C8B-B14F-4D97-AF65-F5344CB8AC3E}">
        <p14:creationId xmlns:p14="http://schemas.microsoft.com/office/powerpoint/2010/main" val="6664811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433" y="-11519"/>
            <a:ext cx="10515600" cy="810512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Bit </a:t>
            </a:r>
            <a:r>
              <a:rPr lang="sv-SE" b="1" dirty="0" err="1">
                <a:solidFill>
                  <a:srgbClr val="FF0000"/>
                </a:solidFill>
              </a:rPr>
              <a:t>Error</a:t>
            </a:r>
            <a:r>
              <a:rPr lang="sv-SE" b="1" dirty="0">
                <a:solidFill>
                  <a:srgbClr val="FF0000"/>
                </a:solidFill>
              </a:rPr>
              <a:t> Rates (BER)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66EB18-34AC-49FF-8524-7791A37E1756}"/>
              </a:ext>
            </a:extLst>
          </p:cNvPr>
          <p:cNvSpPr/>
          <p:nvPr/>
        </p:nvSpPr>
        <p:spPr>
          <a:xfrm>
            <a:off x="1396844" y="2962059"/>
            <a:ext cx="95086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B5CED"/>
                </a:solidFill>
              </a:rPr>
              <a:t>When transmitting digital signals the Bit Error Rate is an important </a:t>
            </a:r>
            <a:r>
              <a:rPr lang="en-US" i="1" dirty="0">
                <a:solidFill>
                  <a:srgbClr val="1B5CED"/>
                </a:solidFill>
              </a:rPr>
              <a:t>figure of merit</a:t>
            </a:r>
            <a:r>
              <a:rPr lang="en-US" dirty="0">
                <a:solidFill>
                  <a:srgbClr val="1B5CED"/>
                </a:solidFill>
              </a:rPr>
              <a:t>. The BER depends on the </a:t>
            </a:r>
            <a:r>
              <a:rPr lang="en-US" b="1" dirty="0">
                <a:solidFill>
                  <a:srgbClr val="FF0000"/>
                </a:solidFill>
              </a:rPr>
              <a:t>distance between 0 and 1 </a:t>
            </a:r>
            <a:r>
              <a:rPr lang="en-US" dirty="0">
                <a:solidFill>
                  <a:srgbClr val="1B5CED"/>
                </a:solidFill>
              </a:rPr>
              <a:t>related to the noise level and the sample time. One usually assumes normally distributed noise.</a:t>
            </a:r>
          </a:p>
          <a:p>
            <a:r>
              <a:rPr lang="en-US" dirty="0">
                <a:solidFill>
                  <a:srgbClr val="1B5CED"/>
                </a:solidFill>
              </a:rPr>
              <a:t>If  the noiseless 1 and 0 are separated by one </a:t>
            </a:r>
            <a:r>
              <a:rPr lang="en-US" dirty="0">
                <a:solidFill>
                  <a:srgbClr val="1B5CED"/>
                </a:solidFill>
                <a:latin typeface="Symbol" panose="05050102010706020507" pitchFamily="18" charset="2"/>
              </a:rPr>
              <a:t>s </a:t>
            </a:r>
            <a:r>
              <a:rPr lang="en-US" dirty="0">
                <a:solidFill>
                  <a:srgbClr val="1B5CED"/>
                </a:solidFill>
              </a:rPr>
              <a:t>away we will get a bit error i.e. an error of the first kind every third measurement (32%)</a:t>
            </a:r>
          </a:p>
          <a:p>
            <a:endParaRPr lang="en-US" dirty="0">
              <a:solidFill>
                <a:srgbClr val="1B5CED"/>
              </a:solidFill>
            </a:endParaRPr>
          </a:p>
          <a:p>
            <a:r>
              <a:rPr lang="en-US" dirty="0">
                <a:solidFill>
                  <a:srgbClr val="1B5CED"/>
                </a:solidFill>
              </a:rPr>
              <a:t>If  the transition level is two</a:t>
            </a:r>
            <a:r>
              <a:rPr lang="en-US" dirty="0">
                <a:solidFill>
                  <a:srgbClr val="1B5CED"/>
                </a:solidFill>
                <a:latin typeface="Symbol" panose="05050102010706020507" pitchFamily="18" charset="2"/>
              </a:rPr>
              <a:t> s </a:t>
            </a:r>
            <a:r>
              <a:rPr lang="en-US" dirty="0">
                <a:solidFill>
                  <a:srgbClr val="1B5CED"/>
                </a:solidFill>
              </a:rPr>
              <a:t>away we will get a bit error every 20th measurement (5%)</a:t>
            </a:r>
          </a:p>
          <a:p>
            <a:endParaRPr lang="en-US" dirty="0">
              <a:solidFill>
                <a:srgbClr val="1B5CED"/>
              </a:solidFill>
            </a:endParaRPr>
          </a:p>
          <a:p>
            <a:r>
              <a:rPr lang="en-US" dirty="0">
                <a:solidFill>
                  <a:srgbClr val="1B5CED"/>
                </a:solidFill>
              </a:rPr>
              <a:t>Usually one is interested in BERs around 10</a:t>
            </a:r>
            <a:r>
              <a:rPr lang="en-US" baseline="30000" dirty="0">
                <a:solidFill>
                  <a:srgbClr val="1B5CED"/>
                </a:solidFill>
              </a:rPr>
              <a:t>-15</a:t>
            </a:r>
            <a:r>
              <a:rPr lang="en-US" dirty="0">
                <a:solidFill>
                  <a:srgbClr val="1B5CED"/>
                </a:solidFill>
              </a:rPr>
              <a:t> or so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D534BC5-DF48-4EB3-A2C9-27F69DF27BE3}"/>
              </a:ext>
            </a:extLst>
          </p:cNvPr>
          <p:cNvGrpSpPr/>
          <p:nvPr/>
        </p:nvGrpSpPr>
        <p:grpSpPr>
          <a:xfrm>
            <a:off x="1958788" y="1331258"/>
            <a:ext cx="8080031" cy="993894"/>
            <a:chOff x="1396844" y="1331258"/>
            <a:chExt cx="8641975" cy="99389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CB15192-23A1-480E-9967-52E25980E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6844" y="1873623"/>
              <a:ext cx="8641975" cy="451529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4DEF5D7-77C5-4E62-ADE6-2C36DFAF9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6844" y="1331258"/>
              <a:ext cx="8641975" cy="451529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C2924E49-6D83-49AB-BA2D-7EA5B0E46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9489" y="1212385"/>
            <a:ext cx="501343" cy="11408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710880-0EAF-4284-B567-C1AE6DD65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9489" y="1754750"/>
            <a:ext cx="501343" cy="11408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10F342-3FFD-43D9-95DE-4EEA5D58ECBE}"/>
              </a:ext>
            </a:extLst>
          </p:cNvPr>
          <p:cNvSpPr txBox="1"/>
          <p:nvPr/>
        </p:nvSpPr>
        <p:spPr>
          <a:xfrm>
            <a:off x="1552794" y="1420086"/>
            <a:ext cx="47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889F36-6477-425C-B218-EC140979E53F}"/>
              </a:ext>
            </a:extLst>
          </p:cNvPr>
          <p:cNvSpPr txBox="1"/>
          <p:nvPr/>
        </p:nvSpPr>
        <p:spPr>
          <a:xfrm>
            <a:off x="1531628" y="1955819"/>
            <a:ext cx="68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8026769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861E0-4724-4B3C-BCC5-CD3D5CF7C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6526"/>
            <a:ext cx="10515600" cy="38431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800"/>
          </a:p>
          <a:p>
            <a:pPr marL="0" indent="0" algn="ctr">
              <a:buNone/>
            </a:pPr>
            <a:r>
              <a:rPr lang="en-US" sz="4800">
                <a:solidFill>
                  <a:srgbClr val="FF0000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544007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31867-D89B-4289-9593-4E6E29600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488" y="23216"/>
            <a:ext cx="10515600" cy="1023040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position </a:t>
            </a:r>
            <a:r>
              <a:rPr lang="sv-SE" b="1" dirty="0" err="1">
                <a:solidFill>
                  <a:srgbClr val="FF0000"/>
                </a:solidFill>
              </a:rPr>
              <a:t>of</a:t>
            </a:r>
            <a:r>
              <a:rPr lang="sv-SE" b="1" dirty="0">
                <a:solidFill>
                  <a:srgbClr val="FF0000"/>
                </a:solidFill>
              </a:rPr>
              <a:t> the distribution</a:t>
            </a:r>
          </a:p>
        </p:txBody>
      </p:sp>
      <p:sp>
        <p:nvSpPr>
          <p:cNvPr id="4" name="Rectangle 38">
            <a:extLst>
              <a:ext uri="{FF2B5EF4-FFF2-40B4-BE49-F238E27FC236}">
                <a16:creationId xmlns:a16="http://schemas.microsoft.com/office/drawing/2014/main" id="{2C3C33C4-9BF6-413C-8C24-B58FCE642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8713" y="2351383"/>
            <a:ext cx="16735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>
                <a:solidFill>
                  <a:srgbClr val="FF3300"/>
                </a:solidFill>
                <a:latin typeface="Times" panose="02020603050405020304" pitchFamily="18" charset="0"/>
              </a:rPr>
              <a:t>Population mean</a:t>
            </a: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D0A54431-911F-4231-9ABD-86F4578154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9450" y="5530825"/>
            <a:ext cx="68672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Choice of optimum position parameter depend on the type of measurement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752ED9EE-C891-40CB-801F-0F4A1470A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6755" y="5856226"/>
            <a:ext cx="18979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Mean most common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8" name="Rectangle 39">
            <a:extLst>
              <a:ext uri="{FF2B5EF4-FFF2-40B4-BE49-F238E27FC236}">
                <a16:creationId xmlns:a16="http://schemas.microsoft.com/office/drawing/2014/main" id="{2E9E83C3-C2CC-4E01-9D4C-89F74092D5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2475" y="1643038"/>
            <a:ext cx="17783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>
                <a:solidFill>
                  <a:srgbClr val="FF3300"/>
                </a:solidFill>
                <a:latin typeface="Times" panose="02020603050405020304" pitchFamily="18" charset="0"/>
              </a:rPr>
              <a:t>f’s 1:st moment</a:t>
            </a:r>
          </a:p>
          <a:p>
            <a:pPr eaLnBrk="1" hangingPunct="1"/>
            <a:r>
              <a:rPr lang="en-US" altLang="sv-SE" sz="1800" b="1">
                <a:solidFill>
                  <a:srgbClr val="FF3300"/>
                </a:solidFill>
                <a:latin typeface="Times" panose="02020603050405020304" pitchFamily="18" charset="0"/>
              </a:rPr>
              <a:t>(center of gravity)</a:t>
            </a:r>
          </a:p>
        </p:txBody>
      </p:sp>
      <p:graphicFrame>
        <p:nvGraphicFramePr>
          <p:cNvPr id="9" name="Object 2">
            <a:extLst>
              <a:ext uri="{FF2B5EF4-FFF2-40B4-BE49-F238E27FC236}">
                <a16:creationId xmlns:a16="http://schemas.microsoft.com/office/drawing/2014/main" id="{EC25A250-0A74-4FCF-9D20-9F27A6509C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892032"/>
              </p:ext>
            </p:extLst>
          </p:nvPr>
        </p:nvGraphicFramePr>
        <p:xfrm>
          <a:off x="3849414" y="1570503"/>
          <a:ext cx="3613764" cy="808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1" name="Formel" r:id="rId3" imgW="1117115" imgH="482391" progId="Equation.3">
                  <p:embed/>
                </p:oleObj>
              </mc:Choice>
              <mc:Fallback>
                <p:oleObj name="Formel" r:id="rId3" imgW="1117115" imgH="482391" progId="Equation.3">
                  <p:embed/>
                  <p:pic>
                    <p:nvPicPr>
                      <p:cNvPr id="12296" name="Object 2">
                        <a:extLst>
                          <a:ext uri="{FF2B5EF4-FFF2-40B4-BE49-F238E27FC236}">
                            <a16:creationId xmlns:a16="http://schemas.microsoft.com/office/drawing/2014/main" id="{067AE77D-7E73-4CA2-AAFF-4921721754D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9414" y="1570503"/>
                        <a:ext cx="3613764" cy="8089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2">
            <a:extLst>
              <a:ext uri="{FF2B5EF4-FFF2-40B4-BE49-F238E27FC236}">
                <a16:creationId xmlns:a16="http://schemas.microsoft.com/office/drawing/2014/main" id="{B2AF9B64-A948-42A9-B31A-03BCCD932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453" y="2667296"/>
            <a:ext cx="5642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Mode</a:t>
            </a:r>
          </a:p>
        </p:txBody>
      </p:sp>
      <p:sp>
        <p:nvSpPr>
          <p:cNvPr id="11" name="Rectangle 43">
            <a:extLst>
              <a:ext uri="{FF2B5EF4-FFF2-40B4-BE49-F238E27FC236}">
                <a16:creationId xmlns:a16="http://schemas.microsoft.com/office/drawing/2014/main" id="{979A9FE9-8F71-49F7-AAEA-DA905C83A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0880" y="4513510"/>
            <a:ext cx="756617" cy="129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Median</a:t>
            </a:r>
          </a:p>
        </p:txBody>
      </p:sp>
      <p:sp>
        <p:nvSpPr>
          <p:cNvPr id="12" name="Rectangle 44">
            <a:extLst>
              <a:ext uri="{FF2B5EF4-FFF2-40B4-BE49-F238E27FC236}">
                <a16:creationId xmlns:a16="http://schemas.microsoft.com/office/drawing/2014/main" id="{00E6A6A1-4BBC-4D23-8A73-AEDB73EC3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3375" y="1219175"/>
            <a:ext cx="25519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The</a:t>
            </a:r>
            <a:r>
              <a:rPr lang="en-US" altLang="sv-SE" sz="18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expectation value</a:t>
            </a:r>
            <a:r>
              <a:rPr lang="en-US" altLang="sv-SE" sz="18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of x</a:t>
            </a:r>
          </a:p>
        </p:txBody>
      </p:sp>
      <p:sp>
        <p:nvSpPr>
          <p:cNvPr id="13" name="Line 45">
            <a:extLst>
              <a:ext uri="{FF2B5EF4-FFF2-40B4-BE49-F238E27FC236}">
                <a16:creationId xmlns:a16="http://schemas.microsoft.com/office/drawing/2014/main" id="{CC14E6FD-4BE6-44FE-A36C-7FD89F844C7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54611" y="1505887"/>
            <a:ext cx="457200" cy="285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graphicFrame>
        <p:nvGraphicFramePr>
          <p:cNvPr id="14" name="Object 3">
            <a:extLst>
              <a:ext uri="{FF2B5EF4-FFF2-40B4-BE49-F238E27FC236}">
                <a16:creationId xmlns:a16="http://schemas.microsoft.com/office/drawing/2014/main" id="{B20E86DA-E6AE-4FCA-880A-0686770F03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1911550"/>
              </p:ext>
            </p:extLst>
          </p:nvPr>
        </p:nvGraphicFramePr>
        <p:xfrm>
          <a:off x="7430174" y="2329680"/>
          <a:ext cx="2047699" cy="362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2" name="Equation" r:id="rId5" imgW="596641" imgH="203112" progId="Equation.3">
                  <p:embed/>
                </p:oleObj>
              </mc:Choice>
              <mc:Fallback>
                <p:oleObj name="Equation" r:id="rId5" imgW="596641" imgH="203112" progId="Equation.3">
                  <p:embed/>
                  <p:pic>
                    <p:nvPicPr>
                      <p:cNvPr id="12301" name="Object 3">
                        <a:extLst>
                          <a:ext uri="{FF2B5EF4-FFF2-40B4-BE49-F238E27FC236}">
                            <a16:creationId xmlns:a16="http://schemas.microsoft.com/office/drawing/2014/main" id="{07D6DF76-32CA-4DFC-A369-ECBCD6DC08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0174" y="2329680"/>
                        <a:ext cx="2047699" cy="362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>
            <a:extLst>
              <a:ext uri="{FF2B5EF4-FFF2-40B4-BE49-F238E27FC236}">
                <a16:creationId xmlns:a16="http://schemas.microsoft.com/office/drawing/2014/main" id="{21B310FE-178C-4796-8C4F-3AE659ED83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9426012"/>
              </p:ext>
            </p:extLst>
          </p:nvPr>
        </p:nvGraphicFramePr>
        <p:xfrm>
          <a:off x="5253608" y="4695099"/>
          <a:ext cx="270351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3" name="Formel" r:id="rId7" imgW="952087" imgH="482391" progId="Equation.3">
                  <p:embed/>
                </p:oleObj>
              </mc:Choice>
              <mc:Fallback>
                <p:oleObj name="Formel" r:id="rId7" imgW="952087" imgH="482391" progId="Equation.3">
                  <p:embed/>
                  <p:pic>
                    <p:nvPicPr>
                      <p:cNvPr id="12302" name="Object 4">
                        <a:extLst>
                          <a:ext uri="{FF2B5EF4-FFF2-40B4-BE49-F238E27FC236}">
                            <a16:creationId xmlns:a16="http://schemas.microsoft.com/office/drawing/2014/main" id="{DCAFD981-35C8-4035-8DA1-B351DE077BD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3608" y="4695099"/>
                        <a:ext cx="2703513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52292F1-26F5-44F3-823F-D8E792F80889}"/>
              </a:ext>
            </a:extLst>
          </p:cNvPr>
          <p:cNvCxnSpPr/>
          <p:nvPr/>
        </p:nvCxnSpPr>
        <p:spPr>
          <a:xfrm>
            <a:off x="6172200" y="-2361943"/>
            <a:ext cx="0" cy="11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E8A61D6-C6F0-455D-89A7-6BC99F7E3D57}"/>
              </a:ext>
            </a:extLst>
          </p:cNvPr>
          <p:cNvCxnSpPr>
            <a:cxnSpLocks/>
          </p:cNvCxnSpPr>
          <p:nvPr/>
        </p:nvCxnSpPr>
        <p:spPr>
          <a:xfrm flipV="1">
            <a:off x="1162707" y="4234792"/>
            <a:ext cx="8663152" cy="288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45">
            <a:extLst>
              <a:ext uri="{FF2B5EF4-FFF2-40B4-BE49-F238E27FC236}">
                <a16:creationId xmlns:a16="http://schemas.microsoft.com/office/drawing/2014/main" id="{8DE9BB7E-7408-4DAB-A82D-A9FD56E5ED7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59769" y="2662920"/>
            <a:ext cx="6796" cy="52363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" name="Line 45">
            <a:extLst>
              <a:ext uri="{FF2B5EF4-FFF2-40B4-BE49-F238E27FC236}">
                <a16:creationId xmlns:a16="http://schemas.microsoft.com/office/drawing/2014/main" id="{CF379C92-F947-43D0-90C1-D47E4F706D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88175" y="2944295"/>
            <a:ext cx="6796" cy="24225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" name="Line 45">
            <a:extLst>
              <a:ext uri="{FF2B5EF4-FFF2-40B4-BE49-F238E27FC236}">
                <a16:creationId xmlns:a16="http://schemas.microsoft.com/office/drawing/2014/main" id="{A46D969A-2654-458D-B3DD-41588AFC102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665370" y="4302254"/>
            <a:ext cx="0" cy="21125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graphicFrame>
        <p:nvGraphicFramePr>
          <p:cNvPr id="27" name="Object 3">
            <a:extLst>
              <a:ext uri="{FF2B5EF4-FFF2-40B4-BE49-F238E27FC236}">
                <a16:creationId xmlns:a16="http://schemas.microsoft.com/office/drawing/2014/main" id="{8D387B98-EF37-4963-BAEB-ED0A72EB34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309157"/>
              </p:ext>
            </p:extLst>
          </p:nvPr>
        </p:nvGraphicFramePr>
        <p:xfrm>
          <a:off x="1471075" y="3185577"/>
          <a:ext cx="7915275" cy="1036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4" name="Drawing" r:id="rId9" imgW="6217920" imgH="1798320" progId="Canvas.Drawing.X">
                  <p:embed/>
                </p:oleObj>
              </mc:Choice>
              <mc:Fallback>
                <p:oleObj name="Drawing" r:id="rId9" imgW="6217920" imgH="1798320" progId="Canvas.Drawing.X">
                  <p:embed/>
                  <p:pic>
                    <p:nvPicPr>
                      <p:cNvPr id="11" name="Object 3">
                        <a:extLst>
                          <a:ext uri="{FF2B5EF4-FFF2-40B4-BE49-F238E27FC236}">
                            <a16:creationId xmlns:a16="http://schemas.microsoft.com/office/drawing/2014/main" id="{1483E992-7FD2-4CC9-BDA7-AACE27078BE5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1075" y="3185577"/>
                        <a:ext cx="7915275" cy="10364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601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D04FF-B868-49B3-9922-BD368B3B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395" y="109641"/>
            <a:ext cx="10515600" cy="799228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</a:t>
            </a:r>
            <a:r>
              <a:rPr lang="sv-SE" b="1" dirty="0" err="1">
                <a:solidFill>
                  <a:srgbClr val="FF0000"/>
                </a:solidFill>
              </a:rPr>
              <a:t>width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of</a:t>
            </a:r>
            <a:r>
              <a:rPr lang="sv-SE" b="1" dirty="0">
                <a:solidFill>
                  <a:srgbClr val="FF0000"/>
                </a:solidFill>
              </a:rPr>
              <a:t> the distribution</a:t>
            </a:r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3546AC1B-0F6A-4267-8A49-3E2D7DE8EB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027624"/>
              </p:ext>
            </p:extLst>
          </p:nvPr>
        </p:nvGraphicFramePr>
        <p:xfrm>
          <a:off x="214313" y="1362075"/>
          <a:ext cx="11945937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0" name="Equation" r:id="rId3" imgW="4381200" imgH="469800" progId="Equation.DSMT4">
                  <p:embed/>
                </p:oleObj>
              </mc:Choice>
              <mc:Fallback>
                <p:oleObj name="Equation" r:id="rId3" imgW="4381200" imgH="469800" progId="Equation.DSMT4">
                  <p:embed/>
                  <p:pic>
                    <p:nvPicPr>
                      <p:cNvPr id="13314" name="Object 2">
                        <a:extLst>
                          <a:ext uri="{FF2B5EF4-FFF2-40B4-BE49-F238E27FC236}">
                            <a16:creationId xmlns:a16="http://schemas.microsoft.com/office/drawing/2014/main" id="{A20C8F6D-C709-4FDD-8FCF-00811842E6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1362075"/>
                        <a:ext cx="11945937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7">
            <a:extLst>
              <a:ext uri="{FF2B5EF4-FFF2-40B4-BE49-F238E27FC236}">
                <a16:creationId xmlns:a16="http://schemas.microsoft.com/office/drawing/2014/main" id="{39FEF1DD-2605-4794-A900-D21748A3E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8429" y="2447748"/>
            <a:ext cx="26709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b="1" dirty="0">
                <a:solidFill>
                  <a:srgbClr val="FF3300"/>
                </a:solidFill>
                <a:latin typeface="Symbol" panose="05050102010706020507" pitchFamily="18" charset="2"/>
              </a:rPr>
              <a:t>s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 =</a:t>
            </a:r>
            <a:r>
              <a:rPr lang="en-US" altLang="sv-SE" sz="20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standard deviation</a:t>
            </a:r>
          </a:p>
        </p:txBody>
      </p:sp>
      <p:sp>
        <p:nvSpPr>
          <p:cNvPr id="6" name="Text Box 10">
            <a:extLst>
              <a:ext uri="{FF2B5EF4-FFF2-40B4-BE49-F238E27FC236}">
                <a16:creationId xmlns:a16="http://schemas.microsoft.com/office/drawing/2014/main" id="{D66973F3-C7FB-45AE-A0EF-4E3322A53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4374" y="1023588"/>
            <a:ext cx="23839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Population variance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0A644DF-77E3-4E93-AE83-692DB2EBD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2292" y="2157048"/>
            <a:ext cx="16199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f’s 2:nd moment</a:t>
            </a:r>
          </a:p>
        </p:txBody>
      </p:sp>
      <p:sp>
        <p:nvSpPr>
          <p:cNvPr id="8" name="Line 12">
            <a:extLst>
              <a:ext uri="{FF2B5EF4-FFF2-40B4-BE49-F238E27FC236}">
                <a16:creationId xmlns:a16="http://schemas.microsoft.com/office/drawing/2014/main" id="{88CBD1D2-DDC9-4056-A441-0FCD8E4445F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39517" y="1855432"/>
            <a:ext cx="260350" cy="29844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5E23462-D470-47E7-A1BF-7A47BEB1B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867" y="5574234"/>
            <a:ext cx="66492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Choice of width parameters depends on the type of measurement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3BAF5CBD-F926-438A-8D20-DDBA19A26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867" y="5977562"/>
            <a:ext cx="78563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Standard deviation and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F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ull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W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idth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H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alf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M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aximum (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FWHM</a:t>
            </a:r>
            <a:r>
              <a:rPr lang="en-US" altLang="sv-SE" sz="2000" dirty="0">
                <a:solidFill>
                  <a:srgbClr val="FF3300"/>
                </a:solidFill>
                <a:latin typeface="Times" panose="02020603050405020304" pitchFamily="18" charset="0"/>
              </a:rPr>
              <a:t>) 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most common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graphicFrame>
        <p:nvGraphicFramePr>
          <p:cNvPr id="11" name="Object 3">
            <a:extLst>
              <a:ext uri="{FF2B5EF4-FFF2-40B4-BE49-F238E27FC236}">
                <a16:creationId xmlns:a16="http://schemas.microsoft.com/office/drawing/2014/main" id="{1483E992-7FD2-4CC9-BDA7-AACE27078B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0170713"/>
              </p:ext>
            </p:extLst>
          </p:nvPr>
        </p:nvGraphicFramePr>
        <p:xfrm>
          <a:off x="1467334" y="3185748"/>
          <a:ext cx="7915275" cy="1036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1" name="Drawing" r:id="rId5" imgW="6217920" imgH="1798320" progId="Canvas.Drawing.X">
                  <p:embed/>
                </p:oleObj>
              </mc:Choice>
              <mc:Fallback>
                <p:oleObj name="Drawing" r:id="rId5" imgW="6217920" imgH="1798320" progId="Canvas.Drawing.X">
                  <p:embed/>
                  <p:pic>
                    <p:nvPicPr>
                      <p:cNvPr id="13322" name="Object 3">
                        <a:extLst>
                          <a:ext uri="{FF2B5EF4-FFF2-40B4-BE49-F238E27FC236}">
                            <a16:creationId xmlns:a16="http://schemas.microsoft.com/office/drawing/2014/main" id="{2A0052F7-419B-4A9C-AC36-6B383021EB8B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7334" y="3185748"/>
                        <a:ext cx="7915275" cy="10364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Line 18">
            <a:extLst>
              <a:ext uri="{FF2B5EF4-FFF2-40B4-BE49-F238E27FC236}">
                <a16:creationId xmlns:a16="http://schemas.microsoft.com/office/drawing/2014/main" id="{E5BB3CEB-98D9-4D63-ABE1-5DAC9EF7A826}"/>
              </a:ext>
            </a:extLst>
          </p:cNvPr>
          <p:cNvSpPr>
            <a:spLocks noChangeShapeType="1"/>
          </p:cNvSpPr>
          <p:nvPr/>
        </p:nvSpPr>
        <p:spPr bwMode="auto">
          <a:xfrm>
            <a:off x="1467334" y="4243023"/>
            <a:ext cx="799442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" name="Line 19">
            <a:extLst>
              <a:ext uri="{FF2B5EF4-FFF2-40B4-BE49-F238E27FC236}">
                <a16:creationId xmlns:a16="http://schemas.microsoft.com/office/drawing/2014/main" id="{DC5D00FC-5ADD-4B93-A87F-6CF87E3D725F}"/>
              </a:ext>
            </a:extLst>
          </p:cNvPr>
          <p:cNvSpPr>
            <a:spLocks noChangeShapeType="1"/>
          </p:cNvSpPr>
          <p:nvPr/>
        </p:nvSpPr>
        <p:spPr bwMode="auto">
          <a:xfrm>
            <a:off x="2589143" y="4136660"/>
            <a:ext cx="630998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" name="Line 20">
            <a:extLst>
              <a:ext uri="{FF2B5EF4-FFF2-40B4-BE49-F238E27FC236}">
                <a16:creationId xmlns:a16="http://schemas.microsoft.com/office/drawing/2014/main" id="{8C632674-C580-411E-8BCB-C4D896D9EEF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8287" y="3722323"/>
            <a:ext cx="321084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" name="Line 31">
            <a:extLst>
              <a:ext uri="{FF2B5EF4-FFF2-40B4-BE49-F238E27FC236}">
                <a16:creationId xmlns:a16="http://schemas.microsoft.com/office/drawing/2014/main" id="{EBC952F0-0332-4511-A6CC-2BA3787D6FB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55229" y="3185748"/>
            <a:ext cx="0" cy="9429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" name="Line 32">
            <a:extLst>
              <a:ext uri="{FF2B5EF4-FFF2-40B4-BE49-F238E27FC236}">
                <a16:creationId xmlns:a16="http://schemas.microsoft.com/office/drawing/2014/main" id="{4276B6DB-8B3D-4311-B38B-5450226223DC}"/>
              </a:ext>
            </a:extLst>
          </p:cNvPr>
          <p:cNvSpPr>
            <a:spLocks noChangeShapeType="1"/>
          </p:cNvSpPr>
          <p:nvPr/>
        </p:nvSpPr>
        <p:spPr bwMode="auto">
          <a:xfrm>
            <a:off x="7055229" y="3728673"/>
            <a:ext cx="0" cy="514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" name="Line 33">
            <a:extLst>
              <a:ext uri="{FF2B5EF4-FFF2-40B4-BE49-F238E27FC236}">
                <a16:creationId xmlns:a16="http://schemas.microsoft.com/office/drawing/2014/main" id="{ED863863-4D05-4654-BC1A-663E62D93F9D}"/>
              </a:ext>
            </a:extLst>
          </p:cNvPr>
          <p:cNvSpPr>
            <a:spLocks noChangeShapeType="1"/>
          </p:cNvSpPr>
          <p:nvPr/>
        </p:nvSpPr>
        <p:spPr bwMode="auto">
          <a:xfrm>
            <a:off x="7055229" y="4143010"/>
            <a:ext cx="0" cy="93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" name="Line 34">
            <a:extLst>
              <a:ext uri="{FF2B5EF4-FFF2-40B4-BE49-F238E27FC236}">
                <a16:creationId xmlns:a16="http://schemas.microsoft.com/office/drawing/2014/main" id="{B959FC3D-DCF9-4DC5-94D1-8511879B64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61429" y="4243023"/>
            <a:ext cx="0" cy="207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" name="Line 35">
            <a:extLst>
              <a:ext uri="{FF2B5EF4-FFF2-40B4-BE49-F238E27FC236}">
                <a16:creationId xmlns:a16="http://schemas.microsoft.com/office/drawing/2014/main" id="{24EFD465-61C3-4A61-A595-22581C5DD4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42313" y="4243023"/>
            <a:ext cx="0" cy="207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" name="Line 36">
            <a:extLst>
              <a:ext uri="{FF2B5EF4-FFF2-40B4-BE49-F238E27FC236}">
                <a16:creationId xmlns:a16="http://schemas.microsoft.com/office/drawing/2014/main" id="{F33BF6B6-6071-4A74-B3A8-B3D3E8EFFD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80031" y="4243023"/>
            <a:ext cx="0" cy="207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" name="Text Box 37">
            <a:extLst>
              <a:ext uri="{FF2B5EF4-FFF2-40B4-BE49-F238E27FC236}">
                <a16:creationId xmlns:a16="http://schemas.microsoft.com/office/drawing/2014/main" id="{022C59D2-1BD9-4856-8C42-8A8D82734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204" y="4311949"/>
            <a:ext cx="543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latin typeface="Times" panose="02020603050405020304" pitchFamily="18" charset="0"/>
              </a:rPr>
              <a:t>f</a:t>
            </a:r>
            <a:r>
              <a:rPr lang="en-US" altLang="sv-SE" sz="1800" baseline="-25000" dirty="0">
                <a:latin typeface="Times" panose="02020603050405020304" pitchFamily="18" charset="0"/>
              </a:rPr>
              <a:t>50%</a:t>
            </a:r>
          </a:p>
        </p:txBody>
      </p:sp>
      <p:sp>
        <p:nvSpPr>
          <p:cNvPr id="22" name="Text Box 38">
            <a:extLst>
              <a:ext uri="{FF2B5EF4-FFF2-40B4-BE49-F238E27FC236}">
                <a16:creationId xmlns:a16="http://schemas.microsoft.com/office/drawing/2014/main" id="{C57752BE-F6E5-4771-88D6-12486AF87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1268" y="4311949"/>
            <a:ext cx="543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latin typeface="Times" panose="02020603050405020304" pitchFamily="18" charset="0"/>
              </a:rPr>
              <a:t>f</a:t>
            </a:r>
            <a:r>
              <a:rPr lang="en-US" altLang="sv-SE" sz="1800" baseline="-25000" dirty="0">
                <a:latin typeface="Times" panose="02020603050405020304" pitchFamily="18" charset="0"/>
              </a:rPr>
              <a:t>75%</a:t>
            </a:r>
          </a:p>
        </p:txBody>
      </p:sp>
      <p:sp>
        <p:nvSpPr>
          <p:cNvPr id="23" name="Text Box 39">
            <a:extLst>
              <a:ext uri="{FF2B5EF4-FFF2-40B4-BE49-F238E27FC236}">
                <a16:creationId xmlns:a16="http://schemas.microsoft.com/office/drawing/2014/main" id="{1928485A-A1A9-4CAB-B50E-84925B584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6620" y="4311949"/>
            <a:ext cx="543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latin typeface="Times" panose="02020603050405020304" pitchFamily="18" charset="0"/>
              </a:rPr>
              <a:t>f</a:t>
            </a:r>
            <a:r>
              <a:rPr lang="en-US" altLang="sv-SE" sz="1800" baseline="-25000" dirty="0">
                <a:latin typeface="Times" panose="02020603050405020304" pitchFamily="18" charset="0"/>
              </a:rPr>
              <a:t>25%</a:t>
            </a:r>
          </a:p>
        </p:txBody>
      </p:sp>
      <p:sp>
        <p:nvSpPr>
          <p:cNvPr id="24" name="Line 41">
            <a:extLst>
              <a:ext uri="{FF2B5EF4-FFF2-40B4-BE49-F238E27FC236}">
                <a16:creationId xmlns:a16="http://schemas.microsoft.com/office/drawing/2014/main" id="{99771F15-5B4D-46CE-8562-71008F3099A1}"/>
              </a:ext>
            </a:extLst>
          </p:cNvPr>
          <p:cNvSpPr>
            <a:spLocks noChangeShapeType="1"/>
          </p:cNvSpPr>
          <p:nvPr/>
        </p:nvSpPr>
        <p:spPr bwMode="auto">
          <a:xfrm>
            <a:off x="5874129" y="4739910"/>
            <a:ext cx="171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" name="Line 42">
            <a:extLst>
              <a:ext uri="{FF2B5EF4-FFF2-40B4-BE49-F238E27FC236}">
                <a16:creationId xmlns:a16="http://schemas.microsoft.com/office/drawing/2014/main" id="{7D2DA475-1E12-40CF-A415-43226BC93874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9729" y="5054235"/>
            <a:ext cx="6591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" name="Line 45">
            <a:extLst>
              <a:ext uri="{FF2B5EF4-FFF2-40B4-BE49-F238E27FC236}">
                <a16:creationId xmlns:a16="http://schemas.microsoft.com/office/drawing/2014/main" id="{3B473B91-82CD-49D8-B85E-B8719DB9AD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7329" y="2996835"/>
            <a:ext cx="165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" name="Text Box 47">
            <a:extLst>
              <a:ext uri="{FF2B5EF4-FFF2-40B4-BE49-F238E27FC236}">
                <a16:creationId xmlns:a16="http://schemas.microsoft.com/office/drawing/2014/main" id="{35BD7F46-0E1A-4DE9-9E10-570FCCBA7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9529" y="3446934"/>
            <a:ext cx="742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 b="1" dirty="0">
                <a:solidFill>
                  <a:srgbClr val="FF3300"/>
                </a:solidFill>
                <a:latin typeface="Times" panose="02020603050405020304" pitchFamily="18" charset="0"/>
              </a:rPr>
              <a:t>FWHM</a:t>
            </a:r>
          </a:p>
        </p:txBody>
      </p:sp>
      <p:sp>
        <p:nvSpPr>
          <p:cNvPr id="28" name="Text Box 48">
            <a:extLst>
              <a:ext uri="{FF2B5EF4-FFF2-40B4-BE49-F238E27FC236}">
                <a16:creationId xmlns:a16="http://schemas.microsoft.com/office/drawing/2014/main" id="{264A205E-41AB-4719-A72E-9A01B87D3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592" y="3871323"/>
            <a:ext cx="722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 b="1" dirty="0">
                <a:solidFill>
                  <a:srgbClr val="FF3300"/>
                </a:solidFill>
                <a:latin typeface="Times" panose="02020603050405020304" pitchFamily="18" charset="0"/>
              </a:rPr>
              <a:t>FWTM</a:t>
            </a:r>
          </a:p>
        </p:txBody>
      </p:sp>
      <p:sp>
        <p:nvSpPr>
          <p:cNvPr id="29" name="Text Box 49">
            <a:extLst>
              <a:ext uri="{FF2B5EF4-FFF2-40B4-BE49-F238E27FC236}">
                <a16:creationId xmlns:a16="http://schemas.microsoft.com/office/drawing/2014/main" id="{61C2DE29-F5C9-46BD-B458-C407CDAEB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0954" y="2959035"/>
            <a:ext cx="642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 dirty="0">
                <a:latin typeface="Times" panose="02020603050405020304" pitchFamily="18" charset="0"/>
              </a:rPr>
              <a:t>100%</a:t>
            </a:r>
          </a:p>
        </p:txBody>
      </p:sp>
      <p:sp>
        <p:nvSpPr>
          <p:cNvPr id="30" name="Text Box 50">
            <a:extLst>
              <a:ext uri="{FF2B5EF4-FFF2-40B4-BE49-F238E27FC236}">
                <a16:creationId xmlns:a16="http://schemas.microsoft.com/office/drawing/2014/main" id="{9C05C4C3-3943-4AFB-9A2E-94EC9F070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2692" y="3473827"/>
            <a:ext cx="544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 dirty="0">
                <a:latin typeface="Times" panose="02020603050405020304" pitchFamily="18" charset="0"/>
              </a:rPr>
              <a:t>50%</a:t>
            </a:r>
          </a:p>
        </p:txBody>
      </p:sp>
      <p:sp>
        <p:nvSpPr>
          <p:cNvPr id="31" name="Text Box 51">
            <a:extLst>
              <a:ext uri="{FF2B5EF4-FFF2-40B4-BE49-F238E27FC236}">
                <a16:creationId xmlns:a16="http://schemas.microsoft.com/office/drawing/2014/main" id="{1A5B2586-3721-4BF9-8CF0-DA12FCED1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2952" y="3897963"/>
            <a:ext cx="554252" cy="313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 dirty="0">
                <a:latin typeface="Times" panose="02020603050405020304" pitchFamily="18" charset="0"/>
              </a:rPr>
              <a:t>10%</a:t>
            </a:r>
          </a:p>
        </p:txBody>
      </p:sp>
      <p:sp>
        <p:nvSpPr>
          <p:cNvPr id="32" name="Text Box 52">
            <a:extLst>
              <a:ext uri="{FF2B5EF4-FFF2-40B4-BE49-F238E27FC236}">
                <a16:creationId xmlns:a16="http://schemas.microsoft.com/office/drawing/2014/main" id="{BEAB49E1-9FF5-43A0-AEF9-68DE1E20D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9742" y="5057410"/>
            <a:ext cx="8130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Range</a:t>
            </a:r>
          </a:p>
        </p:txBody>
      </p:sp>
      <p:sp>
        <p:nvSpPr>
          <p:cNvPr id="33" name="Text Box 53">
            <a:extLst>
              <a:ext uri="{FF2B5EF4-FFF2-40B4-BE49-F238E27FC236}">
                <a16:creationId xmlns:a16="http://schemas.microsoft.com/office/drawing/2014/main" id="{557626CC-D317-49E2-8794-E42883752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9555" y="4713530"/>
            <a:ext cx="18838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Quartile distance</a:t>
            </a:r>
          </a:p>
        </p:txBody>
      </p:sp>
      <p:sp>
        <p:nvSpPr>
          <p:cNvPr id="34" name="Rectangle 54">
            <a:extLst>
              <a:ext uri="{FF2B5EF4-FFF2-40B4-BE49-F238E27FC236}">
                <a16:creationId xmlns:a16="http://schemas.microsoft.com/office/drawing/2014/main" id="{F229A111-E091-47C4-AD30-3681082D09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3017" y="2176098"/>
            <a:ext cx="23702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f’s 2:nd central moment</a:t>
            </a:r>
          </a:p>
        </p:txBody>
      </p:sp>
      <p:sp>
        <p:nvSpPr>
          <p:cNvPr id="35" name="Line 55">
            <a:extLst>
              <a:ext uri="{FF2B5EF4-FFF2-40B4-BE49-F238E27FC236}">
                <a16:creationId xmlns:a16="http://schemas.microsoft.com/office/drawing/2014/main" id="{9EAA317D-41F3-4076-9008-EF3C8477FB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13467" y="1939560"/>
            <a:ext cx="339725" cy="1889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graphicFrame>
        <p:nvGraphicFramePr>
          <p:cNvPr id="36" name="Object 4">
            <a:extLst>
              <a:ext uri="{FF2B5EF4-FFF2-40B4-BE49-F238E27FC236}">
                <a16:creationId xmlns:a16="http://schemas.microsoft.com/office/drawing/2014/main" id="{F3F49873-11DB-4D47-89E0-9B2A98E81E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354277"/>
              </p:ext>
            </p:extLst>
          </p:nvPr>
        </p:nvGraphicFramePr>
        <p:xfrm>
          <a:off x="4820622" y="1933499"/>
          <a:ext cx="2489747" cy="38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2" name="Formel" r:id="rId7" imgW="825500" imgH="228600" progId="Equation.3">
                  <p:embed/>
                </p:oleObj>
              </mc:Choice>
              <mc:Fallback>
                <p:oleObj name="Formel" r:id="rId7" imgW="825500" imgH="228600" progId="Equation.3">
                  <p:embed/>
                  <p:pic>
                    <p:nvPicPr>
                      <p:cNvPr id="13347" name="Object 4">
                        <a:extLst>
                          <a:ext uri="{FF2B5EF4-FFF2-40B4-BE49-F238E27FC236}">
                            <a16:creationId xmlns:a16="http://schemas.microsoft.com/office/drawing/2014/main" id="{97843214-1521-4304-9DCD-20C2347050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0622" y="1933499"/>
                        <a:ext cx="2489747" cy="38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Line 12">
            <a:extLst>
              <a:ext uri="{FF2B5EF4-FFF2-40B4-BE49-F238E27FC236}">
                <a16:creationId xmlns:a16="http://schemas.microsoft.com/office/drawing/2014/main" id="{552A8DA2-F167-45F3-A7DA-594FAC7F305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54218" y="1367866"/>
            <a:ext cx="1491123" cy="22126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" name="Rectangle 11">
            <a:extLst>
              <a:ext uri="{FF2B5EF4-FFF2-40B4-BE49-F238E27FC236}">
                <a16:creationId xmlns:a16="http://schemas.microsoft.com/office/drawing/2014/main" id="{B79A3252-F236-4762-806E-A8FB6B150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9129" y="1223575"/>
            <a:ext cx="17633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Expectation value</a:t>
            </a:r>
          </a:p>
        </p:txBody>
      </p:sp>
    </p:spTree>
    <p:extLst>
      <p:ext uri="{BB962C8B-B14F-4D97-AF65-F5344CB8AC3E}">
        <p14:creationId xmlns:p14="http://schemas.microsoft.com/office/powerpoint/2010/main" val="269551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08BC6-E2F9-41CF-8B39-6B3BEB12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789" y="58410"/>
            <a:ext cx="10515600" cy="852623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Normal Distribution</a:t>
            </a:r>
          </a:p>
        </p:txBody>
      </p:sp>
      <p:sp>
        <p:nvSpPr>
          <p:cNvPr id="4" name="Rectangle 28">
            <a:extLst>
              <a:ext uri="{FF2B5EF4-FFF2-40B4-BE49-F238E27FC236}">
                <a16:creationId xmlns:a16="http://schemas.microsoft.com/office/drawing/2014/main" id="{F00E2F2C-1D00-41D7-AEBE-D9784145A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626" y="851822"/>
            <a:ext cx="7695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Variable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5" name="Rectangle 29">
            <a:extLst>
              <a:ext uri="{FF2B5EF4-FFF2-40B4-BE49-F238E27FC236}">
                <a16:creationId xmlns:a16="http://schemas.microsoft.com/office/drawing/2014/main" id="{3EFA58DA-0DAF-430D-BF93-F7F6F36B7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4989" y="851822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6" name="Rectangle 30">
            <a:extLst>
              <a:ext uri="{FF2B5EF4-FFF2-40B4-BE49-F238E27FC236}">
                <a16:creationId xmlns:a16="http://schemas.microsoft.com/office/drawing/2014/main" id="{92052D66-4676-41BB-B3C6-56DE058B7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5114" y="851822"/>
            <a:ext cx="13978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x,  real number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7" name="Rectangle 33">
            <a:extLst>
              <a:ext uri="{FF2B5EF4-FFF2-40B4-BE49-F238E27FC236}">
                <a16:creationId xmlns:a16="http://schemas.microsoft.com/office/drawing/2014/main" id="{71B277A0-0AEB-45CE-A45B-161585196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626" y="1346678"/>
            <a:ext cx="102592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Parameters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8" name="Rectangle 34">
            <a:extLst>
              <a:ext uri="{FF2B5EF4-FFF2-40B4-BE49-F238E27FC236}">
                <a16:creationId xmlns:a16="http://schemas.microsoft.com/office/drawing/2014/main" id="{CE3D2004-B698-412C-A74A-44D8B1C2B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8189" y="1346678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9" name="Rectangle 35">
            <a:extLst>
              <a:ext uri="{FF2B5EF4-FFF2-40B4-BE49-F238E27FC236}">
                <a16:creationId xmlns:a16="http://schemas.microsoft.com/office/drawing/2014/main" id="{5407E965-5A2C-4CB6-8BB0-7D85E15AF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5114" y="1338741"/>
            <a:ext cx="41613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s, m		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standard deviation, mean</a:t>
            </a:r>
            <a:endParaRPr lang="en-US" altLang="sv-SE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Rectangle 36">
            <a:extLst>
              <a:ext uri="{FF2B5EF4-FFF2-40B4-BE49-F238E27FC236}">
                <a16:creationId xmlns:a16="http://schemas.microsoft.com/office/drawing/2014/main" id="{615CA4D6-6727-4AE6-8FD6-2BF0CD85A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451" y="149749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1" name="Rectangle 38">
            <a:extLst>
              <a:ext uri="{FF2B5EF4-FFF2-40B4-BE49-F238E27FC236}">
                <a16:creationId xmlns:a16="http://schemas.microsoft.com/office/drawing/2014/main" id="{BDAF7ED4-AB3F-4E31-A100-33142B323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626" y="1803038"/>
            <a:ext cx="2148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Probability distribution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4" name="Rectangle 42">
            <a:extLst>
              <a:ext uri="{FF2B5EF4-FFF2-40B4-BE49-F238E27FC236}">
                <a16:creationId xmlns:a16="http://schemas.microsoft.com/office/drawing/2014/main" id="{E36432C2-05DE-4BCB-8788-860DE2DF9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0264" y="1773022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6" name="Rectangle 44">
            <a:extLst>
              <a:ext uri="{FF2B5EF4-FFF2-40B4-BE49-F238E27FC236}">
                <a16:creationId xmlns:a16="http://schemas.microsoft.com/office/drawing/2014/main" id="{FAF3377D-8467-42A6-A26F-DD3BECB35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2589" y="176349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Symbol" panose="05050102010706020507" pitchFamily="18" charset="2"/>
            </a:endParaRPr>
          </a:p>
        </p:txBody>
      </p:sp>
      <p:sp>
        <p:nvSpPr>
          <p:cNvPr id="18" name="Rectangle 47">
            <a:extLst>
              <a:ext uri="{FF2B5EF4-FFF2-40B4-BE49-F238E27FC236}">
                <a16:creationId xmlns:a16="http://schemas.microsoft.com/office/drawing/2014/main" id="{38E8E3DB-693A-43F0-93B3-EDDD683F3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0976" y="2036547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1" name="Rectangle 52">
            <a:extLst>
              <a:ext uri="{FF2B5EF4-FFF2-40B4-BE49-F238E27FC236}">
                <a16:creationId xmlns:a16="http://schemas.microsoft.com/office/drawing/2014/main" id="{F2B9D6D7-3CAB-4C0D-806B-E1058D84B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4739" y="2303247"/>
            <a:ext cx="79508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N(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m,s</a:t>
            </a:r>
            <a:r>
              <a:rPr lang="en-US" altLang="sv-SE" sz="1800" baseline="30000" dirty="0">
                <a:solidFill>
                  <a:srgbClr val="1930FF"/>
                </a:solidFill>
                <a:latin typeface="Times" panose="02020603050405020304" pitchFamily="18" charset="0"/>
              </a:rPr>
              <a:t>2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) denotes a normal distributed parameter with mean 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m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and standard deviation 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s</a:t>
            </a:r>
            <a:endParaRPr lang="en-US" altLang="sv-SE" sz="1800" dirty="0">
              <a:latin typeface="Symbol" panose="05050102010706020507" pitchFamily="18" charset="2"/>
            </a:endParaRPr>
          </a:p>
        </p:txBody>
      </p:sp>
      <p:sp>
        <p:nvSpPr>
          <p:cNvPr id="22" name="Text Box 11">
            <a:extLst>
              <a:ext uri="{FF2B5EF4-FFF2-40B4-BE49-F238E27FC236}">
                <a16:creationId xmlns:a16="http://schemas.microsoft.com/office/drawing/2014/main" id="{BC90B48C-CE1F-4FA4-A7B9-7EB06C0D9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4213" y="4777491"/>
            <a:ext cx="5613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sv-SE" sz="1600" dirty="0">
                <a:latin typeface="Times" panose="02020603050405020304" pitchFamily="18" charset="0"/>
              </a:rPr>
              <a:t>68%</a:t>
            </a:r>
          </a:p>
        </p:txBody>
      </p:sp>
      <p:sp>
        <p:nvSpPr>
          <p:cNvPr id="23" name="Text Box 12">
            <a:extLst>
              <a:ext uri="{FF2B5EF4-FFF2-40B4-BE49-F238E27FC236}">
                <a16:creationId xmlns:a16="http://schemas.microsoft.com/office/drawing/2014/main" id="{E61387F5-F8C1-4DBF-AE7B-2E961B39B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9908" y="5365027"/>
            <a:ext cx="5613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sv-SE" sz="1600" dirty="0">
                <a:latin typeface="Times" panose="02020603050405020304" pitchFamily="18" charset="0"/>
              </a:rPr>
              <a:t>95%</a:t>
            </a:r>
          </a:p>
        </p:txBody>
      </p:sp>
      <p:sp>
        <p:nvSpPr>
          <p:cNvPr id="24" name="Text Box 13">
            <a:extLst>
              <a:ext uri="{FF2B5EF4-FFF2-40B4-BE49-F238E27FC236}">
                <a16:creationId xmlns:a16="http://schemas.microsoft.com/office/drawing/2014/main" id="{5198AB2A-ABF6-43A0-8F2A-4982F36B6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713" y="5907325"/>
            <a:ext cx="7152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sv-SE" sz="1600" dirty="0">
                <a:latin typeface="Times" panose="02020603050405020304" pitchFamily="18" charset="0"/>
              </a:rPr>
              <a:t>99.5%</a:t>
            </a:r>
          </a:p>
        </p:txBody>
      </p:sp>
      <p:graphicFrame>
        <p:nvGraphicFramePr>
          <p:cNvPr id="25" name="Object 2">
            <a:extLst>
              <a:ext uri="{FF2B5EF4-FFF2-40B4-BE49-F238E27FC236}">
                <a16:creationId xmlns:a16="http://schemas.microsoft.com/office/drawing/2014/main" id="{E0B1F9F6-8AB2-40C8-B186-890C280A21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3543348"/>
              </p:ext>
            </p:extLst>
          </p:nvPr>
        </p:nvGraphicFramePr>
        <p:xfrm>
          <a:off x="6115501" y="4317026"/>
          <a:ext cx="372636" cy="209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4" name="Equation" r:id="rId3" imgW="139700" imgH="139700" progId="Equation.3">
                  <p:embed/>
                </p:oleObj>
              </mc:Choice>
              <mc:Fallback>
                <p:oleObj name="Equation" r:id="rId3" imgW="139700" imgH="139700" progId="Equation.3">
                  <p:embed/>
                  <p:pic>
                    <p:nvPicPr>
                      <p:cNvPr id="20504" name="Object 2">
                        <a:extLst>
                          <a:ext uri="{FF2B5EF4-FFF2-40B4-BE49-F238E27FC236}">
                            <a16:creationId xmlns:a16="http://schemas.microsoft.com/office/drawing/2014/main" id="{6B9C4FC0-31E3-4167-B268-CE29F017BC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501" y="4317026"/>
                        <a:ext cx="372636" cy="2091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26">
            <a:extLst>
              <a:ext uri="{FF2B5EF4-FFF2-40B4-BE49-F238E27FC236}">
                <a16:creationId xmlns:a16="http://schemas.microsoft.com/office/drawing/2014/main" id="{32AB4791-5E7E-4715-997E-DE24B9BE7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663" y="6251153"/>
            <a:ext cx="40366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sv-SE" sz="2000" dirty="0" err="1">
                <a:solidFill>
                  <a:srgbClr val="1B5CED"/>
                </a:solidFill>
                <a:latin typeface="Times" panose="02020603050405020304" pitchFamily="18" charset="0"/>
              </a:rPr>
              <a:t>Also</a:t>
            </a:r>
            <a:r>
              <a:rPr lang="sv-SE" altLang="sv-SE" sz="2000" dirty="0">
                <a:solidFill>
                  <a:srgbClr val="1B5CED"/>
                </a:solidFill>
                <a:latin typeface="Times" panose="02020603050405020304" pitchFamily="18" charset="0"/>
              </a:rPr>
              <a:t> </a:t>
            </a:r>
            <a:r>
              <a:rPr lang="sv-SE" altLang="sv-SE" sz="2000" dirty="0" err="1">
                <a:solidFill>
                  <a:srgbClr val="1B5CED"/>
                </a:solidFill>
                <a:latin typeface="Times" panose="02020603050405020304" pitchFamily="18" charset="0"/>
              </a:rPr>
              <a:t>called</a:t>
            </a:r>
            <a:r>
              <a:rPr lang="sv-SE" altLang="sv-SE" sz="2000" dirty="0">
                <a:solidFill>
                  <a:srgbClr val="1B5CED"/>
                </a:solidFill>
                <a:latin typeface="Times" panose="02020603050405020304" pitchFamily="18" charset="0"/>
              </a:rPr>
              <a:t> the </a:t>
            </a:r>
            <a:r>
              <a:rPr lang="sv-SE" altLang="sv-SE" sz="2000" b="1" dirty="0" err="1">
                <a:solidFill>
                  <a:srgbClr val="FF0000"/>
                </a:solidFill>
                <a:latin typeface="Times" panose="02020603050405020304" pitchFamily="18" charset="0"/>
              </a:rPr>
              <a:t>Gaussian</a:t>
            </a:r>
            <a:r>
              <a:rPr lang="sv-SE" altLang="sv-SE" sz="2000" dirty="0">
                <a:solidFill>
                  <a:srgbClr val="1B5CED"/>
                </a:solidFill>
                <a:latin typeface="Times" panose="02020603050405020304" pitchFamily="18" charset="0"/>
              </a:rPr>
              <a:t> distribution</a:t>
            </a:r>
          </a:p>
        </p:txBody>
      </p:sp>
      <p:graphicFrame>
        <p:nvGraphicFramePr>
          <p:cNvPr id="27" name="Object 3">
            <a:extLst>
              <a:ext uri="{FF2B5EF4-FFF2-40B4-BE49-F238E27FC236}">
                <a16:creationId xmlns:a16="http://schemas.microsoft.com/office/drawing/2014/main" id="{DFE7AF18-CE30-47CA-A8D9-70E4DDD1C9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8595391"/>
              </p:ext>
            </p:extLst>
          </p:nvPr>
        </p:nvGraphicFramePr>
        <p:xfrm>
          <a:off x="5690661" y="1604098"/>
          <a:ext cx="4808798" cy="704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5" name="Equation" r:id="rId5" imgW="1612800" imgH="419040" progId="Equation.DSMT4">
                  <p:embed/>
                </p:oleObj>
              </mc:Choice>
              <mc:Fallback>
                <p:oleObj name="Equation" r:id="rId5" imgW="1612800" imgH="419040" progId="Equation.DSMT4">
                  <p:embed/>
                  <p:pic>
                    <p:nvPicPr>
                      <p:cNvPr id="20506" name="Object 3">
                        <a:extLst>
                          <a:ext uri="{FF2B5EF4-FFF2-40B4-BE49-F238E27FC236}">
                            <a16:creationId xmlns:a16="http://schemas.microsoft.com/office/drawing/2014/main" id="{40F02D7B-0D9A-4A01-8818-3E91A14453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0661" y="1604098"/>
                        <a:ext cx="4808798" cy="7043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Line 70">
            <a:extLst>
              <a:ext uri="{FF2B5EF4-FFF2-40B4-BE49-F238E27FC236}">
                <a16:creationId xmlns:a16="http://schemas.microsoft.com/office/drawing/2014/main" id="{E37AF4B9-B854-451C-BFAE-D75A1973AC3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3900" y="4241576"/>
            <a:ext cx="29575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9" name="Line 72">
            <a:extLst>
              <a:ext uri="{FF2B5EF4-FFF2-40B4-BE49-F238E27FC236}">
                <a16:creationId xmlns:a16="http://schemas.microsoft.com/office/drawing/2014/main" id="{F5CA5C1F-F55C-463B-9AAE-D72DC7FE20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73900" y="4222526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0" name="Line 75">
            <a:extLst>
              <a:ext uri="{FF2B5EF4-FFF2-40B4-BE49-F238E27FC236}">
                <a16:creationId xmlns:a16="http://schemas.microsoft.com/office/drawing/2014/main" id="{6C103EB8-8EBA-463C-B7DC-3837E3FC24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67588" y="4222526"/>
            <a:ext cx="3175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1" name="Line 78">
            <a:extLst>
              <a:ext uri="{FF2B5EF4-FFF2-40B4-BE49-F238E27FC236}">
                <a16:creationId xmlns:a16="http://schemas.microsoft.com/office/drawing/2014/main" id="{208A4276-C5FB-4880-80DC-154E1CDB1F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62863" y="4222526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2" name="Line 81">
            <a:extLst>
              <a:ext uri="{FF2B5EF4-FFF2-40B4-BE49-F238E27FC236}">
                <a16:creationId xmlns:a16="http://schemas.microsoft.com/office/drawing/2014/main" id="{DA2B6DE1-E979-4F75-AD65-1A0FA07990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61313" y="4222526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3" name="Line 84">
            <a:extLst>
              <a:ext uri="{FF2B5EF4-FFF2-40B4-BE49-F238E27FC236}">
                <a16:creationId xmlns:a16="http://schemas.microsoft.com/office/drawing/2014/main" id="{B2AD9DC4-159F-4A9F-B131-9BE9C7A0A9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55000" y="4222526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4" name="Line 87">
            <a:extLst>
              <a:ext uri="{FF2B5EF4-FFF2-40B4-BE49-F238E27FC236}">
                <a16:creationId xmlns:a16="http://schemas.microsoft.com/office/drawing/2014/main" id="{36EB720F-E28A-457A-B7B3-3D4BEEA247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51863" y="4222526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5" name="Line 90">
            <a:extLst>
              <a:ext uri="{FF2B5EF4-FFF2-40B4-BE49-F238E27FC236}">
                <a16:creationId xmlns:a16="http://schemas.microsoft.com/office/drawing/2014/main" id="{FF375CFE-E9D3-4FDB-88D0-B3A503BEC5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45550" y="4222526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6" name="Line 93">
            <a:extLst>
              <a:ext uri="{FF2B5EF4-FFF2-40B4-BE49-F238E27FC236}">
                <a16:creationId xmlns:a16="http://schemas.microsoft.com/office/drawing/2014/main" id="{4DB84C87-30AE-4C38-946A-440EDC8894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44000" y="4222526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7" name="Line 96">
            <a:extLst>
              <a:ext uri="{FF2B5EF4-FFF2-40B4-BE49-F238E27FC236}">
                <a16:creationId xmlns:a16="http://schemas.microsoft.com/office/drawing/2014/main" id="{D5C9B0F6-4530-4439-A8FC-A39A73A2A8B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37688" y="4222526"/>
            <a:ext cx="3175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8" name="Line 99">
            <a:extLst>
              <a:ext uri="{FF2B5EF4-FFF2-40B4-BE49-F238E27FC236}">
                <a16:creationId xmlns:a16="http://schemas.microsoft.com/office/drawing/2014/main" id="{12B166B1-2E7B-4C0B-BD81-3CFAFBA7CB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32963" y="4222526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9" name="Line 102">
            <a:extLst>
              <a:ext uri="{FF2B5EF4-FFF2-40B4-BE49-F238E27FC236}">
                <a16:creationId xmlns:a16="http://schemas.microsoft.com/office/drawing/2014/main" id="{8FBD4673-BF83-4E10-B9B1-DB414E442BE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31413" y="4222526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0" name="Line 105">
            <a:extLst>
              <a:ext uri="{FF2B5EF4-FFF2-40B4-BE49-F238E27FC236}">
                <a16:creationId xmlns:a16="http://schemas.microsoft.com/office/drawing/2014/main" id="{FE8E3237-6014-49D6-B93C-52AA3FE1B2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3900" y="4241576"/>
            <a:ext cx="269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1" name="Line 106">
            <a:extLst>
              <a:ext uri="{FF2B5EF4-FFF2-40B4-BE49-F238E27FC236}">
                <a16:creationId xmlns:a16="http://schemas.microsoft.com/office/drawing/2014/main" id="{27132C06-ED7D-43C8-A5CB-74AE713601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99663" y="4241576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2" name="Freeform 135">
            <a:extLst>
              <a:ext uri="{FF2B5EF4-FFF2-40B4-BE49-F238E27FC236}">
                <a16:creationId xmlns:a16="http://schemas.microsoft.com/office/drawing/2014/main" id="{C38E0431-14D0-48D7-9E37-D2EE050955FF}"/>
              </a:ext>
            </a:extLst>
          </p:cNvPr>
          <p:cNvSpPr>
            <a:spLocks/>
          </p:cNvSpPr>
          <p:nvPr/>
        </p:nvSpPr>
        <p:spPr bwMode="auto">
          <a:xfrm>
            <a:off x="4800888" y="2792189"/>
            <a:ext cx="2930525" cy="1446212"/>
          </a:xfrm>
          <a:custGeom>
            <a:avLst/>
            <a:gdLst>
              <a:gd name="T0" fmla="*/ 2147483647 w 1384"/>
              <a:gd name="T1" fmla="*/ 2147483647 h 1316"/>
              <a:gd name="T2" fmla="*/ 2147483647 w 1384"/>
              <a:gd name="T3" fmla="*/ 2147483647 h 1316"/>
              <a:gd name="T4" fmla="*/ 2147483647 w 1384"/>
              <a:gd name="T5" fmla="*/ 2147483647 h 1316"/>
              <a:gd name="T6" fmla="*/ 2147483647 w 1384"/>
              <a:gd name="T7" fmla="*/ 2147483647 h 1316"/>
              <a:gd name="T8" fmla="*/ 2147483647 w 1384"/>
              <a:gd name="T9" fmla="*/ 2147483647 h 1316"/>
              <a:gd name="T10" fmla="*/ 2147483647 w 1384"/>
              <a:gd name="T11" fmla="*/ 2147483647 h 1316"/>
              <a:gd name="T12" fmla="*/ 2147483647 w 1384"/>
              <a:gd name="T13" fmla="*/ 2147483647 h 1316"/>
              <a:gd name="T14" fmla="*/ 2147483647 w 1384"/>
              <a:gd name="T15" fmla="*/ 2147483647 h 1316"/>
              <a:gd name="T16" fmla="*/ 2147483647 w 1384"/>
              <a:gd name="T17" fmla="*/ 2147483647 h 1316"/>
              <a:gd name="T18" fmla="*/ 2147483647 w 1384"/>
              <a:gd name="T19" fmla="*/ 2147483647 h 1316"/>
              <a:gd name="T20" fmla="*/ 2147483647 w 1384"/>
              <a:gd name="T21" fmla="*/ 2147483647 h 1316"/>
              <a:gd name="T22" fmla="*/ 2147483647 w 1384"/>
              <a:gd name="T23" fmla="*/ 2147483647 h 1316"/>
              <a:gd name="T24" fmla="*/ 2147483647 w 1384"/>
              <a:gd name="T25" fmla="*/ 2147483647 h 1316"/>
              <a:gd name="T26" fmla="*/ 2147483647 w 1384"/>
              <a:gd name="T27" fmla="*/ 2147483647 h 1316"/>
              <a:gd name="T28" fmla="*/ 2147483647 w 1384"/>
              <a:gd name="T29" fmla="*/ 2147483647 h 1316"/>
              <a:gd name="T30" fmla="*/ 2147483647 w 1384"/>
              <a:gd name="T31" fmla="*/ 2147483647 h 1316"/>
              <a:gd name="T32" fmla="*/ 2147483647 w 1384"/>
              <a:gd name="T33" fmla="*/ 2147483647 h 1316"/>
              <a:gd name="T34" fmla="*/ 2147483647 w 1384"/>
              <a:gd name="T35" fmla="*/ 2147483647 h 1316"/>
              <a:gd name="T36" fmla="*/ 2147483647 w 1384"/>
              <a:gd name="T37" fmla="*/ 2147483647 h 1316"/>
              <a:gd name="T38" fmla="*/ 2147483647 w 1384"/>
              <a:gd name="T39" fmla="*/ 2147483647 h 1316"/>
              <a:gd name="T40" fmla="*/ 2147483647 w 1384"/>
              <a:gd name="T41" fmla="*/ 2147483647 h 1316"/>
              <a:gd name="T42" fmla="*/ 2147483647 w 1384"/>
              <a:gd name="T43" fmla="*/ 2147483647 h 1316"/>
              <a:gd name="T44" fmla="*/ 2147483647 w 1384"/>
              <a:gd name="T45" fmla="*/ 2147483647 h 1316"/>
              <a:gd name="T46" fmla="*/ 2147483647 w 1384"/>
              <a:gd name="T47" fmla="*/ 2147483647 h 1316"/>
              <a:gd name="T48" fmla="*/ 2147483647 w 1384"/>
              <a:gd name="T49" fmla="*/ 0 h 1316"/>
              <a:gd name="T50" fmla="*/ 2147483647 w 1384"/>
              <a:gd name="T51" fmla="*/ 2147483647 h 1316"/>
              <a:gd name="T52" fmla="*/ 2147483647 w 1384"/>
              <a:gd name="T53" fmla="*/ 2147483647 h 1316"/>
              <a:gd name="T54" fmla="*/ 2147483647 w 1384"/>
              <a:gd name="T55" fmla="*/ 2147483647 h 1316"/>
              <a:gd name="T56" fmla="*/ 2147483647 w 1384"/>
              <a:gd name="T57" fmla="*/ 2147483647 h 1316"/>
              <a:gd name="T58" fmla="*/ 2147483647 w 1384"/>
              <a:gd name="T59" fmla="*/ 2147483647 h 1316"/>
              <a:gd name="T60" fmla="*/ 2147483647 w 1384"/>
              <a:gd name="T61" fmla="*/ 2147483647 h 1316"/>
              <a:gd name="T62" fmla="*/ 2147483647 w 1384"/>
              <a:gd name="T63" fmla="*/ 2147483647 h 1316"/>
              <a:gd name="T64" fmla="*/ 2147483647 w 1384"/>
              <a:gd name="T65" fmla="*/ 2147483647 h 1316"/>
              <a:gd name="T66" fmla="*/ 2147483647 w 1384"/>
              <a:gd name="T67" fmla="*/ 2147483647 h 1316"/>
              <a:gd name="T68" fmla="*/ 2147483647 w 1384"/>
              <a:gd name="T69" fmla="*/ 2147483647 h 1316"/>
              <a:gd name="T70" fmla="*/ 2147483647 w 1384"/>
              <a:gd name="T71" fmla="*/ 2147483647 h 1316"/>
              <a:gd name="T72" fmla="*/ 2147483647 w 1384"/>
              <a:gd name="T73" fmla="*/ 2147483647 h 1316"/>
              <a:gd name="T74" fmla="*/ 2147483647 w 1384"/>
              <a:gd name="T75" fmla="*/ 2147483647 h 1316"/>
              <a:gd name="T76" fmla="*/ 2147483647 w 1384"/>
              <a:gd name="T77" fmla="*/ 2147483647 h 1316"/>
              <a:gd name="T78" fmla="*/ 2147483647 w 1384"/>
              <a:gd name="T79" fmla="*/ 2147483647 h 1316"/>
              <a:gd name="T80" fmla="*/ 2147483647 w 1384"/>
              <a:gd name="T81" fmla="*/ 2147483647 h 1316"/>
              <a:gd name="T82" fmla="*/ 2147483647 w 1384"/>
              <a:gd name="T83" fmla="*/ 2147483647 h 1316"/>
              <a:gd name="T84" fmla="*/ 2147483647 w 1384"/>
              <a:gd name="T85" fmla="*/ 2147483647 h 1316"/>
              <a:gd name="T86" fmla="*/ 2147483647 w 1384"/>
              <a:gd name="T87" fmla="*/ 2147483647 h 1316"/>
              <a:gd name="T88" fmla="*/ 2147483647 w 1384"/>
              <a:gd name="T89" fmla="*/ 2147483647 h 1316"/>
              <a:gd name="T90" fmla="*/ 2147483647 w 1384"/>
              <a:gd name="T91" fmla="*/ 2147483647 h 1316"/>
              <a:gd name="T92" fmla="*/ 2147483647 w 1384"/>
              <a:gd name="T93" fmla="*/ 2147483647 h 1316"/>
              <a:gd name="T94" fmla="*/ 2147483647 w 1384"/>
              <a:gd name="T95" fmla="*/ 2147483647 h 1316"/>
              <a:gd name="T96" fmla="*/ 2147483647 w 1384"/>
              <a:gd name="T97" fmla="*/ 2147483647 h 1316"/>
              <a:gd name="T98" fmla="*/ 2147483647 w 1384"/>
              <a:gd name="T99" fmla="*/ 2147483647 h 131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384"/>
              <a:gd name="T151" fmla="*/ 0 h 1316"/>
              <a:gd name="T152" fmla="*/ 1384 w 1384"/>
              <a:gd name="T153" fmla="*/ 1316 h 131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384" h="1316">
                <a:moveTo>
                  <a:pt x="0" y="1316"/>
                </a:moveTo>
                <a:lnTo>
                  <a:pt x="15" y="1316"/>
                </a:lnTo>
                <a:lnTo>
                  <a:pt x="28" y="1316"/>
                </a:lnTo>
                <a:lnTo>
                  <a:pt x="41" y="1316"/>
                </a:lnTo>
                <a:lnTo>
                  <a:pt x="54" y="1316"/>
                </a:lnTo>
                <a:lnTo>
                  <a:pt x="71" y="1316"/>
                </a:lnTo>
                <a:lnTo>
                  <a:pt x="84" y="1316"/>
                </a:lnTo>
                <a:lnTo>
                  <a:pt x="98" y="1316"/>
                </a:lnTo>
                <a:lnTo>
                  <a:pt x="111" y="1316"/>
                </a:lnTo>
                <a:lnTo>
                  <a:pt x="126" y="1316"/>
                </a:lnTo>
                <a:lnTo>
                  <a:pt x="141" y="1316"/>
                </a:lnTo>
                <a:lnTo>
                  <a:pt x="154" y="1316"/>
                </a:lnTo>
                <a:lnTo>
                  <a:pt x="167" y="1316"/>
                </a:lnTo>
                <a:lnTo>
                  <a:pt x="182" y="1316"/>
                </a:lnTo>
                <a:lnTo>
                  <a:pt x="195" y="1314"/>
                </a:lnTo>
                <a:lnTo>
                  <a:pt x="210" y="1314"/>
                </a:lnTo>
                <a:lnTo>
                  <a:pt x="223" y="1312"/>
                </a:lnTo>
                <a:lnTo>
                  <a:pt x="238" y="1310"/>
                </a:lnTo>
                <a:lnTo>
                  <a:pt x="252" y="1307"/>
                </a:lnTo>
                <a:lnTo>
                  <a:pt x="265" y="1303"/>
                </a:lnTo>
                <a:lnTo>
                  <a:pt x="278" y="1298"/>
                </a:lnTo>
                <a:lnTo>
                  <a:pt x="295" y="1292"/>
                </a:lnTo>
                <a:lnTo>
                  <a:pt x="308" y="1285"/>
                </a:lnTo>
                <a:lnTo>
                  <a:pt x="321" y="1274"/>
                </a:lnTo>
                <a:lnTo>
                  <a:pt x="334" y="1260"/>
                </a:lnTo>
                <a:lnTo>
                  <a:pt x="349" y="1244"/>
                </a:lnTo>
                <a:lnTo>
                  <a:pt x="364" y="1224"/>
                </a:lnTo>
                <a:lnTo>
                  <a:pt x="377" y="1201"/>
                </a:lnTo>
                <a:lnTo>
                  <a:pt x="391" y="1172"/>
                </a:lnTo>
                <a:lnTo>
                  <a:pt x="406" y="1141"/>
                </a:lnTo>
                <a:lnTo>
                  <a:pt x="419" y="1100"/>
                </a:lnTo>
                <a:lnTo>
                  <a:pt x="434" y="1057"/>
                </a:lnTo>
                <a:lnTo>
                  <a:pt x="447" y="1008"/>
                </a:lnTo>
                <a:lnTo>
                  <a:pt x="462" y="951"/>
                </a:lnTo>
                <a:lnTo>
                  <a:pt x="475" y="890"/>
                </a:lnTo>
                <a:lnTo>
                  <a:pt x="488" y="823"/>
                </a:lnTo>
                <a:lnTo>
                  <a:pt x="503" y="753"/>
                </a:lnTo>
                <a:lnTo>
                  <a:pt x="518" y="676"/>
                </a:lnTo>
                <a:lnTo>
                  <a:pt x="531" y="600"/>
                </a:lnTo>
                <a:lnTo>
                  <a:pt x="545" y="521"/>
                </a:lnTo>
                <a:lnTo>
                  <a:pt x="558" y="437"/>
                </a:lnTo>
                <a:lnTo>
                  <a:pt x="573" y="361"/>
                </a:lnTo>
                <a:lnTo>
                  <a:pt x="588" y="286"/>
                </a:lnTo>
                <a:lnTo>
                  <a:pt x="601" y="216"/>
                </a:lnTo>
                <a:lnTo>
                  <a:pt x="614" y="153"/>
                </a:lnTo>
                <a:lnTo>
                  <a:pt x="629" y="99"/>
                </a:lnTo>
                <a:lnTo>
                  <a:pt x="642" y="59"/>
                </a:lnTo>
                <a:lnTo>
                  <a:pt x="657" y="25"/>
                </a:lnTo>
                <a:lnTo>
                  <a:pt x="670" y="7"/>
                </a:lnTo>
                <a:lnTo>
                  <a:pt x="685" y="0"/>
                </a:lnTo>
                <a:lnTo>
                  <a:pt x="699" y="7"/>
                </a:lnTo>
                <a:lnTo>
                  <a:pt x="712" y="25"/>
                </a:lnTo>
                <a:lnTo>
                  <a:pt x="727" y="59"/>
                </a:lnTo>
                <a:lnTo>
                  <a:pt x="742" y="99"/>
                </a:lnTo>
                <a:lnTo>
                  <a:pt x="755" y="153"/>
                </a:lnTo>
                <a:lnTo>
                  <a:pt x="768" y="216"/>
                </a:lnTo>
                <a:lnTo>
                  <a:pt x="781" y="286"/>
                </a:lnTo>
                <a:lnTo>
                  <a:pt x="798" y="361"/>
                </a:lnTo>
                <a:lnTo>
                  <a:pt x="811" y="437"/>
                </a:lnTo>
                <a:lnTo>
                  <a:pt x="824" y="521"/>
                </a:lnTo>
                <a:lnTo>
                  <a:pt x="838" y="600"/>
                </a:lnTo>
                <a:lnTo>
                  <a:pt x="853" y="676"/>
                </a:lnTo>
                <a:lnTo>
                  <a:pt x="866" y="753"/>
                </a:lnTo>
                <a:lnTo>
                  <a:pt x="881" y="823"/>
                </a:lnTo>
                <a:lnTo>
                  <a:pt x="894" y="890"/>
                </a:lnTo>
                <a:lnTo>
                  <a:pt x="909" y="951"/>
                </a:lnTo>
                <a:lnTo>
                  <a:pt x="922" y="1008"/>
                </a:lnTo>
                <a:lnTo>
                  <a:pt x="935" y="1057"/>
                </a:lnTo>
                <a:lnTo>
                  <a:pt x="950" y="1100"/>
                </a:lnTo>
                <a:lnTo>
                  <a:pt x="965" y="1141"/>
                </a:lnTo>
                <a:lnTo>
                  <a:pt x="978" y="1172"/>
                </a:lnTo>
                <a:lnTo>
                  <a:pt x="992" y="1201"/>
                </a:lnTo>
                <a:lnTo>
                  <a:pt x="1005" y="1224"/>
                </a:lnTo>
                <a:lnTo>
                  <a:pt x="1022" y="1244"/>
                </a:lnTo>
                <a:lnTo>
                  <a:pt x="1035" y="1260"/>
                </a:lnTo>
                <a:lnTo>
                  <a:pt x="1048" y="1274"/>
                </a:lnTo>
                <a:lnTo>
                  <a:pt x="1061" y="1285"/>
                </a:lnTo>
                <a:lnTo>
                  <a:pt x="1074" y="1292"/>
                </a:lnTo>
                <a:lnTo>
                  <a:pt x="1091" y="1298"/>
                </a:lnTo>
                <a:lnTo>
                  <a:pt x="1104" y="1303"/>
                </a:lnTo>
                <a:lnTo>
                  <a:pt x="1117" y="1307"/>
                </a:lnTo>
                <a:lnTo>
                  <a:pt x="1131" y="1310"/>
                </a:lnTo>
                <a:lnTo>
                  <a:pt x="1146" y="1312"/>
                </a:lnTo>
                <a:lnTo>
                  <a:pt x="1159" y="1314"/>
                </a:lnTo>
                <a:lnTo>
                  <a:pt x="1174" y="1314"/>
                </a:lnTo>
                <a:lnTo>
                  <a:pt x="1187" y="1316"/>
                </a:lnTo>
                <a:lnTo>
                  <a:pt x="1202" y="1316"/>
                </a:lnTo>
                <a:lnTo>
                  <a:pt x="1215" y="1316"/>
                </a:lnTo>
                <a:lnTo>
                  <a:pt x="1228" y="1316"/>
                </a:lnTo>
                <a:lnTo>
                  <a:pt x="1243" y="1316"/>
                </a:lnTo>
                <a:lnTo>
                  <a:pt x="1258" y="1316"/>
                </a:lnTo>
                <a:lnTo>
                  <a:pt x="1271" y="1316"/>
                </a:lnTo>
                <a:lnTo>
                  <a:pt x="1285" y="1316"/>
                </a:lnTo>
                <a:lnTo>
                  <a:pt x="1298" y="1316"/>
                </a:lnTo>
                <a:lnTo>
                  <a:pt x="1315" y="1316"/>
                </a:lnTo>
                <a:lnTo>
                  <a:pt x="1328" y="1316"/>
                </a:lnTo>
                <a:lnTo>
                  <a:pt x="1341" y="1316"/>
                </a:lnTo>
                <a:lnTo>
                  <a:pt x="1354" y="1316"/>
                </a:lnTo>
                <a:lnTo>
                  <a:pt x="1369" y="1316"/>
                </a:lnTo>
                <a:lnTo>
                  <a:pt x="1384" y="1316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2000"/>
          </a:p>
        </p:txBody>
      </p:sp>
      <p:sp>
        <p:nvSpPr>
          <p:cNvPr id="43" name="Line 136">
            <a:extLst>
              <a:ext uri="{FF2B5EF4-FFF2-40B4-BE49-F238E27FC236}">
                <a16:creationId xmlns:a16="http://schemas.microsoft.com/office/drawing/2014/main" id="{078163E6-C96B-4C16-B0C8-1EEB13B3AEB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2300" y="4549271"/>
            <a:ext cx="6397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4" name="Line 139">
            <a:extLst>
              <a:ext uri="{FF2B5EF4-FFF2-40B4-BE49-F238E27FC236}">
                <a16:creationId xmlns:a16="http://schemas.microsoft.com/office/drawing/2014/main" id="{495DCBB6-4877-47C6-A1E6-DE2344B685F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61313" y="5167557"/>
            <a:ext cx="11890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5" name="Line 140">
            <a:extLst>
              <a:ext uri="{FF2B5EF4-FFF2-40B4-BE49-F238E27FC236}">
                <a16:creationId xmlns:a16="http://schemas.microsoft.com/office/drawing/2014/main" id="{CDB90204-EE7A-4140-89B0-572BA5E25810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9688" y="5824588"/>
            <a:ext cx="18018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6" name="Rectangle 142">
            <a:extLst>
              <a:ext uri="{FF2B5EF4-FFF2-40B4-BE49-F238E27FC236}">
                <a16:creationId xmlns:a16="http://schemas.microsoft.com/office/drawing/2014/main" id="{A20ADDCF-2DD2-4AD2-A11B-CB17FC974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4250" y="4556559"/>
            <a:ext cx="5389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 err="1">
                <a:latin typeface="Symbol" panose="05050102010706020507" pitchFamily="18" charset="2"/>
              </a:rPr>
              <a:t>m+s</a:t>
            </a:r>
            <a:endParaRPr lang="en-US" altLang="sv-SE" sz="1600" dirty="0">
              <a:latin typeface="Symbol" panose="05050102010706020507" pitchFamily="18" charset="2"/>
            </a:endParaRPr>
          </a:p>
        </p:txBody>
      </p:sp>
      <p:sp>
        <p:nvSpPr>
          <p:cNvPr id="47" name="Rectangle 143">
            <a:extLst>
              <a:ext uri="{FF2B5EF4-FFF2-40B4-BE49-F238E27FC236}">
                <a16:creationId xmlns:a16="http://schemas.microsoft.com/office/drawing/2014/main" id="{E749D623-5CFB-46FC-9259-555AF990F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9100" y="4577656"/>
            <a:ext cx="5389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Symbol" panose="05050102010706020507" pitchFamily="18" charset="2"/>
              </a:rPr>
              <a:t>m-s</a:t>
            </a:r>
          </a:p>
        </p:txBody>
      </p:sp>
      <p:sp>
        <p:nvSpPr>
          <p:cNvPr id="48" name="Line 8">
            <a:extLst>
              <a:ext uri="{FF2B5EF4-FFF2-40B4-BE49-F238E27FC236}">
                <a16:creationId xmlns:a16="http://schemas.microsoft.com/office/drawing/2014/main" id="{3D6A9563-4B64-441B-918F-1C50DEF54C6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23250" y="3504976"/>
            <a:ext cx="6302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sv-SE" sz="2000"/>
          </a:p>
        </p:txBody>
      </p:sp>
      <p:sp>
        <p:nvSpPr>
          <p:cNvPr id="49" name="Text Box 10">
            <a:extLst>
              <a:ext uri="{FF2B5EF4-FFF2-40B4-BE49-F238E27FC236}">
                <a16:creationId xmlns:a16="http://schemas.microsoft.com/office/drawing/2014/main" id="{D017F5DD-F5DB-4AAB-9DFC-B5792B2F7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700" y="3322048"/>
            <a:ext cx="16914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sv-SE" sz="1800" dirty="0">
                <a:latin typeface="Times" panose="02020603050405020304" pitchFamily="18" charset="0"/>
              </a:rPr>
              <a:t>FWHM=2.354</a:t>
            </a:r>
            <a:r>
              <a:rPr lang="sv-SE" altLang="sv-SE" sz="1800" dirty="0">
                <a:latin typeface="Symbol" panose="05050102010706020507" pitchFamily="18" charset="2"/>
              </a:rPr>
              <a:t>s</a:t>
            </a:r>
          </a:p>
        </p:txBody>
      </p:sp>
      <p:sp>
        <p:nvSpPr>
          <p:cNvPr id="50" name="Rectangle 146">
            <a:extLst>
              <a:ext uri="{FF2B5EF4-FFF2-40B4-BE49-F238E27FC236}">
                <a16:creationId xmlns:a16="http://schemas.microsoft.com/office/drawing/2014/main" id="{7DD7A3E2-C9F1-4E9A-BCA2-41E357B62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6166" y="5137142"/>
            <a:ext cx="641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Symbol" panose="05050102010706020507" pitchFamily="18" charset="2"/>
              </a:rPr>
              <a:t>m+2s</a:t>
            </a:r>
          </a:p>
        </p:txBody>
      </p:sp>
      <p:sp>
        <p:nvSpPr>
          <p:cNvPr id="51" name="Rectangle 147">
            <a:extLst>
              <a:ext uri="{FF2B5EF4-FFF2-40B4-BE49-F238E27FC236}">
                <a16:creationId xmlns:a16="http://schemas.microsoft.com/office/drawing/2014/main" id="{3C73CD6A-8B57-4DCB-BBEA-3599E9F9E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850" y="5856428"/>
            <a:ext cx="641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Symbol" panose="05050102010706020507" pitchFamily="18" charset="2"/>
              </a:rPr>
              <a:t>m+3s</a:t>
            </a:r>
          </a:p>
        </p:txBody>
      </p:sp>
      <p:sp>
        <p:nvSpPr>
          <p:cNvPr id="52" name="Rectangle 148">
            <a:extLst>
              <a:ext uri="{FF2B5EF4-FFF2-40B4-BE49-F238E27FC236}">
                <a16:creationId xmlns:a16="http://schemas.microsoft.com/office/drawing/2014/main" id="{D979296B-0701-4DD4-A8C7-39D831B0B7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6066" y="5185138"/>
            <a:ext cx="641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Symbol" panose="05050102010706020507" pitchFamily="18" charset="2"/>
              </a:rPr>
              <a:t>m-2s</a:t>
            </a:r>
          </a:p>
        </p:txBody>
      </p:sp>
      <p:sp>
        <p:nvSpPr>
          <p:cNvPr id="53" name="Rectangle 149">
            <a:extLst>
              <a:ext uri="{FF2B5EF4-FFF2-40B4-BE49-F238E27FC236}">
                <a16:creationId xmlns:a16="http://schemas.microsoft.com/office/drawing/2014/main" id="{46F748E2-F1B4-4672-B2FE-16B71AF0B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2117" y="5886498"/>
            <a:ext cx="641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Symbol" panose="05050102010706020507" pitchFamily="18" charset="2"/>
              </a:rPr>
              <a:t>m-3s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ED62353-DDD3-4C76-8FC6-7DB17C0F1C81}"/>
              </a:ext>
            </a:extLst>
          </p:cNvPr>
          <p:cNvSpPr txBox="1"/>
          <p:nvPr/>
        </p:nvSpPr>
        <p:spPr>
          <a:xfrm>
            <a:off x="9242639" y="3718422"/>
            <a:ext cx="27750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 100x100 image with Gaussian data will contain about 500 2</a:t>
            </a:r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</a:rPr>
              <a:t>s </a:t>
            </a:r>
            <a:r>
              <a:rPr lang="en-US" sz="1400" b="1" dirty="0">
                <a:solidFill>
                  <a:srgbClr val="FF0000"/>
                </a:solidFill>
              </a:rPr>
              <a:t>points and 50 3</a:t>
            </a:r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</a:rPr>
              <a:t>s </a:t>
            </a:r>
            <a:r>
              <a:rPr lang="en-US" sz="1400" b="1" dirty="0">
                <a:solidFill>
                  <a:srgbClr val="FF0000"/>
                </a:solidFill>
              </a:rPr>
              <a:t>points. 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Here finding a 5</a:t>
            </a:r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</a:rPr>
              <a:t>s </a:t>
            </a:r>
            <a:r>
              <a:rPr lang="en-US" sz="1400" b="1" dirty="0">
                <a:solidFill>
                  <a:srgbClr val="FF0000"/>
                </a:solidFill>
              </a:rPr>
              <a:t> point is not so spectacular </a:t>
            </a:r>
          </a:p>
          <a:p>
            <a:endParaRPr lang="en-US" sz="1400" dirty="0">
              <a:solidFill>
                <a:srgbClr val="1B5C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51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8" grpId="0" animBg="1"/>
      <p:bldP spid="49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134F022-77D6-42B7-A4C6-33971EB1C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11" y="9359"/>
            <a:ext cx="10515600" cy="907863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Central limit </a:t>
            </a:r>
            <a:r>
              <a:rPr lang="sv-SE" b="1" dirty="0" err="1">
                <a:solidFill>
                  <a:srgbClr val="FF0000"/>
                </a:solidFill>
              </a:rPr>
              <a:t>theorem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5" name="Rectangle 1027">
            <a:extLst>
              <a:ext uri="{FF2B5EF4-FFF2-40B4-BE49-F238E27FC236}">
                <a16:creationId xmlns:a16="http://schemas.microsoft.com/office/drawing/2014/main" id="{8823BAA4-622A-4B5E-B3BE-FF56C08F3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0956" y="1319129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40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6" name="Rectangle 1028">
            <a:extLst>
              <a:ext uri="{FF2B5EF4-FFF2-40B4-BE49-F238E27FC236}">
                <a16:creationId xmlns:a16="http://schemas.microsoft.com/office/drawing/2014/main" id="{5F78D710-73D6-4FCF-A36D-89FA3032C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7369" y="987600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4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F20A38-47AD-4F5D-BD39-6CBE57918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0664" y="945105"/>
            <a:ext cx="65" cy="24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8D2746F-768B-4DB3-A582-76005C3A0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0391" y="973323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400" dirty="0">
              <a:solidFill>
                <a:srgbClr val="6600FF"/>
              </a:solidFill>
              <a:latin typeface="Symbol" panose="05050102010706020507" pitchFamily="18" charset="2"/>
            </a:endParaRPr>
          </a:p>
        </p:txBody>
      </p:sp>
      <p:sp>
        <p:nvSpPr>
          <p:cNvPr id="9" name="Rectangle 1031">
            <a:extLst>
              <a:ext uri="{FF2B5EF4-FFF2-40B4-BE49-F238E27FC236}">
                <a16:creationId xmlns:a16="http://schemas.microsoft.com/office/drawing/2014/main" id="{5519C51A-52C0-4A76-BAEB-880F7DEEA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6756" y="1038361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4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11" name="Rectangle 1033">
            <a:extLst>
              <a:ext uri="{FF2B5EF4-FFF2-40B4-BE49-F238E27FC236}">
                <a16:creationId xmlns:a16="http://schemas.microsoft.com/office/drawing/2014/main" id="{D3A4CBB9-FB2B-4AE5-8F1F-7855169C3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6115" y="925032"/>
            <a:ext cx="65" cy="24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600" dirty="0">
              <a:solidFill>
                <a:srgbClr val="6600FF"/>
              </a:solidFill>
              <a:latin typeface="Symbol" panose="05050102010706020507" pitchFamily="18" charset="2"/>
            </a:endParaRPr>
          </a:p>
        </p:txBody>
      </p:sp>
      <p:sp>
        <p:nvSpPr>
          <p:cNvPr id="14" name="Rectangle 1037">
            <a:extLst>
              <a:ext uri="{FF2B5EF4-FFF2-40B4-BE49-F238E27FC236}">
                <a16:creationId xmlns:a16="http://schemas.microsoft.com/office/drawing/2014/main" id="{73D27893-9BFD-4B9E-83A2-6E8071FA3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6006" y="1292163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4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30" name="Object 5">
            <a:extLst>
              <a:ext uri="{FF2B5EF4-FFF2-40B4-BE49-F238E27FC236}">
                <a16:creationId xmlns:a16="http://schemas.microsoft.com/office/drawing/2014/main" id="{F6DC531F-5489-47D7-8F47-3DED17F0AC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684918"/>
              </p:ext>
            </p:extLst>
          </p:nvPr>
        </p:nvGraphicFramePr>
        <p:xfrm>
          <a:off x="3874878" y="2125141"/>
          <a:ext cx="751133" cy="41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3" name="Equation" r:id="rId3" imgW="431613" imgH="342751" progId="Equation.3">
                  <p:embed/>
                </p:oleObj>
              </mc:Choice>
              <mc:Fallback>
                <p:oleObj name="Equation" r:id="rId3" imgW="431613" imgH="342751" progId="Equation.3">
                  <p:embed/>
                  <p:pic>
                    <p:nvPicPr>
                      <p:cNvPr id="63516" name="Object 5">
                        <a:extLst>
                          <a:ext uri="{FF2B5EF4-FFF2-40B4-BE49-F238E27FC236}">
                            <a16:creationId xmlns:a16="http://schemas.microsoft.com/office/drawing/2014/main" id="{7F91DAA3-B6D5-4F3A-A4DE-09A1C89558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4878" y="2125141"/>
                        <a:ext cx="751133" cy="417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6">
            <a:extLst>
              <a:ext uri="{FF2B5EF4-FFF2-40B4-BE49-F238E27FC236}">
                <a16:creationId xmlns:a16="http://schemas.microsoft.com/office/drawing/2014/main" id="{05758D1D-2BC6-450A-95A3-0DEE8FA469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752239"/>
              </p:ext>
            </p:extLst>
          </p:nvPr>
        </p:nvGraphicFramePr>
        <p:xfrm>
          <a:off x="2885429" y="2630896"/>
          <a:ext cx="905379" cy="54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4" name="Equation" r:id="rId5" imgW="609600" imgH="419100" progId="Equation.3">
                  <p:embed/>
                </p:oleObj>
              </mc:Choice>
              <mc:Fallback>
                <p:oleObj name="Equation" r:id="rId5" imgW="609600" imgH="419100" progId="Equation.3">
                  <p:embed/>
                  <p:pic>
                    <p:nvPicPr>
                      <p:cNvPr id="63517" name="Object 6">
                        <a:extLst>
                          <a:ext uri="{FF2B5EF4-FFF2-40B4-BE49-F238E27FC236}">
                            <a16:creationId xmlns:a16="http://schemas.microsoft.com/office/drawing/2014/main" id="{45AB5FCC-9577-4041-BE69-C338CF1784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5429" y="2630896"/>
                        <a:ext cx="905379" cy="54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61">
            <a:extLst>
              <a:ext uri="{FF2B5EF4-FFF2-40B4-BE49-F238E27FC236}">
                <a16:creationId xmlns:a16="http://schemas.microsoft.com/office/drawing/2014/main" id="{106B512A-6DEB-4F23-B8C3-0CFDE8B04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304" y="954469"/>
            <a:ext cx="810025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240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If the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 independent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events X</a:t>
            </a:r>
            <a:r>
              <a:rPr lang="en-US" altLang="sv-SE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i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have the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mean </a:t>
            </a:r>
            <a:r>
              <a:rPr lang="en-US" altLang="sv-SE" sz="1800" dirty="0">
                <a:solidFill>
                  <a:srgbClr val="6600FF"/>
                </a:solidFill>
                <a:latin typeface="Symbol" panose="05050102010706020507" pitchFamily="18" charset="2"/>
              </a:rPr>
              <a:t>m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and the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variance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6600FF"/>
                </a:solidFill>
                <a:latin typeface="Symbol" panose="05050102010706020507" pitchFamily="18" charset="2"/>
              </a:rPr>
              <a:t>s</a:t>
            </a:r>
            <a:r>
              <a:rPr lang="en-US" altLang="sv-SE" sz="1800" baseline="30000" dirty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</a:p>
          <a:p>
            <a:pPr algn="ctr" eaLnBrk="1" hangingPunct="1">
              <a:spcBef>
                <a:spcPts val="240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then</a:t>
            </a:r>
          </a:p>
          <a:p>
            <a:pPr algn="ctr" eaLnBrk="1" hangingPunct="1">
              <a:spcBef>
                <a:spcPts val="240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               has the mean N</a:t>
            </a:r>
            <a:r>
              <a:rPr lang="en-US" altLang="sv-SE" sz="1800" dirty="0">
                <a:solidFill>
                  <a:srgbClr val="6600FF"/>
                </a:solidFill>
                <a:latin typeface="Symbol" panose="05050102010706020507" pitchFamily="18" charset="2"/>
              </a:rPr>
              <a:t>m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and the variance N</a:t>
            </a:r>
            <a:r>
              <a:rPr lang="en-US" altLang="sv-SE" sz="1800" dirty="0">
                <a:solidFill>
                  <a:srgbClr val="6600FF"/>
                </a:solidFill>
                <a:latin typeface="Symbol" panose="05050102010706020507" pitchFamily="18" charset="2"/>
              </a:rPr>
              <a:t>s</a:t>
            </a:r>
            <a:r>
              <a:rPr lang="en-US" altLang="sv-SE" sz="1800" baseline="30000" dirty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46" name="Object 7">
            <a:extLst>
              <a:ext uri="{FF2B5EF4-FFF2-40B4-BE49-F238E27FC236}">
                <a16:creationId xmlns:a16="http://schemas.microsoft.com/office/drawing/2014/main" id="{D0170554-6A1A-4D96-934A-0C339E1F70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326176"/>
              </p:ext>
            </p:extLst>
          </p:nvPr>
        </p:nvGraphicFramePr>
        <p:xfrm>
          <a:off x="6637642" y="3970557"/>
          <a:ext cx="984508" cy="556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5" name="Equation" r:id="rId7" imgW="507780" imgH="444307" progId="Equation.3">
                  <p:embed/>
                </p:oleObj>
              </mc:Choice>
              <mc:Fallback>
                <p:oleObj name="Equation" r:id="rId7" imgW="507780" imgH="444307" progId="Equation.3">
                  <p:embed/>
                  <p:pic>
                    <p:nvPicPr>
                      <p:cNvPr id="37" name="Object 7">
                        <a:extLst>
                          <a:ext uri="{FF2B5EF4-FFF2-40B4-BE49-F238E27FC236}">
                            <a16:creationId xmlns:a16="http://schemas.microsoft.com/office/drawing/2014/main" id="{5203EC1C-126C-429F-B28F-40625B0E1F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7642" y="3970557"/>
                        <a:ext cx="984508" cy="5564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7">
            <a:extLst>
              <a:ext uri="{FF2B5EF4-FFF2-40B4-BE49-F238E27FC236}">
                <a16:creationId xmlns:a16="http://schemas.microsoft.com/office/drawing/2014/main" id="{1931EFE0-BD85-4EDF-944A-504B51C8A0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8883733"/>
              </p:ext>
            </p:extLst>
          </p:nvPr>
        </p:nvGraphicFramePr>
        <p:xfrm>
          <a:off x="3938071" y="3299422"/>
          <a:ext cx="984508" cy="556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6" name="Equation" r:id="rId7" imgW="507780" imgH="444307" progId="Equation.3">
                  <p:embed/>
                </p:oleObj>
              </mc:Choice>
              <mc:Fallback>
                <p:oleObj name="Equation" r:id="rId7" imgW="507780" imgH="444307" progId="Equation.3">
                  <p:embed/>
                  <p:pic>
                    <p:nvPicPr>
                      <p:cNvPr id="37" name="Object 7">
                        <a:extLst>
                          <a:ext uri="{FF2B5EF4-FFF2-40B4-BE49-F238E27FC236}">
                            <a16:creationId xmlns:a16="http://schemas.microsoft.com/office/drawing/2014/main" id="{5203EC1C-126C-429F-B28F-40625B0E1F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8071" y="3299422"/>
                        <a:ext cx="984508" cy="5564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061">
            <a:extLst>
              <a:ext uri="{FF2B5EF4-FFF2-40B4-BE49-F238E27FC236}">
                <a16:creationId xmlns:a16="http://schemas.microsoft.com/office/drawing/2014/main" id="{2E2E2456-0F1E-4C99-9E14-877EEE0273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303" y="2748923"/>
            <a:ext cx="81002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240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sym typeface="Wingdings" panose="05000000000000000000" pitchFamily="2" charset="2"/>
              </a:rPr>
              <a:t>                 i.e.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sym typeface="Wingdings" panose="05000000000000000000" pitchFamily="2" charset="2"/>
              </a:rPr>
              <a:t>the sample mean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has the mean </a:t>
            </a:r>
            <a:r>
              <a:rPr lang="en-US" altLang="sv-SE" sz="1800" dirty="0">
                <a:solidFill>
                  <a:srgbClr val="6600FF"/>
                </a:solidFill>
                <a:latin typeface="Symbol" panose="05050102010706020507" pitchFamily="18" charset="2"/>
              </a:rPr>
              <a:t>m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and the variance </a:t>
            </a:r>
            <a:r>
              <a:rPr lang="en-US" altLang="sv-SE" sz="1800" b="1" dirty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altLang="sv-SE" sz="1800" b="1" baseline="30000" dirty="0">
                <a:solidFill>
                  <a:srgbClr val="FF0000"/>
                </a:solidFill>
                <a:latin typeface="Times" panose="02020603050405020304" pitchFamily="18" charset="0"/>
              </a:rPr>
              <a:t>2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/N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             </a:t>
            </a: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Rectangle 1061">
            <a:extLst>
              <a:ext uri="{FF2B5EF4-FFF2-40B4-BE49-F238E27FC236}">
                <a16:creationId xmlns:a16="http://schemas.microsoft.com/office/drawing/2014/main" id="{39DE0197-0DE2-48D3-963F-B42496C52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5871" y="5237399"/>
            <a:ext cx="81002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2400"/>
              </a:spcBef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This is why the normal distribution is so important</a:t>
            </a:r>
          </a:p>
        </p:txBody>
      </p:sp>
      <p:sp>
        <p:nvSpPr>
          <p:cNvPr id="17" name="Rectangle 1061">
            <a:extLst>
              <a:ext uri="{FF2B5EF4-FFF2-40B4-BE49-F238E27FC236}">
                <a16:creationId xmlns:a16="http://schemas.microsoft.com/office/drawing/2014/main" id="{7E167360-D5E0-474D-A5CE-00F912A78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0593" y="3414098"/>
            <a:ext cx="81002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240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i.e.                         has the mean </a:t>
            </a:r>
            <a:r>
              <a:rPr lang="en-US" altLang="sv-SE" sz="1800" dirty="0">
                <a:solidFill>
                  <a:srgbClr val="6600FF"/>
                </a:solidFill>
                <a:latin typeface="Symbol" panose="05050102010706020507" pitchFamily="18" charset="2"/>
              </a:rPr>
              <a:t>0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and the variance </a:t>
            </a:r>
            <a:r>
              <a:rPr lang="en-US" altLang="sv-SE" sz="1800" dirty="0">
                <a:solidFill>
                  <a:srgbClr val="6600FF"/>
                </a:solidFill>
                <a:latin typeface="Symbol" panose="05050102010706020507" pitchFamily="18" charset="2"/>
              </a:rPr>
              <a:t>1</a:t>
            </a: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8" name="Rectangle 1061">
            <a:extLst>
              <a:ext uri="{FF2B5EF4-FFF2-40B4-BE49-F238E27FC236}">
                <a16:creationId xmlns:a16="http://schemas.microsoft.com/office/drawing/2014/main" id="{BA58A809-AF7B-4B73-B81C-8850671A6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301" y="4085783"/>
            <a:ext cx="810025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2400"/>
              </a:spcBef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central limit theorem claims that for large Ns                  is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normally distributed</a:t>
            </a:r>
          </a:p>
          <a:p>
            <a:pPr algn="ctr">
              <a:spcBef>
                <a:spcPts val="2400"/>
              </a:spcBef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i.e. it has the limit distribution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N(0,1) </a:t>
            </a:r>
          </a:p>
        </p:txBody>
      </p:sp>
      <p:sp>
        <p:nvSpPr>
          <p:cNvPr id="20" name="Rectangle 1061">
            <a:extLst>
              <a:ext uri="{FF2B5EF4-FFF2-40B4-BE49-F238E27FC236}">
                <a16:creationId xmlns:a16="http://schemas.microsoft.com/office/drawing/2014/main" id="{5A59C650-127F-4651-9153-91BC9A12A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5871" y="5774395"/>
            <a:ext cx="81002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Quadrupling the number of measurements -&gt; halves the statistical error</a:t>
            </a:r>
          </a:p>
        </p:txBody>
      </p:sp>
    </p:spTree>
    <p:extLst>
      <p:ext uri="{BB962C8B-B14F-4D97-AF65-F5344CB8AC3E}">
        <p14:creationId xmlns:p14="http://schemas.microsoft.com/office/powerpoint/2010/main" val="16544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Group 257">
            <a:extLst>
              <a:ext uri="{FF2B5EF4-FFF2-40B4-BE49-F238E27FC236}">
                <a16:creationId xmlns:a16="http://schemas.microsoft.com/office/drawing/2014/main" id="{EBCC9068-E797-4F5E-A3B4-F23D0C5A4EFD}"/>
              </a:ext>
            </a:extLst>
          </p:cNvPr>
          <p:cNvGrpSpPr/>
          <p:nvPr/>
        </p:nvGrpSpPr>
        <p:grpSpPr>
          <a:xfrm>
            <a:off x="8554927" y="3826158"/>
            <a:ext cx="3422216" cy="1690587"/>
            <a:chOff x="9038681" y="4051483"/>
            <a:chExt cx="2938462" cy="1465262"/>
          </a:xfrm>
        </p:grpSpPr>
        <p:sp>
          <p:nvSpPr>
            <p:cNvPr id="117" name="Line 162">
              <a:extLst>
                <a:ext uri="{FF2B5EF4-FFF2-40B4-BE49-F238E27FC236}">
                  <a16:creationId xmlns:a16="http://schemas.microsoft.com/office/drawing/2014/main" id="{33F782D8-72DC-4D52-9067-2A751F15E1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4431" y="4072120"/>
              <a:ext cx="1587" cy="12430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8" name="Line 163">
              <a:extLst>
                <a:ext uri="{FF2B5EF4-FFF2-40B4-BE49-F238E27FC236}">
                  <a16:creationId xmlns:a16="http://schemas.microsoft.com/office/drawing/2014/main" id="{DD178D45-7965-4FF5-9EA8-ABB0E52956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05381" y="5315133"/>
              <a:ext cx="25336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9" name="Line 164">
              <a:extLst>
                <a:ext uri="{FF2B5EF4-FFF2-40B4-BE49-F238E27FC236}">
                  <a16:creationId xmlns:a16="http://schemas.microsoft.com/office/drawing/2014/main" id="{7D21A6F5-FD58-4332-802D-D4D5B23543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4431" y="4072120"/>
              <a:ext cx="1587" cy="12430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0" name="Line 165">
              <a:extLst>
                <a:ext uri="{FF2B5EF4-FFF2-40B4-BE49-F238E27FC236}">
                  <a16:creationId xmlns:a16="http://schemas.microsoft.com/office/drawing/2014/main" id="{41CD3BC2-55E4-4ECE-B9A8-AB467BF263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4431" y="5297670"/>
              <a:ext cx="1587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1" name="Line 166">
              <a:extLst>
                <a:ext uri="{FF2B5EF4-FFF2-40B4-BE49-F238E27FC236}">
                  <a16:creationId xmlns:a16="http://schemas.microsoft.com/office/drawing/2014/main" id="{97CF9F8E-899E-491B-B83B-2730DB29E1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072120"/>
              <a:ext cx="15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2" name="Rectangle 167">
              <a:extLst>
                <a:ext uri="{FF2B5EF4-FFF2-40B4-BE49-F238E27FC236}">
                  <a16:creationId xmlns:a16="http://schemas.microsoft.com/office/drawing/2014/main" id="{53281A14-2CAB-4162-AD0C-E63ECB5CB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681" y="5332595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23" name="Line 168">
              <a:extLst>
                <a:ext uri="{FF2B5EF4-FFF2-40B4-BE49-F238E27FC236}">
                  <a16:creationId xmlns:a16="http://schemas.microsoft.com/office/drawing/2014/main" id="{D1D2E2CD-C92B-4640-9D55-5773832592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75256" y="5297670"/>
              <a:ext cx="3175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4" name="Rectangle 170">
              <a:extLst>
                <a:ext uri="{FF2B5EF4-FFF2-40B4-BE49-F238E27FC236}">
                  <a16:creationId xmlns:a16="http://schemas.microsoft.com/office/drawing/2014/main" id="{95C5279B-0385-4DE0-A331-B9D02EE14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0331" y="5332595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25" name="Line 171">
              <a:extLst>
                <a:ext uri="{FF2B5EF4-FFF2-40B4-BE49-F238E27FC236}">
                  <a16:creationId xmlns:a16="http://schemas.microsoft.com/office/drawing/2014/main" id="{DE5C799C-D0F0-47CD-860B-D35FFC91AB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27668" y="5297670"/>
              <a:ext cx="1588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6" name="Rectangle 173">
              <a:extLst>
                <a:ext uri="{FF2B5EF4-FFF2-40B4-BE49-F238E27FC236}">
                  <a16:creationId xmlns:a16="http://schemas.microsoft.com/office/drawing/2014/main" id="{5E6E6708-80AA-4E5C-B9F6-A7DC08093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5918" y="5332595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4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27" name="Line 174">
              <a:extLst>
                <a:ext uri="{FF2B5EF4-FFF2-40B4-BE49-F238E27FC236}">
                  <a16:creationId xmlns:a16="http://schemas.microsoft.com/office/drawing/2014/main" id="{7F0E181C-E65D-4B68-97D2-22E8CF19A4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83256" y="5297670"/>
              <a:ext cx="3175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8" name="Rectangle 176">
              <a:extLst>
                <a:ext uri="{FF2B5EF4-FFF2-40B4-BE49-F238E27FC236}">
                  <a16:creationId xmlns:a16="http://schemas.microsoft.com/office/drawing/2014/main" id="{F0002161-7318-4E20-9E6C-1F8253037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8331" y="5332595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6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29" name="Line 177">
              <a:extLst>
                <a:ext uri="{FF2B5EF4-FFF2-40B4-BE49-F238E27FC236}">
                  <a16:creationId xmlns:a16="http://schemas.microsoft.com/office/drawing/2014/main" id="{7BAF22BF-90E3-41BB-8825-F244FD5B66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35668" y="5297670"/>
              <a:ext cx="1588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0" name="Rectangle 179">
              <a:extLst>
                <a:ext uri="{FF2B5EF4-FFF2-40B4-BE49-F238E27FC236}">
                  <a16:creationId xmlns:a16="http://schemas.microsoft.com/office/drawing/2014/main" id="{676EB3D7-7741-4314-851D-B7EC42308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331" y="5332595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8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31" name="Line 180">
              <a:extLst>
                <a:ext uri="{FF2B5EF4-FFF2-40B4-BE49-F238E27FC236}">
                  <a16:creationId xmlns:a16="http://schemas.microsoft.com/office/drawing/2014/main" id="{CBAC950D-8AC3-4825-89AB-FB3839FBEF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89668" y="5297670"/>
              <a:ext cx="1588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2" name="Rectangle 182">
              <a:extLst>
                <a:ext uri="{FF2B5EF4-FFF2-40B4-BE49-F238E27FC236}">
                  <a16:creationId xmlns:a16="http://schemas.microsoft.com/office/drawing/2014/main" id="{557B4FD8-DC9A-4519-B89E-91C7359F1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37281" y="5332595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33" name="Line 183">
              <a:extLst>
                <a:ext uri="{FF2B5EF4-FFF2-40B4-BE49-F238E27FC236}">
                  <a16:creationId xmlns:a16="http://schemas.microsoft.com/office/drawing/2014/main" id="{A110C57E-A28C-43BD-9017-0317DD5940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42081" y="5297670"/>
              <a:ext cx="1587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4" name="Rectangle 185">
              <a:extLst>
                <a:ext uri="{FF2B5EF4-FFF2-40B4-BE49-F238E27FC236}">
                  <a16:creationId xmlns:a16="http://schemas.microsoft.com/office/drawing/2014/main" id="{F3EF9FC1-8ED4-4D48-8D2B-91CE8F410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2868" y="5332595"/>
              <a:ext cx="1698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35" name="Line 186">
              <a:extLst>
                <a:ext uri="{FF2B5EF4-FFF2-40B4-BE49-F238E27FC236}">
                  <a16:creationId xmlns:a16="http://schemas.microsoft.com/office/drawing/2014/main" id="{5203DEAA-B34B-4511-9B02-6389C8ECA7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97668" y="5297670"/>
              <a:ext cx="1588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6" name="Rectangle 188">
              <a:extLst>
                <a:ext uri="{FF2B5EF4-FFF2-40B4-BE49-F238E27FC236}">
                  <a16:creationId xmlns:a16="http://schemas.microsoft.com/office/drawing/2014/main" id="{CEED14BA-5CE3-4E36-820F-EB46EE5B9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5281" y="5332595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14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37" name="Line 189">
              <a:extLst>
                <a:ext uri="{FF2B5EF4-FFF2-40B4-BE49-F238E27FC236}">
                  <a16:creationId xmlns:a16="http://schemas.microsoft.com/office/drawing/2014/main" id="{75CA4405-D924-4E89-AEF6-540300D60C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350081" y="5297670"/>
              <a:ext cx="1587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8" name="Rectangle 191">
              <a:extLst>
                <a:ext uri="{FF2B5EF4-FFF2-40B4-BE49-F238E27FC236}">
                  <a16:creationId xmlns:a16="http://schemas.microsoft.com/office/drawing/2014/main" id="{31F9A2AF-FC0C-4F1B-B2D5-540635D83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0868" y="5332595"/>
              <a:ext cx="1698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16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39" name="Line 192">
              <a:extLst>
                <a:ext uri="{FF2B5EF4-FFF2-40B4-BE49-F238E27FC236}">
                  <a16:creationId xmlns:a16="http://schemas.microsoft.com/office/drawing/2014/main" id="{DAF8F773-B2DF-4063-9EC1-73C783E292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600906" y="5297670"/>
              <a:ext cx="3175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0" name="Rectangle 194">
              <a:extLst>
                <a:ext uri="{FF2B5EF4-FFF2-40B4-BE49-F238E27FC236}">
                  <a16:creationId xmlns:a16="http://schemas.microsoft.com/office/drawing/2014/main" id="{E81CFD81-491A-4283-B742-9C33F1C8E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3281" y="5332595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18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41" name="Line 195">
              <a:extLst>
                <a:ext uri="{FF2B5EF4-FFF2-40B4-BE49-F238E27FC236}">
                  <a16:creationId xmlns:a16="http://schemas.microsoft.com/office/drawing/2014/main" id="{943E4EB2-3023-4259-B4DB-FC2F92C6E1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858081" y="5297670"/>
              <a:ext cx="1587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2" name="Rectangle 197">
              <a:extLst>
                <a:ext uri="{FF2B5EF4-FFF2-40B4-BE49-F238E27FC236}">
                  <a16:creationId xmlns:a16="http://schemas.microsoft.com/office/drawing/2014/main" id="{5B816E74-6278-48C5-BE30-8C1ACD5B2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07281" y="5332595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20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43" name="Line 198">
              <a:extLst>
                <a:ext uri="{FF2B5EF4-FFF2-40B4-BE49-F238E27FC236}">
                  <a16:creationId xmlns:a16="http://schemas.microsoft.com/office/drawing/2014/main" id="{2601C139-B399-4810-A046-FE7211F4F3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05381" y="5324658"/>
              <a:ext cx="222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" name="Line 199">
              <a:extLst>
                <a:ext uri="{FF2B5EF4-FFF2-40B4-BE49-F238E27FC236}">
                  <a16:creationId xmlns:a16="http://schemas.microsoft.com/office/drawing/2014/main" id="{11D9D85E-0C8F-48A7-91CF-62A97267B7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810456" y="5324658"/>
              <a:ext cx="2857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" name="Rectangle 200">
              <a:extLst>
                <a:ext uri="{FF2B5EF4-FFF2-40B4-BE49-F238E27FC236}">
                  <a16:creationId xmlns:a16="http://schemas.microsoft.com/office/drawing/2014/main" id="{E8E74C99-98BC-4212-93A4-F5A3D4DCA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6468" y="529608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46" name="Line 201">
              <a:extLst>
                <a:ext uri="{FF2B5EF4-FFF2-40B4-BE49-F238E27FC236}">
                  <a16:creationId xmlns:a16="http://schemas.microsoft.com/office/drawing/2014/main" id="{557A2119-876E-4C1C-A9F3-28936684B6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5177020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" name="Rectangle 203">
              <a:extLst>
                <a:ext uri="{FF2B5EF4-FFF2-40B4-BE49-F238E27FC236}">
                  <a16:creationId xmlns:a16="http://schemas.microsoft.com/office/drawing/2014/main" id="{E5AA6B32-B266-45C7-8C96-AA713599A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5157970"/>
              <a:ext cx="296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0.02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48" name="Line 204">
              <a:extLst>
                <a:ext uri="{FF2B5EF4-FFF2-40B4-BE49-F238E27FC236}">
                  <a16:creationId xmlns:a16="http://schemas.microsoft.com/office/drawing/2014/main" id="{67A92C73-4CAB-446F-9CE8-ABA482595E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5038908"/>
              <a:ext cx="222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" name="Rectangle 206">
              <a:extLst>
                <a:ext uri="{FF2B5EF4-FFF2-40B4-BE49-F238E27FC236}">
                  <a16:creationId xmlns:a16="http://schemas.microsoft.com/office/drawing/2014/main" id="{AA2DF22B-15DB-431C-9E5A-74F47297E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5021445"/>
              <a:ext cx="296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0.04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50" name="Line 207">
              <a:extLst>
                <a:ext uri="{FF2B5EF4-FFF2-40B4-BE49-F238E27FC236}">
                  <a16:creationId xmlns:a16="http://schemas.microsoft.com/office/drawing/2014/main" id="{37AE79D3-08ED-405A-A623-DA16754BDF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900795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" name="Rectangle 209">
              <a:extLst>
                <a:ext uri="{FF2B5EF4-FFF2-40B4-BE49-F238E27FC236}">
                  <a16:creationId xmlns:a16="http://schemas.microsoft.com/office/drawing/2014/main" id="{3158F527-B82A-40FE-AFC4-6FCAC0210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881745"/>
              <a:ext cx="296862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0.06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52" name="Line 210">
              <a:extLst>
                <a:ext uri="{FF2B5EF4-FFF2-40B4-BE49-F238E27FC236}">
                  <a16:creationId xmlns:a16="http://schemas.microsoft.com/office/drawing/2014/main" id="{9DD18E92-9E08-4E31-8EC5-6E5D057C7F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764270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" name="Rectangle 212">
              <a:extLst>
                <a:ext uri="{FF2B5EF4-FFF2-40B4-BE49-F238E27FC236}">
                  <a16:creationId xmlns:a16="http://schemas.microsoft.com/office/drawing/2014/main" id="{0A57E1C8-79AE-491F-8025-AA390C2EC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742045"/>
              <a:ext cx="3476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0.08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54" name="Line 213">
              <a:extLst>
                <a:ext uri="{FF2B5EF4-FFF2-40B4-BE49-F238E27FC236}">
                  <a16:creationId xmlns:a16="http://schemas.microsoft.com/office/drawing/2014/main" id="{AC3CC2F8-F982-44A6-B264-4961BF9B73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624570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" name="Rectangle 215">
              <a:extLst>
                <a:ext uri="{FF2B5EF4-FFF2-40B4-BE49-F238E27FC236}">
                  <a16:creationId xmlns:a16="http://schemas.microsoft.com/office/drawing/2014/main" id="{22F2B044-8273-44AE-93A8-2C7FD2CFE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7256" y="4603933"/>
              <a:ext cx="2492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0.1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56" name="Line 216">
              <a:extLst>
                <a:ext uri="{FF2B5EF4-FFF2-40B4-BE49-F238E27FC236}">
                  <a16:creationId xmlns:a16="http://schemas.microsoft.com/office/drawing/2014/main" id="{3B6A8AB6-A685-48C5-B804-9691233337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484870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" name="Rectangle 218">
              <a:extLst>
                <a:ext uri="{FF2B5EF4-FFF2-40B4-BE49-F238E27FC236}">
                  <a16:creationId xmlns:a16="http://schemas.microsoft.com/office/drawing/2014/main" id="{B4D540DD-E090-4EFD-8055-95BBA227C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467408"/>
              <a:ext cx="3476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0.12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58" name="Line 219">
              <a:extLst>
                <a:ext uri="{FF2B5EF4-FFF2-40B4-BE49-F238E27FC236}">
                  <a16:creationId xmlns:a16="http://schemas.microsoft.com/office/drawing/2014/main" id="{966CD8EF-C942-47EF-872B-0D669CC858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345170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" name="Rectangle 221">
              <a:extLst>
                <a:ext uri="{FF2B5EF4-FFF2-40B4-BE49-F238E27FC236}">
                  <a16:creationId xmlns:a16="http://schemas.microsoft.com/office/drawing/2014/main" id="{A302729B-2A6B-411E-9B2C-5BE063F09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327708"/>
              <a:ext cx="3476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0.14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60" name="Line 222">
              <a:extLst>
                <a:ext uri="{FF2B5EF4-FFF2-40B4-BE49-F238E27FC236}">
                  <a16:creationId xmlns:a16="http://schemas.microsoft.com/office/drawing/2014/main" id="{2A478ED7-0948-4D3B-BCF8-B043D0026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208645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" name="Rectangle 224">
              <a:extLst>
                <a:ext uri="{FF2B5EF4-FFF2-40B4-BE49-F238E27FC236}">
                  <a16:creationId xmlns:a16="http://schemas.microsoft.com/office/drawing/2014/main" id="{A237D2B6-F34E-4DBC-B2ED-91ABA2457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188008"/>
              <a:ext cx="3476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0.16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62" name="Line 225">
              <a:extLst>
                <a:ext uri="{FF2B5EF4-FFF2-40B4-BE49-F238E27FC236}">
                  <a16:creationId xmlns:a16="http://schemas.microsoft.com/office/drawing/2014/main" id="{AD0AB3ED-C044-4607-9D4F-E1887B784C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072120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3" name="Rectangle 227">
              <a:extLst>
                <a:ext uri="{FF2B5EF4-FFF2-40B4-BE49-F238E27FC236}">
                  <a16:creationId xmlns:a16="http://schemas.microsoft.com/office/drawing/2014/main" id="{F78DAF31-DCB9-46B4-B8B9-E6B5517C5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051483"/>
              <a:ext cx="3476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0.18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64" name="Line 230">
              <a:extLst>
                <a:ext uri="{FF2B5EF4-FFF2-40B4-BE49-F238E27FC236}">
                  <a16:creationId xmlns:a16="http://schemas.microsoft.com/office/drawing/2014/main" id="{AD0EFAA1-154F-4F69-A0BC-FD2DD922F7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4431" y="4072120"/>
              <a:ext cx="1587" cy="12430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5" name="Line 231">
              <a:extLst>
                <a:ext uri="{FF2B5EF4-FFF2-40B4-BE49-F238E27FC236}">
                  <a16:creationId xmlns:a16="http://schemas.microsoft.com/office/drawing/2014/main" id="{931FA893-3567-46ED-A2E6-513DFD91D0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33968" y="5313545"/>
              <a:ext cx="30163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6" name="Line 232">
              <a:extLst>
                <a:ext uri="{FF2B5EF4-FFF2-40B4-BE49-F238E27FC236}">
                  <a16:creationId xmlns:a16="http://schemas.microsoft.com/office/drawing/2014/main" id="{A3F59BE8-9D9E-4333-98BD-A23457B77B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46668" y="5304020"/>
              <a:ext cx="158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7" name="Line 233">
              <a:extLst>
                <a:ext uri="{FF2B5EF4-FFF2-40B4-BE49-F238E27FC236}">
                  <a16:creationId xmlns:a16="http://schemas.microsoft.com/office/drawing/2014/main" id="{9D220052-2F7E-4DD6-8E78-54492D178D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59381" y="5313545"/>
              <a:ext cx="285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8" name="Line 234">
              <a:extLst>
                <a:ext uri="{FF2B5EF4-FFF2-40B4-BE49-F238E27FC236}">
                  <a16:creationId xmlns:a16="http://schemas.microsoft.com/office/drawing/2014/main" id="{F3B12144-AB4E-44AF-8C8B-AAB4189C93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75256" y="5304020"/>
              <a:ext cx="317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9" name="Line 235">
              <a:extLst>
                <a:ext uri="{FF2B5EF4-FFF2-40B4-BE49-F238E27FC236}">
                  <a16:creationId xmlns:a16="http://schemas.microsoft.com/office/drawing/2014/main" id="{D494CD08-8ED0-4E4C-871F-E7B6659BC5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87968" y="5307195"/>
              <a:ext cx="2698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0" name="Line 236">
              <a:extLst>
                <a:ext uri="{FF2B5EF4-FFF2-40B4-BE49-F238E27FC236}">
                  <a16:creationId xmlns:a16="http://schemas.microsoft.com/office/drawing/2014/main" id="{5882743F-0172-4FFB-95C3-C2E7492D2D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02256" y="5297670"/>
              <a:ext cx="3175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1" name="Line 237">
              <a:extLst>
                <a:ext uri="{FF2B5EF4-FFF2-40B4-BE49-F238E27FC236}">
                  <a16:creationId xmlns:a16="http://schemas.microsoft.com/office/drawing/2014/main" id="{104C0719-32C4-4EAB-B537-5E84FF980D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14968" y="5283383"/>
              <a:ext cx="26988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2" name="Line 238">
              <a:extLst>
                <a:ext uri="{FF2B5EF4-FFF2-40B4-BE49-F238E27FC236}">
                  <a16:creationId xmlns:a16="http://schemas.microsoft.com/office/drawing/2014/main" id="{6BD773E1-5453-4C66-97DD-4357A9E43B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27668" y="5273858"/>
              <a:ext cx="1588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3" name="Line 239">
              <a:extLst>
                <a:ext uri="{FF2B5EF4-FFF2-40B4-BE49-F238E27FC236}">
                  <a16:creationId xmlns:a16="http://schemas.microsoft.com/office/drawing/2014/main" id="{C7972CCD-70AA-4CD2-BACB-BC7F0E71D2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40381" y="5213533"/>
              <a:ext cx="26987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4" name="Line 240">
              <a:extLst>
                <a:ext uri="{FF2B5EF4-FFF2-40B4-BE49-F238E27FC236}">
                  <a16:creationId xmlns:a16="http://schemas.microsoft.com/office/drawing/2014/main" id="{DDCC7323-3FB6-45EC-B457-DC0D8B2BBB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54668" y="5204008"/>
              <a:ext cx="1588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5" name="Line 241">
              <a:extLst>
                <a:ext uri="{FF2B5EF4-FFF2-40B4-BE49-F238E27FC236}">
                  <a16:creationId xmlns:a16="http://schemas.microsoft.com/office/drawing/2014/main" id="{2A4B30CB-E9B7-45AA-A634-327B536B32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67381" y="5057958"/>
              <a:ext cx="2857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6" name="Line 242">
              <a:extLst>
                <a:ext uri="{FF2B5EF4-FFF2-40B4-BE49-F238E27FC236}">
                  <a16:creationId xmlns:a16="http://schemas.microsoft.com/office/drawing/2014/main" id="{4F38B351-2680-4DAD-8959-2974F42F78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3256" y="5050020"/>
              <a:ext cx="3175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7" name="Line 243">
              <a:extLst>
                <a:ext uri="{FF2B5EF4-FFF2-40B4-BE49-F238E27FC236}">
                  <a16:creationId xmlns:a16="http://schemas.microsoft.com/office/drawing/2014/main" id="{3BA25267-A404-4E09-BB9D-583D591F93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95968" y="4803958"/>
              <a:ext cx="26988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8" name="Line 244">
              <a:extLst>
                <a:ext uri="{FF2B5EF4-FFF2-40B4-BE49-F238E27FC236}">
                  <a16:creationId xmlns:a16="http://schemas.microsoft.com/office/drawing/2014/main" id="{2E178850-A083-40E6-BA49-20E3EEF573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08668" y="4796020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9" name="Line 245">
              <a:extLst>
                <a:ext uri="{FF2B5EF4-FFF2-40B4-BE49-F238E27FC236}">
                  <a16:creationId xmlns:a16="http://schemas.microsoft.com/office/drawing/2014/main" id="{01D27AF4-9B33-4230-8D1C-0B0CFCAE91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1381" y="4483283"/>
              <a:ext cx="26987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0" name="Line 246">
              <a:extLst>
                <a:ext uri="{FF2B5EF4-FFF2-40B4-BE49-F238E27FC236}">
                  <a16:creationId xmlns:a16="http://schemas.microsoft.com/office/drawing/2014/main" id="{06933082-CDA8-404E-8DF3-AB924A3638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5668" y="4475345"/>
              <a:ext cx="1588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1" name="Line 247">
              <a:extLst>
                <a:ext uri="{FF2B5EF4-FFF2-40B4-BE49-F238E27FC236}">
                  <a16:creationId xmlns:a16="http://schemas.microsoft.com/office/drawing/2014/main" id="{DC7269C2-01E2-4AD5-8482-C09653C324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48381" y="4208645"/>
              <a:ext cx="26987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2" name="Line 248">
              <a:extLst>
                <a:ext uri="{FF2B5EF4-FFF2-40B4-BE49-F238E27FC236}">
                  <a16:creationId xmlns:a16="http://schemas.microsoft.com/office/drawing/2014/main" id="{E32477A9-FF63-4719-98AA-90B9DACAA3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61081" y="4199120"/>
              <a:ext cx="1587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" name="Line 249">
              <a:extLst>
                <a:ext uri="{FF2B5EF4-FFF2-40B4-BE49-F238E27FC236}">
                  <a16:creationId xmlns:a16="http://schemas.microsoft.com/office/drawing/2014/main" id="{06B4AFED-A3F1-4073-AB7F-AE4DCD9336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72206" y="4095933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" name="Line 250">
              <a:extLst>
                <a:ext uri="{FF2B5EF4-FFF2-40B4-BE49-F238E27FC236}">
                  <a16:creationId xmlns:a16="http://schemas.microsoft.com/office/drawing/2014/main" id="{683704A2-A210-4CDF-B6FC-7FCBD623C5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89668" y="4087995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" name="Line 251">
              <a:extLst>
                <a:ext uri="{FF2B5EF4-FFF2-40B4-BE49-F238E27FC236}">
                  <a16:creationId xmlns:a16="http://schemas.microsoft.com/office/drawing/2014/main" id="{FF902A9B-E71F-4D5E-A2D2-6245F9D87D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02381" y="4208645"/>
              <a:ext cx="26987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" name="Line 252">
              <a:extLst>
                <a:ext uri="{FF2B5EF4-FFF2-40B4-BE49-F238E27FC236}">
                  <a16:creationId xmlns:a16="http://schemas.microsoft.com/office/drawing/2014/main" id="{6BFC948D-4EEC-4194-8FC8-BB91A7EE3B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16668" y="4199120"/>
              <a:ext cx="1588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" name="Line 253">
              <a:extLst>
                <a:ext uri="{FF2B5EF4-FFF2-40B4-BE49-F238E27FC236}">
                  <a16:creationId xmlns:a16="http://schemas.microsoft.com/office/drawing/2014/main" id="{1850EF6D-62F9-48E1-A61D-9F4475199C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29381" y="4483283"/>
              <a:ext cx="26987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" name="Line 254">
              <a:extLst>
                <a:ext uri="{FF2B5EF4-FFF2-40B4-BE49-F238E27FC236}">
                  <a16:creationId xmlns:a16="http://schemas.microsoft.com/office/drawing/2014/main" id="{F8A14F9F-709D-447F-BEEF-3DE0FA36D4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42081" y="4475345"/>
              <a:ext cx="1587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" name="Line 255">
              <a:extLst>
                <a:ext uri="{FF2B5EF4-FFF2-40B4-BE49-F238E27FC236}">
                  <a16:creationId xmlns:a16="http://schemas.microsoft.com/office/drawing/2014/main" id="{B4E31237-E3DB-46DC-9005-B3341BAB46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53206" y="4803958"/>
              <a:ext cx="2857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" name="Line 256">
              <a:extLst>
                <a:ext uri="{FF2B5EF4-FFF2-40B4-BE49-F238E27FC236}">
                  <a16:creationId xmlns:a16="http://schemas.microsoft.com/office/drawing/2014/main" id="{3148A5BF-E001-41DC-B134-A98DC52846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69081" y="4796020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1" name="Line 257">
              <a:extLst>
                <a:ext uri="{FF2B5EF4-FFF2-40B4-BE49-F238E27FC236}">
                  <a16:creationId xmlns:a16="http://schemas.microsoft.com/office/drawing/2014/main" id="{2B3DA778-9E60-4863-9901-6B25386C4B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80206" y="5057958"/>
              <a:ext cx="30162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" name="Line 258">
              <a:extLst>
                <a:ext uri="{FF2B5EF4-FFF2-40B4-BE49-F238E27FC236}">
                  <a16:creationId xmlns:a16="http://schemas.microsoft.com/office/drawing/2014/main" id="{CBA95AE5-11EF-46AA-B764-71C7E42F04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97668" y="5050020"/>
              <a:ext cx="1588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" name="Line 259">
              <a:extLst>
                <a:ext uri="{FF2B5EF4-FFF2-40B4-BE49-F238E27FC236}">
                  <a16:creationId xmlns:a16="http://schemas.microsoft.com/office/drawing/2014/main" id="{1173E154-28FC-4135-8839-F2E8CFFF6C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10381" y="5213533"/>
              <a:ext cx="26987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" name="Line 260">
              <a:extLst>
                <a:ext uri="{FF2B5EF4-FFF2-40B4-BE49-F238E27FC236}">
                  <a16:creationId xmlns:a16="http://schemas.microsoft.com/office/drawing/2014/main" id="{B2D231C3-B217-4E99-91C0-00D0DB5FA7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23081" y="5204008"/>
              <a:ext cx="1587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5" name="Line 261">
              <a:extLst>
                <a:ext uri="{FF2B5EF4-FFF2-40B4-BE49-F238E27FC236}">
                  <a16:creationId xmlns:a16="http://schemas.microsoft.com/office/drawing/2014/main" id="{553D6B35-B612-471C-A7A9-7DE0B5D525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37381" y="5283383"/>
              <a:ext cx="2540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" name="Line 262">
              <a:extLst>
                <a:ext uri="{FF2B5EF4-FFF2-40B4-BE49-F238E27FC236}">
                  <a16:creationId xmlns:a16="http://schemas.microsoft.com/office/drawing/2014/main" id="{17939596-C8D5-4A51-988E-56CCD5E128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50081" y="5273858"/>
              <a:ext cx="1587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" name="Line 263">
              <a:extLst>
                <a:ext uri="{FF2B5EF4-FFF2-40B4-BE49-F238E27FC236}">
                  <a16:creationId xmlns:a16="http://schemas.microsoft.com/office/drawing/2014/main" id="{D13E1320-C4CA-4005-9318-91B157D8D6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61206" y="5307195"/>
              <a:ext cx="285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" name="Line 264">
              <a:extLst>
                <a:ext uri="{FF2B5EF4-FFF2-40B4-BE49-F238E27FC236}">
                  <a16:creationId xmlns:a16="http://schemas.microsoft.com/office/drawing/2014/main" id="{436419A9-EFBD-48B7-B77C-0EF094485A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7081" y="5297670"/>
              <a:ext cx="1587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" name="Line 265">
              <a:extLst>
                <a:ext uri="{FF2B5EF4-FFF2-40B4-BE49-F238E27FC236}">
                  <a16:creationId xmlns:a16="http://schemas.microsoft.com/office/drawing/2014/main" id="{B1F21EB1-DC60-46BD-BD43-695A45E854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88206" y="5313545"/>
              <a:ext cx="30162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" name="Line 266">
              <a:extLst>
                <a:ext uri="{FF2B5EF4-FFF2-40B4-BE49-F238E27FC236}">
                  <a16:creationId xmlns:a16="http://schemas.microsoft.com/office/drawing/2014/main" id="{F72F812E-D410-484B-9333-29013B672B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600906" y="5304020"/>
              <a:ext cx="317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" name="Line 267">
              <a:extLst>
                <a:ext uri="{FF2B5EF4-FFF2-40B4-BE49-F238E27FC236}">
                  <a16:creationId xmlns:a16="http://schemas.microsoft.com/office/drawing/2014/main" id="{BE2DA88B-6833-4FD5-8BF6-5FB4B3E4C4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18381" y="5313545"/>
              <a:ext cx="26987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2" name="Line 268">
              <a:extLst>
                <a:ext uri="{FF2B5EF4-FFF2-40B4-BE49-F238E27FC236}">
                  <a16:creationId xmlns:a16="http://schemas.microsoft.com/office/drawing/2014/main" id="{1E10787A-86C7-467E-9735-84BC8AA26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31081" y="5304020"/>
              <a:ext cx="1587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3" name="Line 269">
              <a:extLst>
                <a:ext uri="{FF2B5EF4-FFF2-40B4-BE49-F238E27FC236}">
                  <a16:creationId xmlns:a16="http://schemas.microsoft.com/office/drawing/2014/main" id="{8ACE4CEC-30FF-4B3A-8165-6F445BF0C4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42206" y="5313545"/>
              <a:ext cx="17462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4" name="Line 270">
              <a:extLst>
                <a:ext uri="{FF2B5EF4-FFF2-40B4-BE49-F238E27FC236}">
                  <a16:creationId xmlns:a16="http://schemas.microsoft.com/office/drawing/2014/main" id="{61E47667-F9D9-4C89-A3E2-A0F7E6C1D7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58081" y="5304020"/>
              <a:ext cx="1587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5" name="Line 271">
              <a:extLst>
                <a:ext uri="{FF2B5EF4-FFF2-40B4-BE49-F238E27FC236}">
                  <a16:creationId xmlns:a16="http://schemas.microsoft.com/office/drawing/2014/main" id="{3BCE2A06-D19C-4A6B-A124-7182CC73E9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35556" y="5307195"/>
              <a:ext cx="17462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6" name="Line 272">
              <a:extLst>
                <a:ext uri="{FF2B5EF4-FFF2-40B4-BE49-F238E27FC236}">
                  <a16:creationId xmlns:a16="http://schemas.microsoft.com/office/drawing/2014/main" id="{70B87113-FFDE-426F-83C5-D4B7F24E86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40318" y="5307195"/>
              <a:ext cx="174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7" name="Line 273">
              <a:extLst>
                <a:ext uri="{FF2B5EF4-FFF2-40B4-BE49-F238E27FC236}">
                  <a16:creationId xmlns:a16="http://schemas.microsoft.com/office/drawing/2014/main" id="{A1D56043-5E7C-44A4-9D84-A8E7A08256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65731" y="5307195"/>
              <a:ext cx="15875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8" name="Line 274">
              <a:extLst>
                <a:ext uri="{FF2B5EF4-FFF2-40B4-BE49-F238E27FC236}">
                  <a16:creationId xmlns:a16="http://schemas.microsoft.com/office/drawing/2014/main" id="{7E5F4718-5C27-459F-9D7F-991DD49582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68906" y="5307195"/>
              <a:ext cx="17462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9" name="Line 275">
              <a:extLst>
                <a:ext uri="{FF2B5EF4-FFF2-40B4-BE49-F238E27FC236}">
                  <a16:creationId xmlns:a16="http://schemas.microsoft.com/office/drawing/2014/main" id="{7AB0FC5B-A976-4A68-9F5F-00F12C3074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92731" y="5299258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0" name="Line 276">
              <a:extLst>
                <a:ext uri="{FF2B5EF4-FFF2-40B4-BE49-F238E27FC236}">
                  <a16:creationId xmlns:a16="http://schemas.microsoft.com/office/drawing/2014/main" id="{B7683C9F-A167-4E7F-8C0B-C3BD2C392D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92731" y="5299258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1" name="Line 277">
              <a:extLst>
                <a:ext uri="{FF2B5EF4-FFF2-40B4-BE49-F238E27FC236}">
                  <a16:creationId xmlns:a16="http://schemas.microsoft.com/office/drawing/2014/main" id="{6A9191D1-AD03-49D6-826B-C17B108397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16556" y="5277033"/>
              <a:ext cx="2222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2" name="Line 278">
              <a:extLst>
                <a:ext uri="{FF2B5EF4-FFF2-40B4-BE49-F238E27FC236}">
                  <a16:creationId xmlns:a16="http://schemas.microsoft.com/office/drawing/2014/main" id="{4C768C74-9490-4223-9A71-019C157E0B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16556" y="5277033"/>
              <a:ext cx="2222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3" name="Line 279">
              <a:extLst>
                <a:ext uri="{FF2B5EF4-FFF2-40B4-BE49-F238E27FC236}">
                  <a16:creationId xmlns:a16="http://schemas.microsoft.com/office/drawing/2014/main" id="{705F8A9D-5F46-41E9-8A71-F555E8206B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43556" y="520718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4" name="Line 280">
              <a:extLst>
                <a:ext uri="{FF2B5EF4-FFF2-40B4-BE49-F238E27FC236}">
                  <a16:creationId xmlns:a16="http://schemas.microsoft.com/office/drawing/2014/main" id="{C8E369DE-DD47-4EC3-9987-DEBFADCEF4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943556" y="520718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5" name="Line 281">
              <a:extLst>
                <a:ext uri="{FF2B5EF4-FFF2-40B4-BE49-F238E27FC236}">
                  <a16:creationId xmlns:a16="http://schemas.microsoft.com/office/drawing/2014/main" id="{7C5ABF16-0E6B-4B09-897A-2B22B90008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68968" y="5051608"/>
              <a:ext cx="2540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6" name="Line 282">
              <a:extLst>
                <a:ext uri="{FF2B5EF4-FFF2-40B4-BE49-F238E27FC236}">
                  <a16:creationId xmlns:a16="http://schemas.microsoft.com/office/drawing/2014/main" id="{F8466499-8BFA-4CB0-BAF6-0736B9CF27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068968" y="5051608"/>
              <a:ext cx="2540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7" name="Line 283">
              <a:extLst>
                <a:ext uri="{FF2B5EF4-FFF2-40B4-BE49-F238E27FC236}">
                  <a16:creationId xmlns:a16="http://schemas.microsoft.com/office/drawing/2014/main" id="{220FDE26-CC7B-4C6F-AEA3-39FBB566DC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97556" y="4797608"/>
              <a:ext cx="2222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8" name="Line 284">
              <a:extLst>
                <a:ext uri="{FF2B5EF4-FFF2-40B4-BE49-F238E27FC236}">
                  <a16:creationId xmlns:a16="http://schemas.microsoft.com/office/drawing/2014/main" id="{692DEE17-A292-45D5-9DE2-11579ABE3D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197556" y="4797608"/>
              <a:ext cx="2222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9" name="Line 285">
              <a:extLst>
                <a:ext uri="{FF2B5EF4-FFF2-40B4-BE49-F238E27FC236}">
                  <a16:creationId xmlns:a16="http://schemas.microsoft.com/office/drawing/2014/main" id="{F1280D8B-E464-42A6-AD2D-20791378B4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4556" y="4478520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0" name="Line 286">
              <a:extLst>
                <a:ext uri="{FF2B5EF4-FFF2-40B4-BE49-F238E27FC236}">
                  <a16:creationId xmlns:a16="http://schemas.microsoft.com/office/drawing/2014/main" id="{B19945A9-95CE-4FD9-BBB5-B4C6C3FB36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324556" y="4478520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1" name="Line 287">
              <a:extLst>
                <a:ext uri="{FF2B5EF4-FFF2-40B4-BE49-F238E27FC236}">
                  <a16:creationId xmlns:a16="http://schemas.microsoft.com/office/drawing/2014/main" id="{11F5DE87-16D5-4F8E-8C71-EF6ED9C05B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49968" y="4202295"/>
              <a:ext cx="20638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2" name="Line 288">
              <a:extLst>
                <a:ext uri="{FF2B5EF4-FFF2-40B4-BE49-F238E27FC236}">
                  <a16:creationId xmlns:a16="http://schemas.microsoft.com/office/drawing/2014/main" id="{57B11FB7-0EDF-48EC-898F-C2865728E8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49968" y="4202295"/>
              <a:ext cx="20638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3" name="Line 289">
              <a:extLst>
                <a:ext uri="{FF2B5EF4-FFF2-40B4-BE49-F238E27FC236}">
                  <a16:creationId xmlns:a16="http://schemas.microsoft.com/office/drawing/2014/main" id="{AFBEFED1-2559-4AA1-90D0-FB74F20970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76968" y="4089583"/>
              <a:ext cx="23813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4" name="Line 290">
              <a:extLst>
                <a:ext uri="{FF2B5EF4-FFF2-40B4-BE49-F238E27FC236}">
                  <a16:creationId xmlns:a16="http://schemas.microsoft.com/office/drawing/2014/main" id="{E103BF94-A214-4EBE-A076-900453DFF7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576968" y="4089583"/>
              <a:ext cx="23813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5" name="Line 291">
              <a:extLst>
                <a:ext uri="{FF2B5EF4-FFF2-40B4-BE49-F238E27FC236}">
                  <a16:creationId xmlns:a16="http://schemas.microsoft.com/office/drawing/2014/main" id="{D8A25180-CB6C-46C3-9029-A820DDE7E5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05556" y="4202295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6" name="Line 292">
              <a:extLst>
                <a:ext uri="{FF2B5EF4-FFF2-40B4-BE49-F238E27FC236}">
                  <a16:creationId xmlns:a16="http://schemas.microsoft.com/office/drawing/2014/main" id="{BC47F90D-B448-49EB-9407-CA66FB6371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705556" y="4202295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7" name="Line 293">
              <a:extLst>
                <a:ext uri="{FF2B5EF4-FFF2-40B4-BE49-F238E27FC236}">
                  <a16:creationId xmlns:a16="http://schemas.microsoft.com/office/drawing/2014/main" id="{28354888-7C9E-47FD-A5D2-093BFBE20C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32556" y="4478520"/>
              <a:ext cx="1905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8" name="Line 294">
              <a:extLst>
                <a:ext uri="{FF2B5EF4-FFF2-40B4-BE49-F238E27FC236}">
                  <a16:creationId xmlns:a16="http://schemas.microsoft.com/office/drawing/2014/main" id="{15955542-0E8E-4416-96D3-576C27307E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832556" y="4478520"/>
              <a:ext cx="1905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9" name="Line 295">
              <a:extLst>
                <a:ext uri="{FF2B5EF4-FFF2-40B4-BE49-F238E27FC236}">
                  <a16:creationId xmlns:a16="http://schemas.microsoft.com/office/drawing/2014/main" id="{18D270AE-ECFE-4BD3-B90A-77E2CF38E9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57968" y="4797608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0" name="Line 296">
              <a:extLst>
                <a:ext uri="{FF2B5EF4-FFF2-40B4-BE49-F238E27FC236}">
                  <a16:creationId xmlns:a16="http://schemas.microsoft.com/office/drawing/2014/main" id="{870C32B0-FC33-402E-B483-CBFC20EDD8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957968" y="4797608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1" name="Line 297">
              <a:extLst>
                <a:ext uri="{FF2B5EF4-FFF2-40B4-BE49-F238E27FC236}">
                  <a16:creationId xmlns:a16="http://schemas.microsoft.com/office/drawing/2014/main" id="{12379392-7EB0-4A15-8529-50CBC6C6C4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84968" y="5051608"/>
              <a:ext cx="23813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2" name="Line 298">
              <a:extLst>
                <a:ext uri="{FF2B5EF4-FFF2-40B4-BE49-F238E27FC236}">
                  <a16:creationId xmlns:a16="http://schemas.microsoft.com/office/drawing/2014/main" id="{C3281C08-7E6D-4518-80C4-3AD45D5D60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84968" y="5051608"/>
              <a:ext cx="23813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3" name="Line 299">
              <a:extLst>
                <a:ext uri="{FF2B5EF4-FFF2-40B4-BE49-F238E27FC236}">
                  <a16:creationId xmlns:a16="http://schemas.microsoft.com/office/drawing/2014/main" id="{30FE6A95-4E6E-48DA-8B21-86519ACA41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13556" y="520718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4" name="Line 300">
              <a:extLst>
                <a:ext uri="{FF2B5EF4-FFF2-40B4-BE49-F238E27FC236}">
                  <a16:creationId xmlns:a16="http://schemas.microsoft.com/office/drawing/2014/main" id="{C86B47B0-ADB1-4AD1-B7D3-99BEC2EDCB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213556" y="520718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5" name="Line 301">
              <a:extLst>
                <a:ext uri="{FF2B5EF4-FFF2-40B4-BE49-F238E27FC236}">
                  <a16:creationId xmlns:a16="http://schemas.microsoft.com/office/drawing/2014/main" id="{BA1BC7BC-A43F-44D0-A293-438A1DF88B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38968" y="5277033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6" name="Line 302">
              <a:extLst>
                <a:ext uri="{FF2B5EF4-FFF2-40B4-BE49-F238E27FC236}">
                  <a16:creationId xmlns:a16="http://schemas.microsoft.com/office/drawing/2014/main" id="{D0955E90-FC42-4406-8F63-C7EAEF59D7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38968" y="5277033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7" name="Line 303">
              <a:extLst>
                <a:ext uri="{FF2B5EF4-FFF2-40B4-BE49-F238E27FC236}">
                  <a16:creationId xmlns:a16="http://schemas.microsoft.com/office/drawing/2014/main" id="{E60BD050-8E59-4B9F-906D-BA56BDFFB9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65968" y="5299258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8" name="Line 304">
              <a:extLst>
                <a:ext uri="{FF2B5EF4-FFF2-40B4-BE49-F238E27FC236}">
                  <a16:creationId xmlns:a16="http://schemas.microsoft.com/office/drawing/2014/main" id="{3A757F2D-B527-4B87-988A-B2EF3AF8FC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465968" y="5299258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9" name="Line 305">
              <a:extLst>
                <a:ext uri="{FF2B5EF4-FFF2-40B4-BE49-F238E27FC236}">
                  <a16:creationId xmlns:a16="http://schemas.microsoft.com/office/drawing/2014/main" id="{13C21F16-4084-4ACE-B38C-77D99A3520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91381" y="5307195"/>
              <a:ext cx="19050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0" name="Line 306">
              <a:extLst>
                <a:ext uri="{FF2B5EF4-FFF2-40B4-BE49-F238E27FC236}">
                  <a16:creationId xmlns:a16="http://schemas.microsoft.com/office/drawing/2014/main" id="{6468FF70-4C8B-4782-BE50-AD1D8C89C8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594556" y="5307195"/>
              <a:ext cx="19050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1" name="Line 307">
              <a:extLst>
                <a:ext uri="{FF2B5EF4-FFF2-40B4-BE49-F238E27FC236}">
                  <a16:creationId xmlns:a16="http://schemas.microsoft.com/office/drawing/2014/main" id="{213A4C84-D941-4893-9A85-D4234C6494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19968" y="5307195"/>
              <a:ext cx="174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2" name="Line 308">
              <a:extLst>
                <a:ext uri="{FF2B5EF4-FFF2-40B4-BE49-F238E27FC236}">
                  <a16:creationId xmlns:a16="http://schemas.microsoft.com/office/drawing/2014/main" id="{B8BFCACC-CA18-4688-B91F-19B8201E86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724731" y="5307195"/>
              <a:ext cx="15875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3" name="Line 309">
              <a:extLst>
                <a:ext uri="{FF2B5EF4-FFF2-40B4-BE49-F238E27FC236}">
                  <a16:creationId xmlns:a16="http://schemas.microsoft.com/office/drawing/2014/main" id="{56C8D3C6-50BE-4228-B5DF-DD4EC43785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46968" y="5307195"/>
              <a:ext cx="12700" cy="79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4" name="Line 310">
              <a:extLst>
                <a:ext uri="{FF2B5EF4-FFF2-40B4-BE49-F238E27FC236}">
                  <a16:creationId xmlns:a16="http://schemas.microsoft.com/office/drawing/2014/main" id="{86204FA2-ABA9-4EED-ABCF-E9049E9BAC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851731" y="5310370"/>
              <a:ext cx="7937" cy="63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6" name="Text Box 316">
              <a:extLst>
                <a:ext uri="{FF2B5EF4-FFF2-40B4-BE49-F238E27FC236}">
                  <a16:creationId xmlns:a16="http://schemas.microsoft.com/office/drawing/2014/main" id="{C94A1A64-AFC2-4CD6-B00F-0A65BD5BC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21468" y="4226108"/>
              <a:ext cx="63658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 dirty="0">
                  <a:latin typeface="Times" panose="02020603050405020304" pitchFamily="18" charset="0"/>
                </a:rPr>
                <a:t>N=20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 dirty="0">
                  <a:latin typeface="Times" panose="02020603050405020304" pitchFamily="18" charset="0"/>
                </a:rPr>
                <a:t>p=0.5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EC058DB-D943-4936-9D9D-B08E2977E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189"/>
            <a:ext cx="10515600" cy="772561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</a:t>
            </a:r>
            <a:r>
              <a:rPr lang="sv-SE" dirty="0" err="1">
                <a:solidFill>
                  <a:srgbClr val="FF0000"/>
                </a:solidFill>
              </a:rPr>
              <a:t>B</a:t>
            </a:r>
            <a:r>
              <a:rPr lang="sv-SE" b="1" dirty="0" err="1">
                <a:solidFill>
                  <a:srgbClr val="FF0000"/>
                </a:solidFill>
              </a:rPr>
              <a:t>inomial</a:t>
            </a:r>
            <a:r>
              <a:rPr lang="sv-SE" b="1" dirty="0">
                <a:solidFill>
                  <a:srgbClr val="FF0000"/>
                </a:solidFill>
              </a:rPr>
              <a:t> Distribution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E2DBAB14-9093-42A3-82A2-81ED4C4F9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" y="952500"/>
            <a:ext cx="9234259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Repeating independent elementary binary events (succeed – fail) each with the probability 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E.g.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Tossing coins			elementary event – coin toss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Drawing tickets with replacement	elementary event – draw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Radioactive decay			elementary event – decay of a nucleus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Monte Carlo simulations 		elementary event – one case	</a:t>
            </a:r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96F5AD61-FE6A-4AE5-B64D-2F03EBF1A9A9}"/>
              </a:ext>
            </a:extLst>
          </p:cNvPr>
          <p:cNvGrpSpPr/>
          <p:nvPr/>
        </p:nvGrpSpPr>
        <p:grpSpPr>
          <a:xfrm>
            <a:off x="8554927" y="1608672"/>
            <a:ext cx="3361167" cy="1769811"/>
            <a:chOff x="8956994" y="1902108"/>
            <a:chExt cx="2959100" cy="1476375"/>
          </a:xfrm>
        </p:grpSpPr>
        <p:sp>
          <p:nvSpPr>
            <p:cNvPr id="5" name="Line 20">
              <a:extLst>
                <a:ext uri="{FF2B5EF4-FFF2-40B4-BE49-F238E27FC236}">
                  <a16:creationId xmlns:a16="http://schemas.microsoft.com/office/drawing/2014/main" id="{5125DDCA-9FAC-485C-854A-8E1EC42A3E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82432" y="1922746"/>
              <a:ext cx="3175" cy="12430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" name="Line 21">
              <a:extLst>
                <a:ext uri="{FF2B5EF4-FFF2-40B4-BE49-F238E27FC236}">
                  <a16:creationId xmlns:a16="http://schemas.microsoft.com/office/drawing/2014/main" id="{E21260D7-9F83-4961-839D-FB90255125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3165758"/>
              <a:ext cx="25336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" name="Line 22">
              <a:extLst>
                <a:ext uri="{FF2B5EF4-FFF2-40B4-BE49-F238E27FC236}">
                  <a16:creationId xmlns:a16="http://schemas.microsoft.com/office/drawing/2014/main" id="{BB60D6CF-EFCE-4185-AD27-960C87AFC0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82432" y="1922746"/>
              <a:ext cx="3175" cy="12430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" name="Line 23">
              <a:extLst>
                <a:ext uri="{FF2B5EF4-FFF2-40B4-BE49-F238E27FC236}">
                  <a16:creationId xmlns:a16="http://schemas.microsoft.com/office/drawing/2014/main" id="{1A413634-634D-4110-A33D-94DB696040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82432" y="3148296"/>
              <a:ext cx="3175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" name="Rectangle 25">
              <a:extLst>
                <a:ext uri="{FF2B5EF4-FFF2-40B4-BE49-F238E27FC236}">
                  <a16:creationId xmlns:a16="http://schemas.microsoft.com/office/drawing/2014/main" id="{9E9BD8AA-7360-4DDD-815B-2C3F1EE26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1632" y="319433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0" name="Line 26">
              <a:extLst>
                <a:ext uri="{FF2B5EF4-FFF2-40B4-BE49-F238E27FC236}">
                  <a16:creationId xmlns:a16="http://schemas.microsoft.com/office/drawing/2014/main" id="{9E6673BA-CADD-4965-BD28-2DE716CC1B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34844" y="3148296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" name="Rectangle 28">
              <a:extLst>
                <a:ext uri="{FF2B5EF4-FFF2-40B4-BE49-F238E27FC236}">
                  <a16:creationId xmlns:a16="http://schemas.microsoft.com/office/drawing/2014/main" id="{7C7F4FC1-3878-4410-8829-48CC5F953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9282" y="319433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2" name="Line 29">
              <a:extLst>
                <a:ext uri="{FF2B5EF4-FFF2-40B4-BE49-F238E27FC236}">
                  <a16:creationId xmlns:a16="http://schemas.microsoft.com/office/drawing/2014/main" id="{E0DAC2C6-621F-4C6D-A669-99AA4B86E4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87257" y="3148296"/>
              <a:ext cx="1587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" name="Rectangle 31">
              <a:extLst>
                <a:ext uri="{FF2B5EF4-FFF2-40B4-BE49-F238E27FC236}">
                  <a16:creationId xmlns:a16="http://schemas.microsoft.com/office/drawing/2014/main" id="{A5C8F951-2BC0-4D57-8526-5FC718FB4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6457" y="319433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4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4" name="Line 32">
              <a:extLst>
                <a:ext uri="{FF2B5EF4-FFF2-40B4-BE49-F238E27FC236}">
                  <a16:creationId xmlns:a16="http://schemas.microsoft.com/office/drawing/2014/main" id="{E73CDA4A-3B99-4F0A-BC3F-6CB45C1CB8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42844" y="3148296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" name="Rectangle 34">
              <a:extLst>
                <a:ext uri="{FF2B5EF4-FFF2-40B4-BE49-F238E27FC236}">
                  <a16:creationId xmlns:a16="http://schemas.microsoft.com/office/drawing/2014/main" id="{9246A6E1-BE16-4977-B46D-448000410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7282" y="319433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6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6" name="Line 35">
              <a:extLst>
                <a:ext uri="{FF2B5EF4-FFF2-40B4-BE49-F238E27FC236}">
                  <a16:creationId xmlns:a16="http://schemas.microsoft.com/office/drawing/2014/main" id="{96EF7BF3-7814-44CA-A536-DC0ABBD68C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95257" y="3148296"/>
              <a:ext cx="1587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" name="Rectangle 37">
              <a:extLst>
                <a:ext uri="{FF2B5EF4-FFF2-40B4-BE49-F238E27FC236}">
                  <a16:creationId xmlns:a16="http://schemas.microsoft.com/office/drawing/2014/main" id="{64912FCD-E73E-42B6-A2E6-A729F935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1282" y="319433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8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8" name="Line 38">
              <a:extLst>
                <a:ext uri="{FF2B5EF4-FFF2-40B4-BE49-F238E27FC236}">
                  <a16:creationId xmlns:a16="http://schemas.microsoft.com/office/drawing/2014/main" id="{E6BF147B-FF95-42F5-8002-C0CA515E11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49257" y="3148296"/>
              <a:ext cx="1587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" name="Rectangle 40">
              <a:extLst>
                <a:ext uri="{FF2B5EF4-FFF2-40B4-BE49-F238E27FC236}">
                  <a16:creationId xmlns:a16="http://schemas.microsoft.com/office/drawing/2014/main" id="{F940BE83-4496-4806-80F5-EE09F73E9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76232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0" name="Line 41">
              <a:extLst>
                <a:ext uri="{FF2B5EF4-FFF2-40B4-BE49-F238E27FC236}">
                  <a16:creationId xmlns:a16="http://schemas.microsoft.com/office/drawing/2014/main" id="{F299B122-3616-4286-B909-D52CDA3DD9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00082" y="3148296"/>
              <a:ext cx="3175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" name="Rectangle 43">
              <a:extLst>
                <a:ext uri="{FF2B5EF4-FFF2-40B4-BE49-F238E27FC236}">
                  <a16:creationId xmlns:a16="http://schemas.microsoft.com/office/drawing/2014/main" id="{6E6E2299-0C9F-4D3E-8133-F007253525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3407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2" name="Line 44">
              <a:extLst>
                <a:ext uri="{FF2B5EF4-FFF2-40B4-BE49-F238E27FC236}">
                  <a16:creationId xmlns:a16="http://schemas.microsoft.com/office/drawing/2014/main" id="{6C94BF65-B0C0-42EF-9595-BD8AFF91FF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57257" y="3148296"/>
              <a:ext cx="1587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" name="Rectangle 46">
              <a:extLst>
                <a:ext uri="{FF2B5EF4-FFF2-40B4-BE49-F238E27FC236}">
                  <a16:creationId xmlns:a16="http://schemas.microsoft.com/office/drawing/2014/main" id="{63315F11-01A1-4669-ADC8-2F13A2D4B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84232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14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4" name="Line 47">
              <a:extLst>
                <a:ext uri="{FF2B5EF4-FFF2-40B4-BE49-F238E27FC236}">
                  <a16:creationId xmlns:a16="http://schemas.microsoft.com/office/drawing/2014/main" id="{B9116D8D-92B5-4EAA-AF26-D53ECF257C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308082" y="3148296"/>
              <a:ext cx="3175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" name="Rectangle 49">
              <a:extLst>
                <a:ext uri="{FF2B5EF4-FFF2-40B4-BE49-F238E27FC236}">
                  <a16:creationId xmlns:a16="http://schemas.microsoft.com/office/drawing/2014/main" id="{7BA77BAA-6950-40B1-B629-714E15D77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1407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16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6" name="Line 50">
              <a:extLst>
                <a:ext uri="{FF2B5EF4-FFF2-40B4-BE49-F238E27FC236}">
                  <a16:creationId xmlns:a16="http://schemas.microsoft.com/office/drawing/2014/main" id="{1C249F27-BD4F-4A07-808D-534876CB73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60494" y="3148296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" name="Rectangle 52">
              <a:extLst>
                <a:ext uri="{FF2B5EF4-FFF2-40B4-BE49-F238E27FC236}">
                  <a16:creationId xmlns:a16="http://schemas.microsoft.com/office/drawing/2014/main" id="{FB31DF89-ED78-4231-B0B2-E939B3665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92232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18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8" name="Rectangle 55">
              <a:extLst>
                <a:ext uri="{FF2B5EF4-FFF2-40B4-BE49-F238E27FC236}">
                  <a16:creationId xmlns:a16="http://schemas.microsoft.com/office/drawing/2014/main" id="{2C0F3E19-5B0C-4172-BE9F-555373C8D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46232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20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9" name="Line 56">
              <a:extLst>
                <a:ext uri="{FF2B5EF4-FFF2-40B4-BE49-F238E27FC236}">
                  <a16:creationId xmlns:a16="http://schemas.microsoft.com/office/drawing/2014/main" id="{39EDBA89-48CD-473F-9FA7-C17EE46887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3165758"/>
              <a:ext cx="238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" name="Rectangle 58">
              <a:extLst>
                <a:ext uri="{FF2B5EF4-FFF2-40B4-BE49-F238E27FC236}">
                  <a16:creationId xmlns:a16="http://schemas.microsoft.com/office/drawing/2014/main" id="{767260A0-0AE4-4268-98BD-FABC23C1C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8582" y="3108608"/>
              <a:ext cx="857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31" name="Line 59">
              <a:extLst>
                <a:ext uri="{FF2B5EF4-FFF2-40B4-BE49-F238E27FC236}">
                  <a16:creationId xmlns:a16="http://schemas.microsoft.com/office/drawing/2014/main" id="{2C33F853-AD1A-4AAE-AF6F-F7B0325D2F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2916521"/>
              <a:ext cx="238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" name="Rectangle 61">
              <a:extLst>
                <a:ext uri="{FF2B5EF4-FFF2-40B4-BE49-F238E27FC236}">
                  <a16:creationId xmlns:a16="http://schemas.microsoft.com/office/drawing/2014/main" id="{8CBBFBBA-3AB3-4C08-96F0-16F6EB849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8582" y="2897471"/>
              <a:ext cx="2984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0.05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33" name="Line 62">
              <a:extLst>
                <a:ext uri="{FF2B5EF4-FFF2-40B4-BE49-F238E27FC236}">
                  <a16:creationId xmlns:a16="http://schemas.microsoft.com/office/drawing/2014/main" id="{1A1907B8-C36C-498D-B0AA-950D276093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2668871"/>
              <a:ext cx="2381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DB4ED196-AEF6-46FC-AD57-B9BA2CF6AD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6994" y="2648233"/>
              <a:ext cx="2127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0.1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35" name="Line 65">
              <a:extLst>
                <a:ext uri="{FF2B5EF4-FFF2-40B4-BE49-F238E27FC236}">
                  <a16:creationId xmlns:a16="http://schemas.microsoft.com/office/drawing/2014/main" id="{E25C9BCB-A78D-44E9-B928-564E6FC5C3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2419633"/>
              <a:ext cx="238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" name="Rectangle 67">
              <a:extLst>
                <a:ext uri="{FF2B5EF4-FFF2-40B4-BE49-F238E27FC236}">
                  <a16:creationId xmlns:a16="http://schemas.microsoft.com/office/drawing/2014/main" id="{BECEE840-6099-4B86-AF40-A53891EA9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8582" y="2397408"/>
              <a:ext cx="2984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0.15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37" name="Line 68">
              <a:extLst>
                <a:ext uri="{FF2B5EF4-FFF2-40B4-BE49-F238E27FC236}">
                  <a16:creationId xmlns:a16="http://schemas.microsoft.com/office/drawing/2014/main" id="{AA482EFD-70DC-4731-98A9-AF65155CB3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2171983"/>
              <a:ext cx="238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" name="Rectangle 70">
              <a:extLst>
                <a:ext uri="{FF2B5EF4-FFF2-40B4-BE49-F238E27FC236}">
                  <a16:creationId xmlns:a16="http://schemas.microsoft.com/office/drawing/2014/main" id="{739BC528-841B-4A59-8E82-53192A7DF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8744" y="2151346"/>
              <a:ext cx="212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39" name="Rectangle 73">
              <a:extLst>
                <a:ext uri="{FF2B5EF4-FFF2-40B4-BE49-F238E27FC236}">
                  <a16:creationId xmlns:a16="http://schemas.microsoft.com/office/drawing/2014/main" id="{40EA6456-723A-4B15-AD54-45188D2AF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8582" y="1902108"/>
              <a:ext cx="2984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0.25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40" name="Line 76">
              <a:extLst>
                <a:ext uri="{FF2B5EF4-FFF2-40B4-BE49-F238E27FC236}">
                  <a16:creationId xmlns:a16="http://schemas.microsoft.com/office/drawing/2014/main" id="{4C3A845F-8B27-402C-AD6A-5F271D2AD6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82432" y="1922746"/>
              <a:ext cx="3175" cy="12430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" name="Line 77">
              <a:extLst>
                <a:ext uri="{FF2B5EF4-FFF2-40B4-BE49-F238E27FC236}">
                  <a16:creationId xmlns:a16="http://schemas.microsoft.com/office/drawing/2014/main" id="{8A25557A-8418-44D7-9291-9A6EAF6FAD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93557" y="2880008"/>
              <a:ext cx="285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" name="Line 78">
              <a:extLst>
                <a:ext uri="{FF2B5EF4-FFF2-40B4-BE49-F238E27FC236}">
                  <a16:creationId xmlns:a16="http://schemas.microsoft.com/office/drawing/2014/main" id="{C63817E1-F675-4525-82E0-B2304C280C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06257" y="2872071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" name="Line 79">
              <a:extLst>
                <a:ext uri="{FF2B5EF4-FFF2-40B4-BE49-F238E27FC236}">
                  <a16:creationId xmlns:a16="http://schemas.microsoft.com/office/drawing/2014/main" id="{7DCBB8B1-B45E-4099-AA17-3276CDEDAF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17382" y="2484721"/>
              <a:ext cx="30162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" name="Line 80">
              <a:extLst>
                <a:ext uri="{FF2B5EF4-FFF2-40B4-BE49-F238E27FC236}">
                  <a16:creationId xmlns:a16="http://schemas.microsoft.com/office/drawing/2014/main" id="{604F783B-36B7-4323-BBB4-EB96059E12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34844" y="2475196"/>
              <a:ext cx="1588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" name="Line 81">
              <a:extLst>
                <a:ext uri="{FF2B5EF4-FFF2-40B4-BE49-F238E27FC236}">
                  <a16:creationId xmlns:a16="http://schemas.microsoft.com/office/drawing/2014/main" id="{02F38840-FEFF-4513-9778-86A114B485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47557" y="2144996"/>
              <a:ext cx="26987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" name="Line 82">
              <a:extLst>
                <a:ext uri="{FF2B5EF4-FFF2-40B4-BE49-F238E27FC236}">
                  <a16:creationId xmlns:a16="http://schemas.microsoft.com/office/drawing/2014/main" id="{AF1F90F2-0228-4C0B-AF59-F026B96C4A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61844" y="2135471"/>
              <a:ext cx="1588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" name="Line 83">
              <a:extLst>
                <a:ext uri="{FF2B5EF4-FFF2-40B4-BE49-F238E27FC236}">
                  <a16:creationId xmlns:a16="http://schemas.microsoft.com/office/drawing/2014/main" id="{2E2A8586-0579-41A3-B6D7-38F900836D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74557" y="2079908"/>
              <a:ext cx="26987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" name="Line 84">
              <a:extLst>
                <a:ext uri="{FF2B5EF4-FFF2-40B4-BE49-F238E27FC236}">
                  <a16:creationId xmlns:a16="http://schemas.microsoft.com/office/drawing/2014/main" id="{EB6CAAD4-B4B6-4A3F-9ADB-EC1C5C033E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87257" y="2071971"/>
              <a:ext cx="1587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" name="Line 85">
              <a:extLst>
                <a:ext uri="{FF2B5EF4-FFF2-40B4-BE49-F238E27FC236}">
                  <a16:creationId xmlns:a16="http://schemas.microsoft.com/office/drawing/2014/main" id="{966F3A38-4819-4054-883E-1976FF0252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98382" y="2298983"/>
              <a:ext cx="28575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" name="Line 86">
              <a:extLst>
                <a:ext uri="{FF2B5EF4-FFF2-40B4-BE49-F238E27FC236}">
                  <a16:creationId xmlns:a16="http://schemas.microsoft.com/office/drawing/2014/main" id="{8D217D09-9103-4F63-AE5F-618F7AD17C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14257" y="2291046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" name="Line 87">
              <a:extLst>
                <a:ext uri="{FF2B5EF4-FFF2-40B4-BE49-F238E27FC236}">
                  <a16:creationId xmlns:a16="http://schemas.microsoft.com/office/drawing/2014/main" id="{76B72F29-3724-48F7-8B64-4934DD992B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25382" y="2622833"/>
              <a:ext cx="30162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" name="Line 88">
              <a:extLst>
                <a:ext uri="{FF2B5EF4-FFF2-40B4-BE49-F238E27FC236}">
                  <a16:creationId xmlns:a16="http://schemas.microsoft.com/office/drawing/2014/main" id="{DB66FD5C-E397-4565-A56F-B96CFA2D5C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42844" y="2614896"/>
              <a:ext cx="1588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" name="Line 89">
              <a:extLst>
                <a:ext uri="{FF2B5EF4-FFF2-40B4-BE49-F238E27FC236}">
                  <a16:creationId xmlns:a16="http://schemas.microsoft.com/office/drawing/2014/main" id="{E2270603-7B8D-4645-A5B3-33ABB141F0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55557" y="2894296"/>
              <a:ext cx="26987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" name="Line 90">
              <a:extLst>
                <a:ext uri="{FF2B5EF4-FFF2-40B4-BE49-F238E27FC236}">
                  <a16:creationId xmlns:a16="http://schemas.microsoft.com/office/drawing/2014/main" id="{F2B8B268-000B-4942-9E76-ABC81F99C8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68257" y="2886358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" name="Line 91">
              <a:extLst>
                <a:ext uri="{FF2B5EF4-FFF2-40B4-BE49-F238E27FC236}">
                  <a16:creationId xmlns:a16="http://schemas.microsoft.com/office/drawing/2014/main" id="{4DDCFF4C-B516-43B7-A763-39AE4B918D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79382" y="3054633"/>
              <a:ext cx="28575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" name="Line 92">
              <a:extLst>
                <a:ext uri="{FF2B5EF4-FFF2-40B4-BE49-F238E27FC236}">
                  <a16:creationId xmlns:a16="http://schemas.microsoft.com/office/drawing/2014/main" id="{373750D1-342A-4A18-8E35-7AB5FA9D9B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95257" y="3045108"/>
              <a:ext cx="1587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" name="Line 93">
              <a:extLst>
                <a:ext uri="{FF2B5EF4-FFF2-40B4-BE49-F238E27FC236}">
                  <a16:creationId xmlns:a16="http://schemas.microsoft.com/office/drawing/2014/main" id="{9459C384-304C-421B-974D-3E2C0A5F25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06382" y="3130833"/>
              <a:ext cx="285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" name="Line 94">
              <a:extLst>
                <a:ext uri="{FF2B5EF4-FFF2-40B4-BE49-F238E27FC236}">
                  <a16:creationId xmlns:a16="http://schemas.microsoft.com/office/drawing/2014/main" id="{DB2599CF-1E86-44F7-9675-F791592DAF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9082" y="3121308"/>
              <a:ext cx="3175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" name="Line 95">
              <a:extLst>
                <a:ext uri="{FF2B5EF4-FFF2-40B4-BE49-F238E27FC236}">
                  <a16:creationId xmlns:a16="http://schemas.microsoft.com/office/drawing/2014/main" id="{F03C7878-1674-41E2-AFC6-FE0BCA197E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31794" y="3154646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" name="Line 96">
              <a:extLst>
                <a:ext uri="{FF2B5EF4-FFF2-40B4-BE49-F238E27FC236}">
                  <a16:creationId xmlns:a16="http://schemas.microsoft.com/office/drawing/2014/main" id="{F128780D-56D2-4D04-841C-BA461BC104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49257" y="3146708"/>
              <a:ext cx="1587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1" name="Line 97">
              <a:extLst>
                <a:ext uri="{FF2B5EF4-FFF2-40B4-BE49-F238E27FC236}">
                  <a16:creationId xmlns:a16="http://schemas.microsoft.com/office/drawing/2014/main" id="{3272F3DA-855C-4D6C-A2E8-7EFE307163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0382" y="3162583"/>
              <a:ext cx="285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" name="Line 98">
              <a:extLst>
                <a:ext uri="{FF2B5EF4-FFF2-40B4-BE49-F238E27FC236}">
                  <a16:creationId xmlns:a16="http://schemas.microsoft.com/office/drawing/2014/main" id="{9F836BBB-E91D-4542-B549-5D7F83F992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76257" y="3153058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" name="Line 99">
              <a:extLst>
                <a:ext uri="{FF2B5EF4-FFF2-40B4-BE49-F238E27FC236}">
                  <a16:creationId xmlns:a16="http://schemas.microsoft.com/office/drawing/2014/main" id="{0140DFA6-32B9-4A8B-AAC0-77BC04BB15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87382" y="3164171"/>
              <a:ext cx="2857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" name="Line 100">
              <a:extLst>
                <a:ext uri="{FF2B5EF4-FFF2-40B4-BE49-F238E27FC236}">
                  <a16:creationId xmlns:a16="http://schemas.microsoft.com/office/drawing/2014/main" id="{7B8A5E74-71D0-4185-83BE-48D7E498AA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00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" name="Line 101">
              <a:extLst>
                <a:ext uri="{FF2B5EF4-FFF2-40B4-BE49-F238E27FC236}">
                  <a16:creationId xmlns:a16="http://schemas.microsoft.com/office/drawing/2014/main" id="{C37F1F09-600C-458A-AB1D-94FF6DE3D3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12794" y="3164171"/>
              <a:ext cx="26988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" name="Line 102">
              <a:extLst>
                <a:ext uri="{FF2B5EF4-FFF2-40B4-BE49-F238E27FC236}">
                  <a16:creationId xmlns:a16="http://schemas.microsoft.com/office/drawing/2014/main" id="{0AC1C8F6-06D9-49D5-8047-E63C4D8F99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27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" name="Line 103">
              <a:extLst>
                <a:ext uri="{FF2B5EF4-FFF2-40B4-BE49-F238E27FC236}">
                  <a16:creationId xmlns:a16="http://schemas.microsoft.com/office/drawing/2014/main" id="{F4628FE6-3F8B-4FFC-82DF-6684EE06C6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39794" y="3164171"/>
              <a:ext cx="30163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" name="Line 104">
              <a:extLst>
                <a:ext uri="{FF2B5EF4-FFF2-40B4-BE49-F238E27FC236}">
                  <a16:creationId xmlns:a16="http://schemas.microsoft.com/office/drawing/2014/main" id="{5087884F-D810-4FBB-9A20-8D0AE8CA9B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57257" y="3154646"/>
              <a:ext cx="158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" name="Line 105">
              <a:extLst>
                <a:ext uri="{FF2B5EF4-FFF2-40B4-BE49-F238E27FC236}">
                  <a16:creationId xmlns:a16="http://schemas.microsoft.com/office/drawing/2014/main" id="{E3A3FB6D-5DAD-4C3F-B1CD-4CB231D0D2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68382" y="3164171"/>
              <a:ext cx="2857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" name="Line 106">
              <a:extLst>
                <a:ext uri="{FF2B5EF4-FFF2-40B4-BE49-F238E27FC236}">
                  <a16:creationId xmlns:a16="http://schemas.microsoft.com/office/drawing/2014/main" id="{C172A52B-EA66-47DF-953D-B5C8CA883D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81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" name="Line 107">
              <a:extLst>
                <a:ext uri="{FF2B5EF4-FFF2-40B4-BE49-F238E27FC236}">
                  <a16:creationId xmlns:a16="http://schemas.microsoft.com/office/drawing/2014/main" id="{FB212649-F28F-4DB1-AA87-A0401FFAEB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95382" y="3164171"/>
              <a:ext cx="2540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" name="Line 108">
              <a:extLst>
                <a:ext uri="{FF2B5EF4-FFF2-40B4-BE49-F238E27FC236}">
                  <a16:creationId xmlns:a16="http://schemas.microsoft.com/office/drawing/2014/main" id="{63B82F24-A724-4434-9EE8-3B1F3C20CB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08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" name="Line 109">
              <a:extLst>
                <a:ext uri="{FF2B5EF4-FFF2-40B4-BE49-F238E27FC236}">
                  <a16:creationId xmlns:a16="http://schemas.microsoft.com/office/drawing/2014/main" id="{C65A3D4D-54A1-4172-B235-E4ED03007F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20794" y="3164171"/>
              <a:ext cx="26988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" name="Line 110">
              <a:extLst>
                <a:ext uri="{FF2B5EF4-FFF2-40B4-BE49-F238E27FC236}">
                  <a16:creationId xmlns:a16="http://schemas.microsoft.com/office/drawing/2014/main" id="{0C716425-1135-4F50-9597-0E4C5984F6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35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" name="Line 111">
              <a:extLst>
                <a:ext uri="{FF2B5EF4-FFF2-40B4-BE49-F238E27FC236}">
                  <a16:creationId xmlns:a16="http://schemas.microsoft.com/office/drawing/2014/main" id="{682AF023-BD88-408C-9165-AFF0BBD0B9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47794" y="3164171"/>
              <a:ext cx="30163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" name="Line 112">
              <a:extLst>
                <a:ext uri="{FF2B5EF4-FFF2-40B4-BE49-F238E27FC236}">
                  <a16:creationId xmlns:a16="http://schemas.microsoft.com/office/drawing/2014/main" id="{5B9EF238-4B54-4C87-B41D-E4093E2ED3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0494" y="3154646"/>
              <a:ext cx="158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" name="Line 113">
              <a:extLst>
                <a:ext uri="{FF2B5EF4-FFF2-40B4-BE49-F238E27FC236}">
                  <a16:creationId xmlns:a16="http://schemas.microsoft.com/office/drawing/2014/main" id="{D3E17947-ADF4-49B9-B9D0-12CD4A1392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676382" y="3164171"/>
              <a:ext cx="2857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" name="Line 114">
              <a:extLst>
                <a:ext uri="{FF2B5EF4-FFF2-40B4-BE49-F238E27FC236}">
                  <a16:creationId xmlns:a16="http://schemas.microsoft.com/office/drawing/2014/main" id="{B42F8B73-C9B8-4CD6-85B1-ECC8C29FF2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689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" name="Line 117">
              <a:extLst>
                <a:ext uri="{FF2B5EF4-FFF2-40B4-BE49-F238E27FC236}">
                  <a16:creationId xmlns:a16="http://schemas.microsoft.com/office/drawing/2014/main" id="{8FFF770F-11E7-42C7-8AEB-90EDC0D4EC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95144" y="2873658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" name="Line 118">
              <a:extLst>
                <a:ext uri="{FF2B5EF4-FFF2-40B4-BE49-F238E27FC236}">
                  <a16:creationId xmlns:a16="http://schemas.microsoft.com/office/drawing/2014/main" id="{0552712A-1E24-45C6-BC24-2CD562D571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395144" y="2873658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1" name="Line 119">
              <a:extLst>
                <a:ext uri="{FF2B5EF4-FFF2-40B4-BE49-F238E27FC236}">
                  <a16:creationId xmlns:a16="http://schemas.microsoft.com/office/drawing/2014/main" id="{504A62DE-524D-4061-B8FD-A49973A12E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23732" y="2479958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2" name="Line 120">
              <a:extLst>
                <a:ext uri="{FF2B5EF4-FFF2-40B4-BE49-F238E27FC236}">
                  <a16:creationId xmlns:a16="http://schemas.microsoft.com/office/drawing/2014/main" id="{B04027F8-3013-4BE1-A852-5070B000A1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23732" y="2479958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3" name="Line 121">
              <a:extLst>
                <a:ext uri="{FF2B5EF4-FFF2-40B4-BE49-F238E27FC236}">
                  <a16:creationId xmlns:a16="http://schemas.microsoft.com/office/drawing/2014/main" id="{E4BF8CD8-B216-4126-89D5-A3AEEA1115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0732" y="2137058"/>
              <a:ext cx="19050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4" name="Line 122">
              <a:extLst>
                <a:ext uri="{FF2B5EF4-FFF2-40B4-BE49-F238E27FC236}">
                  <a16:creationId xmlns:a16="http://schemas.microsoft.com/office/drawing/2014/main" id="{C780375D-4AA7-44ED-8FCA-C019D9323B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50732" y="2137058"/>
              <a:ext cx="19050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5" name="Line 123">
              <a:extLst>
                <a:ext uri="{FF2B5EF4-FFF2-40B4-BE49-F238E27FC236}">
                  <a16:creationId xmlns:a16="http://schemas.microsoft.com/office/drawing/2014/main" id="{A864EB99-EBFA-4672-9531-006951288B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76144" y="2073558"/>
              <a:ext cx="20638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6" name="Line 124">
              <a:extLst>
                <a:ext uri="{FF2B5EF4-FFF2-40B4-BE49-F238E27FC236}">
                  <a16:creationId xmlns:a16="http://schemas.microsoft.com/office/drawing/2014/main" id="{9844ECD5-54EA-4966-97EA-B5E84E36B9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76144" y="2073558"/>
              <a:ext cx="20638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7" name="Line 125">
              <a:extLst>
                <a:ext uri="{FF2B5EF4-FFF2-40B4-BE49-F238E27FC236}">
                  <a16:creationId xmlns:a16="http://schemas.microsoft.com/office/drawing/2014/main" id="{81DFF6A4-8E79-4570-98B7-0D3F742AC6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03144" y="229263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8" name="Line 126">
              <a:extLst>
                <a:ext uri="{FF2B5EF4-FFF2-40B4-BE49-F238E27FC236}">
                  <a16:creationId xmlns:a16="http://schemas.microsoft.com/office/drawing/2014/main" id="{E76399E8-9218-432A-9E2C-A3E9A0FBC3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903144" y="229263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9" name="Line 127">
              <a:extLst>
                <a:ext uri="{FF2B5EF4-FFF2-40B4-BE49-F238E27FC236}">
                  <a16:creationId xmlns:a16="http://schemas.microsoft.com/office/drawing/2014/main" id="{8DBC250D-C173-40CE-9E8E-10B18D9568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28557" y="2616483"/>
              <a:ext cx="25400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0" name="Line 128">
              <a:extLst>
                <a:ext uri="{FF2B5EF4-FFF2-40B4-BE49-F238E27FC236}">
                  <a16:creationId xmlns:a16="http://schemas.microsoft.com/office/drawing/2014/main" id="{962BA995-961E-40EE-BAC4-D445E40571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028557" y="2616483"/>
              <a:ext cx="25400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1" name="Line 129">
              <a:extLst>
                <a:ext uri="{FF2B5EF4-FFF2-40B4-BE49-F238E27FC236}">
                  <a16:creationId xmlns:a16="http://schemas.microsoft.com/office/drawing/2014/main" id="{62E8FBCC-7BAB-46CF-80AC-59819D0DC1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57144" y="2887946"/>
              <a:ext cx="2063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2" name="Line 130">
              <a:extLst>
                <a:ext uri="{FF2B5EF4-FFF2-40B4-BE49-F238E27FC236}">
                  <a16:creationId xmlns:a16="http://schemas.microsoft.com/office/drawing/2014/main" id="{1787C3F9-0535-4966-8F2A-650F579B0F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157144" y="2887946"/>
              <a:ext cx="2063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3" name="Line 131">
              <a:extLst>
                <a:ext uri="{FF2B5EF4-FFF2-40B4-BE49-F238E27FC236}">
                  <a16:creationId xmlns:a16="http://schemas.microsoft.com/office/drawing/2014/main" id="{85FB8D22-510C-441B-B72C-C9EB14068F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84144" y="3048283"/>
              <a:ext cx="20638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4" name="Line 132">
              <a:extLst>
                <a:ext uri="{FF2B5EF4-FFF2-40B4-BE49-F238E27FC236}">
                  <a16:creationId xmlns:a16="http://schemas.microsoft.com/office/drawing/2014/main" id="{904CDC60-5E52-4163-A347-F1FC9E0040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284144" y="3048283"/>
              <a:ext cx="20638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5" name="Line 133">
              <a:extLst>
                <a:ext uri="{FF2B5EF4-FFF2-40B4-BE49-F238E27FC236}">
                  <a16:creationId xmlns:a16="http://schemas.microsoft.com/office/drawing/2014/main" id="{EC11C494-EB0D-4B8B-A238-F507231DA4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09557" y="3122896"/>
              <a:ext cx="2063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6" name="Line 134">
              <a:extLst>
                <a:ext uri="{FF2B5EF4-FFF2-40B4-BE49-F238E27FC236}">
                  <a16:creationId xmlns:a16="http://schemas.microsoft.com/office/drawing/2014/main" id="{9355B76B-C674-4898-B984-829D5D2CF5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09557" y="3122896"/>
              <a:ext cx="2063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7" name="Line 135">
              <a:extLst>
                <a:ext uri="{FF2B5EF4-FFF2-40B4-BE49-F238E27FC236}">
                  <a16:creationId xmlns:a16="http://schemas.microsoft.com/office/drawing/2014/main" id="{C6977065-D63E-4CF6-8BE7-E98F2F6D71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36557" y="3148296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8" name="Line 136">
              <a:extLst>
                <a:ext uri="{FF2B5EF4-FFF2-40B4-BE49-F238E27FC236}">
                  <a16:creationId xmlns:a16="http://schemas.microsoft.com/office/drawing/2014/main" id="{C9740807-94FD-4A91-900C-94F82FAEE7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536557" y="3148296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9" name="Line 137">
              <a:extLst>
                <a:ext uri="{FF2B5EF4-FFF2-40B4-BE49-F238E27FC236}">
                  <a16:creationId xmlns:a16="http://schemas.microsoft.com/office/drawing/2014/main" id="{65386BED-F853-4B2E-A96D-1B48811103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5144" y="3154646"/>
              <a:ext cx="2063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0" name="Line 138">
              <a:extLst>
                <a:ext uri="{FF2B5EF4-FFF2-40B4-BE49-F238E27FC236}">
                  <a16:creationId xmlns:a16="http://schemas.microsoft.com/office/drawing/2014/main" id="{A309DE74-CBB7-4C0D-A191-F7E651B5A8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665144" y="3154646"/>
              <a:ext cx="2063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1" name="Line 139">
              <a:extLst>
                <a:ext uri="{FF2B5EF4-FFF2-40B4-BE49-F238E27FC236}">
                  <a16:creationId xmlns:a16="http://schemas.microsoft.com/office/drawing/2014/main" id="{1711950E-A80A-4023-9536-483A18E9F0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92144" y="3157821"/>
              <a:ext cx="14288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2" name="Line 140">
              <a:extLst>
                <a:ext uri="{FF2B5EF4-FFF2-40B4-BE49-F238E27FC236}">
                  <a16:creationId xmlns:a16="http://schemas.microsoft.com/office/drawing/2014/main" id="{0A4C5BE0-C2FC-4F94-A337-8270CD7231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796907" y="3157821"/>
              <a:ext cx="14287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3" name="Line 141">
              <a:extLst>
                <a:ext uri="{FF2B5EF4-FFF2-40B4-BE49-F238E27FC236}">
                  <a16:creationId xmlns:a16="http://schemas.microsoft.com/office/drawing/2014/main" id="{02F809C0-7DA5-4496-B217-8F6417D0CA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17557" y="3157821"/>
              <a:ext cx="15875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4" name="Line 142">
              <a:extLst>
                <a:ext uri="{FF2B5EF4-FFF2-40B4-BE49-F238E27FC236}">
                  <a16:creationId xmlns:a16="http://schemas.microsoft.com/office/drawing/2014/main" id="{8382973A-D7E1-42D2-A43F-21CAE0ED4F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920732" y="3157821"/>
              <a:ext cx="17462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5" name="Line 143">
              <a:extLst>
                <a:ext uri="{FF2B5EF4-FFF2-40B4-BE49-F238E27FC236}">
                  <a16:creationId xmlns:a16="http://schemas.microsoft.com/office/drawing/2014/main" id="{F9A55E70-5266-498A-9C44-86F405248F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44557" y="3157821"/>
              <a:ext cx="19050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6" name="Line 144">
              <a:extLst>
                <a:ext uri="{FF2B5EF4-FFF2-40B4-BE49-F238E27FC236}">
                  <a16:creationId xmlns:a16="http://schemas.microsoft.com/office/drawing/2014/main" id="{93535226-AB79-4F94-B28E-ADA6B6AC8E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47732" y="3157821"/>
              <a:ext cx="19050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7" name="Line 145">
              <a:extLst>
                <a:ext uri="{FF2B5EF4-FFF2-40B4-BE49-F238E27FC236}">
                  <a16:creationId xmlns:a16="http://schemas.microsoft.com/office/drawing/2014/main" id="{4029AC0D-AB85-4468-9730-5CB723EDE1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73144" y="3157821"/>
              <a:ext cx="14288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8" name="Line 146">
              <a:extLst>
                <a:ext uri="{FF2B5EF4-FFF2-40B4-BE49-F238E27FC236}">
                  <a16:creationId xmlns:a16="http://schemas.microsoft.com/office/drawing/2014/main" id="{1E3259AF-9DC3-4073-BFA3-13F15A6EA5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177907" y="3157821"/>
              <a:ext cx="14287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9" name="Line 147">
              <a:extLst>
                <a:ext uri="{FF2B5EF4-FFF2-40B4-BE49-F238E27FC236}">
                  <a16:creationId xmlns:a16="http://schemas.microsoft.com/office/drawing/2014/main" id="{A1F44E8A-2C9A-44E4-B558-39FB85FD90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98557" y="3157821"/>
              <a:ext cx="15875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0" name="Line 148">
              <a:extLst>
                <a:ext uri="{FF2B5EF4-FFF2-40B4-BE49-F238E27FC236}">
                  <a16:creationId xmlns:a16="http://schemas.microsoft.com/office/drawing/2014/main" id="{2528CF53-CDF8-4EC8-83A3-D79C2994A3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01732" y="3157821"/>
              <a:ext cx="17462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1" name="Line 149">
              <a:extLst>
                <a:ext uri="{FF2B5EF4-FFF2-40B4-BE49-F238E27FC236}">
                  <a16:creationId xmlns:a16="http://schemas.microsoft.com/office/drawing/2014/main" id="{13D44170-CEF1-4B84-8672-0608D8DC28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25557" y="3157821"/>
              <a:ext cx="14287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2" name="Line 150">
              <a:extLst>
                <a:ext uri="{FF2B5EF4-FFF2-40B4-BE49-F238E27FC236}">
                  <a16:creationId xmlns:a16="http://schemas.microsoft.com/office/drawing/2014/main" id="{119E3E8D-356F-4F5C-81D9-08A2082B8B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428732" y="3157821"/>
              <a:ext cx="15875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3" name="Line 151">
              <a:extLst>
                <a:ext uri="{FF2B5EF4-FFF2-40B4-BE49-F238E27FC236}">
                  <a16:creationId xmlns:a16="http://schemas.microsoft.com/office/drawing/2014/main" id="{57022261-FBF0-4C56-8631-CB243FF4AB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49382" y="3157821"/>
              <a:ext cx="19050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4" name="Line 152">
              <a:extLst>
                <a:ext uri="{FF2B5EF4-FFF2-40B4-BE49-F238E27FC236}">
                  <a16:creationId xmlns:a16="http://schemas.microsoft.com/office/drawing/2014/main" id="{39E37320-C127-46D3-BAFF-9BC26DBA71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554144" y="3157821"/>
              <a:ext cx="19050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5" name="Line 153">
              <a:extLst>
                <a:ext uri="{FF2B5EF4-FFF2-40B4-BE49-F238E27FC236}">
                  <a16:creationId xmlns:a16="http://schemas.microsoft.com/office/drawing/2014/main" id="{75AC972C-EF82-479E-AD8E-7C89FB5F0F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679557" y="3157821"/>
              <a:ext cx="15875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6" name="Line 154">
              <a:extLst>
                <a:ext uri="{FF2B5EF4-FFF2-40B4-BE49-F238E27FC236}">
                  <a16:creationId xmlns:a16="http://schemas.microsoft.com/office/drawing/2014/main" id="{282B36BF-A921-48A1-A91F-C22E451CF3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682732" y="3157821"/>
              <a:ext cx="17462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5" name="Text Box 315">
              <a:extLst>
                <a:ext uri="{FF2B5EF4-FFF2-40B4-BE49-F238E27FC236}">
                  <a16:creationId xmlns:a16="http://schemas.microsoft.com/office/drawing/2014/main" id="{071CDA48-6BD4-4320-90A0-9A525F81E5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79444" y="2078321"/>
              <a:ext cx="63658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 dirty="0">
                  <a:latin typeface="Times" panose="02020603050405020304" pitchFamily="18" charset="0"/>
                </a:rPr>
                <a:t>N=20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 dirty="0">
                  <a:latin typeface="Times" panose="02020603050405020304" pitchFamily="18" charset="0"/>
                </a:rPr>
                <a:t>p=0.2</a:t>
              </a:r>
            </a:p>
          </p:txBody>
        </p:sp>
        <p:sp>
          <p:nvSpPr>
            <p:cNvPr id="247" name="Line 317">
              <a:extLst>
                <a:ext uri="{FF2B5EF4-FFF2-40B4-BE49-F238E27FC236}">
                  <a16:creationId xmlns:a16="http://schemas.microsoft.com/office/drawing/2014/main" id="{C46BBD10-16F5-4ACC-8E9D-EA745D60FE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01794" y="3164171"/>
              <a:ext cx="26988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8" name="Line 318">
              <a:extLst>
                <a:ext uri="{FF2B5EF4-FFF2-40B4-BE49-F238E27FC236}">
                  <a16:creationId xmlns:a16="http://schemas.microsoft.com/office/drawing/2014/main" id="{DE3A02EF-1E71-42AA-9888-4B4170C6CD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14494" y="3154646"/>
              <a:ext cx="158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9" name="Line 319">
              <a:extLst>
                <a:ext uri="{FF2B5EF4-FFF2-40B4-BE49-F238E27FC236}">
                  <a16:creationId xmlns:a16="http://schemas.microsoft.com/office/drawing/2014/main" id="{18453F69-37E6-41AF-9B64-8F95DBA159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03382" y="3157821"/>
              <a:ext cx="17462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0" name="Line 320">
              <a:extLst>
                <a:ext uri="{FF2B5EF4-FFF2-40B4-BE49-F238E27FC236}">
                  <a16:creationId xmlns:a16="http://schemas.microsoft.com/office/drawing/2014/main" id="{62E649DA-01B4-4D22-8A39-F562F8A15A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808144" y="3157821"/>
              <a:ext cx="17463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pic>
        <p:nvPicPr>
          <p:cNvPr id="251" name="Picture 3">
            <a:extLst>
              <a:ext uri="{FF2B5EF4-FFF2-40B4-BE49-F238E27FC236}">
                <a16:creationId xmlns:a16="http://schemas.microsoft.com/office/drawing/2014/main" id="{5DFB663B-0B1F-4682-9F0D-1A68C7BFE044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2" y="3681180"/>
            <a:ext cx="2903685" cy="871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2" name="Picture 4">
            <a:extLst>
              <a:ext uri="{FF2B5EF4-FFF2-40B4-BE49-F238E27FC236}">
                <a16:creationId xmlns:a16="http://schemas.microsoft.com/office/drawing/2014/main" id="{09ED37D0-E4E0-4271-9708-4B9D12FE23B8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255" y="4372631"/>
            <a:ext cx="1491881" cy="398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3" name="Object 2">
            <a:extLst>
              <a:ext uri="{FF2B5EF4-FFF2-40B4-BE49-F238E27FC236}">
                <a16:creationId xmlns:a16="http://schemas.microsoft.com/office/drawing/2014/main" id="{4A228428-AF5D-4069-A46D-22CC8F3F37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565876"/>
              </p:ext>
            </p:extLst>
          </p:nvPr>
        </p:nvGraphicFramePr>
        <p:xfrm>
          <a:off x="3117532" y="2952650"/>
          <a:ext cx="1544876" cy="2785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6" name="Equation" r:id="rId5" imgW="583947" imgH="203112" progId="Equation.3">
                  <p:embed/>
                </p:oleObj>
              </mc:Choice>
              <mc:Fallback>
                <p:oleObj name="Equation" r:id="rId5" imgW="583947" imgH="203112" progId="Equation.3">
                  <p:embed/>
                  <p:pic>
                    <p:nvPicPr>
                      <p:cNvPr id="20486" name="Object 2">
                        <a:extLst>
                          <a:ext uri="{FF2B5EF4-FFF2-40B4-BE49-F238E27FC236}">
                            <a16:creationId xmlns:a16="http://schemas.microsoft.com/office/drawing/2014/main" id="{4B0A5321-69F7-452C-A9B5-3FD31F3169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7532" y="2952650"/>
                        <a:ext cx="1544876" cy="2785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4" name="Text Box 9">
            <a:extLst>
              <a:ext uri="{FF2B5EF4-FFF2-40B4-BE49-F238E27FC236}">
                <a16:creationId xmlns:a16="http://schemas.microsoft.com/office/drawing/2014/main" id="{A4E81A36-F438-457B-91CB-BE8F05D04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4845" y="2859841"/>
            <a:ext cx="13131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 probability</a:t>
            </a:r>
          </a:p>
        </p:txBody>
      </p:sp>
      <p:graphicFrame>
        <p:nvGraphicFramePr>
          <p:cNvPr id="255" name="Object 3">
            <a:extLst>
              <a:ext uri="{FF2B5EF4-FFF2-40B4-BE49-F238E27FC236}">
                <a16:creationId xmlns:a16="http://schemas.microsoft.com/office/drawing/2014/main" id="{9C85A625-94AC-45C5-A5D0-FF846032E7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5978659"/>
              </p:ext>
            </p:extLst>
          </p:nvPr>
        </p:nvGraphicFramePr>
        <p:xfrm>
          <a:off x="3132138" y="3641844"/>
          <a:ext cx="347662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7" name="Equation" r:id="rId7" imgW="114102" imgH="126780" progId="Equation.3">
                  <p:embed/>
                </p:oleObj>
              </mc:Choice>
              <mc:Fallback>
                <p:oleObj name="Equation" r:id="rId7" imgW="114102" imgH="126780" progId="Equation.3">
                  <p:embed/>
                  <p:pic>
                    <p:nvPicPr>
                      <p:cNvPr id="20488" name="Object 3">
                        <a:extLst>
                          <a:ext uri="{FF2B5EF4-FFF2-40B4-BE49-F238E27FC236}">
                            <a16:creationId xmlns:a16="http://schemas.microsoft.com/office/drawing/2014/main" id="{E25BD7AD-58AB-4E04-A94B-A556628350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3641844"/>
                        <a:ext cx="347662" cy="20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6" name="Picture 5">
            <a:extLst>
              <a:ext uri="{FF2B5EF4-FFF2-40B4-BE49-F238E27FC236}">
                <a16:creationId xmlns:a16="http://schemas.microsoft.com/office/drawing/2014/main" id="{9D55A795-3FA5-43B4-9D67-B5F4FD10D05C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602" y="4737980"/>
            <a:ext cx="1901234" cy="398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60" name="Object 4">
            <a:extLst>
              <a:ext uri="{FF2B5EF4-FFF2-40B4-BE49-F238E27FC236}">
                <a16:creationId xmlns:a16="http://schemas.microsoft.com/office/drawing/2014/main" id="{199FE999-C627-44B5-AC75-6EA67D053C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5615156"/>
              </p:ext>
            </p:extLst>
          </p:nvPr>
        </p:nvGraphicFramePr>
        <p:xfrm>
          <a:off x="10944788" y="158233"/>
          <a:ext cx="725487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8" name="Drawing" r:id="rId10" imgW="678485" imgH="876443" progId="Canvas.Drawing.9">
                  <p:embed/>
                </p:oleObj>
              </mc:Choice>
              <mc:Fallback>
                <p:oleObj name="Drawing" r:id="rId10" imgW="678485" imgH="876443" progId="Canvas.Drawing.9">
                  <p:embed/>
                  <p:pic>
                    <p:nvPicPr>
                      <p:cNvPr id="20730" name="Object 4">
                        <a:extLst>
                          <a:ext uri="{FF2B5EF4-FFF2-40B4-BE49-F238E27FC236}">
                            <a16:creationId xmlns:a16="http://schemas.microsoft.com/office/drawing/2014/main" id="{D73B8754-09B4-4D01-BB8A-1B8D4691DF1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44788" y="158233"/>
                        <a:ext cx="725487" cy="48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9" name="Text Box 9">
            <a:extLst>
              <a:ext uri="{FF2B5EF4-FFF2-40B4-BE49-F238E27FC236}">
                <a16:creationId xmlns:a16="http://schemas.microsoft.com/office/drawing/2014/main" id="{C669A1FE-0F5E-4570-A31D-E912FD1617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9163" y="6027002"/>
            <a:ext cx="23871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N=50 close to normal</a:t>
            </a:r>
          </a:p>
        </p:txBody>
      </p:sp>
      <p:sp>
        <p:nvSpPr>
          <p:cNvPr id="261" name="Text Box 2">
            <a:extLst>
              <a:ext uri="{FF2B5EF4-FFF2-40B4-BE49-F238E27FC236}">
                <a16:creationId xmlns:a16="http://schemas.microsoft.com/office/drawing/2014/main" id="{4A81DEEA-8E22-4BA4-B372-7883EB40F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425" y="2630423"/>
            <a:ext cx="5497668" cy="253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Parameters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			N&gt;0  number of trails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Variable			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Probability distribution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Mean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Variance		</a:t>
            </a:r>
          </a:p>
        </p:txBody>
      </p:sp>
    </p:spTree>
    <p:extLst>
      <p:ext uri="{BB962C8B-B14F-4D97-AF65-F5344CB8AC3E}">
        <p14:creationId xmlns:p14="http://schemas.microsoft.com/office/powerpoint/2010/main" val="204038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/>
      <p:bldP spid="259" grpId="0"/>
      <p:bldP spid="26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26279</TotalTime>
  <Words>4285</Words>
  <Application>Microsoft Office PowerPoint</Application>
  <PresentationFormat>Widescreen</PresentationFormat>
  <Paragraphs>727</Paragraphs>
  <Slides>45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45</vt:i4>
      </vt:variant>
    </vt:vector>
  </HeadingPairs>
  <TitlesOfParts>
    <vt:vector size="57" baseType="lpstr">
      <vt:lpstr>Arial</vt:lpstr>
      <vt:lpstr>Calibri</vt:lpstr>
      <vt:lpstr>Calibri Light</vt:lpstr>
      <vt:lpstr>Cambria Math</vt:lpstr>
      <vt:lpstr>Symbol</vt:lpstr>
      <vt:lpstr>Times</vt:lpstr>
      <vt:lpstr>Times New Roman</vt:lpstr>
      <vt:lpstr>Wingdings</vt:lpstr>
      <vt:lpstr>Office Theme</vt:lpstr>
      <vt:lpstr>Equation</vt:lpstr>
      <vt:lpstr>Drawing</vt:lpstr>
      <vt:lpstr>Formel</vt:lpstr>
      <vt:lpstr>Statistics and Measurements</vt:lpstr>
      <vt:lpstr>Classical measurements</vt:lpstr>
      <vt:lpstr>PowerPoint Presentation</vt:lpstr>
      <vt:lpstr>PowerPoint Presentation</vt:lpstr>
      <vt:lpstr>The position of the distribution</vt:lpstr>
      <vt:lpstr>The width of the distribution</vt:lpstr>
      <vt:lpstr>The Normal Distribution</vt:lpstr>
      <vt:lpstr>Central limit theorem</vt:lpstr>
      <vt:lpstr>The Binomial Distribution</vt:lpstr>
      <vt:lpstr>The uniform distribution</vt:lpstr>
      <vt:lpstr>The Poisson distribution</vt:lpstr>
      <vt:lpstr>Two random variables</vt:lpstr>
      <vt:lpstr>Two random variables</vt:lpstr>
      <vt:lpstr>Correlations</vt:lpstr>
      <vt:lpstr>Correlation and independency</vt:lpstr>
      <vt:lpstr>Multidimensional probability distributions The multivariate distribution</vt:lpstr>
      <vt:lpstr>Multivariate distributions</vt:lpstr>
      <vt:lpstr>Error propagation</vt:lpstr>
      <vt:lpstr>Statistical or Systematic errors</vt:lpstr>
      <vt:lpstr>Systematic errors</vt:lpstr>
      <vt:lpstr>Stochastic variables</vt:lpstr>
      <vt:lpstr>Linear transforms of stochastic variables</vt:lpstr>
      <vt:lpstr>Non-linear transform of stochastic variables</vt:lpstr>
      <vt:lpstr>Monte Carlo simulations</vt:lpstr>
      <vt:lpstr>A simple simulation</vt:lpstr>
      <vt:lpstr> Statistics </vt:lpstr>
      <vt:lpstr>Estimators</vt:lpstr>
      <vt:lpstr>Estimators</vt:lpstr>
      <vt:lpstr>Samples</vt:lpstr>
      <vt:lpstr>We need many measurements to claim a discovery</vt:lpstr>
      <vt:lpstr>Tests of hypotheses </vt:lpstr>
      <vt:lpstr>Fitting parametrized expressions to data sequences</vt:lpstr>
      <vt:lpstr>  The c2-distribution   </vt:lpstr>
      <vt:lpstr>Bayes’ theorem</vt:lpstr>
      <vt:lpstr>The Bayesian approach</vt:lpstr>
      <vt:lpstr>PowerPoint Presentation</vt:lpstr>
      <vt:lpstr>PowerPoint Presentation</vt:lpstr>
      <vt:lpstr>Stochastic Processes</vt:lpstr>
      <vt:lpstr>Stochastic Processes</vt:lpstr>
      <vt:lpstr>Signals</vt:lpstr>
      <vt:lpstr>Noise</vt:lpstr>
      <vt:lpstr>Noise spectra and correlations</vt:lpstr>
      <vt:lpstr>1/f noise</vt:lpstr>
      <vt:lpstr>Bit Error Rates (BER)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Introductary talk about statistics</dc:title>
  <dc:creator>Christian Bohm</dc:creator>
  <cp:lastModifiedBy>Christian Bohm</cp:lastModifiedBy>
  <cp:revision>247</cp:revision>
  <cp:lastPrinted>2024-07-02T17:20:10Z</cp:lastPrinted>
  <dcterms:created xsi:type="dcterms:W3CDTF">2022-11-21T09:06:00Z</dcterms:created>
  <dcterms:modified xsi:type="dcterms:W3CDTF">2024-07-03T06:27:10Z</dcterms:modified>
</cp:coreProperties>
</file>