
<file path=[Content_Types].xml><?xml version="1.0" encoding="utf-8"?>
<Types xmlns="http://schemas.openxmlformats.org/package/2006/content-types">
  <Default Extension="bin" ContentType="audio/unknown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1" r:id="rId3"/>
    <p:sldId id="443" r:id="rId4"/>
    <p:sldId id="434" r:id="rId5"/>
    <p:sldId id="267" r:id="rId6"/>
    <p:sldId id="268" r:id="rId7"/>
    <p:sldId id="400" r:id="rId8"/>
    <p:sldId id="269" r:id="rId9"/>
    <p:sldId id="271" r:id="rId10"/>
    <p:sldId id="270" r:id="rId11"/>
    <p:sldId id="272" r:id="rId12"/>
    <p:sldId id="273" r:id="rId13"/>
    <p:sldId id="398" r:id="rId14"/>
    <p:sldId id="444" r:id="rId15"/>
    <p:sldId id="399" r:id="rId16"/>
    <p:sldId id="445" r:id="rId17"/>
    <p:sldId id="446" r:id="rId18"/>
    <p:sldId id="401" r:id="rId19"/>
    <p:sldId id="447" r:id="rId20"/>
    <p:sldId id="448" r:id="rId21"/>
    <p:sldId id="449" r:id="rId22"/>
    <p:sldId id="450" r:id="rId23"/>
    <p:sldId id="451" r:id="rId24"/>
    <p:sldId id="452" r:id="rId25"/>
    <p:sldId id="453" r:id="rId26"/>
    <p:sldId id="402" r:id="rId27"/>
    <p:sldId id="454" r:id="rId28"/>
    <p:sldId id="455" r:id="rId29"/>
    <p:sldId id="457" r:id="rId3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D7FF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39"/>
    <p:restoredTop sz="94674"/>
  </p:normalViewPr>
  <p:slideViewPr>
    <p:cSldViewPr snapToObjects="1" showGuides="1">
      <p:cViewPr varScale="1">
        <p:scale>
          <a:sx n="165" d="100"/>
          <a:sy n="165" d="100"/>
        </p:scale>
        <p:origin x="10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728145"/>
            <a:ext cx="7772400" cy="522983"/>
          </a:xfrm>
        </p:spPr>
        <p:txBody>
          <a:bodyPr anchor="b">
            <a:noAutofit/>
          </a:bodyPr>
          <a:lstStyle>
            <a:lvl1pPr algn="l">
              <a:defRPr sz="3600" i="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320185"/>
            <a:ext cx="7772400" cy="95681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Subhead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607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322289"/>
            <a:ext cx="7886700" cy="509849"/>
          </a:xfr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28650" y="1049311"/>
            <a:ext cx="7886700" cy="395089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>
          <a:xfrm>
            <a:off x="8582806" y="4726364"/>
            <a:ext cx="486659" cy="273844"/>
          </a:xfrm>
        </p:spPr>
        <p:txBody>
          <a:bodyPr/>
          <a:lstStyle>
            <a:lvl1pPr algn="ctr">
              <a:defRPr/>
            </a:lvl1pPr>
          </a:lstStyle>
          <a:p>
            <a:pPr algn="ctr"/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341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0" y="497205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5" name="Line 10"/>
          <p:cNvSpPr>
            <a:spLocks noChangeShapeType="1"/>
          </p:cNvSpPr>
          <p:nvPr userDrawn="1"/>
        </p:nvSpPr>
        <p:spPr bwMode="auto">
          <a:xfrm>
            <a:off x="0" y="51435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7" name="Fußzeilenplatzhalter 4"/>
          <p:cNvSpPr>
            <a:spLocks/>
          </p:cNvSpPr>
          <p:nvPr/>
        </p:nvSpPr>
        <p:spPr bwMode="auto">
          <a:xfrm>
            <a:off x="323851" y="4995862"/>
            <a:ext cx="1420813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de-DE" sz="1350"/>
              <a:t>Stefan Ritt</a:t>
            </a:r>
          </a:p>
        </p:txBody>
      </p:sp>
      <p:sp>
        <p:nvSpPr>
          <p:cNvPr id="8" name="Datumsplatzhalter 3"/>
          <p:cNvSpPr>
            <a:spLocks/>
          </p:cNvSpPr>
          <p:nvPr/>
        </p:nvSpPr>
        <p:spPr bwMode="auto">
          <a:xfrm>
            <a:off x="8229600" y="4995862"/>
            <a:ext cx="590550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fld id="{6D14D442-142F-754B-BFC5-8308E01CDAE7}" type="slidenum">
              <a:rPr lang="en-US" sz="1350"/>
              <a:pPr algn="r"/>
              <a:t>‹#›</a:t>
            </a:fld>
            <a:r>
              <a:rPr lang="en-US" sz="1350"/>
              <a:t>/53</a:t>
            </a:r>
            <a:endParaRPr lang="de-DE" sz="1350"/>
          </a:p>
        </p:txBody>
      </p:sp>
      <p:pic>
        <p:nvPicPr>
          <p:cNvPr id="10" name="Pictur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0263" y="86916"/>
            <a:ext cx="563562" cy="378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6000" y="675000"/>
            <a:ext cx="8533200" cy="4239900"/>
          </a:xfrm>
          <a:noFill/>
        </p:spPr>
        <p:txBody>
          <a:bodyPr/>
          <a:lstStyle>
            <a:lvl1pPr marL="0" indent="0">
              <a:spcBef>
                <a:spcPts val="0"/>
              </a:spcBef>
              <a:tabLst/>
              <a:defRPr sz="1275"/>
            </a:lvl1pPr>
            <a:lvl2pPr marL="134541" indent="-134541">
              <a:spcBef>
                <a:spcPts val="0"/>
              </a:spcBef>
              <a:buFont typeface="Lucida Grande"/>
              <a:buChar char="•"/>
              <a:tabLst/>
              <a:defRPr sz="1275"/>
            </a:lvl2pPr>
            <a:lvl3pPr marL="269081" indent="-134541">
              <a:spcBef>
                <a:spcPts val="0"/>
              </a:spcBef>
              <a:buFont typeface="Lucida Grande"/>
              <a:buChar char="–"/>
              <a:tabLst/>
              <a:defRPr sz="1275"/>
            </a:lvl3pPr>
            <a:lvl4pPr marL="470297" indent="-134541">
              <a:spcBef>
                <a:spcPts val="0"/>
              </a:spcBef>
              <a:tabLst/>
              <a:defRPr sz="1275"/>
            </a:lvl4pPr>
            <a:lvl5pPr marL="1076325" indent="-136922">
              <a:buNone/>
              <a:tabLst/>
              <a:defRPr sz="1125"/>
            </a:lvl5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  <a:endParaRPr lang="de-DE" dirty="0"/>
          </a:p>
        </p:txBody>
      </p:sp>
      <p:sp>
        <p:nvSpPr>
          <p:cNvPr id="9" name="Title 8"/>
          <p:cNvSpPr>
            <a:spLocks noGrp="1" noChangeArrowheads="1"/>
          </p:cNvSpPr>
          <p:nvPr>
            <p:ph type="title"/>
          </p:nvPr>
        </p:nvSpPr>
        <p:spPr bwMode="auto">
          <a:xfrm>
            <a:off x="1620000" y="108001"/>
            <a:ext cx="6768424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GB" dirty="0" err="1"/>
              <a:t>Mastertitelformat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January 2016</a:t>
            </a:r>
            <a:endParaRPr lang="de-DE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ISOTDAQ, Rehovot, Israel  </a:t>
            </a:r>
            <a:endParaRPr lang="de-DE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1480"/>
            <a:ext cx="1011348" cy="270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909718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17136"/>
            <a:ext cx="7886700" cy="4150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Topic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0716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4"/>
          </p:nvPr>
        </p:nvSpPr>
        <p:spPr>
          <a:xfrm>
            <a:off x="8515350" y="4726364"/>
            <a:ext cx="4866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95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rgbClr val="0066A1"/>
          </a:solidFill>
          <a:latin typeface="Century Gothic" panose="020B0502020202020204" pitchFamily="34" charset="0"/>
          <a:ea typeface="Century Gothic" panose="020B0502020202020204" pitchFamily="34" charset="0"/>
          <a:cs typeface="Calibri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A1"/>
        </a:buClr>
        <a:buFont typeface="LucidaGrande" charset="0"/>
        <a:buChar char="▸"/>
        <a:defRPr sz="2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A1"/>
        </a:buClr>
        <a:buFont typeface="LucidaGrande" charset="0"/>
        <a:buChar char="-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A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A1"/>
        </a:buClr>
        <a:buFont typeface="Wingdings" charset="2"/>
        <a:buChar char="§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A1"/>
        </a:buClr>
        <a:buFont typeface="Courier New" charset="0"/>
        <a:buChar char="o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0.emf"/><Relationship Id="rId7" Type="http://schemas.openxmlformats.org/officeDocument/2006/relationships/image" Target="../media/image24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7" Type="http://schemas.openxmlformats.org/officeDocument/2006/relationships/image" Target="../media/image43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42.emf"/><Relationship Id="rId4" Type="http://schemas.openxmlformats.org/officeDocument/2006/relationships/oleObject" Target="../embeddings/oleObject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png"/><Relationship Id="rId7" Type="http://schemas.openxmlformats.org/officeDocument/2006/relationships/image" Target="../media/image52.jpeg"/><Relationship Id="rId12" Type="http://schemas.openxmlformats.org/officeDocument/2006/relationships/image" Target="../media/image57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jpeg"/><Relationship Id="rId4" Type="http://schemas.openxmlformats.org/officeDocument/2006/relationships/image" Target="../media/image68.png"/><Relationship Id="rId9" Type="http://schemas.openxmlformats.org/officeDocument/2006/relationships/image" Target="../media/image59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3" Type="http://schemas.openxmlformats.org/officeDocument/2006/relationships/image" Target="../media/image74.jpeg"/><Relationship Id="rId7" Type="http://schemas.openxmlformats.org/officeDocument/2006/relationships/image" Target="../media/image78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Relationship Id="rId9" Type="http://schemas.openxmlformats.org/officeDocument/2006/relationships/image" Target="../media/image8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7313AE-31FF-541B-AA55-99B00E6AB5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267494"/>
            <a:ext cx="7992888" cy="2808312"/>
          </a:xfrm>
          <a:prstGeom prst="rect">
            <a:avLst/>
          </a:prstGeom>
          <a:scene3d>
            <a:camera prst="perspectiveHeroicExtremeRightFacing" fov="5400000">
              <a:rot lat="487347" lon="19532356" rev="300000"/>
            </a:camera>
            <a:lightRig rig="threePt" dir="t"/>
          </a:scene3d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8CC3C87-8FF1-F510-2546-4DD0DCEB5B4A}"/>
              </a:ext>
            </a:extLst>
          </p:cNvPr>
          <p:cNvSpPr/>
          <p:nvPr/>
        </p:nvSpPr>
        <p:spPr>
          <a:xfrm>
            <a:off x="8456" y="1059582"/>
            <a:ext cx="8964488" cy="37444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  <a:alpha val="0"/>
                </a:schemeClr>
              </a:gs>
              <a:gs pos="77000">
                <a:srgbClr val="FFFFFF">
                  <a:alpha val="91000"/>
                </a:srgbClr>
              </a:gs>
              <a:gs pos="100000">
                <a:schemeClr val="accent3">
                  <a:lumMod val="0"/>
                  <a:lumOff val="10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24856B-C808-E344-89E0-76F56FCA30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181565"/>
            <a:ext cx="7772400" cy="522983"/>
          </a:xfrm>
        </p:spPr>
        <p:txBody>
          <a:bodyPr>
            <a:normAutofit fontScale="90000"/>
          </a:bodyPr>
          <a:lstStyle/>
          <a:p>
            <a:r>
              <a:rPr lang="en-US"/>
              <a:t>Waveform Digitizing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66C21E-E6C4-F847-BB5A-4F9E6FF99D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3773605"/>
            <a:ext cx="7772400" cy="956810"/>
          </a:xfrm>
        </p:spPr>
        <p:txBody>
          <a:bodyPr>
            <a:normAutofit fontScale="85000" lnSpcReduction="10000"/>
          </a:bodyPr>
          <a:lstStyle/>
          <a:p>
            <a:r>
              <a:rPr lang="en-CH" sz="1800" dirty="0"/>
              <a:t>Stefan Ritt, Paul Scherrer Institute, Switzerland</a:t>
            </a:r>
            <a:br>
              <a:rPr lang="en-CH" dirty="0"/>
            </a:br>
            <a:r>
              <a:rPr lang="en-CH" dirty="0"/>
              <a:t>IEEE NPSS Workshop on Applicatioins of Radiation Instrumentation</a:t>
            </a:r>
            <a:br>
              <a:rPr lang="en-CH" dirty="0"/>
            </a:br>
            <a:r>
              <a:rPr lang="en-CH" dirty="0"/>
              <a:t>Nov</a:t>
            </a:r>
            <a:r>
              <a:rPr lang="en-CH"/>
              <a:t>. </a:t>
            </a:r>
            <a:r>
              <a:rPr lang="de-DE" dirty="0"/>
              <a:t>25</a:t>
            </a:r>
            <a:r>
              <a:rPr lang="en-CH" baseline="30000"/>
              <a:t>th</a:t>
            </a:r>
            <a:r>
              <a:rPr lang="en-CH" dirty="0"/>
              <a:t>, 2022, Dakar, Senegal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B3F5FB-B774-2541-B95B-02FAA8AFEBC3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65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4A80E-D738-E641-BCB4-A4C75AD0B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Digitization: Successive approximation ADC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A297A9-C654-6349-B486-777DCF8887B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10</a:t>
            </a:fld>
            <a:endParaRPr lang="en-US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59F2FD4D-DAB4-D841-B1C9-009F687E02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136752"/>
            <a:ext cx="2841580" cy="143499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8D33D0BE-35ED-5A4F-8D95-F43FEBA20F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331" y="2777708"/>
            <a:ext cx="2691218" cy="1962346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2959BF62-A98F-8646-9E4A-6CC682C427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4955" y="1246496"/>
            <a:ext cx="2806114" cy="327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847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555DB-50CA-9C47-89FC-B941A8875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Digitization: Pipeline ADC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58BDD0-FB6A-F648-9400-B1973063A2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1049311"/>
            <a:ext cx="3984293" cy="3950897"/>
          </a:xfrm>
        </p:spPr>
        <p:txBody>
          <a:bodyPr>
            <a:normAutofit/>
          </a:bodyPr>
          <a:lstStyle/>
          <a:p>
            <a:r>
              <a:rPr lang="en-US" sz="1600" dirty="0"/>
              <a:t>Combine </a:t>
            </a:r>
            <a:r>
              <a:rPr lang="en-US" sz="1600" b="1" dirty="0"/>
              <a:t>several flash ADCs </a:t>
            </a:r>
            <a:r>
              <a:rPr lang="en-US" sz="1600" dirty="0"/>
              <a:t>with successive approximation logic</a:t>
            </a:r>
          </a:p>
          <a:p>
            <a:r>
              <a:rPr lang="en-US" sz="1600" dirty="0"/>
              <a:t>Only requires </a:t>
            </a:r>
            <a:r>
              <a:rPr lang="en-US" sz="1600" b="1" dirty="0"/>
              <a:t>4-Bit</a:t>
            </a:r>
            <a:r>
              <a:rPr lang="en-US" sz="1600" dirty="0"/>
              <a:t> flash ADC</a:t>
            </a:r>
          </a:p>
          <a:p>
            <a:r>
              <a:rPr lang="en-US" sz="1600" dirty="0"/>
              <a:t>Can convert </a:t>
            </a:r>
            <a:r>
              <a:rPr lang="en-US" sz="1600" b="1" dirty="0"/>
              <a:t>one sample </a:t>
            </a:r>
            <a:r>
              <a:rPr lang="en-US" sz="1600" dirty="0"/>
              <a:t>in each </a:t>
            </a:r>
            <a:r>
              <a:rPr lang="en-US" sz="1600" b="1" dirty="0"/>
              <a:t>clock cycle</a:t>
            </a:r>
          </a:p>
          <a:p>
            <a:r>
              <a:rPr lang="en-US" sz="1600" dirty="0"/>
              <a:t>Has a </a:t>
            </a:r>
            <a:r>
              <a:rPr lang="en-US" sz="1600" b="1" dirty="0"/>
              <a:t>latency</a:t>
            </a:r>
            <a:r>
              <a:rPr lang="en-US" sz="1600" dirty="0"/>
              <a:t> depending on the number of pipeline stages</a:t>
            </a:r>
          </a:p>
          <a:p>
            <a:r>
              <a:rPr lang="en-US" sz="1600" dirty="0"/>
              <a:t>Most common technology for fast ADCs b)</a:t>
            </a:r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B5B2B2-714A-6742-BECA-A0FE310E063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4BB433-AD95-4D4F-AF3D-6D08808A2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9837" y="1049311"/>
            <a:ext cx="2671221" cy="1711587"/>
          </a:xfrm>
          <a:prstGeom prst="rect">
            <a:avLst/>
          </a:prstGeom>
        </p:spPr>
      </p:pic>
      <p:pic>
        <p:nvPicPr>
          <p:cNvPr id="6" name="Picture 5" descr="Screen Shot 2016-01-20 at 12.42.11 .png">
            <a:extLst>
              <a:ext uri="{FF2B5EF4-FFF2-40B4-BE49-F238E27FC236}">
                <a16:creationId xmlns:a16="http://schemas.microsoft.com/office/drawing/2014/main" id="{454DAD46-E471-2C42-8467-9E975A78D45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2376" y="3490225"/>
            <a:ext cx="3423510" cy="1285563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0E63E2E-67C0-FF48-94D9-67D9E214F002}"/>
              </a:ext>
            </a:extLst>
          </p:cNvPr>
          <p:cNvCxnSpPr/>
          <p:nvPr/>
        </p:nvCxnSpPr>
        <p:spPr>
          <a:xfrm>
            <a:off x="6105099" y="3753134"/>
            <a:ext cx="2024417" cy="928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C8CF9407-2260-374A-8AA7-73A55B40D4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34" y="3753134"/>
            <a:ext cx="1683224" cy="122735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C7DC025-E23E-BD4E-A572-C066D652062B}"/>
              </a:ext>
            </a:extLst>
          </p:cNvPr>
          <p:cNvCxnSpPr>
            <a:cxnSpLocks/>
          </p:cNvCxnSpPr>
          <p:nvPr/>
        </p:nvCxnSpPr>
        <p:spPr>
          <a:xfrm flipV="1">
            <a:off x="2083558" y="3804736"/>
            <a:ext cx="652549" cy="2713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EDAF77D-F72B-A543-8BCB-C04F97F071A6}"/>
              </a:ext>
            </a:extLst>
          </p:cNvPr>
          <p:cNvCxnSpPr>
            <a:cxnSpLocks/>
          </p:cNvCxnSpPr>
          <p:nvPr/>
        </p:nvCxnSpPr>
        <p:spPr>
          <a:xfrm>
            <a:off x="2092656" y="4216204"/>
            <a:ext cx="611590" cy="2370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D6EA59B-C170-3340-A63B-19FC16E451CB}"/>
              </a:ext>
            </a:extLst>
          </p:cNvPr>
          <p:cNvCxnSpPr/>
          <p:nvPr/>
        </p:nvCxnSpPr>
        <p:spPr>
          <a:xfrm>
            <a:off x="2875128" y="3812275"/>
            <a:ext cx="0" cy="6318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EC246FC-638A-D640-B618-7E8E41723764}"/>
              </a:ext>
            </a:extLst>
          </p:cNvPr>
          <p:cNvCxnSpPr>
            <a:cxnSpLocks/>
          </p:cNvCxnSpPr>
          <p:nvPr/>
        </p:nvCxnSpPr>
        <p:spPr>
          <a:xfrm>
            <a:off x="2770496" y="3807726"/>
            <a:ext cx="20471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1E477D4-A70C-5D40-B670-EC5ED3C15503}"/>
              </a:ext>
            </a:extLst>
          </p:cNvPr>
          <p:cNvCxnSpPr>
            <a:cxnSpLocks/>
          </p:cNvCxnSpPr>
          <p:nvPr/>
        </p:nvCxnSpPr>
        <p:spPr>
          <a:xfrm>
            <a:off x="2770496" y="4453241"/>
            <a:ext cx="20471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66FE70D-D3D8-1245-A04A-5E795D0B6ADC}"/>
              </a:ext>
            </a:extLst>
          </p:cNvPr>
          <p:cNvCxnSpPr>
            <a:cxnSpLocks/>
          </p:cNvCxnSpPr>
          <p:nvPr/>
        </p:nvCxnSpPr>
        <p:spPr>
          <a:xfrm>
            <a:off x="2770496" y="4129286"/>
            <a:ext cx="20471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4E3EFBB-729A-F24B-A310-9AE643BAA71C}"/>
              </a:ext>
            </a:extLst>
          </p:cNvPr>
          <p:cNvCxnSpPr>
            <a:cxnSpLocks/>
          </p:cNvCxnSpPr>
          <p:nvPr/>
        </p:nvCxnSpPr>
        <p:spPr>
          <a:xfrm>
            <a:off x="2770496" y="3978682"/>
            <a:ext cx="20471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84DA146-7320-7C48-93DF-D8DB3341485A}"/>
              </a:ext>
            </a:extLst>
          </p:cNvPr>
          <p:cNvCxnSpPr>
            <a:cxnSpLocks/>
          </p:cNvCxnSpPr>
          <p:nvPr/>
        </p:nvCxnSpPr>
        <p:spPr>
          <a:xfrm>
            <a:off x="2770496" y="4288574"/>
            <a:ext cx="20471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5F222CE-5484-8E46-8804-9556B647A231}"/>
              </a:ext>
            </a:extLst>
          </p:cNvPr>
          <p:cNvSpPr txBox="1"/>
          <p:nvPr/>
        </p:nvSpPr>
        <p:spPr>
          <a:xfrm>
            <a:off x="2949399" y="4243698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00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00ABC9-9E58-9D4E-8D8A-694B2D33B3F9}"/>
              </a:ext>
            </a:extLst>
          </p:cNvPr>
          <p:cNvSpPr txBox="1"/>
          <p:nvPr/>
        </p:nvSpPr>
        <p:spPr>
          <a:xfrm>
            <a:off x="2945389" y="4093094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01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B9F26F-9D19-A949-A417-D6B2CF0C998B}"/>
              </a:ext>
            </a:extLst>
          </p:cNvPr>
          <p:cNvSpPr txBox="1"/>
          <p:nvPr/>
        </p:nvSpPr>
        <p:spPr>
          <a:xfrm>
            <a:off x="2941379" y="3942490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64D4EE-FF11-6845-8C08-641DD934DCE1}"/>
              </a:ext>
            </a:extLst>
          </p:cNvPr>
          <p:cNvSpPr txBox="1"/>
          <p:nvPr/>
        </p:nvSpPr>
        <p:spPr>
          <a:xfrm>
            <a:off x="2937369" y="3791886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6C35F30-6CC6-ED42-B260-18C5767F7064}"/>
              </a:ext>
            </a:extLst>
          </p:cNvPr>
          <p:cNvSpPr txBox="1"/>
          <p:nvPr/>
        </p:nvSpPr>
        <p:spPr>
          <a:xfrm>
            <a:off x="3203528" y="3928153"/>
            <a:ext cx="12907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Residual voltage</a:t>
            </a:r>
          </a:p>
          <a:p>
            <a:r>
              <a:rPr lang="en-US" sz="1000" dirty="0"/>
              <a:t>quantized by 2</a:t>
            </a:r>
            <a:r>
              <a:rPr lang="en-US" sz="1000" baseline="30000" dirty="0"/>
              <a:t>nd</a:t>
            </a:r>
            <a:r>
              <a:rPr lang="en-US" sz="1000" dirty="0"/>
              <a:t> ADC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A03B80F-EE2A-B14A-A1F4-BFC3D02A4978}"/>
              </a:ext>
            </a:extLst>
          </p:cNvPr>
          <p:cNvCxnSpPr>
            <a:cxnSpLocks/>
          </p:cNvCxnSpPr>
          <p:nvPr/>
        </p:nvCxnSpPr>
        <p:spPr>
          <a:xfrm flipV="1">
            <a:off x="2083558" y="4065600"/>
            <a:ext cx="690223" cy="36635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20AADFB-0CAC-1E42-8C1A-1AA75AED9C92}"/>
              </a:ext>
            </a:extLst>
          </p:cNvPr>
          <p:cNvSpPr txBox="1"/>
          <p:nvPr/>
        </p:nvSpPr>
        <p:spPr>
          <a:xfrm>
            <a:off x="2492991" y="4635680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 1011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10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407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F80D9-6A66-4640-AE27-913DFC714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ADC Datasheets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012D26-2285-7D42-B51B-87B8FA395BB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12</a:t>
            </a:fld>
            <a:endParaRPr lang="en-US"/>
          </a:p>
        </p:txBody>
      </p:sp>
      <p:pic>
        <p:nvPicPr>
          <p:cNvPr id="5" name="Picture 4" descr="Screen Shot 2016-01-20 at 12.43.06 .png">
            <a:extLst>
              <a:ext uri="{FF2B5EF4-FFF2-40B4-BE49-F238E27FC236}">
                <a16:creationId xmlns:a16="http://schemas.microsoft.com/office/drawing/2014/main" id="{EE730CCD-0FCA-D044-9EF4-03091002F2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508" y="1029553"/>
            <a:ext cx="2995381" cy="3874284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Screen Shot 2016-01-20 at 12.44.04 .png">
            <a:extLst>
              <a:ext uri="{FF2B5EF4-FFF2-40B4-BE49-F238E27FC236}">
                <a16:creationId xmlns:a16="http://schemas.microsoft.com/office/drawing/2014/main" id="{8D297DED-5928-9641-AC6B-C3B5954888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7371" y="1023417"/>
            <a:ext cx="2996888" cy="3880420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8966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2"/>
          <p:cNvSpPr>
            <a:spLocks noGrp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>
                <a:latin typeface="Tahoma" charset="0"/>
                <a:ea typeface="ヒラギノ角ゴ Pro W3" charset="0"/>
                <a:cs typeface="ヒラギノ角ゴ Pro W3" charset="0"/>
              </a:rPr>
              <a:t>Nyquist-Shannon Sampling Theorem</a:t>
            </a:r>
          </a:p>
        </p:txBody>
      </p:sp>
      <p:pic>
        <p:nvPicPr>
          <p:cNvPr id="21508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9635" y="1112559"/>
            <a:ext cx="3519488" cy="167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9635" y="1112559"/>
            <a:ext cx="3519488" cy="167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8679" y="1112559"/>
            <a:ext cx="3571875" cy="167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9635" y="3267590"/>
            <a:ext cx="3509963" cy="1678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9635" y="3272353"/>
            <a:ext cx="3513534" cy="167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2251" y="3272352"/>
            <a:ext cx="3575447" cy="1670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2755106" y="1108987"/>
            <a:ext cx="3582591" cy="3840956"/>
            <a:chOff x="2149707" y="1120534"/>
            <a:chExt cx="4776439" cy="5120988"/>
          </a:xfrm>
        </p:grpSpPr>
        <p:pic>
          <p:nvPicPr>
            <p:cNvPr id="21517" name="Picture 9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9707" y="1120534"/>
              <a:ext cx="4776439" cy="22364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8" name="Picture 15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9707" y="3977268"/>
              <a:ext cx="4776439" cy="2264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515" name="TextBox 11"/>
          <p:cNvSpPr txBox="1">
            <a:spLocks noChangeArrowheads="1"/>
          </p:cNvSpPr>
          <p:nvPr/>
        </p:nvSpPr>
        <p:spPr bwMode="auto">
          <a:xfrm>
            <a:off x="1223963" y="1598333"/>
            <a:ext cx="146655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350"/>
              <a:t>f</a:t>
            </a:r>
            <a:r>
              <a:rPr lang="en-US" sz="1350" baseline="-25000"/>
              <a:t>signal</a:t>
            </a:r>
            <a:r>
              <a:rPr lang="en-US" sz="1350"/>
              <a:t> &lt; f</a:t>
            </a:r>
            <a:r>
              <a:rPr lang="en-US" sz="1350" baseline="-25000"/>
              <a:t>sampling </a:t>
            </a:r>
            <a:r>
              <a:rPr lang="en-US" sz="1350"/>
              <a:t>/2</a:t>
            </a:r>
            <a:endParaRPr lang="en-US" sz="1350" baseline="-25000"/>
          </a:p>
        </p:txBody>
      </p:sp>
      <p:sp>
        <p:nvSpPr>
          <p:cNvPr id="21516" name="TextBox 19"/>
          <p:cNvSpPr txBox="1">
            <a:spLocks noChangeArrowheads="1"/>
          </p:cNvSpPr>
          <p:nvPr/>
        </p:nvSpPr>
        <p:spPr bwMode="auto">
          <a:xfrm>
            <a:off x="1223963" y="3704549"/>
            <a:ext cx="146655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350"/>
              <a:t>f</a:t>
            </a:r>
            <a:r>
              <a:rPr lang="en-US" sz="1350" baseline="-25000"/>
              <a:t>signal</a:t>
            </a:r>
            <a:r>
              <a:rPr lang="en-US" sz="1350"/>
              <a:t> &gt; f</a:t>
            </a:r>
            <a:r>
              <a:rPr lang="en-US" sz="1350" baseline="-25000"/>
              <a:t>sampling </a:t>
            </a:r>
            <a:r>
              <a:rPr lang="en-US" sz="1350"/>
              <a:t>/2</a:t>
            </a:r>
            <a:endParaRPr lang="en-US" sz="1350" baseline="-250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A64EEB-D22E-BE4E-972F-0FDE9AD1B99A}"/>
              </a:ext>
            </a:extLst>
          </p:cNvPr>
          <p:cNvSpPr txBox="1"/>
          <p:nvPr/>
        </p:nvSpPr>
        <p:spPr>
          <a:xfrm>
            <a:off x="6804248" y="1707654"/>
            <a:ext cx="18002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entury Gothic" panose="020B0502020202020204" pitchFamily="34" charset="0"/>
              </a:rPr>
              <a:t>Only signals with frequencies below half the sampling frequency can be perfectly sampled.</a:t>
            </a:r>
            <a:br>
              <a:rPr lang="en-US" sz="1400" dirty="0">
                <a:latin typeface="Century Gothic" panose="020B0502020202020204" pitchFamily="34" charset="0"/>
              </a:rPr>
            </a:br>
            <a:br>
              <a:rPr lang="en-US" sz="1400" dirty="0">
                <a:latin typeface="Century Gothic" panose="020B0502020202020204" pitchFamily="34" charset="0"/>
              </a:rPr>
            </a:br>
            <a:r>
              <a:rPr lang="en-US" sz="1400" dirty="0">
                <a:latin typeface="Century Gothic" panose="020B0502020202020204" pitchFamily="34" charset="0"/>
              </a:rPr>
              <a:t>Then the original signal can be recovered from the discrete sampling points.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BC6F77-FB9B-73F7-5916-E9778191CF1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14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45F9E3-E24E-18E7-6A36-AFAE5237F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63244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080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EC174-1E76-FB44-B967-C8F0377A5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Limits of waveform digitizing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472C7-1757-EB43-B011-1E7AB32572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Aliasing</a:t>
            </a:r>
            <a:r>
              <a:rPr lang="en-US" dirty="0"/>
              <a:t> occurs if </a:t>
            </a:r>
            <a:r>
              <a:rPr lang="en-US" dirty="0" err="1"/>
              <a:t>f</a:t>
            </a:r>
            <a:r>
              <a:rPr lang="en-US" baseline="-25000" dirty="0" err="1"/>
              <a:t>signal</a:t>
            </a:r>
            <a:r>
              <a:rPr lang="en-US" dirty="0"/>
              <a:t> &gt; 0.5 * </a:t>
            </a:r>
            <a:r>
              <a:rPr lang="en-US" dirty="0" err="1"/>
              <a:t>f</a:t>
            </a:r>
            <a:r>
              <a:rPr lang="en-US" baseline="-25000" dirty="0" err="1"/>
              <a:t>sampling</a:t>
            </a:r>
            <a:endParaRPr lang="en-US" baseline="-25000" dirty="0"/>
          </a:p>
          <a:p>
            <a:r>
              <a:rPr lang="en-US" dirty="0"/>
              <a:t>Features of the signal can be lost (“</a:t>
            </a:r>
            <a:r>
              <a:rPr lang="en-US" b="1" dirty="0"/>
              <a:t>pile-up</a:t>
            </a:r>
            <a:r>
              <a:rPr lang="en-US" dirty="0"/>
              <a:t>”)</a:t>
            </a:r>
          </a:p>
          <a:p>
            <a:r>
              <a:rPr lang="en-US" dirty="0"/>
              <a:t>Precise time measurement and good energy resolution need </a:t>
            </a:r>
            <a:r>
              <a:rPr lang="en-US" b="1" dirty="0"/>
              <a:t>very fast high resolution </a:t>
            </a:r>
            <a:r>
              <a:rPr lang="en-US" dirty="0"/>
              <a:t>ADCs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33E2E8-996F-F343-B0C1-BCC8E80A05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15</a:t>
            </a:fld>
            <a:endParaRPr lang="en-US"/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D076C9ED-CBCD-6343-BA47-D680DA83FF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384" y="2889344"/>
            <a:ext cx="3302000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>
            <a:extLst>
              <a:ext uri="{FF2B5EF4-FFF2-40B4-BE49-F238E27FC236}">
                <a16:creationId xmlns:a16="http://schemas.microsoft.com/office/drawing/2014/main" id="{E7127772-C01A-DF46-867F-B1BAF6A6B1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384" y="4285800"/>
            <a:ext cx="3311525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FC6FEFE-27B1-8641-805C-23856B6C4C09}"/>
              </a:ext>
            </a:extLst>
          </p:cNvPr>
          <p:cNvGrpSpPr/>
          <p:nvPr/>
        </p:nvGrpSpPr>
        <p:grpSpPr>
          <a:xfrm flipV="1">
            <a:off x="4428754" y="2928290"/>
            <a:ext cx="3926589" cy="2331797"/>
            <a:chOff x="1124346" y="2785581"/>
            <a:chExt cx="4743055" cy="1843569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692454B-0E84-2945-8F57-A4C993E3738E}"/>
                </a:ext>
              </a:extLst>
            </p:cNvPr>
            <p:cNvCxnSpPr/>
            <p:nvPr/>
          </p:nvCxnSpPr>
          <p:spPr>
            <a:xfrm>
              <a:off x="1130877" y="3086100"/>
              <a:ext cx="46863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7DF54DD-4187-3D49-B6CB-A32D5DC928DE}"/>
                </a:ext>
              </a:extLst>
            </p:cNvPr>
            <p:cNvCxnSpPr/>
            <p:nvPr/>
          </p:nvCxnSpPr>
          <p:spPr>
            <a:xfrm>
              <a:off x="1638300" y="2857500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159444A-A00D-5D4F-9BCB-791A00475C5A}"/>
                </a:ext>
              </a:extLst>
            </p:cNvPr>
            <p:cNvCxnSpPr/>
            <p:nvPr/>
          </p:nvCxnSpPr>
          <p:spPr>
            <a:xfrm>
              <a:off x="1866900" y="2857500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9533E9A-BDAE-F44E-862E-275CEBF2662E}"/>
                </a:ext>
              </a:extLst>
            </p:cNvPr>
            <p:cNvCxnSpPr/>
            <p:nvPr/>
          </p:nvCxnSpPr>
          <p:spPr>
            <a:xfrm>
              <a:off x="2095500" y="2857500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68032F6-E9B7-1742-A689-B6FC5B42C6AD}"/>
                </a:ext>
              </a:extLst>
            </p:cNvPr>
            <p:cNvCxnSpPr/>
            <p:nvPr/>
          </p:nvCxnSpPr>
          <p:spPr>
            <a:xfrm>
              <a:off x="2324100" y="2857500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77863BD-096A-8A4E-94A0-158B9376BF34}"/>
                </a:ext>
              </a:extLst>
            </p:cNvPr>
            <p:cNvCxnSpPr/>
            <p:nvPr/>
          </p:nvCxnSpPr>
          <p:spPr>
            <a:xfrm>
              <a:off x="2552700" y="2845622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518B0AC-3F1D-5D49-915C-B1C20819FD22}"/>
                </a:ext>
              </a:extLst>
            </p:cNvPr>
            <p:cNvCxnSpPr/>
            <p:nvPr/>
          </p:nvCxnSpPr>
          <p:spPr>
            <a:xfrm>
              <a:off x="2781300" y="2845622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2A43299-A453-7245-9BE4-CCF078DC2B55}"/>
                </a:ext>
              </a:extLst>
            </p:cNvPr>
            <p:cNvCxnSpPr/>
            <p:nvPr/>
          </p:nvCxnSpPr>
          <p:spPr>
            <a:xfrm>
              <a:off x="3009900" y="2845622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D113D16-1E26-A04C-8E96-50CCC1750A49}"/>
                </a:ext>
              </a:extLst>
            </p:cNvPr>
            <p:cNvCxnSpPr/>
            <p:nvPr/>
          </p:nvCxnSpPr>
          <p:spPr>
            <a:xfrm>
              <a:off x="3238500" y="2845622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282F079-BE59-5545-8851-470B1613EF35}"/>
                </a:ext>
              </a:extLst>
            </p:cNvPr>
            <p:cNvCxnSpPr/>
            <p:nvPr/>
          </p:nvCxnSpPr>
          <p:spPr>
            <a:xfrm>
              <a:off x="3467100" y="2804716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E430945-E65A-7446-B4DC-1DC20528E11E}"/>
                </a:ext>
              </a:extLst>
            </p:cNvPr>
            <p:cNvCxnSpPr/>
            <p:nvPr/>
          </p:nvCxnSpPr>
          <p:spPr>
            <a:xfrm>
              <a:off x="3695700" y="2804716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39DB8BC-8870-C840-BC5C-08C3A0307CA4}"/>
                </a:ext>
              </a:extLst>
            </p:cNvPr>
            <p:cNvCxnSpPr/>
            <p:nvPr/>
          </p:nvCxnSpPr>
          <p:spPr>
            <a:xfrm>
              <a:off x="3924300" y="2804716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B4FF180-9642-4F41-81F1-B05B0B55838E}"/>
                </a:ext>
              </a:extLst>
            </p:cNvPr>
            <p:cNvCxnSpPr/>
            <p:nvPr/>
          </p:nvCxnSpPr>
          <p:spPr>
            <a:xfrm>
              <a:off x="4152900" y="2804716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2D9C565-7053-F142-975F-89F2F86EA603}"/>
                </a:ext>
              </a:extLst>
            </p:cNvPr>
            <p:cNvCxnSpPr/>
            <p:nvPr/>
          </p:nvCxnSpPr>
          <p:spPr>
            <a:xfrm>
              <a:off x="4381500" y="2785581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3F9DE34-0E89-A64E-80EB-083839961BA0}"/>
                </a:ext>
              </a:extLst>
            </p:cNvPr>
            <p:cNvCxnSpPr/>
            <p:nvPr/>
          </p:nvCxnSpPr>
          <p:spPr>
            <a:xfrm>
              <a:off x="4610100" y="2785581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A28744B-9774-AC46-A647-CF7C8651B072}"/>
                </a:ext>
              </a:extLst>
            </p:cNvPr>
            <p:cNvCxnSpPr/>
            <p:nvPr/>
          </p:nvCxnSpPr>
          <p:spPr>
            <a:xfrm>
              <a:off x="4838700" y="2785581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22F2759-599F-B947-B77F-8ABB878823BB}"/>
                </a:ext>
              </a:extLst>
            </p:cNvPr>
            <p:cNvCxnSpPr/>
            <p:nvPr/>
          </p:nvCxnSpPr>
          <p:spPr>
            <a:xfrm>
              <a:off x="5067300" y="2785581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C3CFD67-073F-7347-A913-ECFC39DA9421}"/>
                </a:ext>
              </a:extLst>
            </p:cNvPr>
            <p:cNvSpPr/>
            <p:nvPr/>
          </p:nvSpPr>
          <p:spPr>
            <a:xfrm>
              <a:off x="1615440" y="3071841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9B601E8-3784-6643-8E89-39C17C390206}"/>
                </a:ext>
              </a:extLst>
            </p:cNvPr>
            <p:cNvSpPr/>
            <p:nvPr/>
          </p:nvSpPr>
          <p:spPr>
            <a:xfrm>
              <a:off x="1841704" y="3085123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8826E4-6DAA-AF42-BFCE-4D4114FF4049}"/>
                </a:ext>
              </a:extLst>
            </p:cNvPr>
            <p:cNvSpPr/>
            <p:nvPr/>
          </p:nvSpPr>
          <p:spPr>
            <a:xfrm>
              <a:off x="2072640" y="3141624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663EE5B-4D1D-CC47-B9D4-A2E614B2E1DE}"/>
                </a:ext>
              </a:extLst>
            </p:cNvPr>
            <p:cNvSpPr/>
            <p:nvPr/>
          </p:nvSpPr>
          <p:spPr>
            <a:xfrm>
              <a:off x="2301240" y="3397573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9BD6216-B04F-9148-BFAF-BD7FECA795F3}"/>
                </a:ext>
              </a:extLst>
            </p:cNvPr>
            <p:cNvSpPr/>
            <p:nvPr/>
          </p:nvSpPr>
          <p:spPr>
            <a:xfrm>
              <a:off x="2535283" y="4261169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30BE95C-F5B2-3444-9AE3-2320B4127EF5}"/>
                </a:ext>
              </a:extLst>
            </p:cNvPr>
            <p:cNvSpPr/>
            <p:nvPr/>
          </p:nvSpPr>
          <p:spPr>
            <a:xfrm>
              <a:off x="2758440" y="4266714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AF92757-BC4F-C647-86BC-94540E10946C}"/>
                </a:ext>
              </a:extLst>
            </p:cNvPr>
            <p:cNvSpPr/>
            <p:nvPr/>
          </p:nvSpPr>
          <p:spPr>
            <a:xfrm>
              <a:off x="2987040" y="382905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B62D036-85E5-1B4D-8395-849DC4E89CFA}"/>
                </a:ext>
              </a:extLst>
            </p:cNvPr>
            <p:cNvSpPr/>
            <p:nvPr/>
          </p:nvSpPr>
          <p:spPr>
            <a:xfrm>
              <a:off x="3215640" y="354330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0F1FA80-AE09-0A42-9373-E6F8D5382F0F}"/>
                </a:ext>
              </a:extLst>
            </p:cNvPr>
            <p:cNvSpPr/>
            <p:nvPr/>
          </p:nvSpPr>
          <p:spPr>
            <a:xfrm>
              <a:off x="3444240" y="336376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D374A54-040A-5B44-AC87-87EAB6B62FC0}"/>
                </a:ext>
              </a:extLst>
            </p:cNvPr>
            <p:cNvSpPr/>
            <p:nvPr/>
          </p:nvSpPr>
          <p:spPr>
            <a:xfrm>
              <a:off x="3672840" y="3256379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3C4782D-F98E-FA43-B4D6-83C054CDF20E}"/>
                </a:ext>
              </a:extLst>
            </p:cNvPr>
            <p:cNvSpPr/>
            <p:nvPr/>
          </p:nvSpPr>
          <p:spPr>
            <a:xfrm>
              <a:off x="3901440" y="3282452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17A70FF-9933-8E45-A20B-ED03DAD250A8}"/>
                </a:ext>
              </a:extLst>
            </p:cNvPr>
            <p:cNvSpPr/>
            <p:nvPr/>
          </p:nvSpPr>
          <p:spPr>
            <a:xfrm>
              <a:off x="4130041" y="3420432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5291281-6F61-DF48-B368-B601D35C7581}"/>
                </a:ext>
              </a:extLst>
            </p:cNvPr>
            <p:cNvSpPr/>
            <p:nvPr/>
          </p:nvSpPr>
          <p:spPr>
            <a:xfrm>
              <a:off x="4355012" y="3524068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F48019C9-58C2-D24A-9DF4-5390016CE858}"/>
                </a:ext>
              </a:extLst>
            </p:cNvPr>
            <p:cNvSpPr/>
            <p:nvPr/>
          </p:nvSpPr>
          <p:spPr>
            <a:xfrm>
              <a:off x="4579982" y="349758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40B0DD4-9F77-9548-8376-83DEF1985BD4}"/>
                </a:ext>
              </a:extLst>
            </p:cNvPr>
            <p:cNvSpPr/>
            <p:nvPr/>
          </p:nvSpPr>
          <p:spPr>
            <a:xfrm>
              <a:off x="4815840" y="3378625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6A7EAF9B-0FD8-4E43-9F4D-25B7EC68EDB7}"/>
                </a:ext>
              </a:extLst>
            </p:cNvPr>
            <p:cNvSpPr/>
            <p:nvPr/>
          </p:nvSpPr>
          <p:spPr>
            <a:xfrm>
              <a:off x="5039229" y="3302098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72FF6CA2-1911-DF4D-B11A-8F349558206B}"/>
                </a:ext>
              </a:extLst>
            </p:cNvPr>
            <p:cNvCxnSpPr/>
            <p:nvPr/>
          </p:nvCxnSpPr>
          <p:spPr>
            <a:xfrm>
              <a:off x="1124346" y="3071841"/>
              <a:ext cx="6531" cy="13902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reeform: Shape 13">
              <a:extLst>
                <a:ext uri="{FF2B5EF4-FFF2-40B4-BE49-F238E27FC236}">
                  <a16:creationId xmlns:a16="http://schemas.microsoft.com/office/drawing/2014/main" id="{BA370ED8-B195-384A-A5B1-00C466338105}"/>
                </a:ext>
              </a:extLst>
            </p:cNvPr>
            <p:cNvSpPr/>
            <p:nvPr/>
          </p:nvSpPr>
          <p:spPr>
            <a:xfrm>
              <a:off x="1548448" y="3080393"/>
              <a:ext cx="3520439" cy="1306626"/>
            </a:xfrm>
            <a:custGeom>
              <a:avLst/>
              <a:gdLst>
                <a:gd name="connsiteX0" fmla="*/ 0 w 1122680"/>
                <a:gd name="connsiteY0" fmla="*/ 80959 h 1268385"/>
                <a:gd name="connsiteX1" fmla="*/ 45720 w 1122680"/>
                <a:gd name="connsiteY1" fmla="*/ 406079 h 1268385"/>
                <a:gd name="connsiteX2" fmla="*/ 96520 w 1122680"/>
                <a:gd name="connsiteY2" fmla="*/ 126679 h 1268385"/>
                <a:gd name="connsiteX3" fmla="*/ 106680 w 1122680"/>
                <a:gd name="connsiteY3" fmla="*/ 721039 h 1268385"/>
                <a:gd name="connsiteX4" fmla="*/ 142240 w 1122680"/>
                <a:gd name="connsiteY4" fmla="*/ 1264599 h 1268385"/>
                <a:gd name="connsiteX5" fmla="*/ 218440 w 1122680"/>
                <a:gd name="connsiteY5" fmla="*/ 944559 h 1268385"/>
                <a:gd name="connsiteX6" fmla="*/ 289560 w 1122680"/>
                <a:gd name="connsiteY6" fmla="*/ 604199 h 1268385"/>
                <a:gd name="connsiteX7" fmla="*/ 345440 w 1122680"/>
                <a:gd name="connsiteY7" fmla="*/ 756599 h 1268385"/>
                <a:gd name="connsiteX8" fmla="*/ 381000 w 1122680"/>
                <a:gd name="connsiteY8" fmla="*/ 898839 h 1268385"/>
                <a:gd name="connsiteX9" fmla="*/ 457200 w 1122680"/>
                <a:gd name="connsiteY9" fmla="*/ 954719 h 1268385"/>
                <a:gd name="connsiteX10" fmla="*/ 553720 w 1122680"/>
                <a:gd name="connsiteY10" fmla="*/ 192719 h 1268385"/>
                <a:gd name="connsiteX11" fmla="*/ 675640 w 1122680"/>
                <a:gd name="connsiteY11" fmla="*/ 527999 h 1268385"/>
                <a:gd name="connsiteX12" fmla="*/ 731520 w 1122680"/>
                <a:gd name="connsiteY12" fmla="*/ 177479 h 1268385"/>
                <a:gd name="connsiteX13" fmla="*/ 802640 w 1122680"/>
                <a:gd name="connsiteY13" fmla="*/ 152079 h 1268385"/>
                <a:gd name="connsiteX14" fmla="*/ 817880 w 1122680"/>
                <a:gd name="connsiteY14" fmla="*/ 9839 h 1268385"/>
                <a:gd name="connsiteX15" fmla="*/ 889000 w 1122680"/>
                <a:gd name="connsiteY15" fmla="*/ 243519 h 1268385"/>
                <a:gd name="connsiteX16" fmla="*/ 1000760 w 1122680"/>
                <a:gd name="connsiteY16" fmla="*/ 9839 h 1268385"/>
                <a:gd name="connsiteX17" fmla="*/ 1122680 w 1122680"/>
                <a:gd name="connsiteY17" fmla="*/ 65719 h 1268385"/>
                <a:gd name="connsiteX0" fmla="*/ 0 w 1818640"/>
                <a:gd name="connsiteY0" fmla="*/ 0 h 1537946"/>
                <a:gd name="connsiteX1" fmla="*/ 741680 w 1818640"/>
                <a:gd name="connsiteY1" fmla="*/ 675640 h 1537946"/>
                <a:gd name="connsiteX2" fmla="*/ 792480 w 1818640"/>
                <a:gd name="connsiteY2" fmla="*/ 396240 h 1537946"/>
                <a:gd name="connsiteX3" fmla="*/ 802640 w 1818640"/>
                <a:gd name="connsiteY3" fmla="*/ 990600 h 1537946"/>
                <a:gd name="connsiteX4" fmla="*/ 838200 w 1818640"/>
                <a:gd name="connsiteY4" fmla="*/ 1534160 h 1537946"/>
                <a:gd name="connsiteX5" fmla="*/ 914400 w 1818640"/>
                <a:gd name="connsiteY5" fmla="*/ 1214120 h 1537946"/>
                <a:gd name="connsiteX6" fmla="*/ 985520 w 1818640"/>
                <a:gd name="connsiteY6" fmla="*/ 873760 h 1537946"/>
                <a:gd name="connsiteX7" fmla="*/ 1041400 w 1818640"/>
                <a:gd name="connsiteY7" fmla="*/ 1026160 h 1537946"/>
                <a:gd name="connsiteX8" fmla="*/ 1076960 w 1818640"/>
                <a:gd name="connsiteY8" fmla="*/ 1168400 h 1537946"/>
                <a:gd name="connsiteX9" fmla="*/ 1153160 w 1818640"/>
                <a:gd name="connsiteY9" fmla="*/ 1224280 h 1537946"/>
                <a:gd name="connsiteX10" fmla="*/ 1249680 w 1818640"/>
                <a:gd name="connsiteY10" fmla="*/ 462280 h 1537946"/>
                <a:gd name="connsiteX11" fmla="*/ 1371600 w 1818640"/>
                <a:gd name="connsiteY11" fmla="*/ 797560 h 1537946"/>
                <a:gd name="connsiteX12" fmla="*/ 1427480 w 1818640"/>
                <a:gd name="connsiteY12" fmla="*/ 447040 h 1537946"/>
                <a:gd name="connsiteX13" fmla="*/ 1498600 w 1818640"/>
                <a:gd name="connsiteY13" fmla="*/ 421640 h 1537946"/>
                <a:gd name="connsiteX14" fmla="*/ 1513840 w 1818640"/>
                <a:gd name="connsiteY14" fmla="*/ 279400 h 1537946"/>
                <a:gd name="connsiteX15" fmla="*/ 1584960 w 1818640"/>
                <a:gd name="connsiteY15" fmla="*/ 513080 h 1537946"/>
                <a:gd name="connsiteX16" fmla="*/ 1696720 w 1818640"/>
                <a:gd name="connsiteY16" fmla="*/ 279400 h 1537946"/>
                <a:gd name="connsiteX17" fmla="*/ 1818640 w 1818640"/>
                <a:gd name="connsiteY17" fmla="*/ 335280 h 1537946"/>
                <a:gd name="connsiteX0" fmla="*/ 0 w 1818640"/>
                <a:gd name="connsiteY0" fmla="*/ 357527 h 1895473"/>
                <a:gd name="connsiteX1" fmla="*/ 121920 w 1818640"/>
                <a:gd name="connsiteY1" fmla="*/ 17167 h 1895473"/>
                <a:gd name="connsiteX2" fmla="*/ 741680 w 1818640"/>
                <a:gd name="connsiteY2" fmla="*/ 1033167 h 1895473"/>
                <a:gd name="connsiteX3" fmla="*/ 792480 w 1818640"/>
                <a:gd name="connsiteY3" fmla="*/ 753767 h 1895473"/>
                <a:gd name="connsiteX4" fmla="*/ 802640 w 1818640"/>
                <a:gd name="connsiteY4" fmla="*/ 1348127 h 1895473"/>
                <a:gd name="connsiteX5" fmla="*/ 838200 w 1818640"/>
                <a:gd name="connsiteY5" fmla="*/ 1891687 h 1895473"/>
                <a:gd name="connsiteX6" fmla="*/ 914400 w 1818640"/>
                <a:gd name="connsiteY6" fmla="*/ 1571647 h 1895473"/>
                <a:gd name="connsiteX7" fmla="*/ 985520 w 1818640"/>
                <a:gd name="connsiteY7" fmla="*/ 1231287 h 1895473"/>
                <a:gd name="connsiteX8" fmla="*/ 1041400 w 1818640"/>
                <a:gd name="connsiteY8" fmla="*/ 1383687 h 1895473"/>
                <a:gd name="connsiteX9" fmla="*/ 1076960 w 1818640"/>
                <a:gd name="connsiteY9" fmla="*/ 1525927 h 1895473"/>
                <a:gd name="connsiteX10" fmla="*/ 1153160 w 1818640"/>
                <a:gd name="connsiteY10" fmla="*/ 1581807 h 1895473"/>
                <a:gd name="connsiteX11" fmla="*/ 1249680 w 1818640"/>
                <a:gd name="connsiteY11" fmla="*/ 819807 h 1895473"/>
                <a:gd name="connsiteX12" fmla="*/ 1371600 w 1818640"/>
                <a:gd name="connsiteY12" fmla="*/ 1155087 h 1895473"/>
                <a:gd name="connsiteX13" fmla="*/ 1427480 w 1818640"/>
                <a:gd name="connsiteY13" fmla="*/ 804567 h 1895473"/>
                <a:gd name="connsiteX14" fmla="*/ 1498600 w 1818640"/>
                <a:gd name="connsiteY14" fmla="*/ 779167 h 1895473"/>
                <a:gd name="connsiteX15" fmla="*/ 1513840 w 1818640"/>
                <a:gd name="connsiteY15" fmla="*/ 636927 h 1895473"/>
                <a:gd name="connsiteX16" fmla="*/ 1584960 w 1818640"/>
                <a:gd name="connsiteY16" fmla="*/ 870607 h 1895473"/>
                <a:gd name="connsiteX17" fmla="*/ 1696720 w 1818640"/>
                <a:gd name="connsiteY17" fmla="*/ 636927 h 1895473"/>
                <a:gd name="connsiteX18" fmla="*/ 1818640 w 1818640"/>
                <a:gd name="connsiteY18" fmla="*/ 692807 h 1895473"/>
                <a:gd name="connsiteX0" fmla="*/ 0 w 1818640"/>
                <a:gd name="connsiteY0" fmla="*/ 357527 h 1895473"/>
                <a:gd name="connsiteX1" fmla="*/ 121920 w 1818640"/>
                <a:gd name="connsiteY1" fmla="*/ 17167 h 1895473"/>
                <a:gd name="connsiteX2" fmla="*/ 487680 w 1818640"/>
                <a:gd name="connsiteY2" fmla="*/ 535327 h 1895473"/>
                <a:gd name="connsiteX3" fmla="*/ 792480 w 1818640"/>
                <a:gd name="connsiteY3" fmla="*/ 753767 h 1895473"/>
                <a:gd name="connsiteX4" fmla="*/ 802640 w 1818640"/>
                <a:gd name="connsiteY4" fmla="*/ 1348127 h 1895473"/>
                <a:gd name="connsiteX5" fmla="*/ 838200 w 1818640"/>
                <a:gd name="connsiteY5" fmla="*/ 1891687 h 1895473"/>
                <a:gd name="connsiteX6" fmla="*/ 914400 w 1818640"/>
                <a:gd name="connsiteY6" fmla="*/ 1571647 h 1895473"/>
                <a:gd name="connsiteX7" fmla="*/ 985520 w 1818640"/>
                <a:gd name="connsiteY7" fmla="*/ 1231287 h 1895473"/>
                <a:gd name="connsiteX8" fmla="*/ 1041400 w 1818640"/>
                <a:gd name="connsiteY8" fmla="*/ 1383687 h 1895473"/>
                <a:gd name="connsiteX9" fmla="*/ 1076960 w 1818640"/>
                <a:gd name="connsiteY9" fmla="*/ 1525927 h 1895473"/>
                <a:gd name="connsiteX10" fmla="*/ 1153160 w 1818640"/>
                <a:gd name="connsiteY10" fmla="*/ 1581807 h 1895473"/>
                <a:gd name="connsiteX11" fmla="*/ 1249680 w 1818640"/>
                <a:gd name="connsiteY11" fmla="*/ 819807 h 1895473"/>
                <a:gd name="connsiteX12" fmla="*/ 1371600 w 1818640"/>
                <a:gd name="connsiteY12" fmla="*/ 1155087 h 1895473"/>
                <a:gd name="connsiteX13" fmla="*/ 1427480 w 1818640"/>
                <a:gd name="connsiteY13" fmla="*/ 804567 h 1895473"/>
                <a:gd name="connsiteX14" fmla="*/ 1498600 w 1818640"/>
                <a:gd name="connsiteY14" fmla="*/ 779167 h 1895473"/>
                <a:gd name="connsiteX15" fmla="*/ 1513840 w 1818640"/>
                <a:gd name="connsiteY15" fmla="*/ 636927 h 1895473"/>
                <a:gd name="connsiteX16" fmla="*/ 1584960 w 1818640"/>
                <a:gd name="connsiteY16" fmla="*/ 870607 h 1895473"/>
                <a:gd name="connsiteX17" fmla="*/ 1696720 w 1818640"/>
                <a:gd name="connsiteY17" fmla="*/ 636927 h 1895473"/>
                <a:gd name="connsiteX18" fmla="*/ 1818640 w 1818640"/>
                <a:gd name="connsiteY18" fmla="*/ 692807 h 1895473"/>
                <a:gd name="connsiteX0" fmla="*/ 0 w 1818640"/>
                <a:gd name="connsiteY0" fmla="*/ 357527 h 1895473"/>
                <a:gd name="connsiteX1" fmla="*/ 121920 w 1818640"/>
                <a:gd name="connsiteY1" fmla="*/ 17167 h 1895473"/>
                <a:gd name="connsiteX2" fmla="*/ 487680 w 1818640"/>
                <a:gd name="connsiteY2" fmla="*/ 535327 h 1895473"/>
                <a:gd name="connsiteX3" fmla="*/ 689293 w 1818640"/>
                <a:gd name="connsiteY3" fmla="*/ 728367 h 1895473"/>
                <a:gd name="connsiteX4" fmla="*/ 802640 w 1818640"/>
                <a:gd name="connsiteY4" fmla="*/ 1348127 h 1895473"/>
                <a:gd name="connsiteX5" fmla="*/ 838200 w 1818640"/>
                <a:gd name="connsiteY5" fmla="*/ 1891687 h 1895473"/>
                <a:gd name="connsiteX6" fmla="*/ 914400 w 1818640"/>
                <a:gd name="connsiteY6" fmla="*/ 1571647 h 1895473"/>
                <a:gd name="connsiteX7" fmla="*/ 985520 w 1818640"/>
                <a:gd name="connsiteY7" fmla="*/ 1231287 h 1895473"/>
                <a:gd name="connsiteX8" fmla="*/ 1041400 w 1818640"/>
                <a:gd name="connsiteY8" fmla="*/ 1383687 h 1895473"/>
                <a:gd name="connsiteX9" fmla="*/ 1076960 w 1818640"/>
                <a:gd name="connsiteY9" fmla="*/ 1525927 h 1895473"/>
                <a:gd name="connsiteX10" fmla="*/ 1153160 w 1818640"/>
                <a:gd name="connsiteY10" fmla="*/ 1581807 h 1895473"/>
                <a:gd name="connsiteX11" fmla="*/ 1249680 w 1818640"/>
                <a:gd name="connsiteY11" fmla="*/ 819807 h 1895473"/>
                <a:gd name="connsiteX12" fmla="*/ 1371600 w 1818640"/>
                <a:gd name="connsiteY12" fmla="*/ 1155087 h 1895473"/>
                <a:gd name="connsiteX13" fmla="*/ 1427480 w 1818640"/>
                <a:gd name="connsiteY13" fmla="*/ 804567 h 1895473"/>
                <a:gd name="connsiteX14" fmla="*/ 1498600 w 1818640"/>
                <a:gd name="connsiteY14" fmla="*/ 779167 h 1895473"/>
                <a:gd name="connsiteX15" fmla="*/ 1513840 w 1818640"/>
                <a:gd name="connsiteY15" fmla="*/ 636927 h 1895473"/>
                <a:gd name="connsiteX16" fmla="*/ 1584960 w 1818640"/>
                <a:gd name="connsiteY16" fmla="*/ 870607 h 1895473"/>
                <a:gd name="connsiteX17" fmla="*/ 1696720 w 1818640"/>
                <a:gd name="connsiteY17" fmla="*/ 636927 h 1895473"/>
                <a:gd name="connsiteX18" fmla="*/ 1818640 w 1818640"/>
                <a:gd name="connsiteY18" fmla="*/ 692807 h 1895473"/>
                <a:gd name="connsiteX0" fmla="*/ 0 w 1818640"/>
                <a:gd name="connsiteY0" fmla="*/ 357527 h 1895473"/>
                <a:gd name="connsiteX1" fmla="*/ 121920 w 1818640"/>
                <a:gd name="connsiteY1" fmla="*/ 17167 h 1895473"/>
                <a:gd name="connsiteX2" fmla="*/ 470218 w 1818640"/>
                <a:gd name="connsiteY2" fmla="*/ 454365 h 1895473"/>
                <a:gd name="connsiteX3" fmla="*/ 689293 w 1818640"/>
                <a:gd name="connsiteY3" fmla="*/ 728367 h 1895473"/>
                <a:gd name="connsiteX4" fmla="*/ 802640 w 1818640"/>
                <a:gd name="connsiteY4" fmla="*/ 1348127 h 1895473"/>
                <a:gd name="connsiteX5" fmla="*/ 838200 w 1818640"/>
                <a:gd name="connsiteY5" fmla="*/ 1891687 h 1895473"/>
                <a:gd name="connsiteX6" fmla="*/ 914400 w 1818640"/>
                <a:gd name="connsiteY6" fmla="*/ 1571647 h 1895473"/>
                <a:gd name="connsiteX7" fmla="*/ 985520 w 1818640"/>
                <a:gd name="connsiteY7" fmla="*/ 1231287 h 1895473"/>
                <a:gd name="connsiteX8" fmla="*/ 1041400 w 1818640"/>
                <a:gd name="connsiteY8" fmla="*/ 1383687 h 1895473"/>
                <a:gd name="connsiteX9" fmla="*/ 1076960 w 1818640"/>
                <a:gd name="connsiteY9" fmla="*/ 1525927 h 1895473"/>
                <a:gd name="connsiteX10" fmla="*/ 1153160 w 1818640"/>
                <a:gd name="connsiteY10" fmla="*/ 1581807 h 1895473"/>
                <a:gd name="connsiteX11" fmla="*/ 1249680 w 1818640"/>
                <a:gd name="connsiteY11" fmla="*/ 819807 h 1895473"/>
                <a:gd name="connsiteX12" fmla="*/ 1371600 w 1818640"/>
                <a:gd name="connsiteY12" fmla="*/ 1155087 h 1895473"/>
                <a:gd name="connsiteX13" fmla="*/ 1427480 w 1818640"/>
                <a:gd name="connsiteY13" fmla="*/ 804567 h 1895473"/>
                <a:gd name="connsiteX14" fmla="*/ 1498600 w 1818640"/>
                <a:gd name="connsiteY14" fmla="*/ 779167 h 1895473"/>
                <a:gd name="connsiteX15" fmla="*/ 1513840 w 1818640"/>
                <a:gd name="connsiteY15" fmla="*/ 636927 h 1895473"/>
                <a:gd name="connsiteX16" fmla="*/ 1584960 w 1818640"/>
                <a:gd name="connsiteY16" fmla="*/ 870607 h 1895473"/>
                <a:gd name="connsiteX17" fmla="*/ 1696720 w 1818640"/>
                <a:gd name="connsiteY17" fmla="*/ 636927 h 1895473"/>
                <a:gd name="connsiteX18" fmla="*/ 1818640 w 1818640"/>
                <a:gd name="connsiteY18" fmla="*/ 692807 h 1895473"/>
                <a:gd name="connsiteX0" fmla="*/ 0 w 1818640"/>
                <a:gd name="connsiteY0" fmla="*/ 0 h 1537946"/>
                <a:gd name="connsiteX1" fmla="*/ 321945 w 1818640"/>
                <a:gd name="connsiteY1" fmla="*/ 126365 h 1537946"/>
                <a:gd name="connsiteX2" fmla="*/ 470218 w 1818640"/>
                <a:gd name="connsiteY2" fmla="*/ 96838 h 1537946"/>
                <a:gd name="connsiteX3" fmla="*/ 689293 w 1818640"/>
                <a:gd name="connsiteY3" fmla="*/ 370840 h 1537946"/>
                <a:gd name="connsiteX4" fmla="*/ 802640 w 1818640"/>
                <a:gd name="connsiteY4" fmla="*/ 990600 h 1537946"/>
                <a:gd name="connsiteX5" fmla="*/ 838200 w 1818640"/>
                <a:gd name="connsiteY5" fmla="*/ 1534160 h 1537946"/>
                <a:gd name="connsiteX6" fmla="*/ 914400 w 1818640"/>
                <a:gd name="connsiteY6" fmla="*/ 1214120 h 1537946"/>
                <a:gd name="connsiteX7" fmla="*/ 985520 w 1818640"/>
                <a:gd name="connsiteY7" fmla="*/ 873760 h 1537946"/>
                <a:gd name="connsiteX8" fmla="*/ 1041400 w 1818640"/>
                <a:gd name="connsiteY8" fmla="*/ 1026160 h 1537946"/>
                <a:gd name="connsiteX9" fmla="*/ 1076960 w 1818640"/>
                <a:gd name="connsiteY9" fmla="*/ 1168400 h 1537946"/>
                <a:gd name="connsiteX10" fmla="*/ 1153160 w 1818640"/>
                <a:gd name="connsiteY10" fmla="*/ 1224280 h 1537946"/>
                <a:gd name="connsiteX11" fmla="*/ 1249680 w 1818640"/>
                <a:gd name="connsiteY11" fmla="*/ 462280 h 1537946"/>
                <a:gd name="connsiteX12" fmla="*/ 1371600 w 1818640"/>
                <a:gd name="connsiteY12" fmla="*/ 797560 h 1537946"/>
                <a:gd name="connsiteX13" fmla="*/ 1427480 w 1818640"/>
                <a:gd name="connsiteY13" fmla="*/ 447040 h 1537946"/>
                <a:gd name="connsiteX14" fmla="*/ 1498600 w 1818640"/>
                <a:gd name="connsiteY14" fmla="*/ 421640 h 1537946"/>
                <a:gd name="connsiteX15" fmla="*/ 1513840 w 1818640"/>
                <a:gd name="connsiteY15" fmla="*/ 279400 h 1537946"/>
                <a:gd name="connsiteX16" fmla="*/ 1584960 w 1818640"/>
                <a:gd name="connsiteY16" fmla="*/ 513080 h 1537946"/>
                <a:gd name="connsiteX17" fmla="*/ 1696720 w 1818640"/>
                <a:gd name="connsiteY17" fmla="*/ 279400 h 1537946"/>
                <a:gd name="connsiteX18" fmla="*/ 1818640 w 1818640"/>
                <a:gd name="connsiteY18" fmla="*/ 335280 h 1537946"/>
                <a:gd name="connsiteX0" fmla="*/ 0 w 1818640"/>
                <a:gd name="connsiteY0" fmla="*/ 0 h 1537946"/>
                <a:gd name="connsiteX1" fmla="*/ 321945 w 1818640"/>
                <a:gd name="connsiteY1" fmla="*/ 126365 h 1537946"/>
                <a:gd name="connsiteX2" fmla="*/ 470218 w 1818640"/>
                <a:gd name="connsiteY2" fmla="*/ 96838 h 1537946"/>
                <a:gd name="connsiteX3" fmla="*/ 689293 w 1818640"/>
                <a:gd name="connsiteY3" fmla="*/ 370840 h 1537946"/>
                <a:gd name="connsiteX4" fmla="*/ 802640 w 1818640"/>
                <a:gd name="connsiteY4" fmla="*/ 990600 h 1537946"/>
                <a:gd name="connsiteX5" fmla="*/ 838200 w 1818640"/>
                <a:gd name="connsiteY5" fmla="*/ 1534160 h 1537946"/>
                <a:gd name="connsiteX6" fmla="*/ 914400 w 1818640"/>
                <a:gd name="connsiteY6" fmla="*/ 1214120 h 1537946"/>
                <a:gd name="connsiteX7" fmla="*/ 985520 w 1818640"/>
                <a:gd name="connsiteY7" fmla="*/ 873760 h 1537946"/>
                <a:gd name="connsiteX8" fmla="*/ 1041400 w 1818640"/>
                <a:gd name="connsiteY8" fmla="*/ 1026160 h 1537946"/>
                <a:gd name="connsiteX9" fmla="*/ 1076960 w 1818640"/>
                <a:gd name="connsiteY9" fmla="*/ 1168400 h 1537946"/>
                <a:gd name="connsiteX10" fmla="*/ 1153160 w 1818640"/>
                <a:gd name="connsiteY10" fmla="*/ 1224280 h 1537946"/>
                <a:gd name="connsiteX11" fmla="*/ 1249680 w 1818640"/>
                <a:gd name="connsiteY11" fmla="*/ 462280 h 1537946"/>
                <a:gd name="connsiteX12" fmla="*/ 1371600 w 1818640"/>
                <a:gd name="connsiteY12" fmla="*/ 797560 h 1537946"/>
                <a:gd name="connsiteX13" fmla="*/ 1427480 w 1818640"/>
                <a:gd name="connsiteY13" fmla="*/ 447040 h 1537946"/>
                <a:gd name="connsiteX14" fmla="*/ 1498600 w 1818640"/>
                <a:gd name="connsiteY14" fmla="*/ 421640 h 1537946"/>
                <a:gd name="connsiteX15" fmla="*/ 1513840 w 1818640"/>
                <a:gd name="connsiteY15" fmla="*/ 279400 h 1537946"/>
                <a:gd name="connsiteX16" fmla="*/ 1584960 w 1818640"/>
                <a:gd name="connsiteY16" fmla="*/ 513080 h 1537946"/>
                <a:gd name="connsiteX17" fmla="*/ 1696720 w 1818640"/>
                <a:gd name="connsiteY17" fmla="*/ 279400 h 1537946"/>
                <a:gd name="connsiteX18" fmla="*/ 1818640 w 1818640"/>
                <a:gd name="connsiteY18" fmla="*/ 335280 h 1537946"/>
                <a:gd name="connsiteX0" fmla="*/ 0 w 1818640"/>
                <a:gd name="connsiteY0" fmla="*/ 0 h 1537946"/>
                <a:gd name="connsiteX1" fmla="*/ 175578 w 1818640"/>
                <a:gd name="connsiteY1" fmla="*/ 17780 h 1537946"/>
                <a:gd name="connsiteX2" fmla="*/ 321945 w 1818640"/>
                <a:gd name="connsiteY2" fmla="*/ 126365 h 1537946"/>
                <a:gd name="connsiteX3" fmla="*/ 470218 w 1818640"/>
                <a:gd name="connsiteY3" fmla="*/ 96838 h 1537946"/>
                <a:gd name="connsiteX4" fmla="*/ 689293 w 1818640"/>
                <a:gd name="connsiteY4" fmla="*/ 370840 h 1537946"/>
                <a:gd name="connsiteX5" fmla="*/ 802640 w 1818640"/>
                <a:gd name="connsiteY5" fmla="*/ 990600 h 1537946"/>
                <a:gd name="connsiteX6" fmla="*/ 838200 w 1818640"/>
                <a:gd name="connsiteY6" fmla="*/ 1534160 h 1537946"/>
                <a:gd name="connsiteX7" fmla="*/ 914400 w 1818640"/>
                <a:gd name="connsiteY7" fmla="*/ 1214120 h 1537946"/>
                <a:gd name="connsiteX8" fmla="*/ 985520 w 1818640"/>
                <a:gd name="connsiteY8" fmla="*/ 873760 h 1537946"/>
                <a:gd name="connsiteX9" fmla="*/ 1041400 w 1818640"/>
                <a:gd name="connsiteY9" fmla="*/ 1026160 h 1537946"/>
                <a:gd name="connsiteX10" fmla="*/ 1076960 w 1818640"/>
                <a:gd name="connsiteY10" fmla="*/ 1168400 h 1537946"/>
                <a:gd name="connsiteX11" fmla="*/ 1153160 w 1818640"/>
                <a:gd name="connsiteY11" fmla="*/ 1224280 h 1537946"/>
                <a:gd name="connsiteX12" fmla="*/ 1249680 w 1818640"/>
                <a:gd name="connsiteY12" fmla="*/ 462280 h 1537946"/>
                <a:gd name="connsiteX13" fmla="*/ 1371600 w 1818640"/>
                <a:gd name="connsiteY13" fmla="*/ 797560 h 1537946"/>
                <a:gd name="connsiteX14" fmla="*/ 1427480 w 1818640"/>
                <a:gd name="connsiteY14" fmla="*/ 447040 h 1537946"/>
                <a:gd name="connsiteX15" fmla="*/ 1498600 w 1818640"/>
                <a:gd name="connsiteY15" fmla="*/ 421640 h 1537946"/>
                <a:gd name="connsiteX16" fmla="*/ 1513840 w 1818640"/>
                <a:gd name="connsiteY16" fmla="*/ 279400 h 1537946"/>
                <a:gd name="connsiteX17" fmla="*/ 1584960 w 1818640"/>
                <a:gd name="connsiteY17" fmla="*/ 513080 h 1537946"/>
                <a:gd name="connsiteX18" fmla="*/ 1696720 w 1818640"/>
                <a:gd name="connsiteY18" fmla="*/ 279400 h 1537946"/>
                <a:gd name="connsiteX19" fmla="*/ 1818640 w 1818640"/>
                <a:gd name="connsiteY19" fmla="*/ 335280 h 1537946"/>
                <a:gd name="connsiteX0" fmla="*/ 0 w 1905952"/>
                <a:gd name="connsiteY0" fmla="*/ 21265 h 1525873"/>
                <a:gd name="connsiteX1" fmla="*/ 262890 w 1905952"/>
                <a:gd name="connsiteY1" fmla="*/ 5707 h 1525873"/>
                <a:gd name="connsiteX2" fmla="*/ 409257 w 1905952"/>
                <a:gd name="connsiteY2" fmla="*/ 114292 h 1525873"/>
                <a:gd name="connsiteX3" fmla="*/ 557530 w 1905952"/>
                <a:gd name="connsiteY3" fmla="*/ 84765 h 1525873"/>
                <a:gd name="connsiteX4" fmla="*/ 776605 w 1905952"/>
                <a:gd name="connsiteY4" fmla="*/ 358767 h 1525873"/>
                <a:gd name="connsiteX5" fmla="*/ 889952 w 1905952"/>
                <a:gd name="connsiteY5" fmla="*/ 978527 h 1525873"/>
                <a:gd name="connsiteX6" fmla="*/ 925512 w 1905952"/>
                <a:gd name="connsiteY6" fmla="*/ 1522087 h 1525873"/>
                <a:gd name="connsiteX7" fmla="*/ 1001712 w 1905952"/>
                <a:gd name="connsiteY7" fmla="*/ 1202047 h 1525873"/>
                <a:gd name="connsiteX8" fmla="*/ 1072832 w 1905952"/>
                <a:gd name="connsiteY8" fmla="*/ 861687 h 1525873"/>
                <a:gd name="connsiteX9" fmla="*/ 1128712 w 1905952"/>
                <a:gd name="connsiteY9" fmla="*/ 1014087 h 1525873"/>
                <a:gd name="connsiteX10" fmla="*/ 1164272 w 1905952"/>
                <a:gd name="connsiteY10" fmla="*/ 1156327 h 1525873"/>
                <a:gd name="connsiteX11" fmla="*/ 1240472 w 1905952"/>
                <a:gd name="connsiteY11" fmla="*/ 1212207 h 1525873"/>
                <a:gd name="connsiteX12" fmla="*/ 1336992 w 1905952"/>
                <a:gd name="connsiteY12" fmla="*/ 450207 h 1525873"/>
                <a:gd name="connsiteX13" fmla="*/ 1458912 w 1905952"/>
                <a:gd name="connsiteY13" fmla="*/ 785487 h 1525873"/>
                <a:gd name="connsiteX14" fmla="*/ 1514792 w 1905952"/>
                <a:gd name="connsiteY14" fmla="*/ 434967 h 1525873"/>
                <a:gd name="connsiteX15" fmla="*/ 1585912 w 1905952"/>
                <a:gd name="connsiteY15" fmla="*/ 409567 h 1525873"/>
                <a:gd name="connsiteX16" fmla="*/ 1601152 w 1905952"/>
                <a:gd name="connsiteY16" fmla="*/ 267327 h 1525873"/>
                <a:gd name="connsiteX17" fmla="*/ 1672272 w 1905952"/>
                <a:gd name="connsiteY17" fmla="*/ 501007 h 1525873"/>
                <a:gd name="connsiteX18" fmla="*/ 1784032 w 1905952"/>
                <a:gd name="connsiteY18" fmla="*/ 267327 h 1525873"/>
                <a:gd name="connsiteX19" fmla="*/ 1905952 w 1905952"/>
                <a:gd name="connsiteY19" fmla="*/ 323207 h 1525873"/>
                <a:gd name="connsiteX0" fmla="*/ 0 w 1905952"/>
                <a:gd name="connsiteY0" fmla="*/ 21265 h 1309556"/>
                <a:gd name="connsiteX1" fmla="*/ 262890 w 1905952"/>
                <a:gd name="connsiteY1" fmla="*/ 5707 h 1309556"/>
                <a:gd name="connsiteX2" fmla="*/ 409257 w 1905952"/>
                <a:gd name="connsiteY2" fmla="*/ 114292 h 1309556"/>
                <a:gd name="connsiteX3" fmla="*/ 557530 w 1905952"/>
                <a:gd name="connsiteY3" fmla="*/ 84765 h 1309556"/>
                <a:gd name="connsiteX4" fmla="*/ 776605 w 1905952"/>
                <a:gd name="connsiteY4" fmla="*/ 358767 h 1309556"/>
                <a:gd name="connsiteX5" fmla="*/ 889952 w 1905952"/>
                <a:gd name="connsiteY5" fmla="*/ 978527 h 1309556"/>
                <a:gd name="connsiteX6" fmla="*/ 936625 w 1905952"/>
                <a:gd name="connsiteY6" fmla="*/ 1298250 h 1309556"/>
                <a:gd name="connsiteX7" fmla="*/ 1001712 w 1905952"/>
                <a:gd name="connsiteY7" fmla="*/ 1202047 h 1309556"/>
                <a:gd name="connsiteX8" fmla="*/ 1072832 w 1905952"/>
                <a:gd name="connsiteY8" fmla="*/ 861687 h 1309556"/>
                <a:gd name="connsiteX9" fmla="*/ 1128712 w 1905952"/>
                <a:gd name="connsiteY9" fmla="*/ 1014087 h 1309556"/>
                <a:gd name="connsiteX10" fmla="*/ 1164272 w 1905952"/>
                <a:gd name="connsiteY10" fmla="*/ 1156327 h 1309556"/>
                <a:gd name="connsiteX11" fmla="*/ 1240472 w 1905952"/>
                <a:gd name="connsiteY11" fmla="*/ 1212207 h 1309556"/>
                <a:gd name="connsiteX12" fmla="*/ 1336992 w 1905952"/>
                <a:gd name="connsiteY12" fmla="*/ 450207 h 1309556"/>
                <a:gd name="connsiteX13" fmla="*/ 1458912 w 1905952"/>
                <a:gd name="connsiteY13" fmla="*/ 785487 h 1309556"/>
                <a:gd name="connsiteX14" fmla="*/ 1514792 w 1905952"/>
                <a:gd name="connsiteY14" fmla="*/ 434967 h 1309556"/>
                <a:gd name="connsiteX15" fmla="*/ 1585912 w 1905952"/>
                <a:gd name="connsiteY15" fmla="*/ 409567 h 1309556"/>
                <a:gd name="connsiteX16" fmla="*/ 1601152 w 1905952"/>
                <a:gd name="connsiteY16" fmla="*/ 267327 h 1309556"/>
                <a:gd name="connsiteX17" fmla="*/ 1672272 w 1905952"/>
                <a:gd name="connsiteY17" fmla="*/ 501007 h 1309556"/>
                <a:gd name="connsiteX18" fmla="*/ 1784032 w 1905952"/>
                <a:gd name="connsiteY18" fmla="*/ 267327 h 1309556"/>
                <a:gd name="connsiteX19" fmla="*/ 1905952 w 1905952"/>
                <a:gd name="connsiteY19" fmla="*/ 323207 h 1309556"/>
                <a:gd name="connsiteX0" fmla="*/ 0 w 1905952"/>
                <a:gd name="connsiteY0" fmla="*/ 21265 h 1306626"/>
                <a:gd name="connsiteX1" fmla="*/ 262890 w 1905952"/>
                <a:gd name="connsiteY1" fmla="*/ 5707 h 1306626"/>
                <a:gd name="connsiteX2" fmla="*/ 409257 w 1905952"/>
                <a:gd name="connsiteY2" fmla="*/ 114292 h 1306626"/>
                <a:gd name="connsiteX3" fmla="*/ 557530 w 1905952"/>
                <a:gd name="connsiteY3" fmla="*/ 84765 h 1306626"/>
                <a:gd name="connsiteX4" fmla="*/ 776605 w 1905952"/>
                <a:gd name="connsiteY4" fmla="*/ 358767 h 1306626"/>
                <a:gd name="connsiteX5" fmla="*/ 889952 w 1905952"/>
                <a:gd name="connsiteY5" fmla="*/ 978527 h 1306626"/>
                <a:gd name="connsiteX6" fmla="*/ 936625 w 1905952"/>
                <a:gd name="connsiteY6" fmla="*/ 1298250 h 1306626"/>
                <a:gd name="connsiteX7" fmla="*/ 1001712 w 1905952"/>
                <a:gd name="connsiteY7" fmla="*/ 1202047 h 1306626"/>
                <a:gd name="connsiteX8" fmla="*/ 1076007 w 1905952"/>
                <a:gd name="connsiteY8" fmla="*/ 1079174 h 1306626"/>
                <a:gd name="connsiteX9" fmla="*/ 1128712 w 1905952"/>
                <a:gd name="connsiteY9" fmla="*/ 1014087 h 1306626"/>
                <a:gd name="connsiteX10" fmla="*/ 1164272 w 1905952"/>
                <a:gd name="connsiteY10" fmla="*/ 1156327 h 1306626"/>
                <a:gd name="connsiteX11" fmla="*/ 1240472 w 1905952"/>
                <a:gd name="connsiteY11" fmla="*/ 1212207 h 1306626"/>
                <a:gd name="connsiteX12" fmla="*/ 1336992 w 1905952"/>
                <a:gd name="connsiteY12" fmla="*/ 450207 h 1306626"/>
                <a:gd name="connsiteX13" fmla="*/ 1458912 w 1905952"/>
                <a:gd name="connsiteY13" fmla="*/ 785487 h 1306626"/>
                <a:gd name="connsiteX14" fmla="*/ 1514792 w 1905952"/>
                <a:gd name="connsiteY14" fmla="*/ 434967 h 1306626"/>
                <a:gd name="connsiteX15" fmla="*/ 1585912 w 1905952"/>
                <a:gd name="connsiteY15" fmla="*/ 409567 h 1306626"/>
                <a:gd name="connsiteX16" fmla="*/ 1601152 w 1905952"/>
                <a:gd name="connsiteY16" fmla="*/ 267327 h 1306626"/>
                <a:gd name="connsiteX17" fmla="*/ 1672272 w 1905952"/>
                <a:gd name="connsiteY17" fmla="*/ 501007 h 1306626"/>
                <a:gd name="connsiteX18" fmla="*/ 1784032 w 1905952"/>
                <a:gd name="connsiteY18" fmla="*/ 267327 h 1306626"/>
                <a:gd name="connsiteX19" fmla="*/ 1905952 w 1905952"/>
                <a:gd name="connsiteY19" fmla="*/ 323207 h 1306626"/>
                <a:gd name="connsiteX0" fmla="*/ 0 w 3520439"/>
                <a:gd name="connsiteY0" fmla="*/ 21265 h 1306626"/>
                <a:gd name="connsiteX1" fmla="*/ 262890 w 3520439"/>
                <a:gd name="connsiteY1" fmla="*/ 5707 h 1306626"/>
                <a:gd name="connsiteX2" fmla="*/ 409257 w 3520439"/>
                <a:gd name="connsiteY2" fmla="*/ 114292 h 1306626"/>
                <a:gd name="connsiteX3" fmla="*/ 557530 w 3520439"/>
                <a:gd name="connsiteY3" fmla="*/ 84765 h 1306626"/>
                <a:gd name="connsiteX4" fmla="*/ 776605 w 3520439"/>
                <a:gd name="connsiteY4" fmla="*/ 358767 h 1306626"/>
                <a:gd name="connsiteX5" fmla="*/ 889952 w 3520439"/>
                <a:gd name="connsiteY5" fmla="*/ 978527 h 1306626"/>
                <a:gd name="connsiteX6" fmla="*/ 936625 w 3520439"/>
                <a:gd name="connsiteY6" fmla="*/ 1298250 h 1306626"/>
                <a:gd name="connsiteX7" fmla="*/ 1001712 w 3520439"/>
                <a:gd name="connsiteY7" fmla="*/ 1202047 h 1306626"/>
                <a:gd name="connsiteX8" fmla="*/ 1076007 w 3520439"/>
                <a:gd name="connsiteY8" fmla="*/ 1079174 h 1306626"/>
                <a:gd name="connsiteX9" fmla="*/ 1128712 w 3520439"/>
                <a:gd name="connsiteY9" fmla="*/ 1014087 h 1306626"/>
                <a:gd name="connsiteX10" fmla="*/ 1164272 w 3520439"/>
                <a:gd name="connsiteY10" fmla="*/ 1156327 h 1306626"/>
                <a:gd name="connsiteX11" fmla="*/ 1240472 w 3520439"/>
                <a:gd name="connsiteY11" fmla="*/ 1212207 h 1306626"/>
                <a:gd name="connsiteX12" fmla="*/ 1336992 w 3520439"/>
                <a:gd name="connsiteY12" fmla="*/ 450207 h 1306626"/>
                <a:gd name="connsiteX13" fmla="*/ 1458912 w 3520439"/>
                <a:gd name="connsiteY13" fmla="*/ 785487 h 1306626"/>
                <a:gd name="connsiteX14" fmla="*/ 1514792 w 3520439"/>
                <a:gd name="connsiteY14" fmla="*/ 434967 h 1306626"/>
                <a:gd name="connsiteX15" fmla="*/ 1585912 w 3520439"/>
                <a:gd name="connsiteY15" fmla="*/ 409567 h 1306626"/>
                <a:gd name="connsiteX16" fmla="*/ 1601152 w 3520439"/>
                <a:gd name="connsiteY16" fmla="*/ 267327 h 1306626"/>
                <a:gd name="connsiteX17" fmla="*/ 1672272 w 3520439"/>
                <a:gd name="connsiteY17" fmla="*/ 501007 h 1306626"/>
                <a:gd name="connsiteX18" fmla="*/ 1784032 w 3520439"/>
                <a:gd name="connsiteY18" fmla="*/ 267327 h 1306626"/>
                <a:gd name="connsiteX19" fmla="*/ 3520439 w 3520439"/>
                <a:gd name="connsiteY19" fmla="*/ 248595 h 1306626"/>
                <a:gd name="connsiteX0" fmla="*/ 0 w 3520439"/>
                <a:gd name="connsiteY0" fmla="*/ 21265 h 1306626"/>
                <a:gd name="connsiteX1" fmla="*/ 262890 w 3520439"/>
                <a:gd name="connsiteY1" fmla="*/ 5707 h 1306626"/>
                <a:gd name="connsiteX2" fmla="*/ 409257 w 3520439"/>
                <a:gd name="connsiteY2" fmla="*/ 114292 h 1306626"/>
                <a:gd name="connsiteX3" fmla="*/ 557530 w 3520439"/>
                <a:gd name="connsiteY3" fmla="*/ 84765 h 1306626"/>
                <a:gd name="connsiteX4" fmla="*/ 776605 w 3520439"/>
                <a:gd name="connsiteY4" fmla="*/ 358767 h 1306626"/>
                <a:gd name="connsiteX5" fmla="*/ 889952 w 3520439"/>
                <a:gd name="connsiteY5" fmla="*/ 978527 h 1306626"/>
                <a:gd name="connsiteX6" fmla="*/ 936625 w 3520439"/>
                <a:gd name="connsiteY6" fmla="*/ 1298250 h 1306626"/>
                <a:gd name="connsiteX7" fmla="*/ 1001712 w 3520439"/>
                <a:gd name="connsiteY7" fmla="*/ 1202047 h 1306626"/>
                <a:gd name="connsiteX8" fmla="*/ 1076007 w 3520439"/>
                <a:gd name="connsiteY8" fmla="*/ 1079174 h 1306626"/>
                <a:gd name="connsiteX9" fmla="*/ 1128712 w 3520439"/>
                <a:gd name="connsiteY9" fmla="*/ 1014087 h 1306626"/>
                <a:gd name="connsiteX10" fmla="*/ 1164272 w 3520439"/>
                <a:gd name="connsiteY10" fmla="*/ 1156327 h 1306626"/>
                <a:gd name="connsiteX11" fmla="*/ 1240472 w 3520439"/>
                <a:gd name="connsiteY11" fmla="*/ 1212207 h 1306626"/>
                <a:gd name="connsiteX12" fmla="*/ 1336992 w 3520439"/>
                <a:gd name="connsiteY12" fmla="*/ 450207 h 1306626"/>
                <a:gd name="connsiteX13" fmla="*/ 1458912 w 3520439"/>
                <a:gd name="connsiteY13" fmla="*/ 785487 h 1306626"/>
                <a:gd name="connsiteX14" fmla="*/ 1514792 w 3520439"/>
                <a:gd name="connsiteY14" fmla="*/ 434967 h 1306626"/>
                <a:gd name="connsiteX15" fmla="*/ 1585912 w 3520439"/>
                <a:gd name="connsiteY15" fmla="*/ 409567 h 1306626"/>
                <a:gd name="connsiteX16" fmla="*/ 1601152 w 3520439"/>
                <a:gd name="connsiteY16" fmla="*/ 267327 h 1306626"/>
                <a:gd name="connsiteX17" fmla="*/ 1672272 w 3520439"/>
                <a:gd name="connsiteY17" fmla="*/ 501007 h 1306626"/>
                <a:gd name="connsiteX18" fmla="*/ 2377757 w 3520439"/>
                <a:gd name="connsiteY18" fmla="*/ 230815 h 1306626"/>
                <a:gd name="connsiteX19" fmla="*/ 3520439 w 3520439"/>
                <a:gd name="connsiteY19" fmla="*/ 248595 h 1306626"/>
                <a:gd name="connsiteX0" fmla="*/ 0 w 3520439"/>
                <a:gd name="connsiteY0" fmla="*/ 21265 h 1306626"/>
                <a:gd name="connsiteX1" fmla="*/ 262890 w 3520439"/>
                <a:gd name="connsiteY1" fmla="*/ 5707 h 1306626"/>
                <a:gd name="connsiteX2" fmla="*/ 409257 w 3520439"/>
                <a:gd name="connsiteY2" fmla="*/ 114292 h 1306626"/>
                <a:gd name="connsiteX3" fmla="*/ 557530 w 3520439"/>
                <a:gd name="connsiteY3" fmla="*/ 84765 h 1306626"/>
                <a:gd name="connsiteX4" fmla="*/ 776605 w 3520439"/>
                <a:gd name="connsiteY4" fmla="*/ 358767 h 1306626"/>
                <a:gd name="connsiteX5" fmla="*/ 889952 w 3520439"/>
                <a:gd name="connsiteY5" fmla="*/ 978527 h 1306626"/>
                <a:gd name="connsiteX6" fmla="*/ 936625 w 3520439"/>
                <a:gd name="connsiteY6" fmla="*/ 1298250 h 1306626"/>
                <a:gd name="connsiteX7" fmla="*/ 1001712 w 3520439"/>
                <a:gd name="connsiteY7" fmla="*/ 1202047 h 1306626"/>
                <a:gd name="connsiteX8" fmla="*/ 1076007 w 3520439"/>
                <a:gd name="connsiteY8" fmla="*/ 1079174 h 1306626"/>
                <a:gd name="connsiteX9" fmla="*/ 1128712 w 3520439"/>
                <a:gd name="connsiteY9" fmla="*/ 1014087 h 1306626"/>
                <a:gd name="connsiteX10" fmla="*/ 1164272 w 3520439"/>
                <a:gd name="connsiteY10" fmla="*/ 1156327 h 1306626"/>
                <a:gd name="connsiteX11" fmla="*/ 1240472 w 3520439"/>
                <a:gd name="connsiteY11" fmla="*/ 1212207 h 1306626"/>
                <a:gd name="connsiteX12" fmla="*/ 1336992 w 3520439"/>
                <a:gd name="connsiteY12" fmla="*/ 450207 h 1306626"/>
                <a:gd name="connsiteX13" fmla="*/ 1458912 w 3520439"/>
                <a:gd name="connsiteY13" fmla="*/ 785487 h 1306626"/>
                <a:gd name="connsiteX14" fmla="*/ 1514792 w 3520439"/>
                <a:gd name="connsiteY14" fmla="*/ 434967 h 1306626"/>
                <a:gd name="connsiteX15" fmla="*/ 1585912 w 3520439"/>
                <a:gd name="connsiteY15" fmla="*/ 409567 h 1306626"/>
                <a:gd name="connsiteX16" fmla="*/ 1915477 w 3520439"/>
                <a:gd name="connsiteY16" fmla="*/ 300664 h 1306626"/>
                <a:gd name="connsiteX17" fmla="*/ 1672272 w 3520439"/>
                <a:gd name="connsiteY17" fmla="*/ 501007 h 1306626"/>
                <a:gd name="connsiteX18" fmla="*/ 2377757 w 3520439"/>
                <a:gd name="connsiteY18" fmla="*/ 230815 h 1306626"/>
                <a:gd name="connsiteX19" fmla="*/ 3520439 w 3520439"/>
                <a:gd name="connsiteY19" fmla="*/ 248595 h 1306626"/>
                <a:gd name="connsiteX0" fmla="*/ 0 w 3520439"/>
                <a:gd name="connsiteY0" fmla="*/ 21265 h 1306626"/>
                <a:gd name="connsiteX1" fmla="*/ 262890 w 3520439"/>
                <a:gd name="connsiteY1" fmla="*/ 5707 h 1306626"/>
                <a:gd name="connsiteX2" fmla="*/ 409257 w 3520439"/>
                <a:gd name="connsiteY2" fmla="*/ 114292 h 1306626"/>
                <a:gd name="connsiteX3" fmla="*/ 557530 w 3520439"/>
                <a:gd name="connsiteY3" fmla="*/ 84765 h 1306626"/>
                <a:gd name="connsiteX4" fmla="*/ 776605 w 3520439"/>
                <a:gd name="connsiteY4" fmla="*/ 358767 h 1306626"/>
                <a:gd name="connsiteX5" fmla="*/ 889952 w 3520439"/>
                <a:gd name="connsiteY5" fmla="*/ 978527 h 1306626"/>
                <a:gd name="connsiteX6" fmla="*/ 936625 w 3520439"/>
                <a:gd name="connsiteY6" fmla="*/ 1298250 h 1306626"/>
                <a:gd name="connsiteX7" fmla="*/ 1001712 w 3520439"/>
                <a:gd name="connsiteY7" fmla="*/ 1202047 h 1306626"/>
                <a:gd name="connsiteX8" fmla="*/ 1076007 w 3520439"/>
                <a:gd name="connsiteY8" fmla="*/ 1079174 h 1306626"/>
                <a:gd name="connsiteX9" fmla="*/ 1128712 w 3520439"/>
                <a:gd name="connsiteY9" fmla="*/ 1014087 h 1306626"/>
                <a:gd name="connsiteX10" fmla="*/ 1164272 w 3520439"/>
                <a:gd name="connsiteY10" fmla="*/ 1156327 h 1306626"/>
                <a:gd name="connsiteX11" fmla="*/ 1240472 w 3520439"/>
                <a:gd name="connsiteY11" fmla="*/ 1212207 h 1306626"/>
                <a:gd name="connsiteX12" fmla="*/ 1336992 w 3520439"/>
                <a:gd name="connsiteY12" fmla="*/ 450207 h 1306626"/>
                <a:gd name="connsiteX13" fmla="*/ 1458912 w 3520439"/>
                <a:gd name="connsiteY13" fmla="*/ 785487 h 1306626"/>
                <a:gd name="connsiteX14" fmla="*/ 1514792 w 3520439"/>
                <a:gd name="connsiteY14" fmla="*/ 434967 h 1306626"/>
                <a:gd name="connsiteX15" fmla="*/ 1585912 w 3520439"/>
                <a:gd name="connsiteY15" fmla="*/ 409567 h 1306626"/>
                <a:gd name="connsiteX16" fmla="*/ 1915477 w 3520439"/>
                <a:gd name="connsiteY16" fmla="*/ 300664 h 1306626"/>
                <a:gd name="connsiteX17" fmla="*/ 2150110 w 3520439"/>
                <a:gd name="connsiteY17" fmla="*/ 200970 h 1306626"/>
                <a:gd name="connsiteX18" fmla="*/ 2377757 w 3520439"/>
                <a:gd name="connsiteY18" fmla="*/ 230815 h 1306626"/>
                <a:gd name="connsiteX19" fmla="*/ 3520439 w 3520439"/>
                <a:gd name="connsiteY19" fmla="*/ 248595 h 1306626"/>
                <a:gd name="connsiteX0" fmla="*/ 0 w 3520439"/>
                <a:gd name="connsiteY0" fmla="*/ 21265 h 1306626"/>
                <a:gd name="connsiteX1" fmla="*/ 262890 w 3520439"/>
                <a:gd name="connsiteY1" fmla="*/ 5707 h 1306626"/>
                <a:gd name="connsiteX2" fmla="*/ 409257 w 3520439"/>
                <a:gd name="connsiteY2" fmla="*/ 114292 h 1306626"/>
                <a:gd name="connsiteX3" fmla="*/ 557530 w 3520439"/>
                <a:gd name="connsiteY3" fmla="*/ 84765 h 1306626"/>
                <a:gd name="connsiteX4" fmla="*/ 776605 w 3520439"/>
                <a:gd name="connsiteY4" fmla="*/ 358767 h 1306626"/>
                <a:gd name="connsiteX5" fmla="*/ 889952 w 3520439"/>
                <a:gd name="connsiteY5" fmla="*/ 978527 h 1306626"/>
                <a:gd name="connsiteX6" fmla="*/ 936625 w 3520439"/>
                <a:gd name="connsiteY6" fmla="*/ 1298250 h 1306626"/>
                <a:gd name="connsiteX7" fmla="*/ 1001712 w 3520439"/>
                <a:gd name="connsiteY7" fmla="*/ 1202047 h 1306626"/>
                <a:gd name="connsiteX8" fmla="*/ 1076007 w 3520439"/>
                <a:gd name="connsiteY8" fmla="*/ 1079174 h 1306626"/>
                <a:gd name="connsiteX9" fmla="*/ 1128712 w 3520439"/>
                <a:gd name="connsiteY9" fmla="*/ 1014087 h 1306626"/>
                <a:gd name="connsiteX10" fmla="*/ 1164272 w 3520439"/>
                <a:gd name="connsiteY10" fmla="*/ 1156327 h 1306626"/>
                <a:gd name="connsiteX11" fmla="*/ 1240472 w 3520439"/>
                <a:gd name="connsiteY11" fmla="*/ 1212207 h 1306626"/>
                <a:gd name="connsiteX12" fmla="*/ 1336992 w 3520439"/>
                <a:gd name="connsiteY12" fmla="*/ 450207 h 1306626"/>
                <a:gd name="connsiteX13" fmla="*/ 1458912 w 3520439"/>
                <a:gd name="connsiteY13" fmla="*/ 785487 h 1306626"/>
                <a:gd name="connsiteX14" fmla="*/ 1514792 w 3520439"/>
                <a:gd name="connsiteY14" fmla="*/ 434967 h 1306626"/>
                <a:gd name="connsiteX15" fmla="*/ 1697037 w 3520439"/>
                <a:gd name="connsiteY15" fmla="*/ 485767 h 1306626"/>
                <a:gd name="connsiteX16" fmla="*/ 1915477 w 3520439"/>
                <a:gd name="connsiteY16" fmla="*/ 300664 h 1306626"/>
                <a:gd name="connsiteX17" fmla="*/ 2150110 w 3520439"/>
                <a:gd name="connsiteY17" fmla="*/ 200970 h 1306626"/>
                <a:gd name="connsiteX18" fmla="*/ 2377757 w 3520439"/>
                <a:gd name="connsiteY18" fmla="*/ 230815 h 1306626"/>
                <a:gd name="connsiteX19" fmla="*/ 3520439 w 3520439"/>
                <a:gd name="connsiteY19" fmla="*/ 248595 h 1306626"/>
                <a:gd name="connsiteX0" fmla="*/ 0 w 3520439"/>
                <a:gd name="connsiteY0" fmla="*/ 21265 h 1306626"/>
                <a:gd name="connsiteX1" fmla="*/ 262890 w 3520439"/>
                <a:gd name="connsiteY1" fmla="*/ 5707 h 1306626"/>
                <a:gd name="connsiteX2" fmla="*/ 409257 w 3520439"/>
                <a:gd name="connsiteY2" fmla="*/ 114292 h 1306626"/>
                <a:gd name="connsiteX3" fmla="*/ 557530 w 3520439"/>
                <a:gd name="connsiteY3" fmla="*/ 84765 h 1306626"/>
                <a:gd name="connsiteX4" fmla="*/ 776605 w 3520439"/>
                <a:gd name="connsiteY4" fmla="*/ 358767 h 1306626"/>
                <a:gd name="connsiteX5" fmla="*/ 889952 w 3520439"/>
                <a:gd name="connsiteY5" fmla="*/ 978527 h 1306626"/>
                <a:gd name="connsiteX6" fmla="*/ 936625 w 3520439"/>
                <a:gd name="connsiteY6" fmla="*/ 1298250 h 1306626"/>
                <a:gd name="connsiteX7" fmla="*/ 1001712 w 3520439"/>
                <a:gd name="connsiteY7" fmla="*/ 1202047 h 1306626"/>
                <a:gd name="connsiteX8" fmla="*/ 1076007 w 3520439"/>
                <a:gd name="connsiteY8" fmla="*/ 1079174 h 1306626"/>
                <a:gd name="connsiteX9" fmla="*/ 1128712 w 3520439"/>
                <a:gd name="connsiteY9" fmla="*/ 1014087 h 1306626"/>
                <a:gd name="connsiteX10" fmla="*/ 1164272 w 3520439"/>
                <a:gd name="connsiteY10" fmla="*/ 1156327 h 1306626"/>
                <a:gd name="connsiteX11" fmla="*/ 1240472 w 3520439"/>
                <a:gd name="connsiteY11" fmla="*/ 1212207 h 1306626"/>
                <a:gd name="connsiteX12" fmla="*/ 1336992 w 3520439"/>
                <a:gd name="connsiteY12" fmla="*/ 450207 h 1306626"/>
                <a:gd name="connsiteX13" fmla="*/ 1458912 w 3520439"/>
                <a:gd name="connsiteY13" fmla="*/ 785487 h 1306626"/>
                <a:gd name="connsiteX14" fmla="*/ 1514792 w 3520439"/>
                <a:gd name="connsiteY14" fmla="*/ 434967 h 1306626"/>
                <a:gd name="connsiteX15" fmla="*/ 1697037 w 3520439"/>
                <a:gd name="connsiteY15" fmla="*/ 485767 h 1306626"/>
                <a:gd name="connsiteX16" fmla="*/ 1855152 w 3520439"/>
                <a:gd name="connsiteY16" fmla="*/ 456557 h 1306626"/>
                <a:gd name="connsiteX17" fmla="*/ 1915477 w 3520439"/>
                <a:gd name="connsiteY17" fmla="*/ 300664 h 1306626"/>
                <a:gd name="connsiteX18" fmla="*/ 2150110 w 3520439"/>
                <a:gd name="connsiteY18" fmla="*/ 200970 h 1306626"/>
                <a:gd name="connsiteX19" fmla="*/ 2377757 w 3520439"/>
                <a:gd name="connsiteY19" fmla="*/ 230815 h 1306626"/>
                <a:gd name="connsiteX20" fmla="*/ 3520439 w 3520439"/>
                <a:gd name="connsiteY20" fmla="*/ 248595 h 1306626"/>
                <a:gd name="connsiteX0" fmla="*/ 0 w 3520439"/>
                <a:gd name="connsiteY0" fmla="*/ 21265 h 1306626"/>
                <a:gd name="connsiteX1" fmla="*/ 262890 w 3520439"/>
                <a:gd name="connsiteY1" fmla="*/ 5707 h 1306626"/>
                <a:gd name="connsiteX2" fmla="*/ 409257 w 3520439"/>
                <a:gd name="connsiteY2" fmla="*/ 114292 h 1306626"/>
                <a:gd name="connsiteX3" fmla="*/ 557530 w 3520439"/>
                <a:gd name="connsiteY3" fmla="*/ 84765 h 1306626"/>
                <a:gd name="connsiteX4" fmla="*/ 776605 w 3520439"/>
                <a:gd name="connsiteY4" fmla="*/ 358767 h 1306626"/>
                <a:gd name="connsiteX5" fmla="*/ 889952 w 3520439"/>
                <a:gd name="connsiteY5" fmla="*/ 978527 h 1306626"/>
                <a:gd name="connsiteX6" fmla="*/ 936625 w 3520439"/>
                <a:gd name="connsiteY6" fmla="*/ 1298250 h 1306626"/>
                <a:gd name="connsiteX7" fmla="*/ 1001712 w 3520439"/>
                <a:gd name="connsiteY7" fmla="*/ 1202047 h 1306626"/>
                <a:gd name="connsiteX8" fmla="*/ 1076007 w 3520439"/>
                <a:gd name="connsiteY8" fmla="*/ 1079174 h 1306626"/>
                <a:gd name="connsiteX9" fmla="*/ 1128712 w 3520439"/>
                <a:gd name="connsiteY9" fmla="*/ 1014087 h 1306626"/>
                <a:gd name="connsiteX10" fmla="*/ 1164272 w 3520439"/>
                <a:gd name="connsiteY10" fmla="*/ 1156327 h 1306626"/>
                <a:gd name="connsiteX11" fmla="*/ 1240472 w 3520439"/>
                <a:gd name="connsiteY11" fmla="*/ 1212207 h 1306626"/>
                <a:gd name="connsiteX12" fmla="*/ 1336992 w 3520439"/>
                <a:gd name="connsiteY12" fmla="*/ 450207 h 1306626"/>
                <a:gd name="connsiteX13" fmla="*/ 1458912 w 3520439"/>
                <a:gd name="connsiteY13" fmla="*/ 785487 h 1306626"/>
                <a:gd name="connsiteX14" fmla="*/ 1514792 w 3520439"/>
                <a:gd name="connsiteY14" fmla="*/ 434967 h 1306626"/>
                <a:gd name="connsiteX15" fmla="*/ 1697037 w 3520439"/>
                <a:gd name="connsiteY15" fmla="*/ 485767 h 1306626"/>
                <a:gd name="connsiteX16" fmla="*/ 1826577 w 3520439"/>
                <a:gd name="connsiteY16" fmla="*/ 427982 h 1306626"/>
                <a:gd name="connsiteX17" fmla="*/ 1915477 w 3520439"/>
                <a:gd name="connsiteY17" fmla="*/ 300664 h 1306626"/>
                <a:gd name="connsiteX18" fmla="*/ 2150110 w 3520439"/>
                <a:gd name="connsiteY18" fmla="*/ 200970 h 1306626"/>
                <a:gd name="connsiteX19" fmla="*/ 2377757 w 3520439"/>
                <a:gd name="connsiteY19" fmla="*/ 230815 h 1306626"/>
                <a:gd name="connsiteX20" fmla="*/ 3520439 w 3520439"/>
                <a:gd name="connsiteY20" fmla="*/ 248595 h 1306626"/>
                <a:gd name="connsiteX0" fmla="*/ 0 w 3520439"/>
                <a:gd name="connsiteY0" fmla="*/ 21265 h 1306626"/>
                <a:gd name="connsiteX1" fmla="*/ 262890 w 3520439"/>
                <a:gd name="connsiteY1" fmla="*/ 5707 h 1306626"/>
                <a:gd name="connsiteX2" fmla="*/ 409257 w 3520439"/>
                <a:gd name="connsiteY2" fmla="*/ 114292 h 1306626"/>
                <a:gd name="connsiteX3" fmla="*/ 557530 w 3520439"/>
                <a:gd name="connsiteY3" fmla="*/ 84765 h 1306626"/>
                <a:gd name="connsiteX4" fmla="*/ 776605 w 3520439"/>
                <a:gd name="connsiteY4" fmla="*/ 358767 h 1306626"/>
                <a:gd name="connsiteX5" fmla="*/ 889952 w 3520439"/>
                <a:gd name="connsiteY5" fmla="*/ 978527 h 1306626"/>
                <a:gd name="connsiteX6" fmla="*/ 936625 w 3520439"/>
                <a:gd name="connsiteY6" fmla="*/ 1298250 h 1306626"/>
                <a:gd name="connsiteX7" fmla="*/ 1001712 w 3520439"/>
                <a:gd name="connsiteY7" fmla="*/ 1202047 h 1306626"/>
                <a:gd name="connsiteX8" fmla="*/ 1076007 w 3520439"/>
                <a:gd name="connsiteY8" fmla="*/ 1079174 h 1306626"/>
                <a:gd name="connsiteX9" fmla="*/ 1128712 w 3520439"/>
                <a:gd name="connsiteY9" fmla="*/ 1014087 h 1306626"/>
                <a:gd name="connsiteX10" fmla="*/ 1164272 w 3520439"/>
                <a:gd name="connsiteY10" fmla="*/ 1156327 h 1306626"/>
                <a:gd name="connsiteX11" fmla="*/ 1240472 w 3520439"/>
                <a:gd name="connsiteY11" fmla="*/ 1212207 h 1306626"/>
                <a:gd name="connsiteX12" fmla="*/ 1336992 w 3520439"/>
                <a:gd name="connsiteY12" fmla="*/ 450207 h 1306626"/>
                <a:gd name="connsiteX13" fmla="*/ 1458912 w 3520439"/>
                <a:gd name="connsiteY13" fmla="*/ 785487 h 1306626"/>
                <a:gd name="connsiteX14" fmla="*/ 1514792 w 3520439"/>
                <a:gd name="connsiteY14" fmla="*/ 434967 h 1306626"/>
                <a:gd name="connsiteX15" fmla="*/ 1697037 w 3520439"/>
                <a:gd name="connsiteY15" fmla="*/ 485767 h 1306626"/>
                <a:gd name="connsiteX16" fmla="*/ 1826577 w 3520439"/>
                <a:gd name="connsiteY16" fmla="*/ 427982 h 1306626"/>
                <a:gd name="connsiteX17" fmla="*/ 1915477 w 3520439"/>
                <a:gd name="connsiteY17" fmla="*/ 300664 h 1306626"/>
                <a:gd name="connsiteX18" fmla="*/ 2150110 w 3520439"/>
                <a:gd name="connsiteY18" fmla="*/ 200970 h 1306626"/>
                <a:gd name="connsiteX19" fmla="*/ 2377757 w 3520439"/>
                <a:gd name="connsiteY19" fmla="*/ 230815 h 1306626"/>
                <a:gd name="connsiteX20" fmla="*/ 2582227 w 3520439"/>
                <a:gd name="connsiteY20" fmla="*/ 267645 h 1306626"/>
                <a:gd name="connsiteX21" fmla="*/ 3520439 w 3520439"/>
                <a:gd name="connsiteY21" fmla="*/ 248595 h 1306626"/>
                <a:gd name="connsiteX0" fmla="*/ 0 w 3520439"/>
                <a:gd name="connsiteY0" fmla="*/ 21265 h 1306626"/>
                <a:gd name="connsiteX1" fmla="*/ 262890 w 3520439"/>
                <a:gd name="connsiteY1" fmla="*/ 5707 h 1306626"/>
                <a:gd name="connsiteX2" fmla="*/ 409257 w 3520439"/>
                <a:gd name="connsiteY2" fmla="*/ 114292 h 1306626"/>
                <a:gd name="connsiteX3" fmla="*/ 557530 w 3520439"/>
                <a:gd name="connsiteY3" fmla="*/ 84765 h 1306626"/>
                <a:gd name="connsiteX4" fmla="*/ 776605 w 3520439"/>
                <a:gd name="connsiteY4" fmla="*/ 358767 h 1306626"/>
                <a:gd name="connsiteX5" fmla="*/ 889952 w 3520439"/>
                <a:gd name="connsiteY5" fmla="*/ 978527 h 1306626"/>
                <a:gd name="connsiteX6" fmla="*/ 936625 w 3520439"/>
                <a:gd name="connsiteY6" fmla="*/ 1298250 h 1306626"/>
                <a:gd name="connsiteX7" fmla="*/ 1001712 w 3520439"/>
                <a:gd name="connsiteY7" fmla="*/ 1202047 h 1306626"/>
                <a:gd name="connsiteX8" fmla="*/ 1076007 w 3520439"/>
                <a:gd name="connsiteY8" fmla="*/ 1079174 h 1306626"/>
                <a:gd name="connsiteX9" fmla="*/ 1128712 w 3520439"/>
                <a:gd name="connsiteY9" fmla="*/ 1014087 h 1306626"/>
                <a:gd name="connsiteX10" fmla="*/ 1164272 w 3520439"/>
                <a:gd name="connsiteY10" fmla="*/ 1156327 h 1306626"/>
                <a:gd name="connsiteX11" fmla="*/ 1240472 w 3520439"/>
                <a:gd name="connsiteY11" fmla="*/ 1212207 h 1306626"/>
                <a:gd name="connsiteX12" fmla="*/ 1336992 w 3520439"/>
                <a:gd name="connsiteY12" fmla="*/ 450207 h 1306626"/>
                <a:gd name="connsiteX13" fmla="*/ 1458912 w 3520439"/>
                <a:gd name="connsiteY13" fmla="*/ 785487 h 1306626"/>
                <a:gd name="connsiteX14" fmla="*/ 1514792 w 3520439"/>
                <a:gd name="connsiteY14" fmla="*/ 434967 h 1306626"/>
                <a:gd name="connsiteX15" fmla="*/ 1697037 w 3520439"/>
                <a:gd name="connsiteY15" fmla="*/ 485767 h 1306626"/>
                <a:gd name="connsiteX16" fmla="*/ 1826577 w 3520439"/>
                <a:gd name="connsiteY16" fmla="*/ 427982 h 1306626"/>
                <a:gd name="connsiteX17" fmla="*/ 1915477 w 3520439"/>
                <a:gd name="connsiteY17" fmla="*/ 300664 h 1306626"/>
                <a:gd name="connsiteX18" fmla="*/ 2150110 w 3520439"/>
                <a:gd name="connsiteY18" fmla="*/ 200970 h 1306626"/>
                <a:gd name="connsiteX19" fmla="*/ 2377757 w 3520439"/>
                <a:gd name="connsiteY19" fmla="*/ 230815 h 1306626"/>
                <a:gd name="connsiteX20" fmla="*/ 2610802 w 3520439"/>
                <a:gd name="connsiteY20" fmla="*/ 362895 h 1306626"/>
                <a:gd name="connsiteX21" fmla="*/ 3520439 w 3520439"/>
                <a:gd name="connsiteY21" fmla="*/ 248595 h 1306626"/>
                <a:gd name="connsiteX0" fmla="*/ 0 w 3520439"/>
                <a:gd name="connsiteY0" fmla="*/ 21265 h 1306626"/>
                <a:gd name="connsiteX1" fmla="*/ 262890 w 3520439"/>
                <a:gd name="connsiteY1" fmla="*/ 5707 h 1306626"/>
                <a:gd name="connsiteX2" fmla="*/ 409257 w 3520439"/>
                <a:gd name="connsiteY2" fmla="*/ 114292 h 1306626"/>
                <a:gd name="connsiteX3" fmla="*/ 557530 w 3520439"/>
                <a:gd name="connsiteY3" fmla="*/ 84765 h 1306626"/>
                <a:gd name="connsiteX4" fmla="*/ 776605 w 3520439"/>
                <a:gd name="connsiteY4" fmla="*/ 358767 h 1306626"/>
                <a:gd name="connsiteX5" fmla="*/ 889952 w 3520439"/>
                <a:gd name="connsiteY5" fmla="*/ 978527 h 1306626"/>
                <a:gd name="connsiteX6" fmla="*/ 936625 w 3520439"/>
                <a:gd name="connsiteY6" fmla="*/ 1298250 h 1306626"/>
                <a:gd name="connsiteX7" fmla="*/ 1001712 w 3520439"/>
                <a:gd name="connsiteY7" fmla="*/ 1202047 h 1306626"/>
                <a:gd name="connsiteX8" fmla="*/ 1076007 w 3520439"/>
                <a:gd name="connsiteY8" fmla="*/ 1079174 h 1306626"/>
                <a:gd name="connsiteX9" fmla="*/ 1128712 w 3520439"/>
                <a:gd name="connsiteY9" fmla="*/ 1014087 h 1306626"/>
                <a:gd name="connsiteX10" fmla="*/ 1164272 w 3520439"/>
                <a:gd name="connsiteY10" fmla="*/ 1156327 h 1306626"/>
                <a:gd name="connsiteX11" fmla="*/ 1240472 w 3520439"/>
                <a:gd name="connsiteY11" fmla="*/ 1212207 h 1306626"/>
                <a:gd name="connsiteX12" fmla="*/ 1336992 w 3520439"/>
                <a:gd name="connsiteY12" fmla="*/ 450207 h 1306626"/>
                <a:gd name="connsiteX13" fmla="*/ 1458912 w 3520439"/>
                <a:gd name="connsiteY13" fmla="*/ 785487 h 1306626"/>
                <a:gd name="connsiteX14" fmla="*/ 1514792 w 3520439"/>
                <a:gd name="connsiteY14" fmla="*/ 434967 h 1306626"/>
                <a:gd name="connsiteX15" fmla="*/ 1697037 w 3520439"/>
                <a:gd name="connsiteY15" fmla="*/ 485767 h 1306626"/>
                <a:gd name="connsiteX16" fmla="*/ 1826577 w 3520439"/>
                <a:gd name="connsiteY16" fmla="*/ 427982 h 1306626"/>
                <a:gd name="connsiteX17" fmla="*/ 1915477 w 3520439"/>
                <a:gd name="connsiteY17" fmla="*/ 300664 h 1306626"/>
                <a:gd name="connsiteX18" fmla="*/ 2150110 w 3520439"/>
                <a:gd name="connsiteY18" fmla="*/ 200970 h 1306626"/>
                <a:gd name="connsiteX19" fmla="*/ 2377757 w 3520439"/>
                <a:gd name="connsiteY19" fmla="*/ 230815 h 1306626"/>
                <a:gd name="connsiteX20" fmla="*/ 2610802 w 3520439"/>
                <a:gd name="connsiteY20" fmla="*/ 362895 h 1306626"/>
                <a:gd name="connsiteX21" fmla="*/ 2840990 w 3520439"/>
                <a:gd name="connsiteY21" fmla="*/ 461320 h 1306626"/>
                <a:gd name="connsiteX22" fmla="*/ 3520439 w 3520439"/>
                <a:gd name="connsiteY22" fmla="*/ 248595 h 1306626"/>
                <a:gd name="connsiteX0" fmla="*/ 0 w 3520439"/>
                <a:gd name="connsiteY0" fmla="*/ 21265 h 1306626"/>
                <a:gd name="connsiteX1" fmla="*/ 262890 w 3520439"/>
                <a:gd name="connsiteY1" fmla="*/ 5707 h 1306626"/>
                <a:gd name="connsiteX2" fmla="*/ 409257 w 3520439"/>
                <a:gd name="connsiteY2" fmla="*/ 114292 h 1306626"/>
                <a:gd name="connsiteX3" fmla="*/ 557530 w 3520439"/>
                <a:gd name="connsiteY3" fmla="*/ 84765 h 1306626"/>
                <a:gd name="connsiteX4" fmla="*/ 776605 w 3520439"/>
                <a:gd name="connsiteY4" fmla="*/ 358767 h 1306626"/>
                <a:gd name="connsiteX5" fmla="*/ 889952 w 3520439"/>
                <a:gd name="connsiteY5" fmla="*/ 978527 h 1306626"/>
                <a:gd name="connsiteX6" fmla="*/ 936625 w 3520439"/>
                <a:gd name="connsiteY6" fmla="*/ 1298250 h 1306626"/>
                <a:gd name="connsiteX7" fmla="*/ 1001712 w 3520439"/>
                <a:gd name="connsiteY7" fmla="*/ 1202047 h 1306626"/>
                <a:gd name="connsiteX8" fmla="*/ 1076007 w 3520439"/>
                <a:gd name="connsiteY8" fmla="*/ 1079174 h 1306626"/>
                <a:gd name="connsiteX9" fmla="*/ 1128712 w 3520439"/>
                <a:gd name="connsiteY9" fmla="*/ 1014087 h 1306626"/>
                <a:gd name="connsiteX10" fmla="*/ 1164272 w 3520439"/>
                <a:gd name="connsiteY10" fmla="*/ 1156327 h 1306626"/>
                <a:gd name="connsiteX11" fmla="*/ 1240472 w 3520439"/>
                <a:gd name="connsiteY11" fmla="*/ 1212207 h 1306626"/>
                <a:gd name="connsiteX12" fmla="*/ 1336992 w 3520439"/>
                <a:gd name="connsiteY12" fmla="*/ 450207 h 1306626"/>
                <a:gd name="connsiteX13" fmla="*/ 1458912 w 3520439"/>
                <a:gd name="connsiteY13" fmla="*/ 785487 h 1306626"/>
                <a:gd name="connsiteX14" fmla="*/ 1514792 w 3520439"/>
                <a:gd name="connsiteY14" fmla="*/ 434967 h 1306626"/>
                <a:gd name="connsiteX15" fmla="*/ 1697037 w 3520439"/>
                <a:gd name="connsiteY15" fmla="*/ 485767 h 1306626"/>
                <a:gd name="connsiteX16" fmla="*/ 1826577 w 3520439"/>
                <a:gd name="connsiteY16" fmla="*/ 427982 h 1306626"/>
                <a:gd name="connsiteX17" fmla="*/ 1915477 w 3520439"/>
                <a:gd name="connsiteY17" fmla="*/ 300664 h 1306626"/>
                <a:gd name="connsiteX18" fmla="*/ 2150110 w 3520439"/>
                <a:gd name="connsiteY18" fmla="*/ 200970 h 1306626"/>
                <a:gd name="connsiteX19" fmla="*/ 2377757 w 3520439"/>
                <a:gd name="connsiteY19" fmla="*/ 230815 h 1306626"/>
                <a:gd name="connsiteX20" fmla="*/ 2610802 w 3520439"/>
                <a:gd name="connsiteY20" fmla="*/ 362895 h 1306626"/>
                <a:gd name="connsiteX21" fmla="*/ 2840990 w 3520439"/>
                <a:gd name="connsiteY21" fmla="*/ 461320 h 1306626"/>
                <a:gd name="connsiteX22" fmla="*/ 3071177 w 3520439"/>
                <a:gd name="connsiteY22" fmla="*/ 445445 h 1306626"/>
                <a:gd name="connsiteX23" fmla="*/ 3520439 w 3520439"/>
                <a:gd name="connsiteY23" fmla="*/ 248595 h 1306626"/>
                <a:gd name="connsiteX0" fmla="*/ 0 w 3520439"/>
                <a:gd name="connsiteY0" fmla="*/ 21265 h 1306626"/>
                <a:gd name="connsiteX1" fmla="*/ 262890 w 3520439"/>
                <a:gd name="connsiteY1" fmla="*/ 5707 h 1306626"/>
                <a:gd name="connsiteX2" fmla="*/ 409257 w 3520439"/>
                <a:gd name="connsiteY2" fmla="*/ 114292 h 1306626"/>
                <a:gd name="connsiteX3" fmla="*/ 557530 w 3520439"/>
                <a:gd name="connsiteY3" fmla="*/ 84765 h 1306626"/>
                <a:gd name="connsiteX4" fmla="*/ 776605 w 3520439"/>
                <a:gd name="connsiteY4" fmla="*/ 358767 h 1306626"/>
                <a:gd name="connsiteX5" fmla="*/ 889952 w 3520439"/>
                <a:gd name="connsiteY5" fmla="*/ 978527 h 1306626"/>
                <a:gd name="connsiteX6" fmla="*/ 936625 w 3520439"/>
                <a:gd name="connsiteY6" fmla="*/ 1298250 h 1306626"/>
                <a:gd name="connsiteX7" fmla="*/ 1001712 w 3520439"/>
                <a:gd name="connsiteY7" fmla="*/ 1202047 h 1306626"/>
                <a:gd name="connsiteX8" fmla="*/ 1076007 w 3520439"/>
                <a:gd name="connsiteY8" fmla="*/ 1079174 h 1306626"/>
                <a:gd name="connsiteX9" fmla="*/ 1128712 w 3520439"/>
                <a:gd name="connsiteY9" fmla="*/ 1014087 h 1306626"/>
                <a:gd name="connsiteX10" fmla="*/ 1164272 w 3520439"/>
                <a:gd name="connsiteY10" fmla="*/ 1156327 h 1306626"/>
                <a:gd name="connsiteX11" fmla="*/ 1240472 w 3520439"/>
                <a:gd name="connsiteY11" fmla="*/ 1212207 h 1306626"/>
                <a:gd name="connsiteX12" fmla="*/ 1336992 w 3520439"/>
                <a:gd name="connsiteY12" fmla="*/ 450207 h 1306626"/>
                <a:gd name="connsiteX13" fmla="*/ 1458912 w 3520439"/>
                <a:gd name="connsiteY13" fmla="*/ 785487 h 1306626"/>
                <a:gd name="connsiteX14" fmla="*/ 1514792 w 3520439"/>
                <a:gd name="connsiteY14" fmla="*/ 434967 h 1306626"/>
                <a:gd name="connsiteX15" fmla="*/ 1697037 w 3520439"/>
                <a:gd name="connsiteY15" fmla="*/ 485767 h 1306626"/>
                <a:gd name="connsiteX16" fmla="*/ 1826577 w 3520439"/>
                <a:gd name="connsiteY16" fmla="*/ 427982 h 1306626"/>
                <a:gd name="connsiteX17" fmla="*/ 1915477 w 3520439"/>
                <a:gd name="connsiteY17" fmla="*/ 300664 h 1306626"/>
                <a:gd name="connsiteX18" fmla="*/ 2150110 w 3520439"/>
                <a:gd name="connsiteY18" fmla="*/ 200970 h 1306626"/>
                <a:gd name="connsiteX19" fmla="*/ 2377757 w 3520439"/>
                <a:gd name="connsiteY19" fmla="*/ 230815 h 1306626"/>
                <a:gd name="connsiteX20" fmla="*/ 2610802 w 3520439"/>
                <a:gd name="connsiteY20" fmla="*/ 362895 h 1306626"/>
                <a:gd name="connsiteX21" fmla="*/ 2840990 w 3520439"/>
                <a:gd name="connsiteY21" fmla="*/ 461320 h 1306626"/>
                <a:gd name="connsiteX22" fmla="*/ 3071177 w 3520439"/>
                <a:gd name="connsiteY22" fmla="*/ 445445 h 1306626"/>
                <a:gd name="connsiteX23" fmla="*/ 3283902 w 3520439"/>
                <a:gd name="connsiteY23" fmla="*/ 318445 h 1306626"/>
                <a:gd name="connsiteX24" fmla="*/ 3520439 w 3520439"/>
                <a:gd name="connsiteY24" fmla="*/ 248595 h 1306626"/>
                <a:gd name="connsiteX0" fmla="*/ 0 w 3520439"/>
                <a:gd name="connsiteY0" fmla="*/ 21265 h 1306626"/>
                <a:gd name="connsiteX1" fmla="*/ 262890 w 3520439"/>
                <a:gd name="connsiteY1" fmla="*/ 5707 h 1306626"/>
                <a:gd name="connsiteX2" fmla="*/ 409257 w 3520439"/>
                <a:gd name="connsiteY2" fmla="*/ 114292 h 1306626"/>
                <a:gd name="connsiteX3" fmla="*/ 557530 w 3520439"/>
                <a:gd name="connsiteY3" fmla="*/ 84765 h 1306626"/>
                <a:gd name="connsiteX4" fmla="*/ 776605 w 3520439"/>
                <a:gd name="connsiteY4" fmla="*/ 358767 h 1306626"/>
                <a:gd name="connsiteX5" fmla="*/ 889952 w 3520439"/>
                <a:gd name="connsiteY5" fmla="*/ 978527 h 1306626"/>
                <a:gd name="connsiteX6" fmla="*/ 936625 w 3520439"/>
                <a:gd name="connsiteY6" fmla="*/ 1298250 h 1306626"/>
                <a:gd name="connsiteX7" fmla="*/ 1001712 w 3520439"/>
                <a:gd name="connsiteY7" fmla="*/ 1202047 h 1306626"/>
                <a:gd name="connsiteX8" fmla="*/ 1076007 w 3520439"/>
                <a:gd name="connsiteY8" fmla="*/ 1079174 h 1306626"/>
                <a:gd name="connsiteX9" fmla="*/ 1128712 w 3520439"/>
                <a:gd name="connsiteY9" fmla="*/ 1014087 h 1306626"/>
                <a:gd name="connsiteX10" fmla="*/ 1164272 w 3520439"/>
                <a:gd name="connsiteY10" fmla="*/ 1156327 h 1306626"/>
                <a:gd name="connsiteX11" fmla="*/ 1240472 w 3520439"/>
                <a:gd name="connsiteY11" fmla="*/ 1212207 h 1306626"/>
                <a:gd name="connsiteX12" fmla="*/ 1336992 w 3520439"/>
                <a:gd name="connsiteY12" fmla="*/ 450207 h 1306626"/>
                <a:gd name="connsiteX13" fmla="*/ 1458912 w 3520439"/>
                <a:gd name="connsiteY13" fmla="*/ 785487 h 1306626"/>
                <a:gd name="connsiteX14" fmla="*/ 1514792 w 3520439"/>
                <a:gd name="connsiteY14" fmla="*/ 434967 h 1306626"/>
                <a:gd name="connsiteX15" fmla="*/ 1697037 w 3520439"/>
                <a:gd name="connsiteY15" fmla="*/ 485767 h 1306626"/>
                <a:gd name="connsiteX16" fmla="*/ 1826577 w 3520439"/>
                <a:gd name="connsiteY16" fmla="*/ 427982 h 1306626"/>
                <a:gd name="connsiteX17" fmla="*/ 1915477 w 3520439"/>
                <a:gd name="connsiteY17" fmla="*/ 300664 h 1306626"/>
                <a:gd name="connsiteX18" fmla="*/ 2150110 w 3520439"/>
                <a:gd name="connsiteY18" fmla="*/ 200970 h 1306626"/>
                <a:gd name="connsiteX19" fmla="*/ 2258377 w 3520439"/>
                <a:gd name="connsiteY19" fmla="*/ 232720 h 1306626"/>
                <a:gd name="connsiteX20" fmla="*/ 2377757 w 3520439"/>
                <a:gd name="connsiteY20" fmla="*/ 230815 h 1306626"/>
                <a:gd name="connsiteX21" fmla="*/ 2610802 w 3520439"/>
                <a:gd name="connsiteY21" fmla="*/ 362895 h 1306626"/>
                <a:gd name="connsiteX22" fmla="*/ 2840990 w 3520439"/>
                <a:gd name="connsiteY22" fmla="*/ 461320 h 1306626"/>
                <a:gd name="connsiteX23" fmla="*/ 3071177 w 3520439"/>
                <a:gd name="connsiteY23" fmla="*/ 445445 h 1306626"/>
                <a:gd name="connsiteX24" fmla="*/ 3283902 w 3520439"/>
                <a:gd name="connsiteY24" fmla="*/ 318445 h 1306626"/>
                <a:gd name="connsiteX25" fmla="*/ 3520439 w 3520439"/>
                <a:gd name="connsiteY25" fmla="*/ 248595 h 1306626"/>
                <a:gd name="connsiteX0" fmla="*/ 0 w 3520439"/>
                <a:gd name="connsiteY0" fmla="*/ 21265 h 1306626"/>
                <a:gd name="connsiteX1" fmla="*/ 262890 w 3520439"/>
                <a:gd name="connsiteY1" fmla="*/ 5707 h 1306626"/>
                <a:gd name="connsiteX2" fmla="*/ 409257 w 3520439"/>
                <a:gd name="connsiteY2" fmla="*/ 114292 h 1306626"/>
                <a:gd name="connsiteX3" fmla="*/ 557530 w 3520439"/>
                <a:gd name="connsiteY3" fmla="*/ 84765 h 1306626"/>
                <a:gd name="connsiteX4" fmla="*/ 776605 w 3520439"/>
                <a:gd name="connsiteY4" fmla="*/ 358767 h 1306626"/>
                <a:gd name="connsiteX5" fmla="*/ 889952 w 3520439"/>
                <a:gd name="connsiteY5" fmla="*/ 978527 h 1306626"/>
                <a:gd name="connsiteX6" fmla="*/ 936625 w 3520439"/>
                <a:gd name="connsiteY6" fmla="*/ 1298250 h 1306626"/>
                <a:gd name="connsiteX7" fmla="*/ 1001712 w 3520439"/>
                <a:gd name="connsiteY7" fmla="*/ 1202047 h 1306626"/>
                <a:gd name="connsiteX8" fmla="*/ 1076007 w 3520439"/>
                <a:gd name="connsiteY8" fmla="*/ 1079174 h 1306626"/>
                <a:gd name="connsiteX9" fmla="*/ 1128712 w 3520439"/>
                <a:gd name="connsiteY9" fmla="*/ 1014087 h 1306626"/>
                <a:gd name="connsiteX10" fmla="*/ 1164272 w 3520439"/>
                <a:gd name="connsiteY10" fmla="*/ 1156327 h 1306626"/>
                <a:gd name="connsiteX11" fmla="*/ 1240472 w 3520439"/>
                <a:gd name="connsiteY11" fmla="*/ 1212207 h 1306626"/>
                <a:gd name="connsiteX12" fmla="*/ 1336992 w 3520439"/>
                <a:gd name="connsiteY12" fmla="*/ 450207 h 1306626"/>
                <a:gd name="connsiteX13" fmla="*/ 1458912 w 3520439"/>
                <a:gd name="connsiteY13" fmla="*/ 785487 h 1306626"/>
                <a:gd name="connsiteX14" fmla="*/ 1514792 w 3520439"/>
                <a:gd name="connsiteY14" fmla="*/ 434967 h 1306626"/>
                <a:gd name="connsiteX15" fmla="*/ 1697037 w 3520439"/>
                <a:gd name="connsiteY15" fmla="*/ 485767 h 1306626"/>
                <a:gd name="connsiteX16" fmla="*/ 1826577 w 3520439"/>
                <a:gd name="connsiteY16" fmla="*/ 427982 h 1306626"/>
                <a:gd name="connsiteX17" fmla="*/ 1915477 w 3520439"/>
                <a:gd name="connsiteY17" fmla="*/ 300664 h 1306626"/>
                <a:gd name="connsiteX18" fmla="*/ 2150110 w 3520439"/>
                <a:gd name="connsiteY18" fmla="*/ 200970 h 1306626"/>
                <a:gd name="connsiteX19" fmla="*/ 2258377 w 3520439"/>
                <a:gd name="connsiteY19" fmla="*/ 232720 h 1306626"/>
                <a:gd name="connsiteX20" fmla="*/ 2377757 w 3520439"/>
                <a:gd name="connsiteY20" fmla="*/ 230815 h 1306626"/>
                <a:gd name="connsiteX21" fmla="*/ 2482215 w 3520439"/>
                <a:gd name="connsiteY21" fmla="*/ 335907 h 1306626"/>
                <a:gd name="connsiteX22" fmla="*/ 2610802 w 3520439"/>
                <a:gd name="connsiteY22" fmla="*/ 362895 h 1306626"/>
                <a:gd name="connsiteX23" fmla="*/ 2840990 w 3520439"/>
                <a:gd name="connsiteY23" fmla="*/ 461320 h 1306626"/>
                <a:gd name="connsiteX24" fmla="*/ 3071177 w 3520439"/>
                <a:gd name="connsiteY24" fmla="*/ 445445 h 1306626"/>
                <a:gd name="connsiteX25" fmla="*/ 3283902 w 3520439"/>
                <a:gd name="connsiteY25" fmla="*/ 318445 h 1306626"/>
                <a:gd name="connsiteX26" fmla="*/ 3520439 w 3520439"/>
                <a:gd name="connsiteY26" fmla="*/ 248595 h 1306626"/>
                <a:gd name="connsiteX0" fmla="*/ 0 w 3520439"/>
                <a:gd name="connsiteY0" fmla="*/ 21265 h 1306626"/>
                <a:gd name="connsiteX1" fmla="*/ 262890 w 3520439"/>
                <a:gd name="connsiteY1" fmla="*/ 5707 h 1306626"/>
                <a:gd name="connsiteX2" fmla="*/ 409257 w 3520439"/>
                <a:gd name="connsiteY2" fmla="*/ 114292 h 1306626"/>
                <a:gd name="connsiteX3" fmla="*/ 557530 w 3520439"/>
                <a:gd name="connsiteY3" fmla="*/ 84765 h 1306626"/>
                <a:gd name="connsiteX4" fmla="*/ 776605 w 3520439"/>
                <a:gd name="connsiteY4" fmla="*/ 358767 h 1306626"/>
                <a:gd name="connsiteX5" fmla="*/ 889952 w 3520439"/>
                <a:gd name="connsiteY5" fmla="*/ 978527 h 1306626"/>
                <a:gd name="connsiteX6" fmla="*/ 936625 w 3520439"/>
                <a:gd name="connsiteY6" fmla="*/ 1298250 h 1306626"/>
                <a:gd name="connsiteX7" fmla="*/ 1001712 w 3520439"/>
                <a:gd name="connsiteY7" fmla="*/ 1202047 h 1306626"/>
                <a:gd name="connsiteX8" fmla="*/ 1076007 w 3520439"/>
                <a:gd name="connsiteY8" fmla="*/ 1079174 h 1306626"/>
                <a:gd name="connsiteX9" fmla="*/ 1128712 w 3520439"/>
                <a:gd name="connsiteY9" fmla="*/ 1014087 h 1306626"/>
                <a:gd name="connsiteX10" fmla="*/ 1164272 w 3520439"/>
                <a:gd name="connsiteY10" fmla="*/ 1156327 h 1306626"/>
                <a:gd name="connsiteX11" fmla="*/ 1240472 w 3520439"/>
                <a:gd name="connsiteY11" fmla="*/ 1212207 h 1306626"/>
                <a:gd name="connsiteX12" fmla="*/ 1313180 w 3520439"/>
                <a:gd name="connsiteY12" fmla="*/ 737545 h 1306626"/>
                <a:gd name="connsiteX13" fmla="*/ 1458912 w 3520439"/>
                <a:gd name="connsiteY13" fmla="*/ 785487 h 1306626"/>
                <a:gd name="connsiteX14" fmla="*/ 1514792 w 3520439"/>
                <a:gd name="connsiteY14" fmla="*/ 434967 h 1306626"/>
                <a:gd name="connsiteX15" fmla="*/ 1697037 w 3520439"/>
                <a:gd name="connsiteY15" fmla="*/ 485767 h 1306626"/>
                <a:gd name="connsiteX16" fmla="*/ 1826577 w 3520439"/>
                <a:gd name="connsiteY16" fmla="*/ 427982 h 1306626"/>
                <a:gd name="connsiteX17" fmla="*/ 1915477 w 3520439"/>
                <a:gd name="connsiteY17" fmla="*/ 300664 h 1306626"/>
                <a:gd name="connsiteX18" fmla="*/ 2150110 w 3520439"/>
                <a:gd name="connsiteY18" fmla="*/ 200970 h 1306626"/>
                <a:gd name="connsiteX19" fmla="*/ 2258377 w 3520439"/>
                <a:gd name="connsiteY19" fmla="*/ 232720 h 1306626"/>
                <a:gd name="connsiteX20" fmla="*/ 2377757 w 3520439"/>
                <a:gd name="connsiteY20" fmla="*/ 230815 h 1306626"/>
                <a:gd name="connsiteX21" fmla="*/ 2482215 w 3520439"/>
                <a:gd name="connsiteY21" fmla="*/ 335907 h 1306626"/>
                <a:gd name="connsiteX22" fmla="*/ 2610802 w 3520439"/>
                <a:gd name="connsiteY22" fmla="*/ 362895 h 1306626"/>
                <a:gd name="connsiteX23" fmla="*/ 2840990 w 3520439"/>
                <a:gd name="connsiteY23" fmla="*/ 461320 h 1306626"/>
                <a:gd name="connsiteX24" fmla="*/ 3071177 w 3520439"/>
                <a:gd name="connsiteY24" fmla="*/ 445445 h 1306626"/>
                <a:gd name="connsiteX25" fmla="*/ 3283902 w 3520439"/>
                <a:gd name="connsiteY25" fmla="*/ 318445 h 1306626"/>
                <a:gd name="connsiteX26" fmla="*/ 3520439 w 3520439"/>
                <a:gd name="connsiteY26" fmla="*/ 248595 h 1306626"/>
                <a:gd name="connsiteX0" fmla="*/ 0 w 3520439"/>
                <a:gd name="connsiteY0" fmla="*/ 21265 h 1306626"/>
                <a:gd name="connsiteX1" fmla="*/ 262890 w 3520439"/>
                <a:gd name="connsiteY1" fmla="*/ 5707 h 1306626"/>
                <a:gd name="connsiteX2" fmla="*/ 409257 w 3520439"/>
                <a:gd name="connsiteY2" fmla="*/ 114292 h 1306626"/>
                <a:gd name="connsiteX3" fmla="*/ 557530 w 3520439"/>
                <a:gd name="connsiteY3" fmla="*/ 84765 h 1306626"/>
                <a:gd name="connsiteX4" fmla="*/ 776605 w 3520439"/>
                <a:gd name="connsiteY4" fmla="*/ 358767 h 1306626"/>
                <a:gd name="connsiteX5" fmla="*/ 889952 w 3520439"/>
                <a:gd name="connsiteY5" fmla="*/ 978527 h 1306626"/>
                <a:gd name="connsiteX6" fmla="*/ 936625 w 3520439"/>
                <a:gd name="connsiteY6" fmla="*/ 1298250 h 1306626"/>
                <a:gd name="connsiteX7" fmla="*/ 1001712 w 3520439"/>
                <a:gd name="connsiteY7" fmla="*/ 1202047 h 1306626"/>
                <a:gd name="connsiteX8" fmla="*/ 1076007 w 3520439"/>
                <a:gd name="connsiteY8" fmla="*/ 1079174 h 1306626"/>
                <a:gd name="connsiteX9" fmla="*/ 1128712 w 3520439"/>
                <a:gd name="connsiteY9" fmla="*/ 1014087 h 1306626"/>
                <a:gd name="connsiteX10" fmla="*/ 1164272 w 3520439"/>
                <a:gd name="connsiteY10" fmla="*/ 1156327 h 1306626"/>
                <a:gd name="connsiteX11" fmla="*/ 1240472 w 3520439"/>
                <a:gd name="connsiteY11" fmla="*/ 1212207 h 1306626"/>
                <a:gd name="connsiteX12" fmla="*/ 1313180 w 3520439"/>
                <a:gd name="connsiteY12" fmla="*/ 737545 h 1306626"/>
                <a:gd name="connsiteX13" fmla="*/ 1458912 w 3520439"/>
                <a:gd name="connsiteY13" fmla="*/ 785487 h 1306626"/>
                <a:gd name="connsiteX14" fmla="*/ 1586230 w 3520439"/>
                <a:gd name="connsiteY14" fmla="*/ 655630 h 1306626"/>
                <a:gd name="connsiteX15" fmla="*/ 1697037 w 3520439"/>
                <a:gd name="connsiteY15" fmla="*/ 485767 h 1306626"/>
                <a:gd name="connsiteX16" fmla="*/ 1826577 w 3520439"/>
                <a:gd name="connsiteY16" fmla="*/ 427982 h 1306626"/>
                <a:gd name="connsiteX17" fmla="*/ 1915477 w 3520439"/>
                <a:gd name="connsiteY17" fmla="*/ 300664 h 1306626"/>
                <a:gd name="connsiteX18" fmla="*/ 2150110 w 3520439"/>
                <a:gd name="connsiteY18" fmla="*/ 200970 h 1306626"/>
                <a:gd name="connsiteX19" fmla="*/ 2258377 w 3520439"/>
                <a:gd name="connsiteY19" fmla="*/ 232720 h 1306626"/>
                <a:gd name="connsiteX20" fmla="*/ 2377757 w 3520439"/>
                <a:gd name="connsiteY20" fmla="*/ 230815 h 1306626"/>
                <a:gd name="connsiteX21" fmla="*/ 2482215 w 3520439"/>
                <a:gd name="connsiteY21" fmla="*/ 335907 h 1306626"/>
                <a:gd name="connsiteX22" fmla="*/ 2610802 w 3520439"/>
                <a:gd name="connsiteY22" fmla="*/ 362895 h 1306626"/>
                <a:gd name="connsiteX23" fmla="*/ 2840990 w 3520439"/>
                <a:gd name="connsiteY23" fmla="*/ 461320 h 1306626"/>
                <a:gd name="connsiteX24" fmla="*/ 3071177 w 3520439"/>
                <a:gd name="connsiteY24" fmla="*/ 445445 h 1306626"/>
                <a:gd name="connsiteX25" fmla="*/ 3283902 w 3520439"/>
                <a:gd name="connsiteY25" fmla="*/ 318445 h 1306626"/>
                <a:gd name="connsiteX26" fmla="*/ 3520439 w 3520439"/>
                <a:gd name="connsiteY26" fmla="*/ 248595 h 1306626"/>
                <a:gd name="connsiteX0" fmla="*/ 0 w 3520439"/>
                <a:gd name="connsiteY0" fmla="*/ 21265 h 1306626"/>
                <a:gd name="connsiteX1" fmla="*/ 262890 w 3520439"/>
                <a:gd name="connsiteY1" fmla="*/ 5707 h 1306626"/>
                <a:gd name="connsiteX2" fmla="*/ 409257 w 3520439"/>
                <a:gd name="connsiteY2" fmla="*/ 114292 h 1306626"/>
                <a:gd name="connsiteX3" fmla="*/ 557530 w 3520439"/>
                <a:gd name="connsiteY3" fmla="*/ 84765 h 1306626"/>
                <a:gd name="connsiteX4" fmla="*/ 776605 w 3520439"/>
                <a:gd name="connsiteY4" fmla="*/ 358767 h 1306626"/>
                <a:gd name="connsiteX5" fmla="*/ 889952 w 3520439"/>
                <a:gd name="connsiteY5" fmla="*/ 978527 h 1306626"/>
                <a:gd name="connsiteX6" fmla="*/ 936625 w 3520439"/>
                <a:gd name="connsiteY6" fmla="*/ 1298250 h 1306626"/>
                <a:gd name="connsiteX7" fmla="*/ 1001712 w 3520439"/>
                <a:gd name="connsiteY7" fmla="*/ 1202047 h 1306626"/>
                <a:gd name="connsiteX8" fmla="*/ 1076007 w 3520439"/>
                <a:gd name="connsiteY8" fmla="*/ 1079174 h 1306626"/>
                <a:gd name="connsiteX9" fmla="*/ 1128712 w 3520439"/>
                <a:gd name="connsiteY9" fmla="*/ 1014087 h 1306626"/>
                <a:gd name="connsiteX10" fmla="*/ 1165859 w 3520439"/>
                <a:gd name="connsiteY10" fmla="*/ 1115052 h 1306626"/>
                <a:gd name="connsiteX11" fmla="*/ 1240472 w 3520439"/>
                <a:gd name="connsiteY11" fmla="*/ 1212207 h 1306626"/>
                <a:gd name="connsiteX12" fmla="*/ 1313180 w 3520439"/>
                <a:gd name="connsiteY12" fmla="*/ 737545 h 1306626"/>
                <a:gd name="connsiteX13" fmla="*/ 1458912 w 3520439"/>
                <a:gd name="connsiteY13" fmla="*/ 785487 h 1306626"/>
                <a:gd name="connsiteX14" fmla="*/ 1586230 w 3520439"/>
                <a:gd name="connsiteY14" fmla="*/ 655630 h 1306626"/>
                <a:gd name="connsiteX15" fmla="*/ 1697037 w 3520439"/>
                <a:gd name="connsiteY15" fmla="*/ 485767 h 1306626"/>
                <a:gd name="connsiteX16" fmla="*/ 1826577 w 3520439"/>
                <a:gd name="connsiteY16" fmla="*/ 427982 h 1306626"/>
                <a:gd name="connsiteX17" fmla="*/ 1915477 w 3520439"/>
                <a:gd name="connsiteY17" fmla="*/ 300664 h 1306626"/>
                <a:gd name="connsiteX18" fmla="*/ 2150110 w 3520439"/>
                <a:gd name="connsiteY18" fmla="*/ 200970 h 1306626"/>
                <a:gd name="connsiteX19" fmla="*/ 2258377 w 3520439"/>
                <a:gd name="connsiteY19" fmla="*/ 232720 h 1306626"/>
                <a:gd name="connsiteX20" fmla="*/ 2377757 w 3520439"/>
                <a:gd name="connsiteY20" fmla="*/ 230815 h 1306626"/>
                <a:gd name="connsiteX21" fmla="*/ 2482215 w 3520439"/>
                <a:gd name="connsiteY21" fmla="*/ 335907 h 1306626"/>
                <a:gd name="connsiteX22" fmla="*/ 2610802 w 3520439"/>
                <a:gd name="connsiteY22" fmla="*/ 362895 h 1306626"/>
                <a:gd name="connsiteX23" fmla="*/ 2840990 w 3520439"/>
                <a:gd name="connsiteY23" fmla="*/ 461320 h 1306626"/>
                <a:gd name="connsiteX24" fmla="*/ 3071177 w 3520439"/>
                <a:gd name="connsiteY24" fmla="*/ 445445 h 1306626"/>
                <a:gd name="connsiteX25" fmla="*/ 3283902 w 3520439"/>
                <a:gd name="connsiteY25" fmla="*/ 318445 h 1306626"/>
                <a:gd name="connsiteX26" fmla="*/ 3520439 w 3520439"/>
                <a:gd name="connsiteY26" fmla="*/ 248595 h 1306626"/>
                <a:gd name="connsiteX0" fmla="*/ 0 w 3520439"/>
                <a:gd name="connsiteY0" fmla="*/ 21265 h 1306626"/>
                <a:gd name="connsiteX1" fmla="*/ 262890 w 3520439"/>
                <a:gd name="connsiteY1" fmla="*/ 5707 h 1306626"/>
                <a:gd name="connsiteX2" fmla="*/ 409257 w 3520439"/>
                <a:gd name="connsiteY2" fmla="*/ 114292 h 1306626"/>
                <a:gd name="connsiteX3" fmla="*/ 557530 w 3520439"/>
                <a:gd name="connsiteY3" fmla="*/ 84765 h 1306626"/>
                <a:gd name="connsiteX4" fmla="*/ 776605 w 3520439"/>
                <a:gd name="connsiteY4" fmla="*/ 358767 h 1306626"/>
                <a:gd name="connsiteX5" fmla="*/ 889952 w 3520439"/>
                <a:gd name="connsiteY5" fmla="*/ 978527 h 1306626"/>
                <a:gd name="connsiteX6" fmla="*/ 936625 w 3520439"/>
                <a:gd name="connsiteY6" fmla="*/ 1298250 h 1306626"/>
                <a:gd name="connsiteX7" fmla="*/ 1001712 w 3520439"/>
                <a:gd name="connsiteY7" fmla="*/ 1202047 h 1306626"/>
                <a:gd name="connsiteX8" fmla="*/ 1076007 w 3520439"/>
                <a:gd name="connsiteY8" fmla="*/ 1079174 h 1306626"/>
                <a:gd name="connsiteX9" fmla="*/ 1165859 w 3520439"/>
                <a:gd name="connsiteY9" fmla="*/ 1115052 h 1306626"/>
                <a:gd name="connsiteX10" fmla="*/ 1240472 w 3520439"/>
                <a:gd name="connsiteY10" fmla="*/ 1212207 h 1306626"/>
                <a:gd name="connsiteX11" fmla="*/ 1313180 w 3520439"/>
                <a:gd name="connsiteY11" fmla="*/ 737545 h 1306626"/>
                <a:gd name="connsiteX12" fmla="*/ 1458912 w 3520439"/>
                <a:gd name="connsiteY12" fmla="*/ 785487 h 1306626"/>
                <a:gd name="connsiteX13" fmla="*/ 1586230 w 3520439"/>
                <a:gd name="connsiteY13" fmla="*/ 655630 h 1306626"/>
                <a:gd name="connsiteX14" fmla="*/ 1697037 w 3520439"/>
                <a:gd name="connsiteY14" fmla="*/ 485767 h 1306626"/>
                <a:gd name="connsiteX15" fmla="*/ 1826577 w 3520439"/>
                <a:gd name="connsiteY15" fmla="*/ 427982 h 1306626"/>
                <a:gd name="connsiteX16" fmla="*/ 1915477 w 3520439"/>
                <a:gd name="connsiteY16" fmla="*/ 300664 h 1306626"/>
                <a:gd name="connsiteX17" fmla="*/ 2150110 w 3520439"/>
                <a:gd name="connsiteY17" fmla="*/ 200970 h 1306626"/>
                <a:gd name="connsiteX18" fmla="*/ 2258377 w 3520439"/>
                <a:gd name="connsiteY18" fmla="*/ 232720 h 1306626"/>
                <a:gd name="connsiteX19" fmla="*/ 2377757 w 3520439"/>
                <a:gd name="connsiteY19" fmla="*/ 230815 h 1306626"/>
                <a:gd name="connsiteX20" fmla="*/ 2482215 w 3520439"/>
                <a:gd name="connsiteY20" fmla="*/ 335907 h 1306626"/>
                <a:gd name="connsiteX21" fmla="*/ 2610802 w 3520439"/>
                <a:gd name="connsiteY21" fmla="*/ 362895 h 1306626"/>
                <a:gd name="connsiteX22" fmla="*/ 2840990 w 3520439"/>
                <a:gd name="connsiteY22" fmla="*/ 461320 h 1306626"/>
                <a:gd name="connsiteX23" fmla="*/ 3071177 w 3520439"/>
                <a:gd name="connsiteY23" fmla="*/ 445445 h 1306626"/>
                <a:gd name="connsiteX24" fmla="*/ 3283902 w 3520439"/>
                <a:gd name="connsiteY24" fmla="*/ 318445 h 1306626"/>
                <a:gd name="connsiteX25" fmla="*/ 3520439 w 3520439"/>
                <a:gd name="connsiteY25" fmla="*/ 248595 h 1306626"/>
                <a:gd name="connsiteX0" fmla="*/ 0 w 3520439"/>
                <a:gd name="connsiteY0" fmla="*/ 21265 h 1306626"/>
                <a:gd name="connsiteX1" fmla="*/ 262890 w 3520439"/>
                <a:gd name="connsiteY1" fmla="*/ 5707 h 1306626"/>
                <a:gd name="connsiteX2" fmla="*/ 409257 w 3520439"/>
                <a:gd name="connsiteY2" fmla="*/ 114292 h 1306626"/>
                <a:gd name="connsiteX3" fmla="*/ 557530 w 3520439"/>
                <a:gd name="connsiteY3" fmla="*/ 84765 h 1306626"/>
                <a:gd name="connsiteX4" fmla="*/ 776605 w 3520439"/>
                <a:gd name="connsiteY4" fmla="*/ 358767 h 1306626"/>
                <a:gd name="connsiteX5" fmla="*/ 889952 w 3520439"/>
                <a:gd name="connsiteY5" fmla="*/ 978527 h 1306626"/>
                <a:gd name="connsiteX6" fmla="*/ 936625 w 3520439"/>
                <a:gd name="connsiteY6" fmla="*/ 1298250 h 1306626"/>
                <a:gd name="connsiteX7" fmla="*/ 1001712 w 3520439"/>
                <a:gd name="connsiteY7" fmla="*/ 1202047 h 1306626"/>
                <a:gd name="connsiteX8" fmla="*/ 1076007 w 3520439"/>
                <a:gd name="connsiteY8" fmla="*/ 1079174 h 1306626"/>
                <a:gd name="connsiteX9" fmla="*/ 1164272 w 3520439"/>
                <a:gd name="connsiteY9" fmla="*/ 1156327 h 1306626"/>
                <a:gd name="connsiteX10" fmla="*/ 1240472 w 3520439"/>
                <a:gd name="connsiteY10" fmla="*/ 1212207 h 1306626"/>
                <a:gd name="connsiteX11" fmla="*/ 1313180 w 3520439"/>
                <a:gd name="connsiteY11" fmla="*/ 737545 h 1306626"/>
                <a:gd name="connsiteX12" fmla="*/ 1458912 w 3520439"/>
                <a:gd name="connsiteY12" fmla="*/ 785487 h 1306626"/>
                <a:gd name="connsiteX13" fmla="*/ 1586230 w 3520439"/>
                <a:gd name="connsiteY13" fmla="*/ 655630 h 1306626"/>
                <a:gd name="connsiteX14" fmla="*/ 1697037 w 3520439"/>
                <a:gd name="connsiteY14" fmla="*/ 485767 h 1306626"/>
                <a:gd name="connsiteX15" fmla="*/ 1826577 w 3520439"/>
                <a:gd name="connsiteY15" fmla="*/ 427982 h 1306626"/>
                <a:gd name="connsiteX16" fmla="*/ 1915477 w 3520439"/>
                <a:gd name="connsiteY16" fmla="*/ 300664 h 1306626"/>
                <a:gd name="connsiteX17" fmla="*/ 2150110 w 3520439"/>
                <a:gd name="connsiteY17" fmla="*/ 200970 h 1306626"/>
                <a:gd name="connsiteX18" fmla="*/ 2258377 w 3520439"/>
                <a:gd name="connsiteY18" fmla="*/ 232720 h 1306626"/>
                <a:gd name="connsiteX19" fmla="*/ 2377757 w 3520439"/>
                <a:gd name="connsiteY19" fmla="*/ 230815 h 1306626"/>
                <a:gd name="connsiteX20" fmla="*/ 2482215 w 3520439"/>
                <a:gd name="connsiteY20" fmla="*/ 335907 h 1306626"/>
                <a:gd name="connsiteX21" fmla="*/ 2610802 w 3520439"/>
                <a:gd name="connsiteY21" fmla="*/ 362895 h 1306626"/>
                <a:gd name="connsiteX22" fmla="*/ 2840990 w 3520439"/>
                <a:gd name="connsiteY22" fmla="*/ 461320 h 1306626"/>
                <a:gd name="connsiteX23" fmla="*/ 3071177 w 3520439"/>
                <a:gd name="connsiteY23" fmla="*/ 445445 h 1306626"/>
                <a:gd name="connsiteX24" fmla="*/ 3283902 w 3520439"/>
                <a:gd name="connsiteY24" fmla="*/ 318445 h 1306626"/>
                <a:gd name="connsiteX25" fmla="*/ 3520439 w 3520439"/>
                <a:gd name="connsiteY25" fmla="*/ 248595 h 130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439" h="1306626">
                  <a:moveTo>
                    <a:pt x="0" y="21265"/>
                  </a:moveTo>
                  <a:cubicBezTo>
                    <a:pt x="29263" y="29256"/>
                    <a:pt x="209233" y="-15354"/>
                    <a:pt x="262890" y="5707"/>
                  </a:cubicBezTo>
                  <a:cubicBezTo>
                    <a:pt x="316548" y="26768"/>
                    <a:pt x="360150" y="106143"/>
                    <a:pt x="409257" y="114292"/>
                  </a:cubicBezTo>
                  <a:cubicBezTo>
                    <a:pt x="515408" y="147524"/>
                    <a:pt x="496305" y="44019"/>
                    <a:pt x="557530" y="84765"/>
                  </a:cubicBezTo>
                  <a:cubicBezTo>
                    <a:pt x="618755" y="125511"/>
                    <a:pt x="721201" y="209807"/>
                    <a:pt x="776605" y="358767"/>
                  </a:cubicBezTo>
                  <a:cubicBezTo>
                    <a:pt x="832009" y="507727"/>
                    <a:pt x="863282" y="821947"/>
                    <a:pt x="889952" y="978527"/>
                  </a:cubicBezTo>
                  <a:cubicBezTo>
                    <a:pt x="916622" y="1135107"/>
                    <a:pt x="917998" y="1260997"/>
                    <a:pt x="936625" y="1298250"/>
                  </a:cubicBezTo>
                  <a:cubicBezTo>
                    <a:pt x="955252" y="1335503"/>
                    <a:pt x="978482" y="1238560"/>
                    <a:pt x="1001712" y="1202047"/>
                  </a:cubicBezTo>
                  <a:cubicBezTo>
                    <a:pt x="1024942" y="1165534"/>
                    <a:pt x="1048914" y="1086794"/>
                    <a:pt x="1076007" y="1079174"/>
                  </a:cubicBezTo>
                  <a:cubicBezTo>
                    <a:pt x="1103100" y="1071554"/>
                    <a:pt x="1136861" y="1134155"/>
                    <a:pt x="1164272" y="1156327"/>
                  </a:cubicBezTo>
                  <a:cubicBezTo>
                    <a:pt x="1191683" y="1178499"/>
                    <a:pt x="1215654" y="1282004"/>
                    <a:pt x="1240472" y="1212207"/>
                  </a:cubicBezTo>
                  <a:cubicBezTo>
                    <a:pt x="1265290" y="1142410"/>
                    <a:pt x="1276773" y="808665"/>
                    <a:pt x="1313180" y="737545"/>
                  </a:cubicBezTo>
                  <a:cubicBezTo>
                    <a:pt x="1349587" y="666425"/>
                    <a:pt x="1413404" y="799139"/>
                    <a:pt x="1458912" y="785487"/>
                  </a:cubicBezTo>
                  <a:cubicBezTo>
                    <a:pt x="1504420" y="771835"/>
                    <a:pt x="1546543" y="705583"/>
                    <a:pt x="1586230" y="655630"/>
                  </a:cubicBezTo>
                  <a:cubicBezTo>
                    <a:pt x="1625917" y="605677"/>
                    <a:pt x="1656979" y="523708"/>
                    <a:pt x="1697037" y="485767"/>
                  </a:cubicBezTo>
                  <a:cubicBezTo>
                    <a:pt x="1737095" y="447826"/>
                    <a:pt x="1790170" y="458833"/>
                    <a:pt x="1826577" y="427982"/>
                  </a:cubicBezTo>
                  <a:cubicBezTo>
                    <a:pt x="1862984" y="397132"/>
                    <a:pt x="1861555" y="338499"/>
                    <a:pt x="1915477" y="300664"/>
                  </a:cubicBezTo>
                  <a:cubicBezTo>
                    <a:pt x="1969399" y="262829"/>
                    <a:pt x="2092960" y="212294"/>
                    <a:pt x="2150110" y="200970"/>
                  </a:cubicBezTo>
                  <a:cubicBezTo>
                    <a:pt x="2207260" y="189646"/>
                    <a:pt x="2220436" y="227746"/>
                    <a:pt x="2258377" y="232720"/>
                  </a:cubicBezTo>
                  <a:cubicBezTo>
                    <a:pt x="2296318" y="237694"/>
                    <a:pt x="2340451" y="213617"/>
                    <a:pt x="2377757" y="230815"/>
                  </a:cubicBezTo>
                  <a:cubicBezTo>
                    <a:pt x="2415063" y="248013"/>
                    <a:pt x="2443374" y="313894"/>
                    <a:pt x="2482215" y="335907"/>
                  </a:cubicBezTo>
                  <a:cubicBezTo>
                    <a:pt x="2521056" y="357920"/>
                    <a:pt x="2548890" y="334320"/>
                    <a:pt x="2610802" y="362895"/>
                  </a:cubicBezTo>
                  <a:cubicBezTo>
                    <a:pt x="2687002" y="352312"/>
                    <a:pt x="2764790" y="471903"/>
                    <a:pt x="2840990" y="461320"/>
                  </a:cubicBezTo>
                  <a:cubicBezTo>
                    <a:pt x="2903432" y="441741"/>
                    <a:pt x="3008735" y="465024"/>
                    <a:pt x="3071177" y="445445"/>
                  </a:cubicBezTo>
                  <a:cubicBezTo>
                    <a:pt x="3146848" y="411578"/>
                    <a:pt x="3208231" y="352312"/>
                    <a:pt x="3283902" y="318445"/>
                  </a:cubicBezTo>
                  <a:lnTo>
                    <a:pt x="3520439" y="248595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5" name="Freeform: Shape 42">
              <a:extLst>
                <a:ext uri="{FF2B5EF4-FFF2-40B4-BE49-F238E27FC236}">
                  <a16:creationId xmlns:a16="http://schemas.microsoft.com/office/drawing/2014/main" id="{D3C0915F-2B71-2046-84D4-B6A1BB587C5C}"/>
                </a:ext>
              </a:extLst>
            </p:cNvPr>
            <p:cNvSpPr/>
            <p:nvPr/>
          </p:nvSpPr>
          <p:spPr>
            <a:xfrm>
              <a:off x="1412035" y="3088651"/>
              <a:ext cx="4455366" cy="1311814"/>
            </a:xfrm>
            <a:custGeom>
              <a:avLst/>
              <a:gdLst>
                <a:gd name="connsiteX0" fmla="*/ 0 w 4767942"/>
                <a:gd name="connsiteY0" fmla="*/ 1520 h 1149024"/>
                <a:gd name="connsiteX1" fmla="*/ 616857 w 4767942"/>
                <a:gd name="connsiteY1" fmla="*/ 182948 h 1149024"/>
                <a:gd name="connsiteX2" fmla="*/ 1095828 w 4767942"/>
                <a:gd name="connsiteY2" fmla="*/ 1148148 h 1149024"/>
                <a:gd name="connsiteX3" fmla="*/ 1952171 w 4767942"/>
                <a:gd name="connsiteY3" fmla="*/ 349862 h 1149024"/>
                <a:gd name="connsiteX4" fmla="*/ 2699657 w 4767942"/>
                <a:gd name="connsiteY4" fmla="*/ 45062 h 1149024"/>
                <a:gd name="connsiteX5" fmla="*/ 4767942 w 4767942"/>
                <a:gd name="connsiteY5" fmla="*/ 16034 h 1149024"/>
                <a:gd name="connsiteX0" fmla="*/ 0 w 6409849"/>
                <a:gd name="connsiteY0" fmla="*/ 1520 h 1149024"/>
                <a:gd name="connsiteX1" fmla="*/ 2258764 w 6409849"/>
                <a:gd name="connsiteY1" fmla="*/ 182948 h 1149024"/>
                <a:gd name="connsiteX2" fmla="*/ 2737735 w 6409849"/>
                <a:gd name="connsiteY2" fmla="*/ 1148148 h 1149024"/>
                <a:gd name="connsiteX3" fmla="*/ 3594078 w 6409849"/>
                <a:gd name="connsiteY3" fmla="*/ 349862 h 1149024"/>
                <a:gd name="connsiteX4" fmla="*/ 4341564 w 6409849"/>
                <a:gd name="connsiteY4" fmla="*/ 45062 h 1149024"/>
                <a:gd name="connsiteX5" fmla="*/ 6409849 w 6409849"/>
                <a:gd name="connsiteY5" fmla="*/ 16034 h 1149024"/>
                <a:gd name="connsiteX0" fmla="*/ 0 w 6409849"/>
                <a:gd name="connsiteY0" fmla="*/ 22820 h 1171299"/>
                <a:gd name="connsiteX1" fmla="*/ 2340860 w 6409849"/>
                <a:gd name="connsiteY1" fmla="*/ 124420 h 1171299"/>
                <a:gd name="connsiteX2" fmla="*/ 2737735 w 6409849"/>
                <a:gd name="connsiteY2" fmla="*/ 1169448 h 1171299"/>
                <a:gd name="connsiteX3" fmla="*/ 3594078 w 6409849"/>
                <a:gd name="connsiteY3" fmla="*/ 371162 h 1171299"/>
                <a:gd name="connsiteX4" fmla="*/ 4341564 w 6409849"/>
                <a:gd name="connsiteY4" fmla="*/ 66362 h 1171299"/>
                <a:gd name="connsiteX5" fmla="*/ 6409849 w 6409849"/>
                <a:gd name="connsiteY5" fmla="*/ 37334 h 1171299"/>
                <a:gd name="connsiteX0" fmla="*/ 0 w 6409849"/>
                <a:gd name="connsiteY0" fmla="*/ 13723 h 1161904"/>
                <a:gd name="connsiteX1" fmla="*/ 2217716 w 6409849"/>
                <a:gd name="connsiteY1" fmla="*/ 137094 h 1161904"/>
                <a:gd name="connsiteX2" fmla="*/ 2737735 w 6409849"/>
                <a:gd name="connsiteY2" fmla="*/ 1160351 h 1161904"/>
                <a:gd name="connsiteX3" fmla="*/ 3594078 w 6409849"/>
                <a:gd name="connsiteY3" fmla="*/ 362065 h 1161904"/>
                <a:gd name="connsiteX4" fmla="*/ 4341564 w 6409849"/>
                <a:gd name="connsiteY4" fmla="*/ 57265 h 1161904"/>
                <a:gd name="connsiteX5" fmla="*/ 6409849 w 6409849"/>
                <a:gd name="connsiteY5" fmla="*/ 28237 h 1161904"/>
                <a:gd name="connsiteX0" fmla="*/ 0 w 6409849"/>
                <a:gd name="connsiteY0" fmla="*/ 28236 h 1176417"/>
                <a:gd name="connsiteX1" fmla="*/ 2217716 w 6409849"/>
                <a:gd name="connsiteY1" fmla="*/ 151607 h 1176417"/>
                <a:gd name="connsiteX2" fmla="*/ 2737735 w 6409849"/>
                <a:gd name="connsiteY2" fmla="*/ 1174864 h 1176417"/>
                <a:gd name="connsiteX3" fmla="*/ 3594078 w 6409849"/>
                <a:gd name="connsiteY3" fmla="*/ 376578 h 1176417"/>
                <a:gd name="connsiteX4" fmla="*/ 4341564 w 6409849"/>
                <a:gd name="connsiteY4" fmla="*/ 71778 h 1176417"/>
                <a:gd name="connsiteX5" fmla="*/ 6409849 w 6409849"/>
                <a:gd name="connsiteY5" fmla="*/ 42750 h 1176417"/>
                <a:gd name="connsiteX0" fmla="*/ 0 w 6368801"/>
                <a:gd name="connsiteY0" fmla="*/ 2967 h 1201948"/>
                <a:gd name="connsiteX1" fmla="*/ 2176668 w 6368801"/>
                <a:gd name="connsiteY1" fmla="*/ 177138 h 1201948"/>
                <a:gd name="connsiteX2" fmla="*/ 2696687 w 6368801"/>
                <a:gd name="connsiteY2" fmla="*/ 1200395 h 1201948"/>
                <a:gd name="connsiteX3" fmla="*/ 3553030 w 6368801"/>
                <a:gd name="connsiteY3" fmla="*/ 402109 h 1201948"/>
                <a:gd name="connsiteX4" fmla="*/ 4300516 w 6368801"/>
                <a:gd name="connsiteY4" fmla="*/ 97309 h 1201948"/>
                <a:gd name="connsiteX5" fmla="*/ 6368801 w 6368801"/>
                <a:gd name="connsiteY5" fmla="*/ 68281 h 1201948"/>
                <a:gd name="connsiteX0" fmla="*/ 0 w 6368801"/>
                <a:gd name="connsiteY0" fmla="*/ 9554 h 1172249"/>
                <a:gd name="connsiteX1" fmla="*/ 2176668 w 6368801"/>
                <a:gd name="connsiteY1" fmla="*/ 147439 h 1172249"/>
                <a:gd name="connsiteX2" fmla="*/ 2696687 w 6368801"/>
                <a:gd name="connsiteY2" fmla="*/ 1170696 h 1172249"/>
                <a:gd name="connsiteX3" fmla="*/ 3553030 w 6368801"/>
                <a:gd name="connsiteY3" fmla="*/ 372410 h 1172249"/>
                <a:gd name="connsiteX4" fmla="*/ 4300516 w 6368801"/>
                <a:gd name="connsiteY4" fmla="*/ 67610 h 1172249"/>
                <a:gd name="connsiteX5" fmla="*/ 6368801 w 6368801"/>
                <a:gd name="connsiteY5" fmla="*/ 38582 h 1172249"/>
                <a:gd name="connsiteX0" fmla="*/ 0 w 6368801"/>
                <a:gd name="connsiteY0" fmla="*/ 9252 h 1164704"/>
                <a:gd name="connsiteX1" fmla="*/ 2176668 w 6368801"/>
                <a:gd name="connsiteY1" fmla="*/ 147137 h 1164704"/>
                <a:gd name="connsiteX2" fmla="*/ 2871140 w 6368801"/>
                <a:gd name="connsiteY2" fmla="*/ 1163137 h 1164704"/>
                <a:gd name="connsiteX3" fmla="*/ 3553030 w 6368801"/>
                <a:gd name="connsiteY3" fmla="*/ 372108 h 1164704"/>
                <a:gd name="connsiteX4" fmla="*/ 4300516 w 6368801"/>
                <a:gd name="connsiteY4" fmla="*/ 67308 h 1164704"/>
                <a:gd name="connsiteX5" fmla="*/ 6368801 w 6368801"/>
                <a:gd name="connsiteY5" fmla="*/ 38280 h 1164704"/>
                <a:gd name="connsiteX0" fmla="*/ 0 w 6368801"/>
                <a:gd name="connsiteY0" fmla="*/ 9252 h 1164487"/>
                <a:gd name="connsiteX1" fmla="*/ 2176668 w 6368801"/>
                <a:gd name="connsiteY1" fmla="*/ 147137 h 1164487"/>
                <a:gd name="connsiteX2" fmla="*/ 2871140 w 6368801"/>
                <a:gd name="connsiteY2" fmla="*/ 1163137 h 1164487"/>
                <a:gd name="connsiteX3" fmla="*/ 3932722 w 6368801"/>
                <a:gd name="connsiteY3" fmla="*/ 357594 h 1164487"/>
                <a:gd name="connsiteX4" fmla="*/ 4300516 w 6368801"/>
                <a:gd name="connsiteY4" fmla="*/ 67308 h 1164487"/>
                <a:gd name="connsiteX5" fmla="*/ 6368801 w 6368801"/>
                <a:gd name="connsiteY5" fmla="*/ 38280 h 1164487"/>
                <a:gd name="connsiteX0" fmla="*/ 0 w 6368801"/>
                <a:gd name="connsiteY0" fmla="*/ 9252 h 1164480"/>
                <a:gd name="connsiteX1" fmla="*/ 2176668 w 6368801"/>
                <a:gd name="connsiteY1" fmla="*/ 147137 h 1164480"/>
                <a:gd name="connsiteX2" fmla="*/ 2871140 w 6368801"/>
                <a:gd name="connsiteY2" fmla="*/ 1163137 h 1164480"/>
                <a:gd name="connsiteX3" fmla="*/ 3932722 w 6368801"/>
                <a:gd name="connsiteY3" fmla="*/ 357594 h 1164480"/>
                <a:gd name="connsiteX4" fmla="*/ 4844398 w 6368801"/>
                <a:gd name="connsiteY4" fmla="*/ 89079 h 1164480"/>
                <a:gd name="connsiteX5" fmla="*/ 6368801 w 6368801"/>
                <a:gd name="connsiteY5" fmla="*/ 38280 h 1164480"/>
                <a:gd name="connsiteX0" fmla="*/ 0 w 6368801"/>
                <a:gd name="connsiteY0" fmla="*/ 9252 h 1166261"/>
                <a:gd name="connsiteX1" fmla="*/ 2176668 w 6368801"/>
                <a:gd name="connsiteY1" fmla="*/ 147137 h 1166261"/>
                <a:gd name="connsiteX2" fmla="*/ 2871140 w 6368801"/>
                <a:gd name="connsiteY2" fmla="*/ 1163137 h 1166261"/>
                <a:gd name="connsiteX3" fmla="*/ 4234753 w 6368801"/>
                <a:gd name="connsiteY3" fmla="*/ 451937 h 1166261"/>
                <a:gd name="connsiteX4" fmla="*/ 4844398 w 6368801"/>
                <a:gd name="connsiteY4" fmla="*/ 89079 h 1166261"/>
                <a:gd name="connsiteX5" fmla="*/ 6368801 w 6368801"/>
                <a:gd name="connsiteY5" fmla="*/ 38280 h 1166261"/>
                <a:gd name="connsiteX0" fmla="*/ 0 w 6368801"/>
                <a:gd name="connsiteY0" fmla="*/ 9252 h 1166185"/>
                <a:gd name="connsiteX1" fmla="*/ 2176668 w 6368801"/>
                <a:gd name="connsiteY1" fmla="*/ 147137 h 1166185"/>
                <a:gd name="connsiteX2" fmla="*/ 2871140 w 6368801"/>
                <a:gd name="connsiteY2" fmla="*/ 1163137 h 1166185"/>
                <a:gd name="connsiteX3" fmla="*/ 4234753 w 6368801"/>
                <a:gd name="connsiteY3" fmla="*/ 451937 h 1166185"/>
                <a:gd name="connsiteX4" fmla="*/ 5007030 w 6368801"/>
                <a:gd name="connsiteY4" fmla="*/ 183422 h 1166185"/>
                <a:gd name="connsiteX5" fmla="*/ 6368801 w 6368801"/>
                <a:gd name="connsiteY5" fmla="*/ 38280 h 1166185"/>
                <a:gd name="connsiteX0" fmla="*/ 0 w 9133552"/>
                <a:gd name="connsiteY0" fmla="*/ 9252 h 1166185"/>
                <a:gd name="connsiteX1" fmla="*/ 2176668 w 9133552"/>
                <a:gd name="connsiteY1" fmla="*/ 147137 h 1166185"/>
                <a:gd name="connsiteX2" fmla="*/ 2871140 w 9133552"/>
                <a:gd name="connsiteY2" fmla="*/ 1163137 h 1166185"/>
                <a:gd name="connsiteX3" fmla="*/ 4234753 w 9133552"/>
                <a:gd name="connsiteY3" fmla="*/ 451937 h 1166185"/>
                <a:gd name="connsiteX4" fmla="*/ 5007030 w 9133552"/>
                <a:gd name="connsiteY4" fmla="*/ 183422 h 1166185"/>
                <a:gd name="connsiteX5" fmla="*/ 9133552 w 9133552"/>
                <a:gd name="connsiteY5" fmla="*/ 60051 h 1166185"/>
                <a:gd name="connsiteX0" fmla="*/ 0 w 9133552"/>
                <a:gd name="connsiteY0" fmla="*/ 9252 h 1166267"/>
                <a:gd name="connsiteX1" fmla="*/ 2176668 w 9133552"/>
                <a:gd name="connsiteY1" fmla="*/ 147137 h 1166267"/>
                <a:gd name="connsiteX2" fmla="*/ 2871140 w 9133552"/>
                <a:gd name="connsiteY2" fmla="*/ 1163137 h 1166267"/>
                <a:gd name="connsiteX3" fmla="*/ 4234753 w 9133552"/>
                <a:gd name="connsiteY3" fmla="*/ 451937 h 1166267"/>
                <a:gd name="connsiteX4" fmla="*/ 6006057 w 9133552"/>
                <a:gd name="connsiteY4" fmla="*/ 81822 h 1166267"/>
                <a:gd name="connsiteX5" fmla="*/ 9133552 w 9133552"/>
                <a:gd name="connsiteY5" fmla="*/ 60051 h 1166267"/>
                <a:gd name="connsiteX0" fmla="*/ 0 w 9133552"/>
                <a:gd name="connsiteY0" fmla="*/ 9252 h 1165929"/>
                <a:gd name="connsiteX1" fmla="*/ 2176668 w 9133552"/>
                <a:gd name="connsiteY1" fmla="*/ 147137 h 1165929"/>
                <a:gd name="connsiteX2" fmla="*/ 2871140 w 9133552"/>
                <a:gd name="connsiteY2" fmla="*/ 1163137 h 1165929"/>
                <a:gd name="connsiteX3" fmla="*/ 4560018 w 9133552"/>
                <a:gd name="connsiteY3" fmla="*/ 437422 h 1165929"/>
                <a:gd name="connsiteX4" fmla="*/ 6006057 w 9133552"/>
                <a:gd name="connsiteY4" fmla="*/ 81822 h 1165929"/>
                <a:gd name="connsiteX5" fmla="*/ 9133552 w 9133552"/>
                <a:gd name="connsiteY5" fmla="*/ 60051 h 1165929"/>
                <a:gd name="connsiteX0" fmla="*/ 0 w 9133552"/>
                <a:gd name="connsiteY0" fmla="*/ 9252 h 1165929"/>
                <a:gd name="connsiteX1" fmla="*/ 2176668 w 9133552"/>
                <a:gd name="connsiteY1" fmla="*/ 147137 h 1165929"/>
                <a:gd name="connsiteX2" fmla="*/ 2871140 w 9133552"/>
                <a:gd name="connsiteY2" fmla="*/ 1163137 h 1165929"/>
                <a:gd name="connsiteX3" fmla="*/ 4560018 w 9133552"/>
                <a:gd name="connsiteY3" fmla="*/ 437422 h 1165929"/>
                <a:gd name="connsiteX4" fmla="*/ 6191922 w 9133552"/>
                <a:gd name="connsiteY4" fmla="*/ 81822 h 1165929"/>
                <a:gd name="connsiteX5" fmla="*/ 9133552 w 9133552"/>
                <a:gd name="connsiteY5" fmla="*/ 60051 h 1165929"/>
                <a:gd name="connsiteX0" fmla="*/ 0 w 9133552"/>
                <a:gd name="connsiteY0" fmla="*/ 9252 h 1165929"/>
                <a:gd name="connsiteX1" fmla="*/ 2176668 w 9133552"/>
                <a:gd name="connsiteY1" fmla="*/ 147137 h 1165929"/>
                <a:gd name="connsiteX2" fmla="*/ 2871140 w 9133552"/>
                <a:gd name="connsiteY2" fmla="*/ 1163137 h 1165929"/>
                <a:gd name="connsiteX3" fmla="*/ 4560018 w 9133552"/>
                <a:gd name="connsiteY3" fmla="*/ 437422 h 1165929"/>
                <a:gd name="connsiteX4" fmla="*/ 6191922 w 9133552"/>
                <a:gd name="connsiteY4" fmla="*/ 81822 h 1165929"/>
                <a:gd name="connsiteX5" fmla="*/ 9133552 w 9133552"/>
                <a:gd name="connsiteY5" fmla="*/ 23765 h 1165929"/>
                <a:gd name="connsiteX0" fmla="*/ 0 w 9133552"/>
                <a:gd name="connsiteY0" fmla="*/ 9252 h 1165929"/>
                <a:gd name="connsiteX1" fmla="*/ 2176668 w 9133552"/>
                <a:gd name="connsiteY1" fmla="*/ 147137 h 1165929"/>
                <a:gd name="connsiteX2" fmla="*/ 3254308 w 9133552"/>
                <a:gd name="connsiteY2" fmla="*/ 1163137 h 1165929"/>
                <a:gd name="connsiteX3" fmla="*/ 4560018 w 9133552"/>
                <a:gd name="connsiteY3" fmla="*/ 437422 h 1165929"/>
                <a:gd name="connsiteX4" fmla="*/ 6191922 w 9133552"/>
                <a:gd name="connsiteY4" fmla="*/ 81822 h 1165929"/>
                <a:gd name="connsiteX5" fmla="*/ 9133552 w 9133552"/>
                <a:gd name="connsiteY5" fmla="*/ 23765 h 1165929"/>
                <a:gd name="connsiteX0" fmla="*/ 0 w 9133552"/>
                <a:gd name="connsiteY0" fmla="*/ 9252 h 1167267"/>
                <a:gd name="connsiteX1" fmla="*/ 2176668 w 9133552"/>
                <a:gd name="connsiteY1" fmla="*/ 147137 h 1167267"/>
                <a:gd name="connsiteX2" fmla="*/ 3254308 w 9133552"/>
                <a:gd name="connsiteY2" fmla="*/ 1163137 h 1167267"/>
                <a:gd name="connsiteX3" fmla="*/ 4645164 w 9133552"/>
                <a:gd name="connsiteY3" fmla="*/ 489621 h 1167267"/>
                <a:gd name="connsiteX4" fmla="*/ 6191922 w 9133552"/>
                <a:gd name="connsiteY4" fmla="*/ 81822 h 1167267"/>
                <a:gd name="connsiteX5" fmla="*/ 9133552 w 9133552"/>
                <a:gd name="connsiteY5" fmla="*/ 23765 h 1167267"/>
                <a:gd name="connsiteX0" fmla="*/ 0 w 9133552"/>
                <a:gd name="connsiteY0" fmla="*/ 9252 h 1167111"/>
                <a:gd name="connsiteX1" fmla="*/ 2176668 w 9133552"/>
                <a:gd name="connsiteY1" fmla="*/ 147137 h 1167111"/>
                <a:gd name="connsiteX2" fmla="*/ 3254308 w 9133552"/>
                <a:gd name="connsiteY2" fmla="*/ 1163137 h 1167111"/>
                <a:gd name="connsiteX3" fmla="*/ 4645164 w 9133552"/>
                <a:gd name="connsiteY3" fmla="*/ 489621 h 1167111"/>
                <a:gd name="connsiteX4" fmla="*/ 6279843 w 9133552"/>
                <a:gd name="connsiteY4" fmla="*/ 223878 h 1167111"/>
                <a:gd name="connsiteX5" fmla="*/ 9133552 w 9133552"/>
                <a:gd name="connsiteY5" fmla="*/ 23765 h 1167111"/>
                <a:gd name="connsiteX0" fmla="*/ 0 w 9133552"/>
                <a:gd name="connsiteY0" fmla="*/ 9252 h 1167111"/>
                <a:gd name="connsiteX1" fmla="*/ 2176668 w 9133552"/>
                <a:gd name="connsiteY1" fmla="*/ 147137 h 1167111"/>
                <a:gd name="connsiteX2" fmla="*/ 3254308 w 9133552"/>
                <a:gd name="connsiteY2" fmla="*/ 1163137 h 1167111"/>
                <a:gd name="connsiteX3" fmla="*/ 4645164 w 9133552"/>
                <a:gd name="connsiteY3" fmla="*/ 489621 h 1167111"/>
                <a:gd name="connsiteX4" fmla="*/ 6279843 w 9133552"/>
                <a:gd name="connsiteY4" fmla="*/ 223878 h 1167111"/>
                <a:gd name="connsiteX5" fmla="*/ 9133552 w 9133552"/>
                <a:gd name="connsiteY5" fmla="*/ 23765 h 1167111"/>
                <a:gd name="connsiteX0" fmla="*/ 0 w 9133552"/>
                <a:gd name="connsiteY0" fmla="*/ 9252 h 1167111"/>
                <a:gd name="connsiteX1" fmla="*/ 2176668 w 9133552"/>
                <a:gd name="connsiteY1" fmla="*/ 147137 h 1167111"/>
                <a:gd name="connsiteX2" fmla="*/ 3254308 w 9133552"/>
                <a:gd name="connsiteY2" fmla="*/ 1163137 h 1167111"/>
                <a:gd name="connsiteX3" fmla="*/ 4645164 w 9133552"/>
                <a:gd name="connsiteY3" fmla="*/ 489621 h 1167111"/>
                <a:gd name="connsiteX4" fmla="*/ 6279843 w 9133552"/>
                <a:gd name="connsiteY4" fmla="*/ 223878 h 1167111"/>
                <a:gd name="connsiteX5" fmla="*/ 7867517 w 9133552"/>
                <a:gd name="connsiteY5" fmla="*/ 822625 h 1167111"/>
                <a:gd name="connsiteX6" fmla="*/ 9133552 w 9133552"/>
                <a:gd name="connsiteY6" fmla="*/ 23765 h 1167111"/>
                <a:gd name="connsiteX0" fmla="*/ 0 w 9133552"/>
                <a:gd name="connsiteY0" fmla="*/ 9252 h 1167111"/>
                <a:gd name="connsiteX1" fmla="*/ 2176668 w 9133552"/>
                <a:gd name="connsiteY1" fmla="*/ 147137 h 1167111"/>
                <a:gd name="connsiteX2" fmla="*/ 3254308 w 9133552"/>
                <a:gd name="connsiteY2" fmla="*/ 1163137 h 1167111"/>
                <a:gd name="connsiteX3" fmla="*/ 4645164 w 9133552"/>
                <a:gd name="connsiteY3" fmla="*/ 489621 h 1167111"/>
                <a:gd name="connsiteX4" fmla="*/ 6279843 w 9133552"/>
                <a:gd name="connsiteY4" fmla="*/ 223878 h 1167111"/>
                <a:gd name="connsiteX5" fmla="*/ 8025774 w 9133552"/>
                <a:gd name="connsiteY5" fmla="*/ 415828 h 1167111"/>
                <a:gd name="connsiteX6" fmla="*/ 9133552 w 9133552"/>
                <a:gd name="connsiteY6" fmla="*/ 23765 h 1167111"/>
                <a:gd name="connsiteX0" fmla="*/ 0 w 11911800"/>
                <a:gd name="connsiteY0" fmla="*/ 9252 h 1167111"/>
                <a:gd name="connsiteX1" fmla="*/ 2176668 w 11911800"/>
                <a:gd name="connsiteY1" fmla="*/ 147137 h 1167111"/>
                <a:gd name="connsiteX2" fmla="*/ 3254308 w 11911800"/>
                <a:gd name="connsiteY2" fmla="*/ 1163137 h 1167111"/>
                <a:gd name="connsiteX3" fmla="*/ 4645164 w 11911800"/>
                <a:gd name="connsiteY3" fmla="*/ 489621 h 1167111"/>
                <a:gd name="connsiteX4" fmla="*/ 6279843 w 11911800"/>
                <a:gd name="connsiteY4" fmla="*/ 223878 h 1167111"/>
                <a:gd name="connsiteX5" fmla="*/ 8025774 w 11911800"/>
                <a:gd name="connsiteY5" fmla="*/ 415828 h 1167111"/>
                <a:gd name="connsiteX6" fmla="*/ 11911800 w 11911800"/>
                <a:gd name="connsiteY6" fmla="*/ 185192 h 1167111"/>
                <a:gd name="connsiteX0" fmla="*/ 0 w 11911800"/>
                <a:gd name="connsiteY0" fmla="*/ 9252 h 1167111"/>
                <a:gd name="connsiteX1" fmla="*/ 2176668 w 11911800"/>
                <a:gd name="connsiteY1" fmla="*/ 147137 h 1167111"/>
                <a:gd name="connsiteX2" fmla="*/ 3254308 w 11911800"/>
                <a:gd name="connsiteY2" fmla="*/ 1163137 h 1167111"/>
                <a:gd name="connsiteX3" fmla="*/ 4645164 w 11911800"/>
                <a:gd name="connsiteY3" fmla="*/ 489621 h 1167111"/>
                <a:gd name="connsiteX4" fmla="*/ 6279843 w 11911800"/>
                <a:gd name="connsiteY4" fmla="*/ 223878 h 1167111"/>
                <a:gd name="connsiteX5" fmla="*/ 8025774 w 11911800"/>
                <a:gd name="connsiteY5" fmla="*/ 415828 h 1167111"/>
                <a:gd name="connsiteX6" fmla="*/ 9713822 w 11911800"/>
                <a:gd name="connsiteY6" fmla="*/ 215658 h 1167111"/>
                <a:gd name="connsiteX7" fmla="*/ 11911800 w 11911800"/>
                <a:gd name="connsiteY7" fmla="*/ 185192 h 1167111"/>
                <a:gd name="connsiteX0" fmla="*/ 0 w 11911800"/>
                <a:gd name="connsiteY0" fmla="*/ 9252 h 1167238"/>
                <a:gd name="connsiteX1" fmla="*/ 2176668 w 11911800"/>
                <a:gd name="connsiteY1" fmla="*/ 147137 h 1167238"/>
                <a:gd name="connsiteX2" fmla="*/ 3254308 w 11911800"/>
                <a:gd name="connsiteY2" fmla="*/ 1163137 h 1167238"/>
                <a:gd name="connsiteX3" fmla="*/ 4645164 w 11911800"/>
                <a:gd name="connsiteY3" fmla="*/ 489621 h 1167238"/>
                <a:gd name="connsiteX4" fmla="*/ 6033669 w 11911800"/>
                <a:gd name="connsiteY4" fmla="*/ 107650 h 1167238"/>
                <a:gd name="connsiteX5" fmla="*/ 8025774 w 11911800"/>
                <a:gd name="connsiteY5" fmla="*/ 415828 h 1167238"/>
                <a:gd name="connsiteX6" fmla="*/ 9713822 w 11911800"/>
                <a:gd name="connsiteY6" fmla="*/ 215658 h 1167238"/>
                <a:gd name="connsiteX7" fmla="*/ 11911800 w 11911800"/>
                <a:gd name="connsiteY7" fmla="*/ 185192 h 1167238"/>
                <a:gd name="connsiteX0" fmla="*/ 0 w 11911800"/>
                <a:gd name="connsiteY0" fmla="*/ 9252 h 1167195"/>
                <a:gd name="connsiteX1" fmla="*/ 2176668 w 11911800"/>
                <a:gd name="connsiteY1" fmla="*/ 147137 h 1167195"/>
                <a:gd name="connsiteX2" fmla="*/ 3254308 w 11911800"/>
                <a:gd name="connsiteY2" fmla="*/ 1163137 h 1167195"/>
                <a:gd name="connsiteX3" fmla="*/ 4645164 w 11911800"/>
                <a:gd name="connsiteY3" fmla="*/ 489621 h 1167195"/>
                <a:gd name="connsiteX4" fmla="*/ 6262259 w 11911800"/>
                <a:gd name="connsiteY4" fmla="*/ 146393 h 1167195"/>
                <a:gd name="connsiteX5" fmla="*/ 8025774 w 11911800"/>
                <a:gd name="connsiteY5" fmla="*/ 415828 h 1167195"/>
                <a:gd name="connsiteX6" fmla="*/ 9713822 w 11911800"/>
                <a:gd name="connsiteY6" fmla="*/ 215658 h 1167195"/>
                <a:gd name="connsiteX7" fmla="*/ 11911800 w 11911800"/>
                <a:gd name="connsiteY7" fmla="*/ 185192 h 1167195"/>
                <a:gd name="connsiteX0" fmla="*/ 0 w 11911800"/>
                <a:gd name="connsiteY0" fmla="*/ 9252 h 1167195"/>
                <a:gd name="connsiteX1" fmla="*/ 2176668 w 11911800"/>
                <a:gd name="connsiteY1" fmla="*/ 147137 h 1167195"/>
                <a:gd name="connsiteX2" fmla="*/ 3254308 w 11911800"/>
                <a:gd name="connsiteY2" fmla="*/ 1163137 h 1167195"/>
                <a:gd name="connsiteX3" fmla="*/ 4645164 w 11911800"/>
                <a:gd name="connsiteY3" fmla="*/ 489621 h 1167195"/>
                <a:gd name="connsiteX4" fmla="*/ 6262259 w 11911800"/>
                <a:gd name="connsiteY4" fmla="*/ 146393 h 1167195"/>
                <a:gd name="connsiteX5" fmla="*/ 8025774 w 11911800"/>
                <a:gd name="connsiteY5" fmla="*/ 415828 h 1167195"/>
                <a:gd name="connsiteX6" fmla="*/ 9713822 w 11911800"/>
                <a:gd name="connsiteY6" fmla="*/ 215658 h 1167195"/>
                <a:gd name="connsiteX7" fmla="*/ 11911800 w 11911800"/>
                <a:gd name="connsiteY7" fmla="*/ 185192 h 1167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11800" h="1167195">
                  <a:moveTo>
                    <a:pt x="0" y="9252"/>
                  </a:moveTo>
                  <a:cubicBezTo>
                    <a:pt x="217109" y="4413"/>
                    <a:pt x="1634283" y="-45177"/>
                    <a:pt x="2176668" y="147137"/>
                  </a:cubicBezTo>
                  <a:cubicBezTo>
                    <a:pt x="2719053" y="339451"/>
                    <a:pt x="2842892" y="1106056"/>
                    <a:pt x="3254308" y="1163137"/>
                  </a:cubicBezTo>
                  <a:cubicBezTo>
                    <a:pt x="3665724" y="1220218"/>
                    <a:pt x="4143839" y="659078"/>
                    <a:pt x="4645164" y="489621"/>
                  </a:cubicBezTo>
                  <a:cubicBezTo>
                    <a:pt x="5146489" y="320164"/>
                    <a:pt x="5786744" y="194206"/>
                    <a:pt x="6262259" y="146393"/>
                  </a:cubicBezTo>
                  <a:cubicBezTo>
                    <a:pt x="6702606" y="124408"/>
                    <a:pt x="7427069" y="403208"/>
                    <a:pt x="8025774" y="415828"/>
                  </a:cubicBezTo>
                  <a:cubicBezTo>
                    <a:pt x="8624479" y="428448"/>
                    <a:pt x="9066151" y="254097"/>
                    <a:pt x="9713822" y="215658"/>
                  </a:cubicBezTo>
                  <a:cubicBezTo>
                    <a:pt x="10361493" y="177219"/>
                    <a:pt x="11571846" y="204260"/>
                    <a:pt x="11911800" y="18519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</p:spTree>
    <p:extLst>
      <p:ext uri="{BB962C8B-B14F-4D97-AF65-F5344CB8AC3E}">
        <p14:creationId xmlns:p14="http://schemas.microsoft.com/office/powerpoint/2010/main" val="1441234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660AD-3935-0772-679B-53404BBC7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fastest detectors?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172CD0-9B23-FA0A-D098-8FE8F2955C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  <a:buClr>
                <a:schemeClr val="accent2"/>
              </a:buClr>
              <a:buFontTx/>
              <a:buChar char="•"/>
            </a:pPr>
            <a:r>
              <a:rPr lang="en-US" altLang="en-DE" sz="1200" dirty="0">
                <a:sym typeface="Symbol" pitchFamily="2" charset="2"/>
              </a:rPr>
              <a:t>Micro-Channel-Plates (MCP)</a:t>
            </a:r>
          </a:p>
          <a:p>
            <a:pPr lvl="1">
              <a:lnSpc>
                <a:spcPct val="110000"/>
              </a:lnSpc>
              <a:buFontTx/>
              <a:buChar char="•"/>
            </a:pPr>
            <a:r>
              <a:rPr lang="en-US" altLang="en-DE" sz="1200" dirty="0">
                <a:sym typeface="Symbol" pitchFamily="2" charset="2"/>
              </a:rPr>
              <a:t>Photomultipliers with thousands of tiny channels (3-10 </a:t>
            </a:r>
            <a:r>
              <a:rPr lang="en-US" altLang="en-DE" sz="1200" dirty="0">
                <a:latin typeface="Symbol" pitchFamily="2" charset="2"/>
                <a:sym typeface="Symbol" pitchFamily="2" charset="2"/>
              </a:rPr>
              <a:t>m</a:t>
            </a:r>
            <a:r>
              <a:rPr lang="en-US" altLang="en-DE" sz="1200" dirty="0">
                <a:sym typeface="Symbol" pitchFamily="2" charset="2"/>
              </a:rPr>
              <a:t>m)</a:t>
            </a:r>
          </a:p>
          <a:p>
            <a:pPr lvl="1">
              <a:lnSpc>
                <a:spcPct val="110000"/>
              </a:lnSpc>
              <a:buFontTx/>
              <a:buChar char="•"/>
            </a:pPr>
            <a:r>
              <a:rPr lang="en-US" altLang="en-DE" sz="1200" dirty="0">
                <a:sym typeface="Symbol" pitchFamily="2" charset="2"/>
              </a:rPr>
              <a:t>Typical gain of 10,000 per plate</a:t>
            </a:r>
          </a:p>
          <a:p>
            <a:pPr lvl="1">
              <a:lnSpc>
                <a:spcPct val="110000"/>
              </a:lnSpc>
              <a:buFontTx/>
              <a:buChar char="•"/>
            </a:pPr>
            <a:r>
              <a:rPr lang="en-US" altLang="en-DE" sz="1200" dirty="0">
                <a:sym typeface="Symbol" pitchFamily="2" charset="2"/>
              </a:rPr>
              <a:t>Very fast rise time down to 70 </a:t>
            </a:r>
            <a:r>
              <a:rPr lang="en-US" altLang="en-DE" sz="1200" dirty="0" err="1">
                <a:sym typeface="Symbol" pitchFamily="2" charset="2"/>
              </a:rPr>
              <a:t>ps</a:t>
            </a:r>
            <a:endParaRPr lang="en-US" altLang="en-DE" sz="1200" dirty="0">
              <a:sym typeface="Symbol" pitchFamily="2" charset="2"/>
            </a:endParaRPr>
          </a:p>
          <a:p>
            <a:pPr>
              <a:lnSpc>
                <a:spcPct val="110000"/>
              </a:lnSpc>
              <a:buClr>
                <a:schemeClr val="accent2"/>
              </a:buClr>
              <a:buFontTx/>
              <a:buChar char="•"/>
            </a:pPr>
            <a:r>
              <a:rPr lang="en-US" altLang="en-DE" sz="1200" dirty="0">
                <a:sym typeface="Symbol" pitchFamily="2" charset="2"/>
              </a:rPr>
              <a:t>70 </a:t>
            </a:r>
            <a:r>
              <a:rPr lang="en-US" altLang="en-DE" sz="1200" dirty="0" err="1">
                <a:sym typeface="Symbol" pitchFamily="2" charset="2"/>
              </a:rPr>
              <a:t>ps</a:t>
            </a:r>
            <a:r>
              <a:rPr lang="en-US" altLang="en-DE" sz="1200" dirty="0">
                <a:sym typeface="Symbol" pitchFamily="2" charset="2"/>
              </a:rPr>
              <a:t> rise time  </a:t>
            </a:r>
            <a:r>
              <a:rPr lang="en-US" altLang="en-DE" sz="1200" b="1" dirty="0">
                <a:sym typeface="Symbol" pitchFamily="2" charset="2"/>
              </a:rPr>
              <a:t>4-5 GHz BW</a:t>
            </a:r>
            <a:r>
              <a:rPr lang="en-US" altLang="en-DE" sz="1200" dirty="0">
                <a:sym typeface="Symbol" pitchFamily="2" charset="2"/>
              </a:rPr>
              <a:t>  </a:t>
            </a:r>
            <a:r>
              <a:rPr lang="en-US" altLang="en-DE" sz="1200" b="1" dirty="0">
                <a:sym typeface="Symbol" pitchFamily="2" charset="2"/>
              </a:rPr>
              <a:t>10 GSPS</a:t>
            </a:r>
          </a:p>
          <a:p>
            <a:pPr>
              <a:lnSpc>
                <a:spcPct val="110000"/>
              </a:lnSpc>
              <a:buClr>
                <a:schemeClr val="accent2"/>
              </a:buClr>
              <a:buFontTx/>
              <a:buChar char="•"/>
            </a:pPr>
            <a:r>
              <a:rPr lang="en-US" altLang="en-DE" sz="1200" dirty="0" err="1"/>
              <a:t>SiPMs</a:t>
            </a:r>
            <a:r>
              <a:rPr lang="en-US" altLang="en-DE" sz="1200" dirty="0"/>
              <a:t> (Silicon PMTs) are also getting &lt; 100 </a:t>
            </a:r>
            <a:r>
              <a:rPr lang="en-US" altLang="en-DE" sz="1200" dirty="0" err="1"/>
              <a:t>ps</a:t>
            </a:r>
            <a:r>
              <a:rPr lang="en-US" altLang="en-DE" sz="1200" dirty="0"/>
              <a:t> </a:t>
            </a:r>
            <a:endParaRPr lang="en-US" altLang="en-DE" sz="1200" dirty="0">
              <a:sym typeface="Symbol" pitchFamily="2" charset="2"/>
            </a:endParaRP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8D00A3-2445-6811-9F75-360870FEA8F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16</a:t>
            </a:fld>
            <a:endParaRPr lang="en-US"/>
          </a:p>
        </p:txBody>
      </p:sp>
      <p:pic>
        <p:nvPicPr>
          <p:cNvPr id="5" name="Picture 4" descr="Capture">
            <a:extLst>
              <a:ext uri="{FF2B5EF4-FFF2-40B4-BE49-F238E27FC236}">
                <a16:creationId xmlns:a16="http://schemas.microsoft.com/office/drawing/2014/main" id="{224F3CCE-5AAB-AE99-B8A5-21F1BA7689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930525"/>
            <a:ext cx="475297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apture">
            <a:extLst>
              <a:ext uri="{FF2B5EF4-FFF2-40B4-BE49-F238E27FC236}">
                <a16:creationId xmlns:a16="http://schemas.microsoft.com/office/drawing/2014/main" id="{BD72FBC7-1283-3D6C-6D2A-DDCD09F9BD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987574"/>
            <a:ext cx="3176636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>
            <a:extLst>
              <a:ext uri="{FF2B5EF4-FFF2-40B4-BE49-F238E27FC236}">
                <a16:creationId xmlns:a16="http://schemas.microsoft.com/office/drawing/2014/main" id="{1BD45DBD-D6DA-8BB0-21C7-B02CD15C4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0272" y="2715766"/>
            <a:ext cx="171553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900" dirty="0">
                <a:latin typeface="Century Gothic" panose="020B0502020202020204" pitchFamily="34" charset="0"/>
              </a:rPr>
              <a:t>J. Milnes, J. </a:t>
            </a:r>
            <a:r>
              <a:rPr lang="en-US" altLang="en-DE" sz="900" dirty="0" err="1">
                <a:latin typeface="Century Gothic" panose="020B0502020202020204" pitchFamily="34" charset="0"/>
              </a:rPr>
              <a:t>Howoth</a:t>
            </a:r>
            <a:r>
              <a:rPr lang="en-US" altLang="en-DE" sz="900" dirty="0">
                <a:latin typeface="Century Gothic" panose="020B0502020202020204" pitchFamily="34" charset="0"/>
              </a:rPr>
              <a:t>, </a:t>
            </a:r>
            <a:r>
              <a:rPr lang="en-US" altLang="en-DE" sz="900" dirty="0" err="1">
                <a:latin typeface="Century Gothic" panose="020B0502020202020204" pitchFamily="34" charset="0"/>
              </a:rPr>
              <a:t>Photek</a:t>
            </a:r>
            <a:endParaRPr lang="en-US" altLang="en-DE" sz="900" dirty="0">
              <a:latin typeface="Century Gothic" panose="020B0502020202020204" pitchFamily="34" charset="0"/>
            </a:endParaRPr>
          </a:p>
        </p:txBody>
      </p:sp>
      <p:pic>
        <p:nvPicPr>
          <p:cNvPr id="9" name="Picture 3" descr="Screen Shot 2013-07-04 at 16.43.53 .png">
            <a:extLst>
              <a:ext uri="{FF2B5EF4-FFF2-40B4-BE49-F238E27FC236}">
                <a16:creationId xmlns:a16="http://schemas.microsoft.com/office/drawing/2014/main" id="{9E94E210-DD02-8FE9-B4FE-93FEF43F1A2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363838"/>
            <a:ext cx="2843213" cy="1468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6863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43FDA-566E-92D2-B918-25E2A5827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it be done with FADCs?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8F370D-9950-4FAA-6945-52486E218F9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>
                <a:latin typeface="Century Gothic" panose="020B0502020202020204" pitchFamily="34" charset="0"/>
              </a:rPr>
              <a:pPr algn="ctr"/>
              <a:t>17</a:t>
            </a:fld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39C06A9-8A64-1DDD-F853-D3653FD8E9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4008" y="771550"/>
            <a:ext cx="4248150" cy="1800225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 sz="2400">
              <a:latin typeface="Century Gothic" panose="020B0502020202020204" pitchFamily="34" charset="0"/>
              <a:ea typeface="ヒラギノ角ゴ Pro W3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F7FA582-8F80-2B2D-475C-419BC2CBBA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765175"/>
            <a:ext cx="4319588" cy="374332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>
            <a:noFill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 sz="2400">
              <a:latin typeface="Century Gothic" panose="020B0502020202020204" pitchFamily="34" charset="0"/>
              <a:ea typeface="ヒラギノ角ゴ Pro W3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CA67C727-59BA-42BB-0C2D-75946002BA02}"/>
              </a:ext>
            </a:extLst>
          </p:cNvPr>
          <p:cNvSpPr txBox="1">
            <a:spLocks noChangeArrowheads="1"/>
          </p:cNvSpPr>
          <p:nvPr/>
        </p:nvSpPr>
        <p:spPr>
          <a:xfrm>
            <a:off x="430213" y="692150"/>
            <a:ext cx="3854450" cy="1390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A1"/>
              </a:buClr>
              <a:buFont typeface="LucidaGrande" charset="0"/>
              <a:buChar char="▸"/>
              <a:defRPr sz="22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A1"/>
              </a:buClr>
              <a:buFont typeface="LucidaGrande" charset="0"/>
              <a:buChar char="-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A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A1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A1"/>
              </a:buClr>
              <a:buFont typeface="Courier New" charset="0"/>
              <a:buChar char="o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60363">
              <a:spcBef>
                <a:spcPts val="400"/>
              </a:spcBef>
              <a:buFontTx/>
              <a:buChar char="•"/>
            </a:pPr>
            <a:endParaRPr lang="en-US" altLang="en-DE" sz="1050" dirty="0"/>
          </a:p>
          <a:p>
            <a:pPr defTabSz="360363">
              <a:spcBef>
                <a:spcPts val="400"/>
              </a:spcBef>
              <a:buFontTx/>
              <a:buChar char="•"/>
            </a:pPr>
            <a:r>
              <a:rPr lang="en-US" altLang="en-DE" sz="1050" dirty="0"/>
              <a:t>8 bits – 3 GS/s – 1.9 W	</a:t>
            </a:r>
            <a:r>
              <a:rPr lang="en-US" altLang="en-DE" sz="1050" dirty="0">
                <a:sym typeface="Symbol" pitchFamily="2" charset="2"/>
              </a:rPr>
              <a:t> 24 </a:t>
            </a:r>
            <a:r>
              <a:rPr lang="en-US" altLang="en-DE" sz="1050" dirty="0" err="1">
                <a:sym typeface="Symbol" pitchFamily="2" charset="2"/>
              </a:rPr>
              <a:t>Gbits</a:t>
            </a:r>
            <a:r>
              <a:rPr lang="en-US" altLang="en-DE" sz="1050" dirty="0">
                <a:sym typeface="Symbol" pitchFamily="2" charset="2"/>
              </a:rPr>
              <a:t>/s</a:t>
            </a:r>
          </a:p>
          <a:p>
            <a:pPr defTabSz="360363">
              <a:spcBef>
                <a:spcPts val="400"/>
              </a:spcBef>
              <a:buFontTx/>
              <a:buChar char="•"/>
            </a:pPr>
            <a:r>
              <a:rPr lang="en-US" altLang="en-DE" sz="1050" dirty="0">
                <a:sym typeface="Symbol" pitchFamily="2" charset="2"/>
              </a:rPr>
              <a:t>10 bits – 3 GS/s – 3.6 W	 30 </a:t>
            </a:r>
            <a:r>
              <a:rPr lang="en-US" altLang="en-DE" sz="1050" dirty="0" err="1">
                <a:sym typeface="Symbol" pitchFamily="2" charset="2"/>
              </a:rPr>
              <a:t>Gbits</a:t>
            </a:r>
            <a:r>
              <a:rPr lang="en-US" altLang="en-DE" sz="1050" dirty="0">
                <a:sym typeface="Symbol" pitchFamily="2" charset="2"/>
              </a:rPr>
              <a:t>/s</a:t>
            </a:r>
          </a:p>
          <a:p>
            <a:pPr defTabSz="360363">
              <a:spcBef>
                <a:spcPts val="400"/>
              </a:spcBef>
              <a:buFontTx/>
              <a:buChar char="•"/>
            </a:pPr>
            <a:r>
              <a:rPr lang="en-US" altLang="en-DE" sz="1050" dirty="0">
                <a:sym typeface="Symbol" pitchFamily="2" charset="2"/>
              </a:rPr>
              <a:t>12 bits – 3.6 GS/s – 3.9 W	 43.2 </a:t>
            </a:r>
            <a:r>
              <a:rPr lang="en-US" altLang="en-DE" sz="1050" dirty="0" err="1">
                <a:sym typeface="Symbol" pitchFamily="2" charset="2"/>
              </a:rPr>
              <a:t>Gbits</a:t>
            </a:r>
            <a:r>
              <a:rPr lang="en-US" altLang="en-DE" sz="1050" dirty="0">
                <a:sym typeface="Symbol" pitchFamily="2" charset="2"/>
              </a:rPr>
              <a:t>/s</a:t>
            </a:r>
          </a:p>
          <a:p>
            <a:pPr defTabSz="360363">
              <a:spcBef>
                <a:spcPts val="400"/>
              </a:spcBef>
              <a:buFontTx/>
              <a:buChar char="•"/>
            </a:pPr>
            <a:r>
              <a:rPr lang="en-US" altLang="en-DE" sz="1050" dirty="0">
                <a:sym typeface="Symbol" pitchFamily="2" charset="2"/>
              </a:rPr>
              <a:t>14 bits – 0.4 GS/s – 2.5 W	 5.6 </a:t>
            </a:r>
            <a:r>
              <a:rPr lang="en-US" altLang="en-DE" sz="1050" dirty="0" err="1">
                <a:sym typeface="Symbol" pitchFamily="2" charset="2"/>
              </a:rPr>
              <a:t>Gbits</a:t>
            </a:r>
            <a:r>
              <a:rPr lang="en-US" altLang="en-DE" sz="1050" dirty="0">
                <a:sym typeface="Symbol" pitchFamily="2" charset="2"/>
              </a:rPr>
              <a:t>/s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19C59A09-A272-B878-D7F2-8BC0B9F872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1916113"/>
            <a:ext cx="3103562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5">
            <a:extLst>
              <a:ext uri="{FF2B5EF4-FFF2-40B4-BE49-F238E27FC236}">
                <a16:creationId xmlns:a16="http://schemas.microsoft.com/office/drawing/2014/main" id="{F304CD1F-7FA1-3658-525E-39BD89B3E1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147814"/>
            <a:ext cx="739305" cy="26161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100" dirty="0">
                <a:latin typeface="Century Gothic" panose="020B0502020202020204" pitchFamily="34" charset="0"/>
              </a:rPr>
              <a:t>1.8 GHz!</a:t>
            </a:r>
          </a:p>
        </p:txBody>
      </p:sp>
      <p:sp>
        <p:nvSpPr>
          <p:cNvPr id="12" name="Line 6">
            <a:extLst>
              <a:ext uri="{FF2B5EF4-FFF2-40B4-BE49-F238E27FC236}">
                <a16:creationId xmlns:a16="http://schemas.microsoft.com/office/drawing/2014/main" id="{C3C0F830-9BF0-0B18-91E7-C76DB75D74E2}"/>
              </a:ext>
            </a:extLst>
          </p:cNvPr>
          <p:cNvSpPr>
            <a:spLocks noChangeShapeType="1"/>
          </p:cNvSpPr>
          <p:nvPr/>
        </p:nvSpPr>
        <p:spPr bwMode="auto">
          <a:xfrm>
            <a:off x="539750" y="3713163"/>
            <a:ext cx="215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>
              <a:latin typeface="Century Gothic" panose="020B0502020202020204" pitchFamily="34" charset="0"/>
            </a:endParaRPr>
          </a:p>
        </p:txBody>
      </p:sp>
      <p:sp>
        <p:nvSpPr>
          <p:cNvPr id="13" name="Text Box 7">
            <a:extLst>
              <a:ext uri="{FF2B5EF4-FFF2-40B4-BE49-F238E27FC236}">
                <a16:creationId xmlns:a16="http://schemas.microsoft.com/office/drawing/2014/main" id="{1C2A9EA7-82A9-45BE-421B-294867AF9C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8038" y="2492375"/>
            <a:ext cx="1109599" cy="26161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050" dirty="0">
                <a:latin typeface="Century Gothic" panose="020B0502020202020204" pitchFamily="34" charset="0"/>
              </a:rPr>
              <a:t>24x1.8 </a:t>
            </a:r>
            <a:r>
              <a:rPr lang="en-US" altLang="en-DE" sz="1050" dirty="0" err="1">
                <a:latin typeface="Century Gothic" panose="020B0502020202020204" pitchFamily="34" charset="0"/>
              </a:rPr>
              <a:t>Gbits</a:t>
            </a:r>
            <a:r>
              <a:rPr lang="en-US" altLang="en-DE" sz="1050" dirty="0">
                <a:latin typeface="Century Gothic" panose="020B0502020202020204" pitchFamily="34" charset="0"/>
              </a:rPr>
              <a:t>/s</a:t>
            </a:r>
          </a:p>
        </p:txBody>
      </p:sp>
      <p:sp>
        <p:nvSpPr>
          <p:cNvPr id="14" name="Line 8">
            <a:extLst>
              <a:ext uri="{FF2B5EF4-FFF2-40B4-BE49-F238E27FC236}">
                <a16:creationId xmlns:a16="http://schemas.microsoft.com/office/drawing/2014/main" id="{79A6A44D-B75E-7321-0F47-709D21681BDC}"/>
              </a:ext>
            </a:extLst>
          </p:cNvPr>
          <p:cNvSpPr>
            <a:spLocks noChangeShapeType="1"/>
          </p:cNvSpPr>
          <p:nvPr/>
        </p:nvSpPr>
        <p:spPr bwMode="auto">
          <a:xfrm>
            <a:off x="3435350" y="2365375"/>
            <a:ext cx="3603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>
              <a:latin typeface="Century Gothic" panose="020B0502020202020204" pitchFamily="34" charset="0"/>
            </a:endParaRPr>
          </a:p>
        </p:txBody>
      </p:sp>
      <p:sp>
        <p:nvSpPr>
          <p:cNvPr id="15" name="Text Box 9">
            <a:extLst>
              <a:ext uri="{FF2B5EF4-FFF2-40B4-BE49-F238E27FC236}">
                <a16:creationId xmlns:a16="http://schemas.microsoft.com/office/drawing/2014/main" id="{B8E2D82A-1A3C-BACE-8CBA-EB6C0DF83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672" y="4227934"/>
            <a:ext cx="2012089" cy="600164"/>
          </a:xfrm>
          <a:prstGeom prst="rect">
            <a:avLst/>
          </a:prstGeom>
          <a:solidFill>
            <a:srgbClr val="DFEFFF">
              <a:alpha val="43000"/>
            </a:srgbClr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marL="177800" indent="-177800">
              <a:buFontTx/>
              <a:buChar char="•"/>
              <a:defRPr/>
            </a:pPr>
            <a:r>
              <a:rPr lang="en-US" sz="1100" dirty="0">
                <a:latin typeface="Century Gothic" panose="020B0502020202020204" pitchFamily="34" charset="0"/>
                <a:ea typeface="ヒラギノ角ゴ Pro W3" charset="-128"/>
              </a:rPr>
              <a:t>Requires high-end FPGA</a:t>
            </a:r>
          </a:p>
          <a:p>
            <a:pPr marL="177800" indent="-177800">
              <a:buFontTx/>
              <a:buChar char="•"/>
              <a:defRPr/>
            </a:pPr>
            <a:r>
              <a:rPr lang="en-US" sz="1100" dirty="0">
                <a:latin typeface="Century Gothic" panose="020B0502020202020204" pitchFamily="34" charset="0"/>
                <a:ea typeface="ヒラギノ角ゴ Pro W3" charset="-128"/>
              </a:rPr>
              <a:t>Complex board design</a:t>
            </a:r>
          </a:p>
          <a:p>
            <a:pPr marL="177800" indent="-177800">
              <a:buFontTx/>
              <a:buChar char="•"/>
              <a:defRPr/>
            </a:pPr>
            <a:r>
              <a:rPr lang="en-US" sz="1100" dirty="0">
                <a:latin typeface="Century Gothic" panose="020B0502020202020204" pitchFamily="34" charset="0"/>
                <a:ea typeface="ヒラギノ角ゴ Pro W3" charset="-128"/>
              </a:rPr>
              <a:t>High FPGA power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002E9662-8606-DD3E-FAAD-2BB52976C0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349454" y="-69800"/>
            <a:ext cx="1052512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2C29E68D-9FA1-0661-B000-F9B63F5C792D}"/>
              </a:ext>
            </a:extLst>
          </p:cNvPr>
          <p:cNvSpPr/>
          <p:nvPr/>
        </p:nvSpPr>
        <p:spPr>
          <a:xfrm>
            <a:off x="4716016" y="843558"/>
            <a:ext cx="424815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latin typeface="Century Gothic" panose="020B0502020202020204" pitchFamily="34" charset="0"/>
                <a:ea typeface="ヒラギノ角ゴ Pro W3" charset="0"/>
              </a:rPr>
              <a:t>V1761: 2 Channels, 4 GS/s, 10 bits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28A649-B16C-2712-DB92-3B342571FBEA}"/>
              </a:ext>
            </a:extLst>
          </p:cNvPr>
          <p:cNvSpPr txBox="1"/>
          <p:nvPr/>
        </p:nvSpPr>
        <p:spPr>
          <a:xfrm>
            <a:off x="4860032" y="3435846"/>
            <a:ext cx="37529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Costs: 1-10 k$ / channel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What about 1000+ channels?</a:t>
            </a:r>
          </a:p>
        </p:txBody>
      </p:sp>
    </p:spTree>
    <p:extLst>
      <p:ext uri="{BB962C8B-B14F-4D97-AF65-F5344CB8AC3E}">
        <p14:creationId xmlns:p14="http://schemas.microsoft.com/office/powerpoint/2010/main" val="14244035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54974-4DAD-5F41-B795-4FD782372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Digitization: Application Specific Integrated Circuit (ASIC) for Waveform Sampling: Switched Capacity Arrays (SCA)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D8DFA4-7DF5-034A-8E9D-7FB823E87C8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18</a:t>
            </a:fld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38E30EC2-39A7-0848-BBB7-1F6505178D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7788" y="4206875"/>
            <a:ext cx="6629400" cy="3048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400"/>
              <a:t>Shift Register</a:t>
            </a:r>
          </a:p>
        </p:txBody>
      </p:sp>
      <p:sp>
        <p:nvSpPr>
          <p:cNvPr id="6" name="Line 4">
            <a:extLst>
              <a:ext uri="{FF2B5EF4-FFF2-40B4-BE49-F238E27FC236}">
                <a16:creationId xmlns:a16="http://schemas.microsoft.com/office/drawing/2014/main" id="{407E3AF7-5717-B54B-9ED7-02E0D3EE9DA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19188" y="435927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4738D6CF-1971-B34E-B2B9-28999AEB75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148138"/>
            <a:ext cx="787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en-US" sz="2000"/>
              <a:t>Clock</a:t>
            </a:r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id="{71B6B70B-7D33-E240-A9BF-DD610515B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6788" y="4283075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Line 7">
            <a:extLst>
              <a:ext uri="{FF2B5EF4-FFF2-40B4-BE49-F238E27FC236}">
                <a16:creationId xmlns:a16="http://schemas.microsoft.com/office/drawing/2014/main" id="{9C5B183C-41A6-1D47-8D19-641477D8831D}"/>
              </a:ext>
            </a:extLst>
          </p:cNvPr>
          <p:cNvSpPr>
            <a:spLocks noChangeShapeType="1"/>
          </p:cNvSpPr>
          <p:nvPr/>
        </p:nvSpPr>
        <p:spPr bwMode="auto">
          <a:xfrm>
            <a:off x="1119188" y="2606675"/>
            <a:ext cx="6172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8">
            <a:extLst>
              <a:ext uri="{FF2B5EF4-FFF2-40B4-BE49-F238E27FC236}">
                <a16:creationId xmlns:a16="http://schemas.microsoft.com/office/drawing/2014/main" id="{BDF867AA-0DE6-BD44-ABD3-915CE145853A}"/>
              </a:ext>
            </a:extLst>
          </p:cNvPr>
          <p:cNvSpPr>
            <a:spLocks noChangeShapeType="1"/>
          </p:cNvSpPr>
          <p:nvPr/>
        </p:nvSpPr>
        <p:spPr bwMode="auto">
          <a:xfrm>
            <a:off x="1804988" y="26066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9">
            <a:extLst>
              <a:ext uri="{FF2B5EF4-FFF2-40B4-BE49-F238E27FC236}">
                <a16:creationId xmlns:a16="http://schemas.microsoft.com/office/drawing/2014/main" id="{C3A33A03-8415-FA49-8D09-B2FCAA724ECE}"/>
              </a:ext>
            </a:extLst>
          </p:cNvPr>
          <p:cNvSpPr>
            <a:spLocks noChangeShapeType="1"/>
          </p:cNvSpPr>
          <p:nvPr/>
        </p:nvSpPr>
        <p:spPr bwMode="auto">
          <a:xfrm>
            <a:off x="1804988" y="27590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80D9ED2C-5D90-6A44-90FB-409C8E979C72}"/>
              </a:ext>
            </a:extLst>
          </p:cNvPr>
          <p:cNvSpPr>
            <a:spLocks noChangeShapeType="1"/>
          </p:cNvSpPr>
          <p:nvPr/>
        </p:nvSpPr>
        <p:spPr bwMode="auto">
          <a:xfrm>
            <a:off x="1804988" y="29114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11">
            <a:extLst>
              <a:ext uri="{FF2B5EF4-FFF2-40B4-BE49-F238E27FC236}">
                <a16:creationId xmlns:a16="http://schemas.microsoft.com/office/drawing/2014/main" id="{F6DBD368-903C-124F-A08B-E3E6BE0CC69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52588" y="31400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12">
            <a:extLst>
              <a:ext uri="{FF2B5EF4-FFF2-40B4-BE49-F238E27FC236}">
                <a16:creationId xmlns:a16="http://schemas.microsoft.com/office/drawing/2014/main" id="{1710A40E-A5F6-A94B-887F-F069CC15ED30}"/>
              </a:ext>
            </a:extLst>
          </p:cNvPr>
          <p:cNvSpPr>
            <a:spLocks noChangeShapeType="1"/>
          </p:cNvSpPr>
          <p:nvPr/>
        </p:nvSpPr>
        <p:spPr bwMode="auto">
          <a:xfrm>
            <a:off x="1652588" y="32162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Line 13">
            <a:extLst>
              <a:ext uri="{FF2B5EF4-FFF2-40B4-BE49-F238E27FC236}">
                <a16:creationId xmlns:a16="http://schemas.microsoft.com/office/drawing/2014/main" id="{3F340F10-82BE-5C47-B3AC-E2027BD2EC48}"/>
              </a:ext>
            </a:extLst>
          </p:cNvPr>
          <p:cNvSpPr>
            <a:spLocks noChangeShapeType="1"/>
          </p:cNvSpPr>
          <p:nvPr/>
        </p:nvSpPr>
        <p:spPr bwMode="auto">
          <a:xfrm>
            <a:off x="1804988" y="32162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14">
            <a:extLst>
              <a:ext uri="{FF2B5EF4-FFF2-40B4-BE49-F238E27FC236}">
                <a16:creationId xmlns:a16="http://schemas.microsoft.com/office/drawing/2014/main" id="{4E15EEE6-DDB4-F046-8DEE-5842126C4EAA}"/>
              </a:ext>
            </a:extLst>
          </p:cNvPr>
          <p:cNvSpPr>
            <a:spLocks noChangeShapeType="1"/>
          </p:cNvSpPr>
          <p:nvPr/>
        </p:nvSpPr>
        <p:spPr bwMode="auto">
          <a:xfrm>
            <a:off x="1804988" y="30638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15">
            <a:extLst>
              <a:ext uri="{FF2B5EF4-FFF2-40B4-BE49-F238E27FC236}">
                <a16:creationId xmlns:a16="http://schemas.microsoft.com/office/drawing/2014/main" id="{1F1AFA23-7EB4-954F-989D-12AF436AC7F8}"/>
              </a:ext>
            </a:extLst>
          </p:cNvPr>
          <p:cNvSpPr>
            <a:spLocks noChangeShapeType="1"/>
          </p:cNvSpPr>
          <p:nvPr/>
        </p:nvSpPr>
        <p:spPr bwMode="auto">
          <a:xfrm>
            <a:off x="2109788" y="30638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16">
            <a:extLst>
              <a:ext uri="{FF2B5EF4-FFF2-40B4-BE49-F238E27FC236}">
                <a16:creationId xmlns:a16="http://schemas.microsoft.com/office/drawing/2014/main" id="{B13C314D-57BA-3742-A03E-B25E4C0A6944}"/>
              </a:ext>
            </a:extLst>
          </p:cNvPr>
          <p:cNvSpPr>
            <a:spLocks noChangeShapeType="1"/>
          </p:cNvSpPr>
          <p:nvPr/>
        </p:nvSpPr>
        <p:spPr bwMode="auto">
          <a:xfrm>
            <a:off x="2109788" y="33686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17">
            <a:extLst>
              <a:ext uri="{FF2B5EF4-FFF2-40B4-BE49-F238E27FC236}">
                <a16:creationId xmlns:a16="http://schemas.microsoft.com/office/drawing/2014/main" id="{13563463-295C-4E48-B4F6-C2CFA9536A4A}"/>
              </a:ext>
            </a:extLst>
          </p:cNvPr>
          <p:cNvSpPr>
            <a:spLocks noChangeShapeType="1"/>
          </p:cNvSpPr>
          <p:nvPr/>
        </p:nvSpPr>
        <p:spPr bwMode="auto">
          <a:xfrm>
            <a:off x="2109788" y="35210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18">
            <a:extLst>
              <a:ext uri="{FF2B5EF4-FFF2-40B4-BE49-F238E27FC236}">
                <a16:creationId xmlns:a16="http://schemas.microsoft.com/office/drawing/2014/main" id="{302F695B-0191-D249-82C8-FAC78DBAE0EA}"/>
              </a:ext>
            </a:extLst>
          </p:cNvPr>
          <p:cNvSpPr>
            <a:spLocks noChangeShapeType="1"/>
          </p:cNvSpPr>
          <p:nvPr/>
        </p:nvSpPr>
        <p:spPr bwMode="auto">
          <a:xfrm>
            <a:off x="2109788" y="3825875"/>
            <a:ext cx="63246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1" name="Group 19">
            <a:extLst>
              <a:ext uri="{FF2B5EF4-FFF2-40B4-BE49-F238E27FC236}">
                <a16:creationId xmlns:a16="http://schemas.microsoft.com/office/drawing/2014/main" id="{F7F14289-0C4A-E743-B8C6-78E14F645CE2}"/>
              </a:ext>
            </a:extLst>
          </p:cNvPr>
          <p:cNvGrpSpPr>
            <a:grpSpLocks/>
          </p:cNvGrpSpPr>
          <p:nvPr/>
        </p:nvGrpSpPr>
        <p:grpSpPr bwMode="auto">
          <a:xfrm>
            <a:off x="1881188" y="2073275"/>
            <a:ext cx="76200" cy="762000"/>
            <a:chOff x="1296" y="1488"/>
            <a:chExt cx="48" cy="480"/>
          </a:xfrm>
        </p:grpSpPr>
        <p:sp>
          <p:nvSpPr>
            <p:cNvPr id="22" name="Line 20">
              <a:extLst>
                <a:ext uri="{FF2B5EF4-FFF2-40B4-BE49-F238E27FC236}">
                  <a16:creationId xmlns:a16="http://schemas.microsoft.com/office/drawing/2014/main" id="{6787B577-81A1-DB41-8DDE-CAA898CC16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968"/>
              <a:ext cx="48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21">
              <a:extLst>
                <a:ext uri="{FF2B5EF4-FFF2-40B4-BE49-F238E27FC236}">
                  <a16:creationId xmlns:a16="http://schemas.microsoft.com/office/drawing/2014/main" id="{04649F78-DD88-B947-87A6-675577A072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44" y="1488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4" name="Group 22">
            <a:extLst>
              <a:ext uri="{FF2B5EF4-FFF2-40B4-BE49-F238E27FC236}">
                <a16:creationId xmlns:a16="http://schemas.microsoft.com/office/drawing/2014/main" id="{6CB8EC63-C193-AD47-AC20-777F12945A98}"/>
              </a:ext>
            </a:extLst>
          </p:cNvPr>
          <p:cNvGrpSpPr>
            <a:grpSpLocks/>
          </p:cNvGrpSpPr>
          <p:nvPr/>
        </p:nvGrpSpPr>
        <p:grpSpPr bwMode="auto">
          <a:xfrm>
            <a:off x="1271588" y="1997075"/>
            <a:ext cx="685800" cy="152400"/>
            <a:chOff x="912" y="1440"/>
            <a:chExt cx="432" cy="96"/>
          </a:xfrm>
        </p:grpSpPr>
        <p:grpSp>
          <p:nvGrpSpPr>
            <p:cNvPr id="25" name="Group 23">
              <a:extLst>
                <a:ext uri="{FF2B5EF4-FFF2-40B4-BE49-F238E27FC236}">
                  <a16:creationId xmlns:a16="http://schemas.microsoft.com/office/drawing/2014/main" id="{E165DCAE-2A90-6549-AD31-55A5D3C429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0" y="1440"/>
              <a:ext cx="146" cy="96"/>
              <a:chOff x="1008" y="1440"/>
              <a:chExt cx="146" cy="96"/>
            </a:xfrm>
          </p:grpSpPr>
          <p:sp>
            <p:nvSpPr>
              <p:cNvPr id="34" name="Line 24">
                <a:extLst>
                  <a:ext uri="{FF2B5EF4-FFF2-40B4-BE49-F238E27FC236}">
                    <a16:creationId xmlns:a16="http://schemas.microsoft.com/office/drawing/2014/main" id="{9A0768D3-900C-4E4A-BDF3-DBE8A2C367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25">
                <a:extLst>
                  <a:ext uri="{FF2B5EF4-FFF2-40B4-BE49-F238E27FC236}">
                    <a16:creationId xmlns:a16="http://schemas.microsoft.com/office/drawing/2014/main" id="{2B5BEAAB-F4B5-B242-8179-E2B2317D07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Line 26">
                <a:extLst>
                  <a:ext uri="{FF2B5EF4-FFF2-40B4-BE49-F238E27FC236}">
                    <a16:creationId xmlns:a16="http://schemas.microsoft.com/office/drawing/2014/main" id="{57169E48-62A4-114D-A2E9-CE6D2C156D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Oval 27">
                <a:extLst>
                  <a:ext uri="{FF2B5EF4-FFF2-40B4-BE49-F238E27FC236}">
                    <a16:creationId xmlns:a16="http://schemas.microsoft.com/office/drawing/2014/main" id="{A5039FA0-72D1-2D48-BD3C-0DC2E7330D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6" name="Group 28">
              <a:extLst>
                <a:ext uri="{FF2B5EF4-FFF2-40B4-BE49-F238E27FC236}">
                  <a16:creationId xmlns:a16="http://schemas.microsoft.com/office/drawing/2014/main" id="{6EA55BFB-DFA5-574F-B6AC-EEBEF58F13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1440"/>
              <a:ext cx="146" cy="96"/>
              <a:chOff x="1008" y="1440"/>
              <a:chExt cx="146" cy="96"/>
            </a:xfrm>
          </p:grpSpPr>
          <p:sp>
            <p:nvSpPr>
              <p:cNvPr id="30" name="Line 29">
                <a:extLst>
                  <a:ext uri="{FF2B5EF4-FFF2-40B4-BE49-F238E27FC236}">
                    <a16:creationId xmlns:a16="http://schemas.microsoft.com/office/drawing/2014/main" id="{0E5C1544-2A4B-E841-970A-A00D6F6BC9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Line 30">
                <a:extLst>
                  <a:ext uri="{FF2B5EF4-FFF2-40B4-BE49-F238E27FC236}">
                    <a16:creationId xmlns:a16="http://schemas.microsoft.com/office/drawing/2014/main" id="{E3213705-E765-CE47-9005-B2ABDCC05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Line 31">
                <a:extLst>
                  <a:ext uri="{FF2B5EF4-FFF2-40B4-BE49-F238E27FC236}">
                    <a16:creationId xmlns:a16="http://schemas.microsoft.com/office/drawing/2014/main" id="{D0943AE0-9B0A-314E-915E-62B60A19DE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EE840420-44ED-3B4B-8A6A-5BAB6CC9FF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7" name="Line 33">
              <a:extLst>
                <a:ext uri="{FF2B5EF4-FFF2-40B4-BE49-F238E27FC236}">
                  <a16:creationId xmlns:a16="http://schemas.microsoft.com/office/drawing/2014/main" id="{D908A9D1-4821-9845-BAF8-2473AB6259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04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34">
              <a:extLst>
                <a:ext uri="{FF2B5EF4-FFF2-40B4-BE49-F238E27FC236}">
                  <a16:creationId xmlns:a16="http://schemas.microsoft.com/office/drawing/2014/main" id="{58877324-A13B-3648-B209-90EE901142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35">
              <a:extLst>
                <a:ext uri="{FF2B5EF4-FFF2-40B4-BE49-F238E27FC236}">
                  <a16:creationId xmlns:a16="http://schemas.microsoft.com/office/drawing/2014/main" id="{8382DEBE-36AF-BB42-8903-672A4B6744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12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8" name="Group 36">
            <a:extLst>
              <a:ext uri="{FF2B5EF4-FFF2-40B4-BE49-F238E27FC236}">
                <a16:creationId xmlns:a16="http://schemas.microsoft.com/office/drawing/2014/main" id="{88089179-8F3C-1144-8EB0-752F052CC524}"/>
              </a:ext>
            </a:extLst>
          </p:cNvPr>
          <p:cNvGrpSpPr>
            <a:grpSpLocks/>
          </p:cNvGrpSpPr>
          <p:nvPr/>
        </p:nvGrpSpPr>
        <p:grpSpPr bwMode="auto">
          <a:xfrm>
            <a:off x="1957388" y="1997075"/>
            <a:ext cx="685800" cy="152400"/>
            <a:chOff x="912" y="1440"/>
            <a:chExt cx="432" cy="96"/>
          </a:xfrm>
        </p:grpSpPr>
        <p:grpSp>
          <p:nvGrpSpPr>
            <p:cNvPr id="39" name="Group 37">
              <a:extLst>
                <a:ext uri="{FF2B5EF4-FFF2-40B4-BE49-F238E27FC236}">
                  <a16:creationId xmlns:a16="http://schemas.microsoft.com/office/drawing/2014/main" id="{B79E402E-C058-AE4C-A95E-BBF10C04BE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0" y="1440"/>
              <a:ext cx="146" cy="96"/>
              <a:chOff x="1008" y="1440"/>
              <a:chExt cx="146" cy="96"/>
            </a:xfrm>
          </p:grpSpPr>
          <p:sp>
            <p:nvSpPr>
              <p:cNvPr id="48" name="Line 38">
                <a:extLst>
                  <a:ext uri="{FF2B5EF4-FFF2-40B4-BE49-F238E27FC236}">
                    <a16:creationId xmlns:a16="http://schemas.microsoft.com/office/drawing/2014/main" id="{4DCCAF5B-FBCB-7A45-A7B4-EA7BEE2142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39">
                <a:extLst>
                  <a:ext uri="{FF2B5EF4-FFF2-40B4-BE49-F238E27FC236}">
                    <a16:creationId xmlns:a16="http://schemas.microsoft.com/office/drawing/2014/main" id="{DA4DFDAE-B833-8249-9A1C-0581D377D7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Line 40">
                <a:extLst>
                  <a:ext uri="{FF2B5EF4-FFF2-40B4-BE49-F238E27FC236}">
                    <a16:creationId xmlns:a16="http://schemas.microsoft.com/office/drawing/2014/main" id="{5B62D969-3CE7-6D4B-8A2D-5F376CC85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Oval 41">
                <a:extLst>
                  <a:ext uri="{FF2B5EF4-FFF2-40B4-BE49-F238E27FC236}">
                    <a16:creationId xmlns:a16="http://schemas.microsoft.com/office/drawing/2014/main" id="{FD953903-08BD-8F47-BAFD-FDEFBBE246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0" name="Group 42">
              <a:extLst>
                <a:ext uri="{FF2B5EF4-FFF2-40B4-BE49-F238E27FC236}">
                  <a16:creationId xmlns:a16="http://schemas.microsoft.com/office/drawing/2014/main" id="{CC863FE6-3058-9149-90BD-BBFF9C9FBD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1440"/>
              <a:ext cx="146" cy="96"/>
              <a:chOff x="1008" y="1440"/>
              <a:chExt cx="146" cy="96"/>
            </a:xfrm>
          </p:grpSpPr>
          <p:sp>
            <p:nvSpPr>
              <p:cNvPr id="44" name="Line 43">
                <a:extLst>
                  <a:ext uri="{FF2B5EF4-FFF2-40B4-BE49-F238E27FC236}">
                    <a16:creationId xmlns:a16="http://schemas.microsoft.com/office/drawing/2014/main" id="{54F1B673-CF7C-9D49-A528-038426BECA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Line 44">
                <a:extLst>
                  <a:ext uri="{FF2B5EF4-FFF2-40B4-BE49-F238E27FC236}">
                    <a16:creationId xmlns:a16="http://schemas.microsoft.com/office/drawing/2014/main" id="{AF8ED7DD-DAE7-F740-8864-3D3FA5AC4E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Line 45">
                <a:extLst>
                  <a:ext uri="{FF2B5EF4-FFF2-40B4-BE49-F238E27FC236}">
                    <a16:creationId xmlns:a16="http://schemas.microsoft.com/office/drawing/2014/main" id="{A4E76EE7-5985-D343-B6B9-09630A93BA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64B6434E-69FF-4F4C-8A6E-77F9CD2043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1" name="Line 47">
              <a:extLst>
                <a:ext uri="{FF2B5EF4-FFF2-40B4-BE49-F238E27FC236}">
                  <a16:creationId xmlns:a16="http://schemas.microsoft.com/office/drawing/2014/main" id="{1C55DDC0-0B2C-1640-9D1F-0EBD3EB431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04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48">
              <a:extLst>
                <a:ext uri="{FF2B5EF4-FFF2-40B4-BE49-F238E27FC236}">
                  <a16:creationId xmlns:a16="http://schemas.microsoft.com/office/drawing/2014/main" id="{B84DC161-296E-DC4F-9BAC-6330066E49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49">
              <a:extLst>
                <a:ext uri="{FF2B5EF4-FFF2-40B4-BE49-F238E27FC236}">
                  <a16:creationId xmlns:a16="http://schemas.microsoft.com/office/drawing/2014/main" id="{83AA4FE0-0B94-FC42-B507-AFD786D69C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12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2" name="Group 50">
            <a:extLst>
              <a:ext uri="{FF2B5EF4-FFF2-40B4-BE49-F238E27FC236}">
                <a16:creationId xmlns:a16="http://schemas.microsoft.com/office/drawing/2014/main" id="{867352E8-DCEF-A14F-9470-975AD10C6EC7}"/>
              </a:ext>
            </a:extLst>
          </p:cNvPr>
          <p:cNvGrpSpPr>
            <a:grpSpLocks/>
          </p:cNvGrpSpPr>
          <p:nvPr/>
        </p:nvGrpSpPr>
        <p:grpSpPr bwMode="auto">
          <a:xfrm>
            <a:off x="2643188" y="1997075"/>
            <a:ext cx="685800" cy="152400"/>
            <a:chOff x="912" y="1440"/>
            <a:chExt cx="432" cy="96"/>
          </a:xfrm>
        </p:grpSpPr>
        <p:grpSp>
          <p:nvGrpSpPr>
            <p:cNvPr id="53" name="Group 51">
              <a:extLst>
                <a:ext uri="{FF2B5EF4-FFF2-40B4-BE49-F238E27FC236}">
                  <a16:creationId xmlns:a16="http://schemas.microsoft.com/office/drawing/2014/main" id="{CD4ADD03-9D5D-FF4D-AA70-7BBAC2A7B8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0" y="1440"/>
              <a:ext cx="146" cy="96"/>
              <a:chOff x="1008" y="1440"/>
              <a:chExt cx="146" cy="96"/>
            </a:xfrm>
          </p:grpSpPr>
          <p:sp>
            <p:nvSpPr>
              <p:cNvPr id="62" name="Line 52">
                <a:extLst>
                  <a:ext uri="{FF2B5EF4-FFF2-40B4-BE49-F238E27FC236}">
                    <a16:creationId xmlns:a16="http://schemas.microsoft.com/office/drawing/2014/main" id="{6B7EB5C0-A41D-B84C-BBA2-02B7B57CDB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Line 53">
                <a:extLst>
                  <a:ext uri="{FF2B5EF4-FFF2-40B4-BE49-F238E27FC236}">
                    <a16:creationId xmlns:a16="http://schemas.microsoft.com/office/drawing/2014/main" id="{09A229DA-07E1-B743-B8CC-0C5CFAC8A4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Line 54">
                <a:extLst>
                  <a:ext uri="{FF2B5EF4-FFF2-40B4-BE49-F238E27FC236}">
                    <a16:creationId xmlns:a16="http://schemas.microsoft.com/office/drawing/2014/main" id="{B6336003-8AB6-A444-A436-E8D1C56EE1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Oval 55">
                <a:extLst>
                  <a:ext uri="{FF2B5EF4-FFF2-40B4-BE49-F238E27FC236}">
                    <a16:creationId xmlns:a16="http://schemas.microsoft.com/office/drawing/2014/main" id="{B792681A-616E-234D-8003-FAA9422583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4" name="Group 56">
              <a:extLst>
                <a:ext uri="{FF2B5EF4-FFF2-40B4-BE49-F238E27FC236}">
                  <a16:creationId xmlns:a16="http://schemas.microsoft.com/office/drawing/2014/main" id="{1C5407AE-E7D8-CA42-AC72-1A6A072EDC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1440"/>
              <a:ext cx="146" cy="96"/>
              <a:chOff x="1008" y="1440"/>
              <a:chExt cx="146" cy="96"/>
            </a:xfrm>
          </p:grpSpPr>
          <p:sp>
            <p:nvSpPr>
              <p:cNvPr id="58" name="Line 57">
                <a:extLst>
                  <a:ext uri="{FF2B5EF4-FFF2-40B4-BE49-F238E27FC236}">
                    <a16:creationId xmlns:a16="http://schemas.microsoft.com/office/drawing/2014/main" id="{A24990A4-1373-DB40-BED3-B1CDCB9BD2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Line 58">
                <a:extLst>
                  <a:ext uri="{FF2B5EF4-FFF2-40B4-BE49-F238E27FC236}">
                    <a16:creationId xmlns:a16="http://schemas.microsoft.com/office/drawing/2014/main" id="{166B9204-83EA-9040-A0BD-0ED60911BC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Line 59">
                <a:extLst>
                  <a:ext uri="{FF2B5EF4-FFF2-40B4-BE49-F238E27FC236}">
                    <a16:creationId xmlns:a16="http://schemas.microsoft.com/office/drawing/2014/main" id="{60858C86-9D83-3B48-A178-C037060792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A57DE3C7-1709-7141-940F-3979CC9587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5" name="Line 61">
              <a:extLst>
                <a:ext uri="{FF2B5EF4-FFF2-40B4-BE49-F238E27FC236}">
                  <a16:creationId xmlns:a16="http://schemas.microsoft.com/office/drawing/2014/main" id="{702EF9DA-AD17-F744-A4C9-3A4D6D5608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04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62">
              <a:extLst>
                <a:ext uri="{FF2B5EF4-FFF2-40B4-BE49-F238E27FC236}">
                  <a16:creationId xmlns:a16="http://schemas.microsoft.com/office/drawing/2014/main" id="{169D9788-3614-9045-833A-74F64CB4A7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63">
              <a:extLst>
                <a:ext uri="{FF2B5EF4-FFF2-40B4-BE49-F238E27FC236}">
                  <a16:creationId xmlns:a16="http://schemas.microsoft.com/office/drawing/2014/main" id="{54A013FB-EAF4-F042-B0D3-D85E62E8AA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12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6" name="Group 64">
            <a:extLst>
              <a:ext uri="{FF2B5EF4-FFF2-40B4-BE49-F238E27FC236}">
                <a16:creationId xmlns:a16="http://schemas.microsoft.com/office/drawing/2014/main" id="{6AC573F2-3E9A-B84D-9CBE-D8DA53D4FD92}"/>
              </a:ext>
            </a:extLst>
          </p:cNvPr>
          <p:cNvGrpSpPr>
            <a:grpSpLocks/>
          </p:cNvGrpSpPr>
          <p:nvPr/>
        </p:nvGrpSpPr>
        <p:grpSpPr bwMode="auto">
          <a:xfrm>
            <a:off x="3328988" y="1997075"/>
            <a:ext cx="685800" cy="152400"/>
            <a:chOff x="912" y="1440"/>
            <a:chExt cx="432" cy="96"/>
          </a:xfrm>
        </p:grpSpPr>
        <p:grpSp>
          <p:nvGrpSpPr>
            <p:cNvPr id="67" name="Group 65">
              <a:extLst>
                <a:ext uri="{FF2B5EF4-FFF2-40B4-BE49-F238E27FC236}">
                  <a16:creationId xmlns:a16="http://schemas.microsoft.com/office/drawing/2014/main" id="{86B113F9-EA30-6A4D-B9AC-E0A92649FF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0" y="1440"/>
              <a:ext cx="146" cy="96"/>
              <a:chOff x="1008" y="1440"/>
              <a:chExt cx="146" cy="96"/>
            </a:xfrm>
          </p:grpSpPr>
          <p:sp>
            <p:nvSpPr>
              <p:cNvPr id="76" name="Line 66">
                <a:extLst>
                  <a:ext uri="{FF2B5EF4-FFF2-40B4-BE49-F238E27FC236}">
                    <a16:creationId xmlns:a16="http://schemas.microsoft.com/office/drawing/2014/main" id="{A031E36B-14FB-3344-A058-3062FC053D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" name="Line 67">
                <a:extLst>
                  <a:ext uri="{FF2B5EF4-FFF2-40B4-BE49-F238E27FC236}">
                    <a16:creationId xmlns:a16="http://schemas.microsoft.com/office/drawing/2014/main" id="{C4CAD7F3-7B41-C14D-8A71-D8BED27BD4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Line 68">
                <a:extLst>
                  <a:ext uri="{FF2B5EF4-FFF2-40B4-BE49-F238E27FC236}">
                    <a16:creationId xmlns:a16="http://schemas.microsoft.com/office/drawing/2014/main" id="{71AF03AD-5F88-494D-8BB6-B676CA15D0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Oval 69">
                <a:extLst>
                  <a:ext uri="{FF2B5EF4-FFF2-40B4-BE49-F238E27FC236}">
                    <a16:creationId xmlns:a16="http://schemas.microsoft.com/office/drawing/2014/main" id="{B1B469CA-69D9-C14F-8644-6A55C33AC7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8" name="Group 70">
              <a:extLst>
                <a:ext uri="{FF2B5EF4-FFF2-40B4-BE49-F238E27FC236}">
                  <a16:creationId xmlns:a16="http://schemas.microsoft.com/office/drawing/2014/main" id="{BDA7E567-38B7-DE4B-93F8-4ADA5E36E6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1440"/>
              <a:ext cx="146" cy="96"/>
              <a:chOff x="1008" y="1440"/>
              <a:chExt cx="146" cy="96"/>
            </a:xfrm>
          </p:grpSpPr>
          <p:sp>
            <p:nvSpPr>
              <p:cNvPr id="72" name="Line 71">
                <a:extLst>
                  <a:ext uri="{FF2B5EF4-FFF2-40B4-BE49-F238E27FC236}">
                    <a16:creationId xmlns:a16="http://schemas.microsoft.com/office/drawing/2014/main" id="{B15FF836-BD63-9344-B50F-8BA454AD50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Line 72">
                <a:extLst>
                  <a:ext uri="{FF2B5EF4-FFF2-40B4-BE49-F238E27FC236}">
                    <a16:creationId xmlns:a16="http://schemas.microsoft.com/office/drawing/2014/main" id="{FC41C228-0CE9-4B4E-8716-37D891CD98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Line 73">
                <a:extLst>
                  <a:ext uri="{FF2B5EF4-FFF2-40B4-BE49-F238E27FC236}">
                    <a16:creationId xmlns:a16="http://schemas.microsoft.com/office/drawing/2014/main" id="{44CB2DC4-EF37-384A-9663-85F4FEBA65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0D6C5B9B-2BC5-7D43-8C12-29858E07EE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9" name="Line 75">
              <a:extLst>
                <a:ext uri="{FF2B5EF4-FFF2-40B4-BE49-F238E27FC236}">
                  <a16:creationId xmlns:a16="http://schemas.microsoft.com/office/drawing/2014/main" id="{7CDF0610-7F23-8744-94DD-4F0AD1D29B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04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Line 76">
              <a:extLst>
                <a:ext uri="{FF2B5EF4-FFF2-40B4-BE49-F238E27FC236}">
                  <a16:creationId xmlns:a16="http://schemas.microsoft.com/office/drawing/2014/main" id="{DAEF36B6-86D7-0F49-ABDC-920DCF289D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Line 77">
              <a:extLst>
                <a:ext uri="{FF2B5EF4-FFF2-40B4-BE49-F238E27FC236}">
                  <a16:creationId xmlns:a16="http://schemas.microsoft.com/office/drawing/2014/main" id="{ADDC08DC-BDF9-3C45-A108-9C8E69FBB3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12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0" name="Group 78">
            <a:extLst>
              <a:ext uri="{FF2B5EF4-FFF2-40B4-BE49-F238E27FC236}">
                <a16:creationId xmlns:a16="http://schemas.microsoft.com/office/drawing/2014/main" id="{5440D2E5-B38A-604E-8DCA-9C9D6ED57D91}"/>
              </a:ext>
            </a:extLst>
          </p:cNvPr>
          <p:cNvGrpSpPr>
            <a:grpSpLocks/>
          </p:cNvGrpSpPr>
          <p:nvPr/>
        </p:nvGrpSpPr>
        <p:grpSpPr bwMode="auto">
          <a:xfrm>
            <a:off x="4014788" y="1997075"/>
            <a:ext cx="685800" cy="152400"/>
            <a:chOff x="912" y="1440"/>
            <a:chExt cx="432" cy="96"/>
          </a:xfrm>
        </p:grpSpPr>
        <p:grpSp>
          <p:nvGrpSpPr>
            <p:cNvPr id="81" name="Group 79">
              <a:extLst>
                <a:ext uri="{FF2B5EF4-FFF2-40B4-BE49-F238E27FC236}">
                  <a16:creationId xmlns:a16="http://schemas.microsoft.com/office/drawing/2014/main" id="{71E9E9E6-8E29-1845-B776-51A202E079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0" y="1440"/>
              <a:ext cx="146" cy="96"/>
              <a:chOff x="1008" y="1440"/>
              <a:chExt cx="146" cy="96"/>
            </a:xfrm>
          </p:grpSpPr>
          <p:sp>
            <p:nvSpPr>
              <p:cNvPr id="90" name="Line 80">
                <a:extLst>
                  <a:ext uri="{FF2B5EF4-FFF2-40B4-BE49-F238E27FC236}">
                    <a16:creationId xmlns:a16="http://schemas.microsoft.com/office/drawing/2014/main" id="{85B812DC-69EB-F34C-AE9F-51611BD413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Line 81">
                <a:extLst>
                  <a:ext uri="{FF2B5EF4-FFF2-40B4-BE49-F238E27FC236}">
                    <a16:creationId xmlns:a16="http://schemas.microsoft.com/office/drawing/2014/main" id="{922F1E00-0072-7F48-8966-3D51D01CBA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Line 82">
                <a:extLst>
                  <a:ext uri="{FF2B5EF4-FFF2-40B4-BE49-F238E27FC236}">
                    <a16:creationId xmlns:a16="http://schemas.microsoft.com/office/drawing/2014/main" id="{9C0222B9-CE9A-9F4B-9D69-8FFB01B720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Oval 83">
                <a:extLst>
                  <a:ext uri="{FF2B5EF4-FFF2-40B4-BE49-F238E27FC236}">
                    <a16:creationId xmlns:a16="http://schemas.microsoft.com/office/drawing/2014/main" id="{E8F9D86B-5CEF-904F-A403-263928FA05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2" name="Group 84">
              <a:extLst>
                <a:ext uri="{FF2B5EF4-FFF2-40B4-BE49-F238E27FC236}">
                  <a16:creationId xmlns:a16="http://schemas.microsoft.com/office/drawing/2014/main" id="{7A0102FB-D061-D740-B2FC-E425944CDF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1440"/>
              <a:ext cx="146" cy="96"/>
              <a:chOff x="1008" y="1440"/>
              <a:chExt cx="146" cy="96"/>
            </a:xfrm>
          </p:grpSpPr>
          <p:sp>
            <p:nvSpPr>
              <p:cNvPr id="86" name="Line 85">
                <a:extLst>
                  <a:ext uri="{FF2B5EF4-FFF2-40B4-BE49-F238E27FC236}">
                    <a16:creationId xmlns:a16="http://schemas.microsoft.com/office/drawing/2014/main" id="{C24A23E4-15AE-4749-A9DC-8FCDF73E9F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Line 86">
                <a:extLst>
                  <a:ext uri="{FF2B5EF4-FFF2-40B4-BE49-F238E27FC236}">
                    <a16:creationId xmlns:a16="http://schemas.microsoft.com/office/drawing/2014/main" id="{9387D00D-8346-9241-B758-F413252843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Line 87">
                <a:extLst>
                  <a:ext uri="{FF2B5EF4-FFF2-40B4-BE49-F238E27FC236}">
                    <a16:creationId xmlns:a16="http://schemas.microsoft.com/office/drawing/2014/main" id="{AF6EB011-B849-9E49-A84E-792B8ECB76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FB9AA2AC-2153-AB4B-B3C6-E4BEF7F2C3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3" name="Line 89">
              <a:extLst>
                <a:ext uri="{FF2B5EF4-FFF2-40B4-BE49-F238E27FC236}">
                  <a16:creationId xmlns:a16="http://schemas.microsoft.com/office/drawing/2014/main" id="{E7B13DC9-A70B-E146-A0F6-F3FD03AE28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04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Line 90">
              <a:extLst>
                <a:ext uri="{FF2B5EF4-FFF2-40B4-BE49-F238E27FC236}">
                  <a16:creationId xmlns:a16="http://schemas.microsoft.com/office/drawing/2014/main" id="{CEF64FDF-C61B-0E4E-A615-7B02FBB6E3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Line 91">
              <a:extLst>
                <a:ext uri="{FF2B5EF4-FFF2-40B4-BE49-F238E27FC236}">
                  <a16:creationId xmlns:a16="http://schemas.microsoft.com/office/drawing/2014/main" id="{3BAFC6C2-FCB0-B346-B919-63AA011689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12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4" name="Group 92">
            <a:extLst>
              <a:ext uri="{FF2B5EF4-FFF2-40B4-BE49-F238E27FC236}">
                <a16:creationId xmlns:a16="http://schemas.microsoft.com/office/drawing/2014/main" id="{5301F030-EE1F-C24A-AB52-EBCA16C491D1}"/>
              </a:ext>
            </a:extLst>
          </p:cNvPr>
          <p:cNvGrpSpPr>
            <a:grpSpLocks/>
          </p:cNvGrpSpPr>
          <p:nvPr/>
        </p:nvGrpSpPr>
        <p:grpSpPr bwMode="auto">
          <a:xfrm>
            <a:off x="4700588" y="1997075"/>
            <a:ext cx="685800" cy="152400"/>
            <a:chOff x="912" y="1440"/>
            <a:chExt cx="432" cy="96"/>
          </a:xfrm>
        </p:grpSpPr>
        <p:grpSp>
          <p:nvGrpSpPr>
            <p:cNvPr id="95" name="Group 93">
              <a:extLst>
                <a:ext uri="{FF2B5EF4-FFF2-40B4-BE49-F238E27FC236}">
                  <a16:creationId xmlns:a16="http://schemas.microsoft.com/office/drawing/2014/main" id="{1C5CB78A-2A80-9D41-B51A-3025D126BE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0" y="1440"/>
              <a:ext cx="146" cy="96"/>
              <a:chOff x="1008" y="1440"/>
              <a:chExt cx="146" cy="96"/>
            </a:xfrm>
          </p:grpSpPr>
          <p:sp>
            <p:nvSpPr>
              <p:cNvPr id="104" name="Line 94">
                <a:extLst>
                  <a:ext uri="{FF2B5EF4-FFF2-40B4-BE49-F238E27FC236}">
                    <a16:creationId xmlns:a16="http://schemas.microsoft.com/office/drawing/2014/main" id="{6EE7986A-3799-3B4E-8216-E00F8BA37E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Line 95">
                <a:extLst>
                  <a:ext uri="{FF2B5EF4-FFF2-40B4-BE49-F238E27FC236}">
                    <a16:creationId xmlns:a16="http://schemas.microsoft.com/office/drawing/2014/main" id="{66FF40C0-627E-B845-9940-7D057400BE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Line 96">
                <a:extLst>
                  <a:ext uri="{FF2B5EF4-FFF2-40B4-BE49-F238E27FC236}">
                    <a16:creationId xmlns:a16="http://schemas.microsoft.com/office/drawing/2014/main" id="{2EF832DE-82AD-6744-9C22-9275129950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" name="Oval 97">
                <a:extLst>
                  <a:ext uri="{FF2B5EF4-FFF2-40B4-BE49-F238E27FC236}">
                    <a16:creationId xmlns:a16="http://schemas.microsoft.com/office/drawing/2014/main" id="{FB98D6DE-BD8C-2F41-A306-216588AEC4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96" name="Group 98">
              <a:extLst>
                <a:ext uri="{FF2B5EF4-FFF2-40B4-BE49-F238E27FC236}">
                  <a16:creationId xmlns:a16="http://schemas.microsoft.com/office/drawing/2014/main" id="{8F607AE5-8572-1B49-B7BC-913C2B364A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1440"/>
              <a:ext cx="146" cy="96"/>
              <a:chOff x="1008" y="1440"/>
              <a:chExt cx="146" cy="96"/>
            </a:xfrm>
          </p:grpSpPr>
          <p:sp>
            <p:nvSpPr>
              <p:cNvPr id="100" name="Line 99">
                <a:extLst>
                  <a:ext uri="{FF2B5EF4-FFF2-40B4-BE49-F238E27FC236}">
                    <a16:creationId xmlns:a16="http://schemas.microsoft.com/office/drawing/2014/main" id="{27170C67-7A84-C04C-8AD3-07B2D508A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Line 100">
                <a:extLst>
                  <a:ext uri="{FF2B5EF4-FFF2-40B4-BE49-F238E27FC236}">
                    <a16:creationId xmlns:a16="http://schemas.microsoft.com/office/drawing/2014/main" id="{8C5E009B-A1F6-974D-9D0A-A4C18F4494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Line 101">
                <a:extLst>
                  <a:ext uri="{FF2B5EF4-FFF2-40B4-BE49-F238E27FC236}">
                    <a16:creationId xmlns:a16="http://schemas.microsoft.com/office/drawing/2014/main" id="{5C652733-49EE-454F-BFF8-D4DD474FC9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795201EE-069A-5C4E-A54F-CAF09655ED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7" name="Line 103">
              <a:extLst>
                <a:ext uri="{FF2B5EF4-FFF2-40B4-BE49-F238E27FC236}">
                  <a16:creationId xmlns:a16="http://schemas.microsoft.com/office/drawing/2014/main" id="{9636CBF0-5AD3-2D43-8B04-A92B9BC974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04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Line 104">
              <a:extLst>
                <a:ext uri="{FF2B5EF4-FFF2-40B4-BE49-F238E27FC236}">
                  <a16:creationId xmlns:a16="http://schemas.microsoft.com/office/drawing/2014/main" id="{41DAD653-0FE7-8E49-8DA3-A830A231BF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Line 105">
              <a:extLst>
                <a:ext uri="{FF2B5EF4-FFF2-40B4-BE49-F238E27FC236}">
                  <a16:creationId xmlns:a16="http://schemas.microsoft.com/office/drawing/2014/main" id="{4385632F-D4C8-8B40-BF47-B92585A521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12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8" name="Group 106">
            <a:extLst>
              <a:ext uri="{FF2B5EF4-FFF2-40B4-BE49-F238E27FC236}">
                <a16:creationId xmlns:a16="http://schemas.microsoft.com/office/drawing/2014/main" id="{E0001AD9-D50E-CD4E-9504-DB2B27082A51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1997075"/>
            <a:ext cx="685800" cy="152400"/>
            <a:chOff x="912" y="1440"/>
            <a:chExt cx="432" cy="96"/>
          </a:xfrm>
        </p:grpSpPr>
        <p:grpSp>
          <p:nvGrpSpPr>
            <p:cNvPr id="109" name="Group 107">
              <a:extLst>
                <a:ext uri="{FF2B5EF4-FFF2-40B4-BE49-F238E27FC236}">
                  <a16:creationId xmlns:a16="http://schemas.microsoft.com/office/drawing/2014/main" id="{6C445DA3-2CEB-8A4F-86F1-C4BAFADC8D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0" y="1440"/>
              <a:ext cx="146" cy="96"/>
              <a:chOff x="1008" y="1440"/>
              <a:chExt cx="146" cy="96"/>
            </a:xfrm>
          </p:grpSpPr>
          <p:sp>
            <p:nvSpPr>
              <p:cNvPr id="118" name="Line 108">
                <a:extLst>
                  <a:ext uri="{FF2B5EF4-FFF2-40B4-BE49-F238E27FC236}">
                    <a16:creationId xmlns:a16="http://schemas.microsoft.com/office/drawing/2014/main" id="{DC57E1E2-B4D8-C743-B7CA-6CAB75FAF2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Line 109">
                <a:extLst>
                  <a:ext uri="{FF2B5EF4-FFF2-40B4-BE49-F238E27FC236}">
                    <a16:creationId xmlns:a16="http://schemas.microsoft.com/office/drawing/2014/main" id="{E5B11748-8FE4-964E-BDEA-6842D86B40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Line 110">
                <a:extLst>
                  <a:ext uri="{FF2B5EF4-FFF2-40B4-BE49-F238E27FC236}">
                    <a16:creationId xmlns:a16="http://schemas.microsoft.com/office/drawing/2014/main" id="{0F510C61-8F76-E748-B1C4-DD52B7C609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Oval 111">
                <a:extLst>
                  <a:ext uri="{FF2B5EF4-FFF2-40B4-BE49-F238E27FC236}">
                    <a16:creationId xmlns:a16="http://schemas.microsoft.com/office/drawing/2014/main" id="{1A9E9A6B-7A3A-0E41-B253-48AD14BEC4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0" name="Group 112">
              <a:extLst>
                <a:ext uri="{FF2B5EF4-FFF2-40B4-BE49-F238E27FC236}">
                  <a16:creationId xmlns:a16="http://schemas.microsoft.com/office/drawing/2014/main" id="{7EDBD8F4-95E9-314F-8917-99C219F9BF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1440"/>
              <a:ext cx="146" cy="96"/>
              <a:chOff x="1008" y="1440"/>
              <a:chExt cx="146" cy="96"/>
            </a:xfrm>
          </p:grpSpPr>
          <p:sp>
            <p:nvSpPr>
              <p:cNvPr id="114" name="Line 113">
                <a:extLst>
                  <a:ext uri="{FF2B5EF4-FFF2-40B4-BE49-F238E27FC236}">
                    <a16:creationId xmlns:a16="http://schemas.microsoft.com/office/drawing/2014/main" id="{E593BA41-1F1E-D84E-8799-9DB6859122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Line 114">
                <a:extLst>
                  <a:ext uri="{FF2B5EF4-FFF2-40B4-BE49-F238E27FC236}">
                    <a16:creationId xmlns:a16="http://schemas.microsoft.com/office/drawing/2014/main" id="{2BCC5D59-2A48-9443-A903-41FDA7F429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Line 115">
                <a:extLst>
                  <a:ext uri="{FF2B5EF4-FFF2-40B4-BE49-F238E27FC236}">
                    <a16:creationId xmlns:a16="http://schemas.microsoft.com/office/drawing/2014/main" id="{CDF97A6B-18ED-7D42-9EE2-B91E56F54B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E09865FC-0DD9-A743-B398-FC921DCF21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1" name="Line 117">
              <a:extLst>
                <a:ext uri="{FF2B5EF4-FFF2-40B4-BE49-F238E27FC236}">
                  <a16:creationId xmlns:a16="http://schemas.microsoft.com/office/drawing/2014/main" id="{092923F8-8595-7D4E-8C9F-48734464A0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04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Line 118">
              <a:extLst>
                <a:ext uri="{FF2B5EF4-FFF2-40B4-BE49-F238E27FC236}">
                  <a16:creationId xmlns:a16="http://schemas.microsoft.com/office/drawing/2014/main" id="{1136CDE6-DD82-7A47-B167-9330AFC38F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Line 119">
              <a:extLst>
                <a:ext uri="{FF2B5EF4-FFF2-40B4-BE49-F238E27FC236}">
                  <a16:creationId xmlns:a16="http://schemas.microsoft.com/office/drawing/2014/main" id="{4BF028E4-CA2B-804A-9F53-A56F3D7AE1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12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2" name="Group 120">
            <a:extLst>
              <a:ext uri="{FF2B5EF4-FFF2-40B4-BE49-F238E27FC236}">
                <a16:creationId xmlns:a16="http://schemas.microsoft.com/office/drawing/2014/main" id="{965FB42A-DB80-0A4A-BE70-931DE7E75D0A}"/>
              </a:ext>
            </a:extLst>
          </p:cNvPr>
          <p:cNvGrpSpPr>
            <a:grpSpLocks/>
          </p:cNvGrpSpPr>
          <p:nvPr/>
        </p:nvGrpSpPr>
        <p:grpSpPr bwMode="auto">
          <a:xfrm>
            <a:off x="6072188" y="1997075"/>
            <a:ext cx="685800" cy="152400"/>
            <a:chOff x="912" y="1440"/>
            <a:chExt cx="432" cy="96"/>
          </a:xfrm>
        </p:grpSpPr>
        <p:grpSp>
          <p:nvGrpSpPr>
            <p:cNvPr id="123" name="Group 121">
              <a:extLst>
                <a:ext uri="{FF2B5EF4-FFF2-40B4-BE49-F238E27FC236}">
                  <a16:creationId xmlns:a16="http://schemas.microsoft.com/office/drawing/2014/main" id="{D4D4AC82-2B2E-EE4E-9B3C-39EBDC2188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0" y="1440"/>
              <a:ext cx="146" cy="96"/>
              <a:chOff x="1008" y="1440"/>
              <a:chExt cx="146" cy="96"/>
            </a:xfrm>
          </p:grpSpPr>
          <p:sp>
            <p:nvSpPr>
              <p:cNvPr id="132" name="Line 122">
                <a:extLst>
                  <a:ext uri="{FF2B5EF4-FFF2-40B4-BE49-F238E27FC236}">
                    <a16:creationId xmlns:a16="http://schemas.microsoft.com/office/drawing/2014/main" id="{4D119AF0-B9E4-0648-BB01-0E64388183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" name="Line 123">
                <a:extLst>
                  <a:ext uri="{FF2B5EF4-FFF2-40B4-BE49-F238E27FC236}">
                    <a16:creationId xmlns:a16="http://schemas.microsoft.com/office/drawing/2014/main" id="{60CD4064-F900-4D4A-97B5-E83B1EC2EA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" name="Line 124">
                <a:extLst>
                  <a:ext uri="{FF2B5EF4-FFF2-40B4-BE49-F238E27FC236}">
                    <a16:creationId xmlns:a16="http://schemas.microsoft.com/office/drawing/2014/main" id="{1993C6C9-93B2-7744-87FF-675A66552E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" name="Oval 125">
                <a:extLst>
                  <a:ext uri="{FF2B5EF4-FFF2-40B4-BE49-F238E27FC236}">
                    <a16:creationId xmlns:a16="http://schemas.microsoft.com/office/drawing/2014/main" id="{B51DE5BA-692A-0C44-93DF-84D5F545B6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4" name="Group 126">
              <a:extLst>
                <a:ext uri="{FF2B5EF4-FFF2-40B4-BE49-F238E27FC236}">
                  <a16:creationId xmlns:a16="http://schemas.microsoft.com/office/drawing/2014/main" id="{D42674B3-E775-A74D-B0D8-756E3961F4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1440"/>
              <a:ext cx="146" cy="96"/>
              <a:chOff x="1008" y="1440"/>
              <a:chExt cx="146" cy="96"/>
            </a:xfrm>
          </p:grpSpPr>
          <p:sp>
            <p:nvSpPr>
              <p:cNvPr id="128" name="Line 127">
                <a:extLst>
                  <a:ext uri="{FF2B5EF4-FFF2-40B4-BE49-F238E27FC236}">
                    <a16:creationId xmlns:a16="http://schemas.microsoft.com/office/drawing/2014/main" id="{5A15AEED-70DB-CD4F-8E5C-3C8B22329C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" name="Line 128">
                <a:extLst>
                  <a:ext uri="{FF2B5EF4-FFF2-40B4-BE49-F238E27FC236}">
                    <a16:creationId xmlns:a16="http://schemas.microsoft.com/office/drawing/2014/main" id="{F2B2FD32-4BC9-374E-906A-76AD23C50D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" name="Line 129">
                <a:extLst>
                  <a:ext uri="{FF2B5EF4-FFF2-40B4-BE49-F238E27FC236}">
                    <a16:creationId xmlns:a16="http://schemas.microsoft.com/office/drawing/2014/main" id="{1D94643B-1449-F740-AE30-D12F65D873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2CC746D1-1D25-8E4B-98EA-AEC1D65BCB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25" name="Line 131">
              <a:extLst>
                <a:ext uri="{FF2B5EF4-FFF2-40B4-BE49-F238E27FC236}">
                  <a16:creationId xmlns:a16="http://schemas.microsoft.com/office/drawing/2014/main" id="{BD302C41-C2E1-0747-BA9D-CE00590ECA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04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Line 132">
              <a:extLst>
                <a:ext uri="{FF2B5EF4-FFF2-40B4-BE49-F238E27FC236}">
                  <a16:creationId xmlns:a16="http://schemas.microsoft.com/office/drawing/2014/main" id="{C858C658-48AB-4C40-A9E4-B949F62F65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Line 133">
              <a:extLst>
                <a:ext uri="{FF2B5EF4-FFF2-40B4-BE49-F238E27FC236}">
                  <a16:creationId xmlns:a16="http://schemas.microsoft.com/office/drawing/2014/main" id="{CA182FBB-B7DE-EE45-87B5-292654D0AD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12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6" name="Group 134">
            <a:extLst>
              <a:ext uri="{FF2B5EF4-FFF2-40B4-BE49-F238E27FC236}">
                <a16:creationId xmlns:a16="http://schemas.microsoft.com/office/drawing/2014/main" id="{A49E558D-2E5E-F84E-9BF6-8D8D6AF43C63}"/>
              </a:ext>
            </a:extLst>
          </p:cNvPr>
          <p:cNvGrpSpPr>
            <a:grpSpLocks/>
          </p:cNvGrpSpPr>
          <p:nvPr/>
        </p:nvGrpSpPr>
        <p:grpSpPr bwMode="auto">
          <a:xfrm>
            <a:off x="6757988" y="1997075"/>
            <a:ext cx="685800" cy="152400"/>
            <a:chOff x="912" y="1440"/>
            <a:chExt cx="432" cy="96"/>
          </a:xfrm>
        </p:grpSpPr>
        <p:grpSp>
          <p:nvGrpSpPr>
            <p:cNvPr id="137" name="Group 135">
              <a:extLst>
                <a:ext uri="{FF2B5EF4-FFF2-40B4-BE49-F238E27FC236}">
                  <a16:creationId xmlns:a16="http://schemas.microsoft.com/office/drawing/2014/main" id="{23812F5A-8242-894F-8830-0571104EEB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0" y="1440"/>
              <a:ext cx="146" cy="96"/>
              <a:chOff x="1008" y="1440"/>
              <a:chExt cx="146" cy="96"/>
            </a:xfrm>
          </p:grpSpPr>
          <p:sp>
            <p:nvSpPr>
              <p:cNvPr id="146" name="Line 136">
                <a:extLst>
                  <a:ext uri="{FF2B5EF4-FFF2-40B4-BE49-F238E27FC236}">
                    <a16:creationId xmlns:a16="http://schemas.microsoft.com/office/drawing/2014/main" id="{70268099-34DB-3842-B297-784E40569E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" name="Line 137">
                <a:extLst>
                  <a:ext uri="{FF2B5EF4-FFF2-40B4-BE49-F238E27FC236}">
                    <a16:creationId xmlns:a16="http://schemas.microsoft.com/office/drawing/2014/main" id="{2701DFCA-111F-FB40-8303-C4C8B5C502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" name="Line 138">
                <a:extLst>
                  <a:ext uri="{FF2B5EF4-FFF2-40B4-BE49-F238E27FC236}">
                    <a16:creationId xmlns:a16="http://schemas.microsoft.com/office/drawing/2014/main" id="{6B303C90-D587-D343-B107-FB5345ABBF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" name="Oval 139">
                <a:extLst>
                  <a:ext uri="{FF2B5EF4-FFF2-40B4-BE49-F238E27FC236}">
                    <a16:creationId xmlns:a16="http://schemas.microsoft.com/office/drawing/2014/main" id="{639E4215-E29E-DA41-81CC-F9FFE0393B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8" name="Group 140">
              <a:extLst>
                <a:ext uri="{FF2B5EF4-FFF2-40B4-BE49-F238E27FC236}">
                  <a16:creationId xmlns:a16="http://schemas.microsoft.com/office/drawing/2014/main" id="{4352174F-6CE3-4D43-9F18-03F8DF36BA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1440"/>
              <a:ext cx="146" cy="96"/>
              <a:chOff x="1008" y="1440"/>
              <a:chExt cx="146" cy="96"/>
            </a:xfrm>
          </p:grpSpPr>
          <p:sp>
            <p:nvSpPr>
              <p:cNvPr id="142" name="Line 141">
                <a:extLst>
                  <a:ext uri="{FF2B5EF4-FFF2-40B4-BE49-F238E27FC236}">
                    <a16:creationId xmlns:a16="http://schemas.microsoft.com/office/drawing/2014/main" id="{E161FDDB-BDD4-324B-982B-CF721ACEFF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" name="Line 142">
                <a:extLst>
                  <a:ext uri="{FF2B5EF4-FFF2-40B4-BE49-F238E27FC236}">
                    <a16:creationId xmlns:a16="http://schemas.microsoft.com/office/drawing/2014/main" id="{DF0C822E-C25F-C848-86F7-41BA3BB429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" name="Line 143">
                <a:extLst>
                  <a:ext uri="{FF2B5EF4-FFF2-40B4-BE49-F238E27FC236}">
                    <a16:creationId xmlns:a16="http://schemas.microsoft.com/office/drawing/2014/main" id="{6FCE9738-AE05-BE45-A92A-DC46891878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EBD9198A-8C27-F54D-AFB9-0BCB5BE1E4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39" name="Line 145">
              <a:extLst>
                <a:ext uri="{FF2B5EF4-FFF2-40B4-BE49-F238E27FC236}">
                  <a16:creationId xmlns:a16="http://schemas.microsoft.com/office/drawing/2014/main" id="{D4140B65-1203-A546-B943-4A0B228A50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04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Line 146">
              <a:extLst>
                <a:ext uri="{FF2B5EF4-FFF2-40B4-BE49-F238E27FC236}">
                  <a16:creationId xmlns:a16="http://schemas.microsoft.com/office/drawing/2014/main" id="{E2C2CA82-B855-9846-8CBC-7034EEEBAB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Line 147">
              <a:extLst>
                <a:ext uri="{FF2B5EF4-FFF2-40B4-BE49-F238E27FC236}">
                  <a16:creationId xmlns:a16="http://schemas.microsoft.com/office/drawing/2014/main" id="{00D1F680-2E3D-9C4A-941E-6865BD3236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12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0" name="Line 148">
            <a:extLst>
              <a:ext uri="{FF2B5EF4-FFF2-40B4-BE49-F238E27FC236}">
                <a16:creationId xmlns:a16="http://schemas.microsoft.com/office/drawing/2014/main" id="{477A6258-B102-424F-865B-5696DBC156B2}"/>
              </a:ext>
            </a:extLst>
          </p:cNvPr>
          <p:cNvSpPr>
            <a:spLocks noChangeShapeType="1"/>
          </p:cNvSpPr>
          <p:nvPr/>
        </p:nvSpPr>
        <p:spPr bwMode="auto">
          <a:xfrm>
            <a:off x="2490788" y="26066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1" name="Line 149">
            <a:extLst>
              <a:ext uri="{FF2B5EF4-FFF2-40B4-BE49-F238E27FC236}">
                <a16:creationId xmlns:a16="http://schemas.microsoft.com/office/drawing/2014/main" id="{0826B87E-3F84-2F4F-AD7C-CAEB16038597}"/>
              </a:ext>
            </a:extLst>
          </p:cNvPr>
          <p:cNvSpPr>
            <a:spLocks noChangeShapeType="1"/>
          </p:cNvSpPr>
          <p:nvPr/>
        </p:nvSpPr>
        <p:spPr bwMode="auto">
          <a:xfrm>
            <a:off x="2490788" y="27590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2" name="Line 150">
            <a:extLst>
              <a:ext uri="{FF2B5EF4-FFF2-40B4-BE49-F238E27FC236}">
                <a16:creationId xmlns:a16="http://schemas.microsoft.com/office/drawing/2014/main" id="{CFEDBF70-5B77-3742-B675-2AABD9FB04E0}"/>
              </a:ext>
            </a:extLst>
          </p:cNvPr>
          <p:cNvSpPr>
            <a:spLocks noChangeShapeType="1"/>
          </p:cNvSpPr>
          <p:nvPr/>
        </p:nvSpPr>
        <p:spPr bwMode="auto">
          <a:xfrm>
            <a:off x="2490788" y="29114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" name="Line 151">
            <a:extLst>
              <a:ext uri="{FF2B5EF4-FFF2-40B4-BE49-F238E27FC236}">
                <a16:creationId xmlns:a16="http://schemas.microsoft.com/office/drawing/2014/main" id="{F4154981-09A2-E64A-A710-CB6AC176DC2F}"/>
              </a:ext>
            </a:extLst>
          </p:cNvPr>
          <p:cNvSpPr>
            <a:spLocks noChangeShapeType="1"/>
          </p:cNvSpPr>
          <p:nvPr/>
        </p:nvSpPr>
        <p:spPr bwMode="auto">
          <a:xfrm>
            <a:off x="2338388" y="31400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" name="Line 152">
            <a:extLst>
              <a:ext uri="{FF2B5EF4-FFF2-40B4-BE49-F238E27FC236}">
                <a16:creationId xmlns:a16="http://schemas.microsoft.com/office/drawing/2014/main" id="{FC46D327-E665-814C-B9AD-DD408B5821B5}"/>
              </a:ext>
            </a:extLst>
          </p:cNvPr>
          <p:cNvSpPr>
            <a:spLocks noChangeShapeType="1"/>
          </p:cNvSpPr>
          <p:nvPr/>
        </p:nvSpPr>
        <p:spPr bwMode="auto">
          <a:xfrm>
            <a:off x="2338388" y="32162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5" name="Line 153">
            <a:extLst>
              <a:ext uri="{FF2B5EF4-FFF2-40B4-BE49-F238E27FC236}">
                <a16:creationId xmlns:a16="http://schemas.microsoft.com/office/drawing/2014/main" id="{D642C2C9-7F76-B042-871F-9D079812CB2E}"/>
              </a:ext>
            </a:extLst>
          </p:cNvPr>
          <p:cNvSpPr>
            <a:spLocks noChangeShapeType="1"/>
          </p:cNvSpPr>
          <p:nvPr/>
        </p:nvSpPr>
        <p:spPr bwMode="auto">
          <a:xfrm>
            <a:off x="2490788" y="32162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6" name="Line 154">
            <a:extLst>
              <a:ext uri="{FF2B5EF4-FFF2-40B4-BE49-F238E27FC236}">
                <a16:creationId xmlns:a16="http://schemas.microsoft.com/office/drawing/2014/main" id="{F6BEC184-A653-6C44-9EE6-1BB6A34798A8}"/>
              </a:ext>
            </a:extLst>
          </p:cNvPr>
          <p:cNvSpPr>
            <a:spLocks noChangeShapeType="1"/>
          </p:cNvSpPr>
          <p:nvPr/>
        </p:nvSpPr>
        <p:spPr bwMode="auto">
          <a:xfrm>
            <a:off x="2795588" y="33686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7" name="Line 155">
            <a:extLst>
              <a:ext uri="{FF2B5EF4-FFF2-40B4-BE49-F238E27FC236}">
                <a16:creationId xmlns:a16="http://schemas.microsoft.com/office/drawing/2014/main" id="{669712BC-4AC0-8A4C-9012-CCE9CDC6A561}"/>
              </a:ext>
            </a:extLst>
          </p:cNvPr>
          <p:cNvSpPr>
            <a:spLocks noChangeShapeType="1"/>
          </p:cNvSpPr>
          <p:nvPr/>
        </p:nvSpPr>
        <p:spPr bwMode="auto">
          <a:xfrm>
            <a:off x="2795588" y="35210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58" name="Group 156">
            <a:extLst>
              <a:ext uri="{FF2B5EF4-FFF2-40B4-BE49-F238E27FC236}">
                <a16:creationId xmlns:a16="http://schemas.microsoft.com/office/drawing/2014/main" id="{795F9D45-9576-C644-9FFF-E4E58D46DD78}"/>
              </a:ext>
            </a:extLst>
          </p:cNvPr>
          <p:cNvGrpSpPr>
            <a:grpSpLocks/>
          </p:cNvGrpSpPr>
          <p:nvPr/>
        </p:nvGrpSpPr>
        <p:grpSpPr bwMode="auto">
          <a:xfrm>
            <a:off x="2566988" y="2073275"/>
            <a:ext cx="76200" cy="762000"/>
            <a:chOff x="1296" y="1488"/>
            <a:chExt cx="48" cy="480"/>
          </a:xfrm>
        </p:grpSpPr>
        <p:sp>
          <p:nvSpPr>
            <p:cNvPr id="159" name="Line 157">
              <a:extLst>
                <a:ext uri="{FF2B5EF4-FFF2-40B4-BE49-F238E27FC236}">
                  <a16:creationId xmlns:a16="http://schemas.microsoft.com/office/drawing/2014/main" id="{2B4507D4-6A4A-A143-A177-6A384302BE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968"/>
              <a:ext cx="48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Line 158">
              <a:extLst>
                <a:ext uri="{FF2B5EF4-FFF2-40B4-BE49-F238E27FC236}">
                  <a16:creationId xmlns:a16="http://schemas.microsoft.com/office/drawing/2014/main" id="{C11BBBB0-86AE-6143-B11A-BBDD658438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44" y="1488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1" name="Line 159">
            <a:extLst>
              <a:ext uri="{FF2B5EF4-FFF2-40B4-BE49-F238E27FC236}">
                <a16:creationId xmlns:a16="http://schemas.microsoft.com/office/drawing/2014/main" id="{B5E71A9F-4875-7E4C-A881-A7E6741A3515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6588" y="26066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2" name="Line 160">
            <a:extLst>
              <a:ext uri="{FF2B5EF4-FFF2-40B4-BE49-F238E27FC236}">
                <a16:creationId xmlns:a16="http://schemas.microsoft.com/office/drawing/2014/main" id="{3E73A01B-3924-0B4C-A9D2-04A59F1D251F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6588" y="27590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" name="Line 161">
            <a:extLst>
              <a:ext uri="{FF2B5EF4-FFF2-40B4-BE49-F238E27FC236}">
                <a16:creationId xmlns:a16="http://schemas.microsoft.com/office/drawing/2014/main" id="{A83CB08F-F566-1F45-B363-FC3257750788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6588" y="29114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" name="Line 162">
            <a:extLst>
              <a:ext uri="{FF2B5EF4-FFF2-40B4-BE49-F238E27FC236}">
                <a16:creationId xmlns:a16="http://schemas.microsoft.com/office/drawing/2014/main" id="{6218F375-3D38-4E48-A7B6-BF776FFFCD4F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4188" y="31400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5" name="Line 163">
            <a:extLst>
              <a:ext uri="{FF2B5EF4-FFF2-40B4-BE49-F238E27FC236}">
                <a16:creationId xmlns:a16="http://schemas.microsoft.com/office/drawing/2014/main" id="{EA49D112-34FA-A641-83A2-E4BBE1D72C2F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4188" y="32162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6" name="Line 164">
            <a:extLst>
              <a:ext uri="{FF2B5EF4-FFF2-40B4-BE49-F238E27FC236}">
                <a16:creationId xmlns:a16="http://schemas.microsoft.com/office/drawing/2014/main" id="{5BF46DBB-B7AF-8241-B2A7-DD1DD2640218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6588" y="32162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7" name="Line 165">
            <a:extLst>
              <a:ext uri="{FF2B5EF4-FFF2-40B4-BE49-F238E27FC236}">
                <a16:creationId xmlns:a16="http://schemas.microsoft.com/office/drawing/2014/main" id="{BF7CB09E-302E-484A-97FD-D93C70A52A3A}"/>
              </a:ext>
            </a:extLst>
          </p:cNvPr>
          <p:cNvSpPr>
            <a:spLocks noChangeShapeType="1"/>
          </p:cNvSpPr>
          <p:nvPr/>
        </p:nvSpPr>
        <p:spPr bwMode="auto">
          <a:xfrm>
            <a:off x="3481388" y="33686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8" name="Line 166">
            <a:extLst>
              <a:ext uri="{FF2B5EF4-FFF2-40B4-BE49-F238E27FC236}">
                <a16:creationId xmlns:a16="http://schemas.microsoft.com/office/drawing/2014/main" id="{EAAFFF82-9F7A-C74F-85A8-6F18A5109E0D}"/>
              </a:ext>
            </a:extLst>
          </p:cNvPr>
          <p:cNvSpPr>
            <a:spLocks noChangeShapeType="1"/>
          </p:cNvSpPr>
          <p:nvPr/>
        </p:nvSpPr>
        <p:spPr bwMode="auto">
          <a:xfrm>
            <a:off x="3481388" y="35210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69" name="Group 167">
            <a:extLst>
              <a:ext uri="{FF2B5EF4-FFF2-40B4-BE49-F238E27FC236}">
                <a16:creationId xmlns:a16="http://schemas.microsoft.com/office/drawing/2014/main" id="{5D3878AA-6CB8-8340-B323-0E0E0A313F6A}"/>
              </a:ext>
            </a:extLst>
          </p:cNvPr>
          <p:cNvGrpSpPr>
            <a:grpSpLocks/>
          </p:cNvGrpSpPr>
          <p:nvPr/>
        </p:nvGrpSpPr>
        <p:grpSpPr bwMode="auto">
          <a:xfrm>
            <a:off x="3252788" y="2073275"/>
            <a:ext cx="76200" cy="762000"/>
            <a:chOff x="1296" y="1488"/>
            <a:chExt cx="48" cy="480"/>
          </a:xfrm>
        </p:grpSpPr>
        <p:sp>
          <p:nvSpPr>
            <p:cNvPr id="170" name="Line 168">
              <a:extLst>
                <a:ext uri="{FF2B5EF4-FFF2-40B4-BE49-F238E27FC236}">
                  <a16:creationId xmlns:a16="http://schemas.microsoft.com/office/drawing/2014/main" id="{E97D02A8-C555-9446-B819-DE6DD52DAA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968"/>
              <a:ext cx="48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Line 169">
              <a:extLst>
                <a:ext uri="{FF2B5EF4-FFF2-40B4-BE49-F238E27FC236}">
                  <a16:creationId xmlns:a16="http://schemas.microsoft.com/office/drawing/2014/main" id="{FC96DA33-3974-E542-A5E4-11C4680924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44" y="1488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2" name="Line 170">
            <a:extLst>
              <a:ext uri="{FF2B5EF4-FFF2-40B4-BE49-F238E27FC236}">
                <a16:creationId xmlns:a16="http://schemas.microsoft.com/office/drawing/2014/main" id="{5B0EECA1-6E34-B24A-BB96-B0F25D05B090}"/>
              </a:ext>
            </a:extLst>
          </p:cNvPr>
          <p:cNvSpPr>
            <a:spLocks noChangeShapeType="1"/>
          </p:cNvSpPr>
          <p:nvPr/>
        </p:nvSpPr>
        <p:spPr bwMode="auto">
          <a:xfrm>
            <a:off x="3862388" y="26066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3" name="Line 171">
            <a:extLst>
              <a:ext uri="{FF2B5EF4-FFF2-40B4-BE49-F238E27FC236}">
                <a16:creationId xmlns:a16="http://schemas.microsoft.com/office/drawing/2014/main" id="{2FD65597-504F-9B4A-901E-92F9931DEF3B}"/>
              </a:ext>
            </a:extLst>
          </p:cNvPr>
          <p:cNvSpPr>
            <a:spLocks noChangeShapeType="1"/>
          </p:cNvSpPr>
          <p:nvPr/>
        </p:nvSpPr>
        <p:spPr bwMode="auto">
          <a:xfrm>
            <a:off x="3862388" y="27590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" name="Line 172">
            <a:extLst>
              <a:ext uri="{FF2B5EF4-FFF2-40B4-BE49-F238E27FC236}">
                <a16:creationId xmlns:a16="http://schemas.microsoft.com/office/drawing/2014/main" id="{FFD5876B-8FF4-374D-8171-7FA8C1C90250}"/>
              </a:ext>
            </a:extLst>
          </p:cNvPr>
          <p:cNvSpPr>
            <a:spLocks noChangeShapeType="1"/>
          </p:cNvSpPr>
          <p:nvPr/>
        </p:nvSpPr>
        <p:spPr bwMode="auto">
          <a:xfrm>
            <a:off x="3862388" y="29114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" name="Line 173">
            <a:extLst>
              <a:ext uri="{FF2B5EF4-FFF2-40B4-BE49-F238E27FC236}">
                <a16:creationId xmlns:a16="http://schemas.microsoft.com/office/drawing/2014/main" id="{E5320105-281D-1B48-8F10-711D83993E7B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9988" y="31400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" name="Line 174">
            <a:extLst>
              <a:ext uri="{FF2B5EF4-FFF2-40B4-BE49-F238E27FC236}">
                <a16:creationId xmlns:a16="http://schemas.microsoft.com/office/drawing/2014/main" id="{C3E7DA8B-C932-1F44-B071-D6E594E52CA2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9988" y="32162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7" name="Line 175">
            <a:extLst>
              <a:ext uri="{FF2B5EF4-FFF2-40B4-BE49-F238E27FC236}">
                <a16:creationId xmlns:a16="http://schemas.microsoft.com/office/drawing/2014/main" id="{275B8C9A-174C-FB49-9056-6A482D346AC5}"/>
              </a:ext>
            </a:extLst>
          </p:cNvPr>
          <p:cNvSpPr>
            <a:spLocks noChangeShapeType="1"/>
          </p:cNvSpPr>
          <p:nvPr/>
        </p:nvSpPr>
        <p:spPr bwMode="auto">
          <a:xfrm>
            <a:off x="3862388" y="32162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" name="Line 176">
            <a:extLst>
              <a:ext uri="{FF2B5EF4-FFF2-40B4-BE49-F238E27FC236}">
                <a16:creationId xmlns:a16="http://schemas.microsoft.com/office/drawing/2014/main" id="{BC01ABDF-2F99-2A42-BCC8-C52C9B6FF184}"/>
              </a:ext>
            </a:extLst>
          </p:cNvPr>
          <p:cNvSpPr>
            <a:spLocks noChangeShapeType="1"/>
          </p:cNvSpPr>
          <p:nvPr/>
        </p:nvSpPr>
        <p:spPr bwMode="auto">
          <a:xfrm>
            <a:off x="4167188" y="33686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" name="Line 177">
            <a:extLst>
              <a:ext uri="{FF2B5EF4-FFF2-40B4-BE49-F238E27FC236}">
                <a16:creationId xmlns:a16="http://schemas.microsoft.com/office/drawing/2014/main" id="{28068652-CE79-FF49-9E4E-A7EBE4B30DDB}"/>
              </a:ext>
            </a:extLst>
          </p:cNvPr>
          <p:cNvSpPr>
            <a:spLocks noChangeShapeType="1"/>
          </p:cNvSpPr>
          <p:nvPr/>
        </p:nvSpPr>
        <p:spPr bwMode="auto">
          <a:xfrm>
            <a:off x="4167188" y="35210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80" name="Group 178">
            <a:extLst>
              <a:ext uri="{FF2B5EF4-FFF2-40B4-BE49-F238E27FC236}">
                <a16:creationId xmlns:a16="http://schemas.microsoft.com/office/drawing/2014/main" id="{12E159CE-DFF4-FF4E-8F76-2540356F5EB0}"/>
              </a:ext>
            </a:extLst>
          </p:cNvPr>
          <p:cNvGrpSpPr>
            <a:grpSpLocks/>
          </p:cNvGrpSpPr>
          <p:nvPr/>
        </p:nvGrpSpPr>
        <p:grpSpPr bwMode="auto">
          <a:xfrm>
            <a:off x="3938588" y="2073275"/>
            <a:ext cx="76200" cy="762000"/>
            <a:chOff x="1296" y="1488"/>
            <a:chExt cx="48" cy="480"/>
          </a:xfrm>
        </p:grpSpPr>
        <p:sp>
          <p:nvSpPr>
            <p:cNvPr id="181" name="Line 179">
              <a:extLst>
                <a:ext uri="{FF2B5EF4-FFF2-40B4-BE49-F238E27FC236}">
                  <a16:creationId xmlns:a16="http://schemas.microsoft.com/office/drawing/2014/main" id="{7418EBB9-7BFF-E34A-998F-2DA0F4A5DF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968"/>
              <a:ext cx="48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Line 180">
              <a:extLst>
                <a:ext uri="{FF2B5EF4-FFF2-40B4-BE49-F238E27FC236}">
                  <a16:creationId xmlns:a16="http://schemas.microsoft.com/office/drawing/2014/main" id="{9F73097E-A70D-CF4B-80BD-4120CE3E75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44" y="1488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3" name="Line 181">
            <a:extLst>
              <a:ext uri="{FF2B5EF4-FFF2-40B4-BE49-F238E27FC236}">
                <a16:creationId xmlns:a16="http://schemas.microsoft.com/office/drawing/2014/main" id="{310023F3-895B-7643-A5E8-A2C6642905A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48188" y="26066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" name="Line 182">
            <a:extLst>
              <a:ext uri="{FF2B5EF4-FFF2-40B4-BE49-F238E27FC236}">
                <a16:creationId xmlns:a16="http://schemas.microsoft.com/office/drawing/2014/main" id="{6728C8E0-E314-B445-8002-90BBB55B5B7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48188" y="27590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" name="Line 183">
            <a:extLst>
              <a:ext uri="{FF2B5EF4-FFF2-40B4-BE49-F238E27FC236}">
                <a16:creationId xmlns:a16="http://schemas.microsoft.com/office/drawing/2014/main" id="{D7BD63CC-4665-F34A-9530-6F1D289A626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48188" y="29114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6" name="Line 184">
            <a:extLst>
              <a:ext uri="{FF2B5EF4-FFF2-40B4-BE49-F238E27FC236}">
                <a16:creationId xmlns:a16="http://schemas.microsoft.com/office/drawing/2014/main" id="{18858038-47AC-AA47-8EC3-F09FEEE6606E}"/>
              </a:ext>
            </a:extLst>
          </p:cNvPr>
          <p:cNvSpPr>
            <a:spLocks noChangeShapeType="1"/>
          </p:cNvSpPr>
          <p:nvPr/>
        </p:nvSpPr>
        <p:spPr bwMode="auto">
          <a:xfrm>
            <a:off x="4395788" y="31400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7" name="Line 185">
            <a:extLst>
              <a:ext uri="{FF2B5EF4-FFF2-40B4-BE49-F238E27FC236}">
                <a16:creationId xmlns:a16="http://schemas.microsoft.com/office/drawing/2014/main" id="{F315AEFB-A634-B94B-A007-FD6B9AE2F292}"/>
              </a:ext>
            </a:extLst>
          </p:cNvPr>
          <p:cNvSpPr>
            <a:spLocks noChangeShapeType="1"/>
          </p:cNvSpPr>
          <p:nvPr/>
        </p:nvSpPr>
        <p:spPr bwMode="auto">
          <a:xfrm>
            <a:off x="4395788" y="32162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8" name="Line 186">
            <a:extLst>
              <a:ext uri="{FF2B5EF4-FFF2-40B4-BE49-F238E27FC236}">
                <a16:creationId xmlns:a16="http://schemas.microsoft.com/office/drawing/2014/main" id="{25609F92-65CD-024E-9486-9C581BD31D4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48188" y="32162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9" name="Line 187">
            <a:extLst>
              <a:ext uri="{FF2B5EF4-FFF2-40B4-BE49-F238E27FC236}">
                <a16:creationId xmlns:a16="http://schemas.microsoft.com/office/drawing/2014/main" id="{12C2C4DD-8F3E-F749-BBE8-138594757C5F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2988" y="33686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0" name="Line 188">
            <a:extLst>
              <a:ext uri="{FF2B5EF4-FFF2-40B4-BE49-F238E27FC236}">
                <a16:creationId xmlns:a16="http://schemas.microsoft.com/office/drawing/2014/main" id="{FD0C01D8-F32B-0E41-A0EB-D1F0124A879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2988" y="35210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91" name="Group 189">
            <a:extLst>
              <a:ext uri="{FF2B5EF4-FFF2-40B4-BE49-F238E27FC236}">
                <a16:creationId xmlns:a16="http://schemas.microsoft.com/office/drawing/2014/main" id="{590D1113-66AC-144D-99AD-F86E13C46110}"/>
              </a:ext>
            </a:extLst>
          </p:cNvPr>
          <p:cNvGrpSpPr>
            <a:grpSpLocks/>
          </p:cNvGrpSpPr>
          <p:nvPr/>
        </p:nvGrpSpPr>
        <p:grpSpPr bwMode="auto">
          <a:xfrm>
            <a:off x="4624388" y="2073275"/>
            <a:ext cx="76200" cy="762000"/>
            <a:chOff x="1296" y="1488"/>
            <a:chExt cx="48" cy="480"/>
          </a:xfrm>
        </p:grpSpPr>
        <p:sp>
          <p:nvSpPr>
            <p:cNvPr id="192" name="Line 190">
              <a:extLst>
                <a:ext uri="{FF2B5EF4-FFF2-40B4-BE49-F238E27FC236}">
                  <a16:creationId xmlns:a16="http://schemas.microsoft.com/office/drawing/2014/main" id="{956B6BA4-3A69-814E-A15B-AFBFD32250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968"/>
              <a:ext cx="48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Line 191">
              <a:extLst>
                <a:ext uri="{FF2B5EF4-FFF2-40B4-BE49-F238E27FC236}">
                  <a16:creationId xmlns:a16="http://schemas.microsoft.com/office/drawing/2014/main" id="{9D4B4041-ECFC-F146-B528-A3CE2E02CE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44" y="1488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4" name="Line 192">
            <a:extLst>
              <a:ext uri="{FF2B5EF4-FFF2-40B4-BE49-F238E27FC236}">
                <a16:creationId xmlns:a16="http://schemas.microsoft.com/office/drawing/2014/main" id="{B085EA60-BCE0-7A48-9E60-C5C92F912A17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3988" y="26066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" name="Line 193">
            <a:extLst>
              <a:ext uri="{FF2B5EF4-FFF2-40B4-BE49-F238E27FC236}">
                <a16:creationId xmlns:a16="http://schemas.microsoft.com/office/drawing/2014/main" id="{341FEC9A-B775-3447-B4D9-20F3DBCB8948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3988" y="27590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6" name="Line 194">
            <a:extLst>
              <a:ext uri="{FF2B5EF4-FFF2-40B4-BE49-F238E27FC236}">
                <a16:creationId xmlns:a16="http://schemas.microsoft.com/office/drawing/2014/main" id="{7B7F6F12-854D-B347-925C-0048AD666C96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3988" y="29114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7" name="Line 195">
            <a:extLst>
              <a:ext uri="{FF2B5EF4-FFF2-40B4-BE49-F238E27FC236}">
                <a16:creationId xmlns:a16="http://schemas.microsoft.com/office/drawing/2014/main" id="{EA2C7112-B61C-B248-8AA2-1F69B4CF2B51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1588" y="31400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8" name="Line 196">
            <a:extLst>
              <a:ext uri="{FF2B5EF4-FFF2-40B4-BE49-F238E27FC236}">
                <a16:creationId xmlns:a16="http://schemas.microsoft.com/office/drawing/2014/main" id="{3E55F52C-FBBD-6B41-B491-CF138AA3FBFF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1588" y="32162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9" name="Line 197">
            <a:extLst>
              <a:ext uri="{FF2B5EF4-FFF2-40B4-BE49-F238E27FC236}">
                <a16:creationId xmlns:a16="http://schemas.microsoft.com/office/drawing/2014/main" id="{258AE816-488B-974D-8262-4146F4B1D17D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3988" y="32162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" name="Line 198">
            <a:extLst>
              <a:ext uri="{FF2B5EF4-FFF2-40B4-BE49-F238E27FC236}">
                <a16:creationId xmlns:a16="http://schemas.microsoft.com/office/drawing/2014/main" id="{B29E17ED-8CE2-F449-82A1-9437F9EB48BC}"/>
              </a:ext>
            </a:extLst>
          </p:cNvPr>
          <p:cNvSpPr>
            <a:spLocks noChangeShapeType="1"/>
          </p:cNvSpPr>
          <p:nvPr/>
        </p:nvSpPr>
        <p:spPr bwMode="auto">
          <a:xfrm>
            <a:off x="5538788" y="33686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1" name="Line 199">
            <a:extLst>
              <a:ext uri="{FF2B5EF4-FFF2-40B4-BE49-F238E27FC236}">
                <a16:creationId xmlns:a16="http://schemas.microsoft.com/office/drawing/2014/main" id="{51B37780-5135-A54F-B676-B12796D0D0EC}"/>
              </a:ext>
            </a:extLst>
          </p:cNvPr>
          <p:cNvSpPr>
            <a:spLocks noChangeShapeType="1"/>
          </p:cNvSpPr>
          <p:nvPr/>
        </p:nvSpPr>
        <p:spPr bwMode="auto">
          <a:xfrm>
            <a:off x="5538788" y="35210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2" name="Group 200">
            <a:extLst>
              <a:ext uri="{FF2B5EF4-FFF2-40B4-BE49-F238E27FC236}">
                <a16:creationId xmlns:a16="http://schemas.microsoft.com/office/drawing/2014/main" id="{6DD0882C-6199-234F-9DD1-B255E048542F}"/>
              </a:ext>
            </a:extLst>
          </p:cNvPr>
          <p:cNvGrpSpPr>
            <a:grpSpLocks/>
          </p:cNvGrpSpPr>
          <p:nvPr/>
        </p:nvGrpSpPr>
        <p:grpSpPr bwMode="auto">
          <a:xfrm>
            <a:off x="5310188" y="2073275"/>
            <a:ext cx="76200" cy="762000"/>
            <a:chOff x="1296" y="1488"/>
            <a:chExt cx="48" cy="480"/>
          </a:xfrm>
        </p:grpSpPr>
        <p:sp>
          <p:nvSpPr>
            <p:cNvPr id="203" name="Line 201">
              <a:extLst>
                <a:ext uri="{FF2B5EF4-FFF2-40B4-BE49-F238E27FC236}">
                  <a16:creationId xmlns:a16="http://schemas.microsoft.com/office/drawing/2014/main" id="{7E85E992-7CFF-C24B-B947-5B7E0D6313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968"/>
              <a:ext cx="48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Line 202">
              <a:extLst>
                <a:ext uri="{FF2B5EF4-FFF2-40B4-BE49-F238E27FC236}">
                  <a16:creationId xmlns:a16="http://schemas.microsoft.com/office/drawing/2014/main" id="{38A43A2A-2574-4B41-9B0D-107EE4D548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44" y="1488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" name="Line 203">
            <a:extLst>
              <a:ext uri="{FF2B5EF4-FFF2-40B4-BE49-F238E27FC236}">
                <a16:creationId xmlns:a16="http://schemas.microsoft.com/office/drawing/2014/main" id="{2FE357D8-365C-DA4B-8B87-563AFA5062C7}"/>
              </a:ext>
            </a:extLst>
          </p:cNvPr>
          <p:cNvSpPr>
            <a:spLocks noChangeShapeType="1"/>
          </p:cNvSpPr>
          <p:nvPr/>
        </p:nvSpPr>
        <p:spPr bwMode="auto">
          <a:xfrm>
            <a:off x="5919788" y="26066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" name="Line 204">
            <a:extLst>
              <a:ext uri="{FF2B5EF4-FFF2-40B4-BE49-F238E27FC236}">
                <a16:creationId xmlns:a16="http://schemas.microsoft.com/office/drawing/2014/main" id="{FC01203A-A673-ED42-B01D-5079B6D977B8}"/>
              </a:ext>
            </a:extLst>
          </p:cNvPr>
          <p:cNvSpPr>
            <a:spLocks noChangeShapeType="1"/>
          </p:cNvSpPr>
          <p:nvPr/>
        </p:nvSpPr>
        <p:spPr bwMode="auto">
          <a:xfrm>
            <a:off x="5919788" y="27590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" name="Line 205">
            <a:extLst>
              <a:ext uri="{FF2B5EF4-FFF2-40B4-BE49-F238E27FC236}">
                <a16:creationId xmlns:a16="http://schemas.microsoft.com/office/drawing/2014/main" id="{522C971E-E181-9840-9DCF-4505E0BBFE64}"/>
              </a:ext>
            </a:extLst>
          </p:cNvPr>
          <p:cNvSpPr>
            <a:spLocks noChangeShapeType="1"/>
          </p:cNvSpPr>
          <p:nvPr/>
        </p:nvSpPr>
        <p:spPr bwMode="auto">
          <a:xfrm>
            <a:off x="5919788" y="29114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" name="Line 206">
            <a:extLst>
              <a:ext uri="{FF2B5EF4-FFF2-40B4-BE49-F238E27FC236}">
                <a16:creationId xmlns:a16="http://schemas.microsoft.com/office/drawing/2014/main" id="{6CF831A7-61A5-3446-8E6E-D9C094F5C784}"/>
              </a:ext>
            </a:extLst>
          </p:cNvPr>
          <p:cNvSpPr>
            <a:spLocks noChangeShapeType="1"/>
          </p:cNvSpPr>
          <p:nvPr/>
        </p:nvSpPr>
        <p:spPr bwMode="auto">
          <a:xfrm>
            <a:off x="5767388" y="31400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9" name="Line 207">
            <a:extLst>
              <a:ext uri="{FF2B5EF4-FFF2-40B4-BE49-F238E27FC236}">
                <a16:creationId xmlns:a16="http://schemas.microsoft.com/office/drawing/2014/main" id="{2A1441EC-9399-8A48-99D5-72D3871A85A4}"/>
              </a:ext>
            </a:extLst>
          </p:cNvPr>
          <p:cNvSpPr>
            <a:spLocks noChangeShapeType="1"/>
          </p:cNvSpPr>
          <p:nvPr/>
        </p:nvSpPr>
        <p:spPr bwMode="auto">
          <a:xfrm>
            <a:off x="5767388" y="32162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0" name="Line 208">
            <a:extLst>
              <a:ext uri="{FF2B5EF4-FFF2-40B4-BE49-F238E27FC236}">
                <a16:creationId xmlns:a16="http://schemas.microsoft.com/office/drawing/2014/main" id="{AA797FFB-4E7C-4E4F-92A3-B3E717B30CB0}"/>
              </a:ext>
            </a:extLst>
          </p:cNvPr>
          <p:cNvSpPr>
            <a:spLocks noChangeShapeType="1"/>
          </p:cNvSpPr>
          <p:nvPr/>
        </p:nvSpPr>
        <p:spPr bwMode="auto">
          <a:xfrm>
            <a:off x="5919788" y="32162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1" name="Line 209">
            <a:extLst>
              <a:ext uri="{FF2B5EF4-FFF2-40B4-BE49-F238E27FC236}">
                <a16:creationId xmlns:a16="http://schemas.microsoft.com/office/drawing/2014/main" id="{29291F8D-966B-014B-8803-572BFD72CEC0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4588" y="33686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2" name="Line 210">
            <a:extLst>
              <a:ext uri="{FF2B5EF4-FFF2-40B4-BE49-F238E27FC236}">
                <a16:creationId xmlns:a16="http://schemas.microsoft.com/office/drawing/2014/main" id="{F47E6175-8A4E-7E4C-B7A7-4205762F369F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4588" y="35210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13" name="Group 211">
            <a:extLst>
              <a:ext uri="{FF2B5EF4-FFF2-40B4-BE49-F238E27FC236}">
                <a16:creationId xmlns:a16="http://schemas.microsoft.com/office/drawing/2014/main" id="{BF646152-0D31-4B4B-825F-F68EACCDF051}"/>
              </a:ext>
            </a:extLst>
          </p:cNvPr>
          <p:cNvGrpSpPr>
            <a:grpSpLocks/>
          </p:cNvGrpSpPr>
          <p:nvPr/>
        </p:nvGrpSpPr>
        <p:grpSpPr bwMode="auto">
          <a:xfrm>
            <a:off x="5995988" y="2073275"/>
            <a:ext cx="76200" cy="762000"/>
            <a:chOff x="1296" y="1488"/>
            <a:chExt cx="48" cy="480"/>
          </a:xfrm>
        </p:grpSpPr>
        <p:sp>
          <p:nvSpPr>
            <p:cNvPr id="214" name="Line 212">
              <a:extLst>
                <a:ext uri="{FF2B5EF4-FFF2-40B4-BE49-F238E27FC236}">
                  <a16:creationId xmlns:a16="http://schemas.microsoft.com/office/drawing/2014/main" id="{465CA20C-C194-DE49-B8D9-BDD675C8E3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968"/>
              <a:ext cx="48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Line 213">
              <a:extLst>
                <a:ext uri="{FF2B5EF4-FFF2-40B4-BE49-F238E27FC236}">
                  <a16:creationId xmlns:a16="http://schemas.microsoft.com/office/drawing/2014/main" id="{32C7DBAE-5EC3-9641-A4A9-A8CA07C804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44" y="1488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6" name="Line 214">
            <a:extLst>
              <a:ext uri="{FF2B5EF4-FFF2-40B4-BE49-F238E27FC236}">
                <a16:creationId xmlns:a16="http://schemas.microsoft.com/office/drawing/2014/main" id="{4E1C0E9C-5B3B-3A49-A3AF-B3CBB0FB7AEF}"/>
              </a:ext>
            </a:extLst>
          </p:cNvPr>
          <p:cNvSpPr>
            <a:spLocks noChangeShapeType="1"/>
          </p:cNvSpPr>
          <p:nvPr/>
        </p:nvSpPr>
        <p:spPr bwMode="auto">
          <a:xfrm>
            <a:off x="6605588" y="26066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7" name="Line 215">
            <a:extLst>
              <a:ext uri="{FF2B5EF4-FFF2-40B4-BE49-F238E27FC236}">
                <a16:creationId xmlns:a16="http://schemas.microsoft.com/office/drawing/2014/main" id="{A8C7713D-6BE0-EF4C-9B5E-56BF238A6446}"/>
              </a:ext>
            </a:extLst>
          </p:cNvPr>
          <p:cNvSpPr>
            <a:spLocks noChangeShapeType="1"/>
          </p:cNvSpPr>
          <p:nvPr/>
        </p:nvSpPr>
        <p:spPr bwMode="auto">
          <a:xfrm>
            <a:off x="6605588" y="27590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8" name="Line 216">
            <a:extLst>
              <a:ext uri="{FF2B5EF4-FFF2-40B4-BE49-F238E27FC236}">
                <a16:creationId xmlns:a16="http://schemas.microsoft.com/office/drawing/2014/main" id="{DC85F5C8-1043-1D4F-B735-F65281ECF28B}"/>
              </a:ext>
            </a:extLst>
          </p:cNvPr>
          <p:cNvSpPr>
            <a:spLocks noChangeShapeType="1"/>
          </p:cNvSpPr>
          <p:nvPr/>
        </p:nvSpPr>
        <p:spPr bwMode="auto">
          <a:xfrm>
            <a:off x="6605588" y="29114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9" name="Line 217">
            <a:extLst>
              <a:ext uri="{FF2B5EF4-FFF2-40B4-BE49-F238E27FC236}">
                <a16:creationId xmlns:a16="http://schemas.microsoft.com/office/drawing/2014/main" id="{A9F3AB23-CC2A-E24A-A09C-732BCC6B5E06}"/>
              </a:ext>
            </a:extLst>
          </p:cNvPr>
          <p:cNvSpPr>
            <a:spLocks noChangeShapeType="1"/>
          </p:cNvSpPr>
          <p:nvPr/>
        </p:nvSpPr>
        <p:spPr bwMode="auto">
          <a:xfrm>
            <a:off x="6453188" y="31400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0" name="Line 218">
            <a:extLst>
              <a:ext uri="{FF2B5EF4-FFF2-40B4-BE49-F238E27FC236}">
                <a16:creationId xmlns:a16="http://schemas.microsoft.com/office/drawing/2014/main" id="{1F510DFB-F6D0-784D-A60B-20789F510CF8}"/>
              </a:ext>
            </a:extLst>
          </p:cNvPr>
          <p:cNvSpPr>
            <a:spLocks noChangeShapeType="1"/>
          </p:cNvSpPr>
          <p:nvPr/>
        </p:nvSpPr>
        <p:spPr bwMode="auto">
          <a:xfrm>
            <a:off x="6453188" y="32162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1" name="Line 219">
            <a:extLst>
              <a:ext uri="{FF2B5EF4-FFF2-40B4-BE49-F238E27FC236}">
                <a16:creationId xmlns:a16="http://schemas.microsoft.com/office/drawing/2014/main" id="{EBE59272-9AE8-5340-8606-F192A8C49E37}"/>
              </a:ext>
            </a:extLst>
          </p:cNvPr>
          <p:cNvSpPr>
            <a:spLocks noChangeShapeType="1"/>
          </p:cNvSpPr>
          <p:nvPr/>
        </p:nvSpPr>
        <p:spPr bwMode="auto">
          <a:xfrm>
            <a:off x="6605588" y="32162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2" name="Line 220">
            <a:extLst>
              <a:ext uri="{FF2B5EF4-FFF2-40B4-BE49-F238E27FC236}">
                <a16:creationId xmlns:a16="http://schemas.microsoft.com/office/drawing/2014/main" id="{32A87EAD-EF47-8B42-B458-5E38D5EB9B9E}"/>
              </a:ext>
            </a:extLst>
          </p:cNvPr>
          <p:cNvSpPr>
            <a:spLocks noChangeShapeType="1"/>
          </p:cNvSpPr>
          <p:nvPr/>
        </p:nvSpPr>
        <p:spPr bwMode="auto">
          <a:xfrm>
            <a:off x="6910388" y="33686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3" name="Line 221">
            <a:extLst>
              <a:ext uri="{FF2B5EF4-FFF2-40B4-BE49-F238E27FC236}">
                <a16:creationId xmlns:a16="http://schemas.microsoft.com/office/drawing/2014/main" id="{399EFD86-86CD-9B4C-8CBE-33CCD53417F1}"/>
              </a:ext>
            </a:extLst>
          </p:cNvPr>
          <p:cNvSpPr>
            <a:spLocks noChangeShapeType="1"/>
          </p:cNvSpPr>
          <p:nvPr/>
        </p:nvSpPr>
        <p:spPr bwMode="auto">
          <a:xfrm>
            <a:off x="6910388" y="35210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24" name="Group 222">
            <a:extLst>
              <a:ext uri="{FF2B5EF4-FFF2-40B4-BE49-F238E27FC236}">
                <a16:creationId xmlns:a16="http://schemas.microsoft.com/office/drawing/2014/main" id="{E4CB0B54-077E-8244-A8ED-CD72F49D9EB2}"/>
              </a:ext>
            </a:extLst>
          </p:cNvPr>
          <p:cNvGrpSpPr>
            <a:grpSpLocks/>
          </p:cNvGrpSpPr>
          <p:nvPr/>
        </p:nvGrpSpPr>
        <p:grpSpPr bwMode="auto">
          <a:xfrm>
            <a:off x="6681788" y="2073275"/>
            <a:ext cx="76200" cy="762000"/>
            <a:chOff x="1296" y="1488"/>
            <a:chExt cx="48" cy="480"/>
          </a:xfrm>
        </p:grpSpPr>
        <p:sp>
          <p:nvSpPr>
            <p:cNvPr id="225" name="Line 223">
              <a:extLst>
                <a:ext uri="{FF2B5EF4-FFF2-40B4-BE49-F238E27FC236}">
                  <a16:creationId xmlns:a16="http://schemas.microsoft.com/office/drawing/2014/main" id="{EFDD680B-6FF6-0E4A-87B2-7C0AF31275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968"/>
              <a:ext cx="48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6" name="Line 224">
              <a:extLst>
                <a:ext uri="{FF2B5EF4-FFF2-40B4-BE49-F238E27FC236}">
                  <a16:creationId xmlns:a16="http://schemas.microsoft.com/office/drawing/2014/main" id="{7A83A030-F88C-9244-9BB5-CC0947E9F3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44" y="1488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7" name="Line 225">
            <a:extLst>
              <a:ext uri="{FF2B5EF4-FFF2-40B4-BE49-F238E27FC236}">
                <a16:creationId xmlns:a16="http://schemas.microsoft.com/office/drawing/2014/main" id="{BAC690C0-1500-414F-B796-9D3CD1335BCC}"/>
              </a:ext>
            </a:extLst>
          </p:cNvPr>
          <p:cNvSpPr>
            <a:spLocks noChangeShapeType="1"/>
          </p:cNvSpPr>
          <p:nvPr/>
        </p:nvSpPr>
        <p:spPr bwMode="auto">
          <a:xfrm>
            <a:off x="7291388" y="26066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8" name="Line 226">
            <a:extLst>
              <a:ext uri="{FF2B5EF4-FFF2-40B4-BE49-F238E27FC236}">
                <a16:creationId xmlns:a16="http://schemas.microsoft.com/office/drawing/2014/main" id="{02532444-6D0B-9344-AB9B-0D27BA48F23D}"/>
              </a:ext>
            </a:extLst>
          </p:cNvPr>
          <p:cNvSpPr>
            <a:spLocks noChangeShapeType="1"/>
          </p:cNvSpPr>
          <p:nvPr/>
        </p:nvSpPr>
        <p:spPr bwMode="auto">
          <a:xfrm>
            <a:off x="7291388" y="27590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9" name="Line 227">
            <a:extLst>
              <a:ext uri="{FF2B5EF4-FFF2-40B4-BE49-F238E27FC236}">
                <a16:creationId xmlns:a16="http://schemas.microsoft.com/office/drawing/2014/main" id="{C93DA687-7554-C44B-B06C-B6D2F2A331C7}"/>
              </a:ext>
            </a:extLst>
          </p:cNvPr>
          <p:cNvSpPr>
            <a:spLocks noChangeShapeType="1"/>
          </p:cNvSpPr>
          <p:nvPr/>
        </p:nvSpPr>
        <p:spPr bwMode="auto">
          <a:xfrm>
            <a:off x="7291388" y="29114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0" name="Line 228">
            <a:extLst>
              <a:ext uri="{FF2B5EF4-FFF2-40B4-BE49-F238E27FC236}">
                <a16:creationId xmlns:a16="http://schemas.microsoft.com/office/drawing/2014/main" id="{518A8E14-7549-564E-A9C6-138F6883BEC2}"/>
              </a:ext>
            </a:extLst>
          </p:cNvPr>
          <p:cNvSpPr>
            <a:spLocks noChangeShapeType="1"/>
          </p:cNvSpPr>
          <p:nvPr/>
        </p:nvSpPr>
        <p:spPr bwMode="auto">
          <a:xfrm>
            <a:off x="7138988" y="31400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1" name="Line 229">
            <a:extLst>
              <a:ext uri="{FF2B5EF4-FFF2-40B4-BE49-F238E27FC236}">
                <a16:creationId xmlns:a16="http://schemas.microsoft.com/office/drawing/2014/main" id="{037E55E9-6F2C-D84C-BB25-8DFD95EA598D}"/>
              </a:ext>
            </a:extLst>
          </p:cNvPr>
          <p:cNvSpPr>
            <a:spLocks noChangeShapeType="1"/>
          </p:cNvSpPr>
          <p:nvPr/>
        </p:nvSpPr>
        <p:spPr bwMode="auto">
          <a:xfrm>
            <a:off x="7138988" y="32162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2" name="Line 230">
            <a:extLst>
              <a:ext uri="{FF2B5EF4-FFF2-40B4-BE49-F238E27FC236}">
                <a16:creationId xmlns:a16="http://schemas.microsoft.com/office/drawing/2014/main" id="{DC7009FF-FCEE-3740-AA16-E2A809F1DFC2}"/>
              </a:ext>
            </a:extLst>
          </p:cNvPr>
          <p:cNvSpPr>
            <a:spLocks noChangeShapeType="1"/>
          </p:cNvSpPr>
          <p:nvPr/>
        </p:nvSpPr>
        <p:spPr bwMode="auto">
          <a:xfrm>
            <a:off x="7291388" y="32162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3" name="Line 231">
            <a:extLst>
              <a:ext uri="{FF2B5EF4-FFF2-40B4-BE49-F238E27FC236}">
                <a16:creationId xmlns:a16="http://schemas.microsoft.com/office/drawing/2014/main" id="{D1A174A7-0426-9A4E-9CFA-2065C8A3090B}"/>
              </a:ext>
            </a:extLst>
          </p:cNvPr>
          <p:cNvSpPr>
            <a:spLocks noChangeShapeType="1"/>
          </p:cNvSpPr>
          <p:nvPr/>
        </p:nvSpPr>
        <p:spPr bwMode="auto">
          <a:xfrm>
            <a:off x="7596188" y="33686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4" name="Line 232">
            <a:extLst>
              <a:ext uri="{FF2B5EF4-FFF2-40B4-BE49-F238E27FC236}">
                <a16:creationId xmlns:a16="http://schemas.microsoft.com/office/drawing/2014/main" id="{8D00C908-05FB-0045-8581-0C068F84FEEA}"/>
              </a:ext>
            </a:extLst>
          </p:cNvPr>
          <p:cNvSpPr>
            <a:spLocks noChangeShapeType="1"/>
          </p:cNvSpPr>
          <p:nvPr/>
        </p:nvSpPr>
        <p:spPr bwMode="auto">
          <a:xfrm>
            <a:off x="7596188" y="35210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35" name="Group 233">
            <a:extLst>
              <a:ext uri="{FF2B5EF4-FFF2-40B4-BE49-F238E27FC236}">
                <a16:creationId xmlns:a16="http://schemas.microsoft.com/office/drawing/2014/main" id="{1939F4BF-8DA3-DF45-9D1E-A049A1F4CF8C}"/>
              </a:ext>
            </a:extLst>
          </p:cNvPr>
          <p:cNvGrpSpPr>
            <a:grpSpLocks/>
          </p:cNvGrpSpPr>
          <p:nvPr/>
        </p:nvGrpSpPr>
        <p:grpSpPr bwMode="auto">
          <a:xfrm>
            <a:off x="7367588" y="2073275"/>
            <a:ext cx="76200" cy="762000"/>
            <a:chOff x="1296" y="1488"/>
            <a:chExt cx="48" cy="480"/>
          </a:xfrm>
        </p:grpSpPr>
        <p:sp>
          <p:nvSpPr>
            <p:cNvPr id="236" name="Line 234">
              <a:extLst>
                <a:ext uri="{FF2B5EF4-FFF2-40B4-BE49-F238E27FC236}">
                  <a16:creationId xmlns:a16="http://schemas.microsoft.com/office/drawing/2014/main" id="{A9422724-047E-EB43-9D92-B320C97D52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968"/>
              <a:ext cx="48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7" name="Line 235">
              <a:extLst>
                <a:ext uri="{FF2B5EF4-FFF2-40B4-BE49-F238E27FC236}">
                  <a16:creationId xmlns:a16="http://schemas.microsoft.com/office/drawing/2014/main" id="{E500C1F6-3354-4140-B297-D890C86CF8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44" y="1488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38" name="Group 236">
            <a:extLst>
              <a:ext uri="{FF2B5EF4-FFF2-40B4-BE49-F238E27FC236}">
                <a16:creationId xmlns:a16="http://schemas.microsoft.com/office/drawing/2014/main" id="{B473B661-572E-564D-99CD-098200B01BB5}"/>
              </a:ext>
            </a:extLst>
          </p:cNvPr>
          <p:cNvGrpSpPr>
            <a:grpSpLocks/>
          </p:cNvGrpSpPr>
          <p:nvPr/>
        </p:nvGrpSpPr>
        <p:grpSpPr bwMode="auto">
          <a:xfrm>
            <a:off x="2185988" y="3444875"/>
            <a:ext cx="152400" cy="762000"/>
            <a:chOff x="1488" y="2352"/>
            <a:chExt cx="96" cy="480"/>
          </a:xfrm>
        </p:grpSpPr>
        <p:sp>
          <p:nvSpPr>
            <p:cNvPr id="239" name="Line 237">
              <a:extLst>
                <a:ext uri="{FF2B5EF4-FFF2-40B4-BE49-F238E27FC236}">
                  <a16:creationId xmlns:a16="http://schemas.microsoft.com/office/drawing/2014/main" id="{9A9A5C60-74B7-C34B-BC5E-A1700AD63E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88" y="2352"/>
              <a:ext cx="9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0" name="Line 238">
              <a:extLst>
                <a:ext uri="{FF2B5EF4-FFF2-40B4-BE49-F238E27FC236}">
                  <a16:creationId xmlns:a16="http://schemas.microsoft.com/office/drawing/2014/main" id="{7513E1B9-85F1-B148-B744-F10DEF9F10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4" y="2352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41" name="Group 239">
            <a:extLst>
              <a:ext uri="{FF2B5EF4-FFF2-40B4-BE49-F238E27FC236}">
                <a16:creationId xmlns:a16="http://schemas.microsoft.com/office/drawing/2014/main" id="{CEED6620-A2D6-A94C-8820-1DBF8AD35B68}"/>
              </a:ext>
            </a:extLst>
          </p:cNvPr>
          <p:cNvGrpSpPr>
            <a:grpSpLocks/>
          </p:cNvGrpSpPr>
          <p:nvPr/>
        </p:nvGrpSpPr>
        <p:grpSpPr bwMode="auto">
          <a:xfrm>
            <a:off x="2871788" y="3444875"/>
            <a:ext cx="152400" cy="762000"/>
            <a:chOff x="1488" y="2352"/>
            <a:chExt cx="96" cy="480"/>
          </a:xfrm>
        </p:grpSpPr>
        <p:sp>
          <p:nvSpPr>
            <p:cNvPr id="242" name="Line 240">
              <a:extLst>
                <a:ext uri="{FF2B5EF4-FFF2-40B4-BE49-F238E27FC236}">
                  <a16:creationId xmlns:a16="http://schemas.microsoft.com/office/drawing/2014/main" id="{8B458C0D-D79B-B94E-98B6-5D07DB5022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88" y="2352"/>
              <a:ext cx="9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3" name="Line 241">
              <a:extLst>
                <a:ext uri="{FF2B5EF4-FFF2-40B4-BE49-F238E27FC236}">
                  <a16:creationId xmlns:a16="http://schemas.microsoft.com/office/drawing/2014/main" id="{AD3E0B93-FC91-4648-85F6-590F58F343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4" y="2352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44" name="Group 242">
            <a:extLst>
              <a:ext uri="{FF2B5EF4-FFF2-40B4-BE49-F238E27FC236}">
                <a16:creationId xmlns:a16="http://schemas.microsoft.com/office/drawing/2014/main" id="{59734F99-09E0-0B49-97B5-394B54853478}"/>
              </a:ext>
            </a:extLst>
          </p:cNvPr>
          <p:cNvGrpSpPr>
            <a:grpSpLocks/>
          </p:cNvGrpSpPr>
          <p:nvPr/>
        </p:nvGrpSpPr>
        <p:grpSpPr bwMode="auto">
          <a:xfrm>
            <a:off x="3557588" y="3444875"/>
            <a:ext cx="152400" cy="762000"/>
            <a:chOff x="1488" y="2352"/>
            <a:chExt cx="96" cy="480"/>
          </a:xfrm>
        </p:grpSpPr>
        <p:sp>
          <p:nvSpPr>
            <p:cNvPr id="245" name="Line 243">
              <a:extLst>
                <a:ext uri="{FF2B5EF4-FFF2-40B4-BE49-F238E27FC236}">
                  <a16:creationId xmlns:a16="http://schemas.microsoft.com/office/drawing/2014/main" id="{24C758C2-7E04-CC43-8A18-2FD8A70D11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88" y="2352"/>
              <a:ext cx="9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" name="Line 244">
              <a:extLst>
                <a:ext uri="{FF2B5EF4-FFF2-40B4-BE49-F238E27FC236}">
                  <a16:creationId xmlns:a16="http://schemas.microsoft.com/office/drawing/2014/main" id="{78FA64AF-76A1-634D-881D-30C17E51FC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4" y="2352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47" name="Group 245">
            <a:extLst>
              <a:ext uri="{FF2B5EF4-FFF2-40B4-BE49-F238E27FC236}">
                <a16:creationId xmlns:a16="http://schemas.microsoft.com/office/drawing/2014/main" id="{4C3FAFD3-C658-CE46-BE7F-C861C32329C1}"/>
              </a:ext>
            </a:extLst>
          </p:cNvPr>
          <p:cNvGrpSpPr>
            <a:grpSpLocks/>
          </p:cNvGrpSpPr>
          <p:nvPr/>
        </p:nvGrpSpPr>
        <p:grpSpPr bwMode="auto">
          <a:xfrm>
            <a:off x="4243388" y="3444875"/>
            <a:ext cx="152400" cy="762000"/>
            <a:chOff x="1488" y="2352"/>
            <a:chExt cx="96" cy="480"/>
          </a:xfrm>
        </p:grpSpPr>
        <p:sp>
          <p:nvSpPr>
            <p:cNvPr id="248" name="Line 246">
              <a:extLst>
                <a:ext uri="{FF2B5EF4-FFF2-40B4-BE49-F238E27FC236}">
                  <a16:creationId xmlns:a16="http://schemas.microsoft.com/office/drawing/2014/main" id="{CDB01F91-7964-B841-9869-D23BF75B7D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88" y="2352"/>
              <a:ext cx="9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9" name="Line 247">
              <a:extLst>
                <a:ext uri="{FF2B5EF4-FFF2-40B4-BE49-F238E27FC236}">
                  <a16:creationId xmlns:a16="http://schemas.microsoft.com/office/drawing/2014/main" id="{4B87DB7D-38FF-944A-B420-7E4372FFE4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4" y="2352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0" name="Group 248">
            <a:extLst>
              <a:ext uri="{FF2B5EF4-FFF2-40B4-BE49-F238E27FC236}">
                <a16:creationId xmlns:a16="http://schemas.microsoft.com/office/drawing/2014/main" id="{9018D351-E5A5-9A44-A2B4-F44DB0FD8DA0}"/>
              </a:ext>
            </a:extLst>
          </p:cNvPr>
          <p:cNvGrpSpPr>
            <a:grpSpLocks/>
          </p:cNvGrpSpPr>
          <p:nvPr/>
        </p:nvGrpSpPr>
        <p:grpSpPr bwMode="auto">
          <a:xfrm>
            <a:off x="4929188" y="3444875"/>
            <a:ext cx="152400" cy="762000"/>
            <a:chOff x="1488" y="2352"/>
            <a:chExt cx="96" cy="480"/>
          </a:xfrm>
        </p:grpSpPr>
        <p:sp>
          <p:nvSpPr>
            <p:cNvPr id="251" name="Line 249">
              <a:extLst>
                <a:ext uri="{FF2B5EF4-FFF2-40B4-BE49-F238E27FC236}">
                  <a16:creationId xmlns:a16="http://schemas.microsoft.com/office/drawing/2014/main" id="{5B57CDA5-8363-6447-8888-C130CA4F45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88" y="2352"/>
              <a:ext cx="9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2" name="Line 250">
              <a:extLst>
                <a:ext uri="{FF2B5EF4-FFF2-40B4-BE49-F238E27FC236}">
                  <a16:creationId xmlns:a16="http://schemas.microsoft.com/office/drawing/2014/main" id="{77B36352-1C53-224F-B948-D77CA3DD1D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4" y="2352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3" name="Group 251">
            <a:extLst>
              <a:ext uri="{FF2B5EF4-FFF2-40B4-BE49-F238E27FC236}">
                <a16:creationId xmlns:a16="http://schemas.microsoft.com/office/drawing/2014/main" id="{0D3810DF-0632-ED4D-883A-90F7853AA900}"/>
              </a:ext>
            </a:extLst>
          </p:cNvPr>
          <p:cNvGrpSpPr>
            <a:grpSpLocks/>
          </p:cNvGrpSpPr>
          <p:nvPr/>
        </p:nvGrpSpPr>
        <p:grpSpPr bwMode="auto">
          <a:xfrm>
            <a:off x="5614988" y="3444875"/>
            <a:ext cx="152400" cy="762000"/>
            <a:chOff x="1488" y="2352"/>
            <a:chExt cx="96" cy="480"/>
          </a:xfrm>
        </p:grpSpPr>
        <p:sp>
          <p:nvSpPr>
            <p:cNvPr id="254" name="Line 252">
              <a:extLst>
                <a:ext uri="{FF2B5EF4-FFF2-40B4-BE49-F238E27FC236}">
                  <a16:creationId xmlns:a16="http://schemas.microsoft.com/office/drawing/2014/main" id="{03C662DD-AC9D-EC49-82BC-FEBC612A29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88" y="2352"/>
              <a:ext cx="9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" name="Line 253">
              <a:extLst>
                <a:ext uri="{FF2B5EF4-FFF2-40B4-BE49-F238E27FC236}">
                  <a16:creationId xmlns:a16="http://schemas.microsoft.com/office/drawing/2014/main" id="{6823C89D-E695-4B48-82E9-2CBF658DB1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4" y="2352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6" name="Group 254">
            <a:extLst>
              <a:ext uri="{FF2B5EF4-FFF2-40B4-BE49-F238E27FC236}">
                <a16:creationId xmlns:a16="http://schemas.microsoft.com/office/drawing/2014/main" id="{0B52CEE0-E886-0741-BACE-E94F5C770FFF}"/>
              </a:ext>
            </a:extLst>
          </p:cNvPr>
          <p:cNvGrpSpPr>
            <a:grpSpLocks/>
          </p:cNvGrpSpPr>
          <p:nvPr/>
        </p:nvGrpSpPr>
        <p:grpSpPr bwMode="auto">
          <a:xfrm>
            <a:off x="6300788" y="3444875"/>
            <a:ext cx="152400" cy="762000"/>
            <a:chOff x="1488" y="2352"/>
            <a:chExt cx="96" cy="480"/>
          </a:xfrm>
        </p:grpSpPr>
        <p:sp>
          <p:nvSpPr>
            <p:cNvPr id="257" name="Line 255">
              <a:extLst>
                <a:ext uri="{FF2B5EF4-FFF2-40B4-BE49-F238E27FC236}">
                  <a16:creationId xmlns:a16="http://schemas.microsoft.com/office/drawing/2014/main" id="{4A5FEE3B-B551-4F4B-AAFF-F6D5162FF5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88" y="2352"/>
              <a:ext cx="9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8" name="Line 256">
              <a:extLst>
                <a:ext uri="{FF2B5EF4-FFF2-40B4-BE49-F238E27FC236}">
                  <a16:creationId xmlns:a16="http://schemas.microsoft.com/office/drawing/2014/main" id="{BF1A65EB-7987-894A-BE20-DB6E2C3B5C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4" y="2352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9" name="Group 257">
            <a:extLst>
              <a:ext uri="{FF2B5EF4-FFF2-40B4-BE49-F238E27FC236}">
                <a16:creationId xmlns:a16="http://schemas.microsoft.com/office/drawing/2014/main" id="{06817FDA-ABB2-0348-9FCB-25FB90E42ECA}"/>
              </a:ext>
            </a:extLst>
          </p:cNvPr>
          <p:cNvGrpSpPr>
            <a:grpSpLocks/>
          </p:cNvGrpSpPr>
          <p:nvPr/>
        </p:nvGrpSpPr>
        <p:grpSpPr bwMode="auto">
          <a:xfrm>
            <a:off x="6986588" y="3444875"/>
            <a:ext cx="152400" cy="762000"/>
            <a:chOff x="1488" y="2352"/>
            <a:chExt cx="96" cy="480"/>
          </a:xfrm>
        </p:grpSpPr>
        <p:sp>
          <p:nvSpPr>
            <p:cNvPr id="260" name="Line 258">
              <a:extLst>
                <a:ext uri="{FF2B5EF4-FFF2-40B4-BE49-F238E27FC236}">
                  <a16:creationId xmlns:a16="http://schemas.microsoft.com/office/drawing/2014/main" id="{F1630790-B808-794F-846C-00A852ED88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88" y="2352"/>
              <a:ext cx="9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1" name="Line 259">
              <a:extLst>
                <a:ext uri="{FF2B5EF4-FFF2-40B4-BE49-F238E27FC236}">
                  <a16:creationId xmlns:a16="http://schemas.microsoft.com/office/drawing/2014/main" id="{DD76C9FB-BB53-CF45-816B-FB5AA3C39C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4" y="2352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2" name="Group 260">
            <a:extLst>
              <a:ext uri="{FF2B5EF4-FFF2-40B4-BE49-F238E27FC236}">
                <a16:creationId xmlns:a16="http://schemas.microsoft.com/office/drawing/2014/main" id="{0E0D5837-9BE2-0B47-93D8-BA30C714F64D}"/>
              </a:ext>
            </a:extLst>
          </p:cNvPr>
          <p:cNvGrpSpPr>
            <a:grpSpLocks/>
          </p:cNvGrpSpPr>
          <p:nvPr/>
        </p:nvGrpSpPr>
        <p:grpSpPr bwMode="auto">
          <a:xfrm>
            <a:off x="7672388" y="3444875"/>
            <a:ext cx="152400" cy="762000"/>
            <a:chOff x="1488" y="2352"/>
            <a:chExt cx="96" cy="480"/>
          </a:xfrm>
        </p:grpSpPr>
        <p:sp>
          <p:nvSpPr>
            <p:cNvPr id="263" name="Line 261">
              <a:extLst>
                <a:ext uri="{FF2B5EF4-FFF2-40B4-BE49-F238E27FC236}">
                  <a16:creationId xmlns:a16="http://schemas.microsoft.com/office/drawing/2014/main" id="{2B0DC374-FD89-3C4B-8BCB-839337E4A8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88" y="2352"/>
              <a:ext cx="9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4" name="Line 262">
              <a:extLst>
                <a:ext uri="{FF2B5EF4-FFF2-40B4-BE49-F238E27FC236}">
                  <a16:creationId xmlns:a16="http://schemas.microsoft.com/office/drawing/2014/main" id="{FA580D33-B73B-204F-A60E-7F2D055345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4" y="2352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5" name="Text Box 263">
            <a:extLst>
              <a:ext uri="{FF2B5EF4-FFF2-40B4-BE49-F238E27FC236}">
                <a16:creationId xmlns:a16="http://schemas.microsoft.com/office/drawing/2014/main" id="{66255882-7B41-C54A-A08D-A814BEB2E4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788" y="2382838"/>
            <a:ext cx="450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FF0000"/>
                </a:solidFill>
              </a:rPr>
              <a:t>IN</a:t>
            </a:r>
          </a:p>
        </p:txBody>
      </p:sp>
      <p:sp>
        <p:nvSpPr>
          <p:cNvPr id="266" name="Text Box 264">
            <a:extLst>
              <a:ext uri="{FF2B5EF4-FFF2-40B4-BE49-F238E27FC236}">
                <a16:creationId xmlns:a16="http://schemas.microsoft.com/office/drawing/2014/main" id="{B5136413-D698-1748-96D4-B09DA192E6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4713" y="3603625"/>
            <a:ext cx="595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en-US" sz="2000">
                <a:solidFill>
                  <a:schemeClr val="hlink"/>
                </a:solidFill>
              </a:rPr>
              <a:t>Out</a:t>
            </a:r>
          </a:p>
        </p:txBody>
      </p:sp>
      <p:grpSp>
        <p:nvGrpSpPr>
          <p:cNvPr id="267" name="Group 265">
            <a:extLst>
              <a:ext uri="{FF2B5EF4-FFF2-40B4-BE49-F238E27FC236}">
                <a16:creationId xmlns:a16="http://schemas.microsoft.com/office/drawing/2014/main" id="{8988EC9F-FCB5-774F-B449-8096049E3707}"/>
              </a:ext>
            </a:extLst>
          </p:cNvPr>
          <p:cNvGrpSpPr>
            <a:grpSpLocks/>
          </p:cNvGrpSpPr>
          <p:nvPr/>
        </p:nvGrpSpPr>
        <p:grpSpPr bwMode="auto">
          <a:xfrm>
            <a:off x="1271588" y="1997075"/>
            <a:ext cx="685800" cy="1447800"/>
            <a:chOff x="192" y="768"/>
            <a:chExt cx="432" cy="912"/>
          </a:xfrm>
        </p:grpSpPr>
        <p:sp>
          <p:nvSpPr>
            <p:cNvPr id="268" name="Rectangle 266">
              <a:extLst>
                <a:ext uri="{FF2B5EF4-FFF2-40B4-BE49-F238E27FC236}">
                  <a16:creationId xmlns:a16="http://schemas.microsoft.com/office/drawing/2014/main" id="{932DEE7C-950D-DE44-A590-332D85232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1200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" name="Line 267">
              <a:extLst>
                <a:ext uri="{FF2B5EF4-FFF2-40B4-BE49-F238E27FC236}">
                  <a16:creationId xmlns:a16="http://schemas.microsoft.com/office/drawing/2014/main" id="{74B1BABC-B6E6-554B-8DE3-BEBA137F7C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15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" name="Line 268">
              <a:extLst>
                <a:ext uri="{FF2B5EF4-FFF2-40B4-BE49-F238E27FC236}">
                  <a16:creationId xmlns:a16="http://schemas.microsoft.com/office/drawing/2014/main" id="{98099BE5-62EF-B44E-9A3E-32A47E453D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248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" name="Line 269">
              <a:extLst>
                <a:ext uri="{FF2B5EF4-FFF2-40B4-BE49-F238E27FC236}">
                  <a16:creationId xmlns:a16="http://schemas.microsoft.com/office/drawing/2014/main" id="{3A6E64FC-47DC-E547-A60C-A5DF404D36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344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2" name="Line 270">
              <a:extLst>
                <a:ext uri="{FF2B5EF4-FFF2-40B4-BE49-F238E27FC236}">
                  <a16:creationId xmlns:a16="http://schemas.microsoft.com/office/drawing/2014/main" id="{859D838C-BC97-0F4A-BDDF-D9C5C9173B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488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3" name="Line 271">
              <a:extLst>
                <a:ext uri="{FF2B5EF4-FFF2-40B4-BE49-F238E27FC236}">
                  <a16:creationId xmlns:a16="http://schemas.microsoft.com/office/drawing/2014/main" id="{2E3F2FF5-3722-A943-8939-6E7CEAEA3B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536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4" name="Line 272">
              <a:extLst>
                <a:ext uri="{FF2B5EF4-FFF2-40B4-BE49-F238E27FC236}">
                  <a16:creationId xmlns:a16="http://schemas.microsoft.com/office/drawing/2014/main" id="{15463751-F2C2-9F41-B24A-9AD56AEF74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536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5" name="Line 273">
              <a:extLst>
                <a:ext uri="{FF2B5EF4-FFF2-40B4-BE49-F238E27FC236}">
                  <a16:creationId xmlns:a16="http://schemas.microsoft.com/office/drawing/2014/main" id="{58E6BB94-3FB9-4244-845C-8A2EE138C0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1296"/>
              <a:ext cx="4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" name="Line 274">
              <a:extLst>
                <a:ext uri="{FF2B5EF4-FFF2-40B4-BE49-F238E27FC236}">
                  <a16:creationId xmlns:a16="http://schemas.microsoft.com/office/drawing/2014/main" id="{E68B477B-DF8B-0440-86FA-1FBECD5331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4" y="816"/>
              <a:ext cx="0" cy="48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77" name="Group 275">
              <a:extLst>
                <a:ext uri="{FF2B5EF4-FFF2-40B4-BE49-F238E27FC236}">
                  <a16:creationId xmlns:a16="http://schemas.microsoft.com/office/drawing/2014/main" id="{9F65CCC3-4316-BC48-8CD7-B5E136BB2E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" y="768"/>
              <a:ext cx="432" cy="96"/>
              <a:chOff x="912" y="1440"/>
              <a:chExt cx="432" cy="96"/>
            </a:xfrm>
          </p:grpSpPr>
          <p:grpSp>
            <p:nvGrpSpPr>
              <p:cNvPr id="278" name="Group 276">
                <a:extLst>
                  <a:ext uri="{FF2B5EF4-FFF2-40B4-BE49-F238E27FC236}">
                    <a16:creationId xmlns:a16="http://schemas.microsoft.com/office/drawing/2014/main" id="{96307089-0D2F-554D-9762-69BD485CFF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60" y="1440"/>
                <a:ext cx="146" cy="96"/>
                <a:chOff x="1008" y="1440"/>
                <a:chExt cx="146" cy="96"/>
              </a:xfrm>
            </p:grpSpPr>
            <p:sp>
              <p:nvSpPr>
                <p:cNvPr id="287" name="Line 277">
                  <a:extLst>
                    <a:ext uri="{FF2B5EF4-FFF2-40B4-BE49-F238E27FC236}">
                      <a16:creationId xmlns:a16="http://schemas.microsoft.com/office/drawing/2014/main" id="{EC4E0B0A-77BA-0F47-BEA3-EFD4266332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" name="Line 278">
                  <a:extLst>
                    <a:ext uri="{FF2B5EF4-FFF2-40B4-BE49-F238E27FC236}">
                      <a16:creationId xmlns:a16="http://schemas.microsoft.com/office/drawing/2014/main" id="{D51D7C76-4133-FE4B-98F7-CE318B5167B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" name="Line 279">
                  <a:extLst>
                    <a:ext uri="{FF2B5EF4-FFF2-40B4-BE49-F238E27FC236}">
                      <a16:creationId xmlns:a16="http://schemas.microsoft.com/office/drawing/2014/main" id="{E92123A5-3FCB-D94E-ADD2-E4AF64507CB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0" name="Oval 280">
                  <a:extLst>
                    <a:ext uri="{FF2B5EF4-FFF2-40B4-BE49-F238E27FC236}">
                      <a16:creationId xmlns:a16="http://schemas.microsoft.com/office/drawing/2014/main" id="{8D2A51D4-3539-6645-B5F3-0FD5F21FC3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79" name="Group 281">
                <a:extLst>
                  <a:ext uri="{FF2B5EF4-FFF2-40B4-BE49-F238E27FC236}">
                    <a16:creationId xmlns:a16="http://schemas.microsoft.com/office/drawing/2014/main" id="{9A1AD5EF-E893-444A-94BF-539F909A8CF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52" y="1440"/>
                <a:ext cx="146" cy="96"/>
                <a:chOff x="1008" y="1440"/>
                <a:chExt cx="146" cy="96"/>
              </a:xfrm>
            </p:grpSpPr>
            <p:sp>
              <p:nvSpPr>
                <p:cNvPr id="283" name="Line 282">
                  <a:extLst>
                    <a:ext uri="{FF2B5EF4-FFF2-40B4-BE49-F238E27FC236}">
                      <a16:creationId xmlns:a16="http://schemas.microsoft.com/office/drawing/2014/main" id="{2B229794-EEA9-7D4F-9E6B-B0374CB71B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4" name="Line 283">
                  <a:extLst>
                    <a:ext uri="{FF2B5EF4-FFF2-40B4-BE49-F238E27FC236}">
                      <a16:creationId xmlns:a16="http://schemas.microsoft.com/office/drawing/2014/main" id="{0B2BD143-287C-A14A-87FD-2FB7037FC1B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5" name="Line 284">
                  <a:extLst>
                    <a:ext uri="{FF2B5EF4-FFF2-40B4-BE49-F238E27FC236}">
                      <a16:creationId xmlns:a16="http://schemas.microsoft.com/office/drawing/2014/main" id="{58B2871B-C204-B34E-9BF9-23900E02EEA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6" name="Oval 285">
                  <a:extLst>
                    <a:ext uri="{FF2B5EF4-FFF2-40B4-BE49-F238E27FC236}">
                      <a16:creationId xmlns:a16="http://schemas.microsoft.com/office/drawing/2014/main" id="{0946E28F-AD9C-3943-B3C2-5086D9D1D5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80" name="Line 286">
                <a:extLst>
                  <a:ext uri="{FF2B5EF4-FFF2-40B4-BE49-F238E27FC236}">
                    <a16:creationId xmlns:a16="http://schemas.microsoft.com/office/drawing/2014/main" id="{CF16CD42-2EED-134A-A283-D49DD6964D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04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1" name="Line 287">
                <a:extLst>
                  <a:ext uri="{FF2B5EF4-FFF2-40B4-BE49-F238E27FC236}">
                    <a16:creationId xmlns:a16="http://schemas.microsoft.com/office/drawing/2014/main" id="{2D4095DB-7136-C442-A8DA-58FF4562B9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6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" name="Line 288">
                <a:extLst>
                  <a:ext uri="{FF2B5EF4-FFF2-40B4-BE49-F238E27FC236}">
                    <a16:creationId xmlns:a16="http://schemas.microsoft.com/office/drawing/2014/main" id="{52556D98-6FAE-F14D-A07B-EACC8F9CA6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12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91" name="Line 289">
            <a:extLst>
              <a:ext uri="{FF2B5EF4-FFF2-40B4-BE49-F238E27FC236}">
                <a16:creationId xmlns:a16="http://schemas.microsoft.com/office/drawing/2014/main" id="{EB9650D9-3A18-7946-B31C-AF63E6A37907}"/>
              </a:ext>
            </a:extLst>
          </p:cNvPr>
          <p:cNvSpPr>
            <a:spLocks noChangeShapeType="1"/>
          </p:cNvSpPr>
          <p:nvPr/>
        </p:nvSpPr>
        <p:spPr bwMode="auto">
          <a:xfrm>
            <a:off x="2490788" y="30638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2" name="Line 290">
            <a:extLst>
              <a:ext uri="{FF2B5EF4-FFF2-40B4-BE49-F238E27FC236}">
                <a16:creationId xmlns:a16="http://schemas.microsoft.com/office/drawing/2014/main" id="{E1F803A5-9562-844B-9125-78CC7877D21E}"/>
              </a:ext>
            </a:extLst>
          </p:cNvPr>
          <p:cNvSpPr>
            <a:spLocks noChangeShapeType="1"/>
          </p:cNvSpPr>
          <p:nvPr/>
        </p:nvSpPr>
        <p:spPr bwMode="auto">
          <a:xfrm>
            <a:off x="2795588" y="30638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3" name="Line 291">
            <a:extLst>
              <a:ext uri="{FF2B5EF4-FFF2-40B4-BE49-F238E27FC236}">
                <a16:creationId xmlns:a16="http://schemas.microsoft.com/office/drawing/2014/main" id="{C98D4269-9B03-C742-9E17-D686AB1351EF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6588" y="30638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4" name="Line 292">
            <a:extLst>
              <a:ext uri="{FF2B5EF4-FFF2-40B4-BE49-F238E27FC236}">
                <a16:creationId xmlns:a16="http://schemas.microsoft.com/office/drawing/2014/main" id="{40D1E818-F102-0B42-B6A5-03D6824AD54C}"/>
              </a:ext>
            </a:extLst>
          </p:cNvPr>
          <p:cNvSpPr>
            <a:spLocks noChangeShapeType="1"/>
          </p:cNvSpPr>
          <p:nvPr/>
        </p:nvSpPr>
        <p:spPr bwMode="auto">
          <a:xfrm>
            <a:off x="3481388" y="30638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5" name="Line 293">
            <a:extLst>
              <a:ext uri="{FF2B5EF4-FFF2-40B4-BE49-F238E27FC236}">
                <a16:creationId xmlns:a16="http://schemas.microsoft.com/office/drawing/2014/main" id="{7A3E8001-EE2C-FC48-8B36-D4E137F02E12}"/>
              </a:ext>
            </a:extLst>
          </p:cNvPr>
          <p:cNvSpPr>
            <a:spLocks noChangeShapeType="1"/>
          </p:cNvSpPr>
          <p:nvPr/>
        </p:nvSpPr>
        <p:spPr bwMode="auto">
          <a:xfrm>
            <a:off x="3862388" y="30638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6" name="Line 294">
            <a:extLst>
              <a:ext uri="{FF2B5EF4-FFF2-40B4-BE49-F238E27FC236}">
                <a16:creationId xmlns:a16="http://schemas.microsoft.com/office/drawing/2014/main" id="{95AC815B-D2AF-AA4F-B5C4-0CCAA2FD1F35}"/>
              </a:ext>
            </a:extLst>
          </p:cNvPr>
          <p:cNvSpPr>
            <a:spLocks noChangeShapeType="1"/>
          </p:cNvSpPr>
          <p:nvPr/>
        </p:nvSpPr>
        <p:spPr bwMode="auto">
          <a:xfrm>
            <a:off x="4167188" y="30638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" name="Line 295">
            <a:extLst>
              <a:ext uri="{FF2B5EF4-FFF2-40B4-BE49-F238E27FC236}">
                <a16:creationId xmlns:a16="http://schemas.microsoft.com/office/drawing/2014/main" id="{55C7C80B-BB10-0245-B1A6-EDD60978711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48188" y="30638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8" name="Line 296">
            <a:extLst>
              <a:ext uri="{FF2B5EF4-FFF2-40B4-BE49-F238E27FC236}">
                <a16:creationId xmlns:a16="http://schemas.microsoft.com/office/drawing/2014/main" id="{D86D42AF-989D-2D42-B175-00498A4E4EE7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2988" y="30638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" name="Line 297">
            <a:extLst>
              <a:ext uri="{FF2B5EF4-FFF2-40B4-BE49-F238E27FC236}">
                <a16:creationId xmlns:a16="http://schemas.microsoft.com/office/drawing/2014/main" id="{6AF0E020-CD42-084C-ABCF-1C3F52501A98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3988" y="30638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" name="Line 298">
            <a:extLst>
              <a:ext uri="{FF2B5EF4-FFF2-40B4-BE49-F238E27FC236}">
                <a16:creationId xmlns:a16="http://schemas.microsoft.com/office/drawing/2014/main" id="{3FB7A85E-E11D-9F4C-951E-1AE3FEDF0F07}"/>
              </a:ext>
            </a:extLst>
          </p:cNvPr>
          <p:cNvSpPr>
            <a:spLocks noChangeShapeType="1"/>
          </p:cNvSpPr>
          <p:nvPr/>
        </p:nvSpPr>
        <p:spPr bwMode="auto">
          <a:xfrm>
            <a:off x="5538788" y="30638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" name="Line 299">
            <a:extLst>
              <a:ext uri="{FF2B5EF4-FFF2-40B4-BE49-F238E27FC236}">
                <a16:creationId xmlns:a16="http://schemas.microsoft.com/office/drawing/2014/main" id="{EBA329BE-E1CB-714B-B809-EA0AD55F0C92}"/>
              </a:ext>
            </a:extLst>
          </p:cNvPr>
          <p:cNvSpPr>
            <a:spLocks noChangeShapeType="1"/>
          </p:cNvSpPr>
          <p:nvPr/>
        </p:nvSpPr>
        <p:spPr bwMode="auto">
          <a:xfrm>
            <a:off x="5919788" y="30638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2" name="Line 300">
            <a:extLst>
              <a:ext uri="{FF2B5EF4-FFF2-40B4-BE49-F238E27FC236}">
                <a16:creationId xmlns:a16="http://schemas.microsoft.com/office/drawing/2014/main" id="{D29EB73B-8750-A24B-8499-31694ADCB3CB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4588" y="30638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3" name="Line 301">
            <a:extLst>
              <a:ext uri="{FF2B5EF4-FFF2-40B4-BE49-F238E27FC236}">
                <a16:creationId xmlns:a16="http://schemas.microsoft.com/office/drawing/2014/main" id="{75B0024B-9607-D646-A385-60F2EAC4B7FB}"/>
              </a:ext>
            </a:extLst>
          </p:cNvPr>
          <p:cNvSpPr>
            <a:spLocks noChangeShapeType="1"/>
          </p:cNvSpPr>
          <p:nvPr/>
        </p:nvSpPr>
        <p:spPr bwMode="auto">
          <a:xfrm>
            <a:off x="6605588" y="30638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" name="Line 302">
            <a:extLst>
              <a:ext uri="{FF2B5EF4-FFF2-40B4-BE49-F238E27FC236}">
                <a16:creationId xmlns:a16="http://schemas.microsoft.com/office/drawing/2014/main" id="{0E31F064-6A89-EB4F-AE8B-870C7A51CFA2}"/>
              </a:ext>
            </a:extLst>
          </p:cNvPr>
          <p:cNvSpPr>
            <a:spLocks noChangeShapeType="1"/>
          </p:cNvSpPr>
          <p:nvPr/>
        </p:nvSpPr>
        <p:spPr bwMode="auto">
          <a:xfrm>
            <a:off x="6910388" y="30638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5" name="Line 303">
            <a:extLst>
              <a:ext uri="{FF2B5EF4-FFF2-40B4-BE49-F238E27FC236}">
                <a16:creationId xmlns:a16="http://schemas.microsoft.com/office/drawing/2014/main" id="{14A548DB-0DF0-BE43-AD3B-922D5DB54539}"/>
              </a:ext>
            </a:extLst>
          </p:cNvPr>
          <p:cNvSpPr>
            <a:spLocks noChangeShapeType="1"/>
          </p:cNvSpPr>
          <p:nvPr/>
        </p:nvSpPr>
        <p:spPr bwMode="auto">
          <a:xfrm>
            <a:off x="7291388" y="30638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6" name="Line 304">
            <a:extLst>
              <a:ext uri="{FF2B5EF4-FFF2-40B4-BE49-F238E27FC236}">
                <a16:creationId xmlns:a16="http://schemas.microsoft.com/office/drawing/2014/main" id="{17225D65-B254-354E-94F0-48CEA57EAEEA}"/>
              </a:ext>
            </a:extLst>
          </p:cNvPr>
          <p:cNvSpPr>
            <a:spLocks noChangeShapeType="1"/>
          </p:cNvSpPr>
          <p:nvPr/>
        </p:nvSpPr>
        <p:spPr bwMode="auto">
          <a:xfrm>
            <a:off x="7596188" y="30638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07" name="Group 305">
            <a:extLst>
              <a:ext uri="{FF2B5EF4-FFF2-40B4-BE49-F238E27FC236}">
                <a16:creationId xmlns:a16="http://schemas.microsoft.com/office/drawing/2014/main" id="{08A20ECD-44BD-2D4B-8B42-E6E4665C9D55}"/>
              </a:ext>
            </a:extLst>
          </p:cNvPr>
          <p:cNvGrpSpPr>
            <a:grpSpLocks/>
          </p:cNvGrpSpPr>
          <p:nvPr/>
        </p:nvGrpSpPr>
        <p:grpSpPr bwMode="auto">
          <a:xfrm>
            <a:off x="1957388" y="1997075"/>
            <a:ext cx="685800" cy="1447800"/>
            <a:chOff x="192" y="768"/>
            <a:chExt cx="432" cy="912"/>
          </a:xfrm>
        </p:grpSpPr>
        <p:sp>
          <p:nvSpPr>
            <p:cNvPr id="308" name="Rectangle 306">
              <a:extLst>
                <a:ext uri="{FF2B5EF4-FFF2-40B4-BE49-F238E27FC236}">
                  <a16:creationId xmlns:a16="http://schemas.microsoft.com/office/drawing/2014/main" id="{E347AD3D-CC1A-D14C-81C9-3FD15A914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1200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" name="Line 307">
              <a:extLst>
                <a:ext uri="{FF2B5EF4-FFF2-40B4-BE49-F238E27FC236}">
                  <a16:creationId xmlns:a16="http://schemas.microsoft.com/office/drawing/2014/main" id="{13A8F52E-BB48-DB49-9BB7-ACF8B253FC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15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" name="Line 308">
              <a:extLst>
                <a:ext uri="{FF2B5EF4-FFF2-40B4-BE49-F238E27FC236}">
                  <a16:creationId xmlns:a16="http://schemas.microsoft.com/office/drawing/2014/main" id="{203CDDB9-FD6C-E34B-9B71-7CFAD8F2CA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248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1" name="Line 309">
              <a:extLst>
                <a:ext uri="{FF2B5EF4-FFF2-40B4-BE49-F238E27FC236}">
                  <a16:creationId xmlns:a16="http://schemas.microsoft.com/office/drawing/2014/main" id="{697C3E51-5217-4846-A987-7E0396305A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344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2" name="Line 310">
              <a:extLst>
                <a:ext uri="{FF2B5EF4-FFF2-40B4-BE49-F238E27FC236}">
                  <a16:creationId xmlns:a16="http://schemas.microsoft.com/office/drawing/2014/main" id="{92E82529-0558-5143-A265-0CAEFD2A3C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488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3" name="Line 311">
              <a:extLst>
                <a:ext uri="{FF2B5EF4-FFF2-40B4-BE49-F238E27FC236}">
                  <a16:creationId xmlns:a16="http://schemas.microsoft.com/office/drawing/2014/main" id="{2E4E1FD5-DA87-514D-8291-0C6ECA14F9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536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4" name="Line 312">
              <a:extLst>
                <a:ext uri="{FF2B5EF4-FFF2-40B4-BE49-F238E27FC236}">
                  <a16:creationId xmlns:a16="http://schemas.microsoft.com/office/drawing/2014/main" id="{AAC3B06D-4990-A547-9A40-5EAFDD559A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536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5" name="Line 313">
              <a:extLst>
                <a:ext uri="{FF2B5EF4-FFF2-40B4-BE49-F238E27FC236}">
                  <a16:creationId xmlns:a16="http://schemas.microsoft.com/office/drawing/2014/main" id="{573DF63A-ED63-274B-8911-D44580195F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1296"/>
              <a:ext cx="4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6" name="Line 314">
              <a:extLst>
                <a:ext uri="{FF2B5EF4-FFF2-40B4-BE49-F238E27FC236}">
                  <a16:creationId xmlns:a16="http://schemas.microsoft.com/office/drawing/2014/main" id="{E73AA30D-DC6C-3C44-B102-E38FC710B8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4" y="816"/>
              <a:ext cx="0" cy="48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7" name="Group 315">
              <a:extLst>
                <a:ext uri="{FF2B5EF4-FFF2-40B4-BE49-F238E27FC236}">
                  <a16:creationId xmlns:a16="http://schemas.microsoft.com/office/drawing/2014/main" id="{10994454-90FA-DD47-84AA-5ACB34444B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" y="768"/>
              <a:ext cx="432" cy="96"/>
              <a:chOff x="912" y="1440"/>
              <a:chExt cx="432" cy="96"/>
            </a:xfrm>
          </p:grpSpPr>
          <p:grpSp>
            <p:nvGrpSpPr>
              <p:cNvPr id="318" name="Group 316">
                <a:extLst>
                  <a:ext uri="{FF2B5EF4-FFF2-40B4-BE49-F238E27FC236}">
                    <a16:creationId xmlns:a16="http://schemas.microsoft.com/office/drawing/2014/main" id="{850A7807-8D32-824A-9323-417E2018F6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60" y="1440"/>
                <a:ext cx="146" cy="96"/>
                <a:chOff x="1008" y="1440"/>
                <a:chExt cx="146" cy="96"/>
              </a:xfrm>
            </p:grpSpPr>
            <p:sp>
              <p:nvSpPr>
                <p:cNvPr id="327" name="Line 317">
                  <a:extLst>
                    <a:ext uri="{FF2B5EF4-FFF2-40B4-BE49-F238E27FC236}">
                      <a16:creationId xmlns:a16="http://schemas.microsoft.com/office/drawing/2014/main" id="{AD35C5F0-C9CC-7E4A-96CD-0B91F3A24F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" name="Line 318">
                  <a:extLst>
                    <a:ext uri="{FF2B5EF4-FFF2-40B4-BE49-F238E27FC236}">
                      <a16:creationId xmlns:a16="http://schemas.microsoft.com/office/drawing/2014/main" id="{76BB8E2D-E49D-3C44-9AB6-ECF954D1194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9" name="Line 319">
                  <a:extLst>
                    <a:ext uri="{FF2B5EF4-FFF2-40B4-BE49-F238E27FC236}">
                      <a16:creationId xmlns:a16="http://schemas.microsoft.com/office/drawing/2014/main" id="{E1F7E148-703A-B342-B79D-1CA3C887D7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0" name="Oval 320">
                  <a:extLst>
                    <a:ext uri="{FF2B5EF4-FFF2-40B4-BE49-F238E27FC236}">
                      <a16:creationId xmlns:a16="http://schemas.microsoft.com/office/drawing/2014/main" id="{AC46A912-474A-1948-BAF7-3C8CC634FB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9" name="Group 321">
                <a:extLst>
                  <a:ext uri="{FF2B5EF4-FFF2-40B4-BE49-F238E27FC236}">
                    <a16:creationId xmlns:a16="http://schemas.microsoft.com/office/drawing/2014/main" id="{16DEEDA7-EE9D-AC49-A0E1-E297259DFF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52" y="1440"/>
                <a:ext cx="146" cy="96"/>
                <a:chOff x="1008" y="1440"/>
                <a:chExt cx="146" cy="96"/>
              </a:xfrm>
            </p:grpSpPr>
            <p:sp>
              <p:nvSpPr>
                <p:cNvPr id="323" name="Line 322">
                  <a:extLst>
                    <a:ext uri="{FF2B5EF4-FFF2-40B4-BE49-F238E27FC236}">
                      <a16:creationId xmlns:a16="http://schemas.microsoft.com/office/drawing/2014/main" id="{D68D8CA5-886C-A74B-85FE-D3FD80DC684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4" name="Line 323">
                  <a:extLst>
                    <a:ext uri="{FF2B5EF4-FFF2-40B4-BE49-F238E27FC236}">
                      <a16:creationId xmlns:a16="http://schemas.microsoft.com/office/drawing/2014/main" id="{75310189-47C3-B547-85CD-E94BE5E122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5" name="Line 324">
                  <a:extLst>
                    <a:ext uri="{FF2B5EF4-FFF2-40B4-BE49-F238E27FC236}">
                      <a16:creationId xmlns:a16="http://schemas.microsoft.com/office/drawing/2014/main" id="{83640569-49B1-E74E-9F1E-C8C41C57D1A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6" name="Oval 325">
                  <a:extLst>
                    <a:ext uri="{FF2B5EF4-FFF2-40B4-BE49-F238E27FC236}">
                      <a16:creationId xmlns:a16="http://schemas.microsoft.com/office/drawing/2014/main" id="{62028547-BCC4-7B47-96CC-A8C1A354FE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20" name="Line 326">
                <a:extLst>
                  <a:ext uri="{FF2B5EF4-FFF2-40B4-BE49-F238E27FC236}">
                    <a16:creationId xmlns:a16="http://schemas.microsoft.com/office/drawing/2014/main" id="{FC67E336-611C-6548-9508-992DFA55E9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04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1" name="Line 327">
                <a:extLst>
                  <a:ext uri="{FF2B5EF4-FFF2-40B4-BE49-F238E27FC236}">
                    <a16:creationId xmlns:a16="http://schemas.microsoft.com/office/drawing/2014/main" id="{F0BBE247-70DF-CC48-B530-09B8373719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6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" name="Line 328">
                <a:extLst>
                  <a:ext uri="{FF2B5EF4-FFF2-40B4-BE49-F238E27FC236}">
                    <a16:creationId xmlns:a16="http://schemas.microsoft.com/office/drawing/2014/main" id="{FC254D8A-0CD9-2A4E-8D2D-84213D3160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12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31" name="Group 329">
            <a:extLst>
              <a:ext uri="{FF2B5EF4-FFF2-40B4-BE49-F238E27FC236}">
                <a16:creationId xmlns:a16="http://schemas.microsoft.com/office/drawing/2014/main" id="{B7E2B3D2-3D0A-F543-B233-782F80EAB8E6}"/>
              </a:ext>
            </a:extLst>
          </p:cNvPr>
          <p:cNvGrpSpPr>
            <a:grpSpLocks/>
          </p:cNvGrpSpPr>
          <p:nvPr/>
        </p:nvGrpSpPr>
        <p:grpSpPr bwMode="auto">
          <a:xfrm>
            <a:off x="2643188" y="1997075"/>
            <a:ext cx="685800" cy="1447800"/>
            <a:chOff x="192" y="768"/>
            <a:chExt cx="432" cy="912"/>
          </a:xfrm>
        </p:grpSpPr>
        <p:sp>
          <p:nvSpPr>
            <p:cNvPr id="332" name="Rectangle 330">
              <a:extLst>
                <a:ext uri="{FF2B5EF4-FFF2-40B4-BE49-F238E27FC236}">
                  <a16:creationId xmlns:a16="http://schemas.microsoft.com/office/drawing/2014/main" id="{5575EA15-64EB-A644-BD08-84E0D5D3C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1200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" name="Line 331">
              <a:extLst>
                <a:ext uri="{FF2B5EF4-FFF2-40B4-BE49-F238E27FC236}">
                  <a16:creationId xmlns:a16="http://schemas.microsoft.com/office/drawing/2014/main" id="{74FB125E-6AC2-034A-A252-F78F4D7CD5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15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4" name="Line 332">
              <a:extLst>
                <a:ext uri="{FF2B5EF4-FFF2-40B4-BE49-F238E27FC236}">
                  <a16:creationId xmlns:a16="http://schemas.microsoft.com/office/drawing/2014/main" id="{7E290656-C540-EB4E-A6AF-B234261DA9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248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5" name="Line 333">
              <a:extLst>
                <a:ext uri="{FF2B5EF4-FFF2-40B4-BE49-F238E27FC236}">
                  <a16:creationId xmlns:a16="http://schemas.microsoft.com/office/drawing/2014/main" id="{A3072456-98EC-FC4A-9F03-1E7DAB617C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344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6" name="Line 334">
              <a:extLst>
                <a:ext uri="{FF2B5EF4-FFF2-40B4-BE49-F238E27FC236}">
                  <a16:creationId xmlns:a16="http://schemas.microsoft.com/office/drawing/2014/main" id="{C0539123-BB64-DD41-818A-94A2D0A400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488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7" name="Line 335">
              <a:extLst>
                <a:ext uri="{FF2B5EF4-FFF2-40B4-BE49-F238E27FC236}">
                  <a16:creationId xmlns:a16="http://schemas.microsoft.com/office/drawing/2014/main" id="{5316A9E8-CD0D-954A-A6C6-82AF701137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536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" name="Line 336">
              <a:extLst>
                <a:ext uri="{FF2B5EF4-FFF2-40B4-BE49-F238E27FC236}">
                  <a16:creationId xmlns:a16="http://schemas.microsoft.com/office/drawing/2014/main" id="{4DEC17B9-8671-754D-A865-DDE027F6AD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536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" name="Line 337">
              <a:extLst>
                <a:ext uri="{FF2B5EF4-FFF2-40B4-BE49-F238E27FC236}">
                  <a16:creationId xmlns:a16="http://schemas.microsoft.com/office/drawing/2014/main" id="{2E5C5860-0C9A-8549-B045-7988D2175D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1296"/>
              <a:ext cx="4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0" name="Line 338">
              <a:extLst>
                <a:ext uri="{FF2B5EF4-FFF2-40B4-BE49-F238E27FC236}">
                  <a16:creationId xmlns:a16="http://schemas.microsoft.com/office/drawing/2014/main" id="{475D7D56-E8D4-DD47-B77B-3668B403AA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4" y="816"/>
              <a:ext cx="0" cy="48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41" name="Group 339">
              <a:extLst>
                <a:ext uri="{FF2B5EF4-FFF2-40B4-BE49-F238E27FC236}">
                  <a16:creationId xmlns:a16="http://schemas.microsoft.com/office/drawing/2014/main" id="{4CAF7761-15D4-4949-9EC1-1765A41103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" y="768"/>
              <a:ext cx="432" cy="96"/>
              <a:chOff x="912" y="1440"/>
              <a:chExt cx="432" cy="96"/>
            </a:xfrm>
          </p:grpSpPr>
          <p:grpSp>
            <p:nvGrpSpPr>
              <p:cNvPr id="342" name="Group 340">
                <a:extLst>
                  <a:ext uri="{FF2B5EF4-FFF2-40B4-BE49-F238E27FC236}">
                    <a16:creationId xmlns:a16="http://schemas.microsoft.com/office/drawing/2014/main" id="{F97FEC10-7B43-FF43-8477-C56BF8B3B9C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60" y="1440"/>
                <a:ext cx="146" cy="96"/>
                <a:chOff x="1008" y="1440"/>
                <a:chExt cx="146" cy="96"/>
              </a:xfrm>
            </p:grpSpPr>
            <p:sp>
              <p:nvSpPr>
                <p:cNvPr id="351" name="Line 341">
                  <a:extLst>
                    <a:ext uri="{FF2B5EF4-FFF2-40B4-BE49-F238E27FC236}">
                      <a16:creationId xmlns:a16="http://schemas.microsoft.com/office/drawing/2014/main" id="{3057250A-16A0-F748-85D6-6687B7F4684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2" name="Line 342">
                  <a:extLst>
                    <a:ext uri="{FF2B5EF4-FFF2-40B4-BE49-F238E27FC236}">
                      <a16:creationId xmlns:a16="http://schemas.microsoft.com/office/drawing/2014/main" id="{B7F1DF3A-1E05-D542-BE5F-8B0018498CC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3" name="Line 343">
                  <a:extLst>
                    <a:ext uri="{FF2B5EF4-FFF2-40B4-BE49-F238E27FC236}">
                      <a16:creationId xmlns:a16="http://schemas.microsoft.com/office/drawing/2014/main" id="{948DD191-EF27-9243-BE2E-EEE7653636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4" name="Oval 344">
                  <a:extLst>
                    <a:ext uri="{FF2B5EF4-FFF2-40B4-BE49-F238E27FC236}">
                      <a16:creationId xmlns:a16="http://schemas.microsoft.com/office/drawing/2014/main" id="{6FE0DE32-AD30-5C4D-BBCE-4D86A5107C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43" name="Group 345">
                <a:extLst>
                  <a:ext uri="{FF2B5EF4-FFF2-40B4-BE49-F238E27FC236}">
                    <a16:creationId xmlns:a16="http://schemas.microsoft.com/office/drawing/2014/main" id="{FCA914E0-EAE5-FF4E-B9CD-9C2FF2834F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52" y="1440"/>
                <a:ext cx="146" cy="96"/>
                <a:chOff x="1008" y="1440"/>
                <a:chExt cx="146" cy="96"/>
              </a:xfrm>
            </p:grpSpPr>
            <p:sp>
              <p:nvSpPr>
                <p:cNvPr id="347" name="Line 346">
                  <a:extLst>
                    <a:ext uri="{FF2B5EF4-FFF2-40B4-BE49-F238E27FC236}">
                      <a16:creationId xmlns:a16="http://schemas.microsoft.com/office/drawing/2014/main" id="{F2078BFB-DE59-1D43-915C-E099DC4217B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8" name="Line 347">
                  <a:extLst>
                    <a:ext uri="{FF2B5EF4-FFF2-40B4-BE49-F238E27FC236}">
                      <a16:creationId xmlns:a16="http://schemas.microsoft.com/office/drawing/2014/main" id="{2E614605-6BE8-CD44-BAFE-8F84B65FEE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9" name="Line 348">
                  <a:extLst>
                    <a:ext uri="{FF2B5EF4-FFF2-40B4-BE49-F238E27FC236}">
                      <a16:creationId xmlns:a16="http://schemas.microsoft.com/office/drawing/2014/main" id="{81E1B56E-8869-EF4B-BE4F-6927930964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0" name="Oval 349">
                  <a:extLst>
                    <a:ext uri="{FF2B5EF4-FFF2-40B4-BE49-F238E27FC236}">
                      <a16:creationId xmlns:a16="http://schemas.microsoft.com/office/drawing/2014/main" id="{9852D280-C63A-2D4F-B1B8-ED228A6E05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44" name="Line 350">
                <a:extLst>
                  <a:ext uri="{FF2B5EF4-FFF2-40B4-BE49-F238E27FC236}">
                    <a16:creationId xmlns:a16="http://schemas.microsoft.com/office/drawing/2014/main" id="{C2EE4D2B-76DC-FF45-BE86-5CF967A418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04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" name="Line 351">
                <a:extLst>
                  <a:ext uri="{FF2B5EF4-FFF2-40B4-BE49-F238E27FC236}">
                    <a16:creationId xmlns:a16="http://schemas.microsoft.com/office/drawing/2014/main" id="{5F6D3A3C-BBEC-AA4A-9F56-7202AC21C4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6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" name="Line 352">
                <a:extLst>
                  <a:ext uri="{FF2B5EF4-FFF2-40B4-BE49-F238E27FC236}">
                    <a16:creationId xmlns:a16="http://schemas.microsoft.com/office/drawing/2014/main" id="{A6E56DA2-CEBC-7642-BC87-0691F69F58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12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55" name="Group 353">
            <a:extLst>
              <a:ext uri="{FF2B5EF4-FFF2-40B4-BE49-F238E27FC236}">
                <a16:creationId xmlns:a16="http://schemas.microsoft.com/office/drawing/2014/main" id="{F12911C3-DFB9-A646-A317-16B1D5247681}"/>
              </a:ext>
            </a:extLst>
          </p:cNvPr>
          <p:cNvGrpSpPr>
            <a:grpSpLocks/>
          </p:cNvGrpSpPr>
          <p:nvPr/>
        </p:nvGrpSpPr>
        <p:grpSpPr bwMode="auto">
          <a:xfrm>
            <a:off x="3328988" y="1997075"/>
            <a:ext cx="685800" cy="1447800"/>
            <a:chOff x="192" y="768"/>
            <a:chExt cx="432" cy="912"/>
          </a:xfrm>
        </p:grpSpPr>
        <p:sp>
          <p:nvSpPr>
            <p:cNvPr id="356" name="Rectangle 354">
              <a:extLst>
                <a:ext uri="{FF2B5EF4-FFF2-40B4-BE49-F238E27FC236}">
                  <a16:creationId xmlns:a16="http://schemas.microsoft.com/office/drawing/2014/main" id="{F0F471DB-A68D-094C-96E1-F9E982A4D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1200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7" name="Line 355">
              <a:extLst>
                <a:ext uri="{FF2B5EF4-FFF2-40B4-BE49-F238E27FC236}">
                  <a16:creationId xmlns:a16="http://schemas.microsoft.com/office/drawing/2014/main" id="{41A23EBF-590C-CF49-BD56-22A1CDCC1D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15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8" name="Line 356">
              <a:extLst>
                <a:ext uri="{FF2B5EF4-FFF2-40B4-BE49-F238E27FC236}">
                  <a16:creationId xmlns:a16="http://schemas.microsoft.com/office/drawing/2014/main" id="{25D16DF5-A2F7-FB48-A5A8-39ABF70A74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248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9" name="Line 357">
              <a:extLst>
                <a:ext uri="{FF2B5EF4-FFF2-40B4-BE49-F238E27FC236}">
                  <a16:creationId xmlns:a16="http://schemas.microsoft.com/office/drawing/2014/main" id="{1BAD4422-C821-A34B-8ECE-A1620F1203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344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0" name="Line 358">
              <a:extLst>
                <a:ext uri="{FF2B5EF4-FFF2-40B4-BE49-F238E27FC236}">
                  <a16:creationId xmlns:a16="http://schemas.microsoft.com/office/drawing/2014/main" id="{BB4EAAE6-154A-F049-8C69-07A70D58A2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488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1" name="Line 359">
              <a:extLst>
                <a:ext uri="{FF2B5EF4-FFF2-40B4-BE49-F238E27FC236}">
                  <a16:creationId xmlns:a16="http://schemas.microsoft.com/office/drawing/2014/main" id="{AA6F7890-0415-5442-B298-090726A4FF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536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2" name="Line 360">
              <a:extLst>
                <a:ext uri="{FF2B5EF4-FFF2-40B4-BE49-F238E27FC236}">
                  <a16:creationId xmlns:a16="http://schemas.microsoft.com/office/drawing/2014/main" id="{51DF639C-A539-4E4C-BCAA-68CC458B02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536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3" name="Line 361">
              <a:extLst>
                <a:ext uri="{FF2B5EF4-FFF2-40B4-BE49-F238E27FC236}">
                  <a16:creationId xmlns:a16="http://schemas.microsoft.com/office/drawing/2014/main" id="{148552BD-2380-CB42-841D-3E172B3EE9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1296"/>
              <a:ext cx="4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4" name="Line 362">
              <a:extLst>
                <a:ext uri="{FF2B5EF4-FFF2-40B4-BE49-F238E27FC236}">
                  <a16:creationId xmlns:a16="http://schemas.microsoft.com/office/drawing/2014/main" id="{D0FF6799-B990-C347-BC99-BD1CA9D004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4" y="816"/>
              <a:ext cx="0" cy="48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65" name="Group 363">
              <a:extLst>
                <a:ext uri="{FF2B5EF4-FFF2-40B4-BE49-F238E27FC236}">
                  <a16:creationId xmlns:a16="http://schemas.microsoft.com/office/drawing/2014/main" id="{7AAD0A9A-1050-364B-9F7B-D173854223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" y="768"/>
              <a:ext cx="432" cy="96"/>
              <a:chOff x="912" y="1440"/>
              <a:chExt cx="432" cy="96"/>
            </a:xfrm>
          </p:grpSpPr>
          <p:grpSp>
            <p:nvGrpSpPr>
              <p:cNvPr id="366" name="Group 364">
                <a:extLst>
                  <a:ext uri="{FF2B5EF4-FFF2-40B4-BE49-F238E27FC236}">
                    <a16:creationId xmlns:a16="http://schemas.microsoft.com/office/drawing/2014/main" id="{361CBA96-B37C-8A4A-81BF-DC089C18CD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60" y="1440"/>
                <a:ext cx="146" cy="96"/>
                <a:chOff x="1008" y="1440"/>
                <a:chExt cx="146" cy="96"/>
              </a:xfrm>
            </p:grpSpPr>
            <p:sp>
              <p:nvSpPr>
                <p:cNvPr id="375" name="Line 365">
                  <a:extLst>
                    <a:ext uri="{FF2B5EF4-FFF2-40B4-BE49-F238E27FC236}">
                      <a16:creationId xmlns:a16="http://schemas.microsoft.com/office/drawing/2014/main" id="{C0A13633-F728-D041-AB45-99217C76576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6" name="Line 366">
                  <a:extLst>
                    <a:ext uri="{FF2B5EF4-FFF2-40B4-BE49-F238E27FC236}">
                      <a16:creationId xmlns:a16="http://schemas.microsoft.com/office/drawing/2014/main" id="{737B53D5-9E3B-D84A-A7F7-60D564F68C6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7" name="Line 367">
                  <a:extLst>
                    <a:ext uri="{FF2B5EF4-FFF2-40B4-BE49-F238E27FC236}">
                      <a16:creationId xmlns:a16="http://schemas.microsoft.com/office/drawing/2014/main" id="{07C29964-BDEC-7041-90AF-FBB12235399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8" name="Oval 368">
                  <a:extLst>
                    <a:ext uri="{FF2B5EF4-FFF2-40B4-BE49-F238E27FC236}">
                      <a16:creationId xmlns:a16="http://schemas.microsoft.com/office/drawing/2014/main" id="{343EBCA2-99FE-4C4D-B42E-C003862F08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67" name="Group 369">
                <a:extLst>
                  <a:ext uri="{FF2B5EF4-FFF2-40B4-BE49-F238E27FC236}">
                    <a16:creationId xmlns:a16="http://schemas.microsoft.com/office/drawing/2014/main" id="{3F025561-B63C-804D-88E0-A66282454A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52" y="1440"/>
                <a:ext cx="146" cy="96"/>
                <a:chOff x="1008" y="1440"/>
                <a:chExt cx="146" cy="96"/>
              </a:xfrm>
            </p:grpSpPr>
            <p:sp>
              <p:nvSpPr>
                <p:cNvPr id="371" name="Line 370">
                  <a:extLst>
                    <a:ext uri="{FF2B5EF4-FFF2-40B4-BE49-F238E27FC236}">
                      <a16:creationId xmlns:a16="http://schemas.microsoft.com/office/drawing/2014/main" id="{E4073E36-B6F2-1842-A8B3-660CC0E6DC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2" name="Line 371">
                  <a:extLst>
                    <a:ext uri="{FF2B5EF4-FFF2-40B4-BE49-F238E27FC236}">
                      <a16:creationId xmlns:a16="http://schemas.microsoft.com/office/drawing/2014/main" id="{C0405BCE-AD97-2A48-9720-ADDD60DC0C1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3" name="Line 372">
                  <a:extLst>
                    <a:ext uri="{FF2B5EF4-FFF2-40B4-BE49-F238E27FC236}">
                      <a16:creationId xmlns:a16="http://schemas.microsoft.com/office/drawing/2014/main" id="{AB09065F-3AE6-6642-A7EC-A339C0C91E5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4" name="Oval 373">
                  <a:extLst>
                    <a:ext uri="{FF2B5EF4-FFF2-40B4-BE49-F238E27FC236}">
                      <a16:creationId xmlns:a16="http://schemas.microsoft.com/office/drawing/2014/main" id="{868A0E79-1835-064A-BDD4-C6592BA34C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68" name="Line 374">
                <a:extLst>
                  <a:ext uri="{FF2B5EF4-FFF2-40B4-BE49-F238E27FC236}">
                    <a16:creationId xmlns:a16="http://schemas.microsoft.com/office/drawing/2014/main" id="{C4A3A30B-E9CF-654A-8FB3-AF54D69CF2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04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" name="Line 375">
                <a:extLst>
                  <a:ext uri="{FF2B5EF4-FFF2-40B4-BE49-F238E27FC236}">
                    <a16:creationId xmlns:a16="http://schemas.microsoft.com/office/drawing/2014/main" id="{818B650A-34EC-6B48-93EA-5B63A37923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6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" name="Line 376">
                <a:extLst>
                  <a:ext uri="{FF2B5EF4-FFF2-40B4-BE49-F238E27FC236}">
                    <a16:creationId xmlns:a16="http://schemas.microsoft.com/office/drawing/2014/main" id="{E576FEC7-6C65-CF41-8107-6492A3AAAD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12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79" name="Group 377">
            <a:extLst>
              <a:ext uri="{FF2B5EF4-FFF2-40B4-BE49-F238E27FC236}">
                <a16:creationId xmlns:a16="http://schemas.microsoft.com/office/drawing/2014/main" id="{2FE39342-98BE-E845-AECE-5872C8BB12E8}"/>
              </a:ext>
            </a:extLst>
          </p:cNvPr>
          <p:cNvGrpSpPr>
            <a:grpSpLocks/>
          </p:cNvGrpSpPr>
          <p:nvPr/>
        </p:nvGrpSpPr>
        <p:grpSpPr bwMode="auto">
          <a:xfrm>
            <a:off x="4014788" y="1997075"/>
            <a:ext cx="685800" cy="1447800"/>
            <a:chOff x="192" y="768"/>
            <a:chExt cx="432" cy="912"/>
          </a:xfrm>
        </p:grpSpPr>
        <p:sp>
          <p:nvSpPr>
            <p:cNvPr id="380" name="Rectangle 378">
              <a:extLst>
                <a:ext uri="{FF2B5EF4-FFF2-40B4-BE49-F238E27FC236}">
                  <a16:creationId xmlns:a16="http://schemas.microsoft.com/office/drawing/2014/main" id="{63D3BFB9-5625-0641-B27D-B0900213B9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1200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1" name="Line 379">
              <a:extLst>
                <a:ext uri="{FF2B5EF4-FFF2-40B4-BE49-F238E27FC236}">
                  <a16:creationId xmlns:a16="http://schemas.microsoft.com/office/drawing/2014/main" id="{6FE92C63-D905-B84E-BC80-0E36AE3E64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15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2" name="Line 380">
              <a:extLst>
                <a:ext uri="{FF2B5EF4-FFF2-40B4-BE49-F238E27FC236}">
                  <a16:creationId xmlns:a16="http://schemas.microsoft.com/office/drawing/2014/main" id="{6E8A41BB-14C9-0849-81E4-A08AADC0EE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248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3" name="Line 381">
              <a:extLst>
                <a:ext uri="{FF2B5EF4-FFF2-40B4-BE49-F238E27FC236}">
                  <a16:creationId xmlns:a16="http://schemas.microsoft.com/office/drawing/2014/main" id="{5A134C1B-F470-3744-A95D-8086C27B51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344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4" name="Line 382">
              <a:extLst>
                <a:ext uri="{FF2B5EF4-FFF2-40B4-BE49-F238E27FC236}">
                  <a16:creationId xmlns:a16="http://schemas.microsoft.com/office/drawing/2014/main" id="{89B75F86-0F9E-6743-89B4-DF60053CF9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488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5" name="Line 383">
              <a:extLst>
                <a:ext uri="{FF2B5EF4-FFF2-40B4-BE49-F238E27FC236}">
                  <a16:creationId xmlns:a16="http://schemas.microsoft.com/office/drawing/2014/main" id="{475C7771-22C2-3E41-A45D-319AC0EAB1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536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6" name="Line 384">
              <a:extLst>
                <a:ext uri="{FF2B5EF4-FFF2-40B4-BE49-F238E27FC236}">
                  <a16:creationId xmlns:a16="http://schemas.microsoft.com/office/drawing/2014/main" id="{78D32F14-5E3B-4649-A08F-8A76FEF325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536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7" name="Line 385">
              <a:extLst>
                <a:ext uri="{FF2B5EF4-FFF2-40B4-BE49-F238E27FC236}">
                  <a16:creationId xmlns:a16="http://schemas.microsoft.com/office/drawing/2014/main" id="{34C62CC4-CFFF-EA49-ADB2-FD2CBEC288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1296"/>
              <a:ext cx="4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8" name="Line 386">
              <a:extLst>
                <a:ext uri="{FF2B5EF4-FFF2-40B4-BE49-F238E27FC236}">
                  <a16:creationId xmlns:a16="http://schemas.microsoft.com/office/drawing/2014/main" id="{F11B9812-8F2D-BF4D-AF65-CB4EE12CCC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4" y="816"/>
              <a:ext cx="0" cy="48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89" name="Group 387">
              <a:extLst>
                <a:ext uri="{FF2B5EF4-FFF2-40B4-BE49-F238E27FC236}">
                  <a16:creationId xmlns:a16="http://schemas.microsoft.com/office/drawing/2014/main" id="{80DC33DC-9CED-054D-AE0E-9F87F27EBD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" y="768"/>
              <a:ext cx="432" cy="96"/>
              <a:chOff x="912" y="1440"/>
              <a:chExt cx="432" cy="96"/>
            </a:xfrm>
          </p:grpSpPr>
          <p:grpSp>
            <p:nvGrpSpPr>
              <p:cNvPr id="390" name="Group 388">
                <a:extLst>
                  <a:ext uri="{FF2B5EF4-FFF2-40B4-BE49-F238E27FC236}">
                    <a16:creationId xmlns:a16="http://schemas.microsoft.com/office/drawing/2014/main" id="{697F754F-0F2B-1646-BAAE-9DDA4D2B14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60" y="1440"/>
                <a:ext cx="146" cy="96"/>
                <a:chOff x="1008" y="1440"/>
                <a:chExt cx="146" cy="96"/>
              </a:xfrm>
            </p:grpSpPr>
            <p:sp>
              <p:nvSpPr>
                <p:cNvPr id="399" name="Line 389">
                  <a:extLst>
                    <a:ext uri="{FF2B5EF4-FFF2-40B4-BE49-F238E27FC236}">
                      <a16:creationId xmlns:a16="http://schemas.microsoft.com/office/drawing/2014/main" id="{E2277BCF-4FE7-024D-AA7B-93C10FA9707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0" name="Line 390">
                  <a:extLst>
                    <a:ext uri="{FF2B5EF4-FFF2-40B4-BE49-F238E27FC236}">
                      <a16:creationId xmlns:a16="http://schemas.microsoft.com/office/drawing/2014/main" id="{36C5CDF5-BC30-8E46-AD83-AFBCD183F38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" name="Line 391">
                  <a:extLst>
                    <a:ext uri="{FF2B5EF4-FFF2-40B4-BE49-F238E27FC236}">
                      <a16:creationId xmlns:a16="http://schemas.microsoft.com/office/drawing/2014/main" id="{59F09BD6-9B59-C140-B2EB-8AFE119820B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" name="Oval 392">
                  <a:extLst>
                    <a:ext uri="{FF2B5EF4-FFF2-40B4-BE49-F238E27FC236}">
                      <a16:creationId xmlns:a16="http://schemas.microsoft.com/office/drawing/2014/main" id="{CCFE3C7E-AB40-8241-A8AA-C7C1FFC72A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91" name="Group 393">
                <a:extLst>
                  <a:ext uri="{FF2B5EF4-FFF2-40B4-BE49-F238E27FC236}">
                    <a16:creationId xmlns:a16="http://schemas.microsoft.com/office/drawing/2014/main" id="{B1B64260-EBC0-9C41-85D7-41C66A351E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52" y="1440"/>
                <a:ext cx="146" cy="96"/>
                <a:chOff x="1008" y="1440"/>
                <a:chExt cx="146" cy="96"/>
              </a:xfrm>
            </p:grpSpPr>
            <p:sp>
              <p:nvSpPr>
                <p:cNvPr id="395" name="Line 394">
                  <a:extLst>
                    <a:ext uri="{FF2B5EF4-FFF2-40B4-BE49-F238E27FC236}">
                      <a16:creationId xmlns:a16="http://schemas.microsoft.com/office/drawing/2014/main" id="{DE21C996-81BF-6A4C-AF9E-14E439677FA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6" name="Line 395">
                  <a:extLst>
                    <a:ext uri="{FF2B5EF4-FFF2-40B4-BE49-F238E27FC236}">
                      <a16:creationId xmlns:a16="http://schemas.microsoft.com/office/drawing/2014/main" id="{18BCECAD-EB2E-4D45-9B7A-AD83AFF8615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7" name="Line 396">
                  <a:extLst>
                    <a:ext uri="{FF2B5EF4-FFF2-40B4-BE49-F238E27FC236}">
                      <a16:creationId xmlns:a16="http://schemas.microsoft.com/office/drawing/2014/main" id="{7781520F-5D22-3D41-84B4-D460DCF4249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8" name="Oval 397">
                  <a:extLst>
                    <a:ext uri="{FF2B5EF4-FFF2-40B4-BE49-F238E27FC236}">
                      <a16:creationId xmlns:a16="http://schemas.microsoft.com/office/drawing/2014/main" id="{37845268-F680-AB41-B876-565BFCCCAB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92" name="Line 398">
                <a:extLst>
                  <a:ext uri="{FF2B5EF4-FFF2-40B4-BE49-F238E27FC236}">
                    <a16:creationId xmlns:a16="http://schemas.microsoft.com/office/drawing/2014/main" id="{657A8D75-25B9-E642-9D99-3C54575652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04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" name="Line 399">
                <a:extLst>
                  <a:ext uri="{FF2B5EF4-FFF2-40B4-BE49-F238E27FC236}">
                    <a16:creationId xmlns:a16="http://schemas.microsoft.com/office/drawing/2014/main" id="{8918AC3E-7CB2-B146-9DFC-9AB057A221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6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" name="Line 400">
                <a:extLst>
                  <a:ext uri="{FF2B5EF4-FFF2-40B4-BE49-F238E27FC236}">
                    <a16:creationId xmlns:a16="http://schemas.microsoft.com/office/drawing/2014/main" id="{263E1B4A-56BE-3B42-95C0-7D8A0A848B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12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03" name="Group 401">
            <a:extLst>
              <a:ext uri="{FF2B5EF4-FFF2-40B4-BE49-F238E27FC236}">
                <a16:creationId xmlns:a16="http://schemas.microsoft.com/office/drawing/2014/main" id="{8C1F98C7-487C-5743-8C96-C92772E39B42}"/>
              </a:ext>
            </a:extLst>
          </p:cNvPr>
          <p:cNvGrpSpPr>
            <a:grpSpLocks/>
          </p:cNvGrpSpPr>
          <p:nvPr/>
        </p:nvGrpSpPr>
        <p:grpSpPr bwMode="auto">
          <a:xfrm>
            <a:off x="4700588" y="1997075"/>
            <a:ext cx="685800" cy="1447800"/>
            <a:chOff x="192" y="768"/>
            <a:chExt cx="432" cy="912"/>
          </a:xfrm>
        </p:grpSpPr>
        <p:sp>
          <p:nvSpPr>
            <p:cNvPr id="404" name="Rectangle 402">
              <a:extLst>
                <a:ext uri="{FF2B5EF4-FFF2-40B4-BE49-F238E27FC236}">
                  <a16:creationId xmlns:a16="http://schemas.microsoft.com/office/drawing/2014/main" id="{DBCBA018-C369-A94C-9E7C-74F644122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1200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" name="Line 403">
              <a:extLst>
                <a:ext uri="{FF2B5EF4-FFF2-40B4-BE49-F238E27FC236}">
                  <a16:creationId xmlns:a16="http://schemas.microsoft.com/office/drawing/2014/main" id="{E0F3F29D-1E07-CC44-BB2E-D6DB673FE7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15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6" name="Line 404">
              <a:extLst>
                <a:ext uri="{FF2B5EF4-FFF2-40B4-BE49-F238E27FC236}">
                  <a16:creationId xmlns:a16="http://schemas.microsoft.com/office/drawing/2014/main" id="{1C87294D-A5FF-C046-8285-7118D07F79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248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7" name="Line 405">
              <a:extLst>
                <a:ext uri="{FF2B5EF4-FFF2-40B4-BE49-F238E27FC236}">
                  <a16:creationId xmlns:a16="http://schemas.microsoft.com/office/drawing/2014/main" id="{65F87B50-16CE-9B47-B686-9938AA9F0B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344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8" name="Line 406">
              <a:extLst>
                <a:ext uri="{FF2B5EF4-FFF2-40B4-BE49-F238E27FC236}">
                  <a16:creationId xmlns:a16="http://schemas.microsoft.com/office/drawing/2014/main" id="{89F3C606-0D5E-354A-AD5A-687AD860DC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488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" name="Line 407">
              <a:extLst>
                <a:ext uri="{FF2B5EF4-FFF2-40B4-BE49-F238E27FC236}">
                  <a16:creationId xmlns:a16="http://schemas.microsoft.com/office/drawing/2014/main" id="{7961D732-87FB-944D-9CA0-FAB7F5811A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536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" name="Line 408">
              <a:extLst>
                <a:ext uri="{FF2B5EF4-FFF2-40B4-BE49-F238E27FC236}">
                  <a16:creationId xmlns:a16="http://schemas.microsoft.com/office/drawing/2014/main" id="{1CF54F26-2973-CE4D-98F2-202067C1C2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536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" name="Line 409">
              <a:extLst>
                <a:ext uri="{FF2B5EF4-FFF2-40B4-BE49-F238E27FC236}">
                  <a16:creationId xmlns:a16="http://schemas.microsoft.com/office/drawing/2014/main" id="{D177E6BD-526E-9144-BE70-E3AAF36DB3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1296"/>
              <a:ext cx="4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2" name="Line 410">
              <a:extLst>
                <a:ext uri="{FF2B5EF4-FFF2-40B4-BE49-F238E27FC236}">
                  <a16:creationId xmlns:a16="http://schemas.microsoft.com/office/drawing/2014/main" id="{24F76895-F340-8744-849A-3EE3499C85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4" y="816"/>
              <a:ext cx="0" cy="48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3" name="Group 411">
              <a:extLst>
                <a:ext uri="{FF2B5EF4-FFF2-40B4-BE49-F238E27FC236}">
                  <a16:creationId xmlns:a16="http://schemas.microsoft.com/office/drawing/2014/main" id="{20E9C5BC-E7EC-084D-BF41-9EE5615B0E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" y="768"/>
              <a:ext cx="432" cy="96"/>
              <a:chOff x="912" y="1440"/>
              <a:chExt cx="432" cy="96"/>
            </a:xfrm>
          </p:grpSpPr>
          <p:grpSp>
            <p:nvGrpSpPr>
              <p:cNvPr id="414" name="Group 412">
                <a:extLst>
                  <a:ext uri="{FF2B5EF4-FFF2-40B4-BE49-F238E27FC236}">
                    <a16:creationId xmlns:a16="http://schemas.microsoft.com/office/drawing/2014/main" id="{241D9FD4-F128-4C46-842C-E802183531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60" y="1440"/>
                <a:ext cx="146" cy="96"/>
                <a:chOff x="1008" y="1440"/>
                <a:chExt cx="146" cy="96"/>
              </a:xfrm>
            </p:grpSpPr>
            <p:sp>
              <p:nvSpPr>
                <p:cNvPr id="423" name="Line 413">
                  <a:extLst>
                    <a:ext uri="{FF2B5EF4-FFF2-40B4-BE49-F238E27FC236}">
                      <a16:creationId xmlns:a16="http://schemas.microsoft.com/office/drawing/2014/main" id="{A27FE2D0-BE1C-CB44-B01B-0A9B015FACA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4" name="Line 414">
                  <a:extLst>
                    <a:ext uri="{FF2B5EF4-FFF2-40B4-BE49-F238E27FC236}">
                      <a16:creationId xmlns:a16="http://schemas.microsoft.com/office/drawing/2014/main" id="{AF7FCE30-E0E3-2047-A94E-8E0963DF1E0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5" name="Line 415">
                  <a:extLst>
                    <a:ext uri="{FF2B5EF4-FFF2-40B4-BE49-F238E27FC236}">
                      <a16:creationId xmlns:a16="http://schemas.microsoft.com/office/drawing/2014/main" id="{268E5433-0D4E-114C-831D-635240A6A5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6" name="Oval 416">
                  <a:extLst>
                    <a:ext uri="{FF2B5EF4-FFF2-40B4-BE49-F238E27FC236}">
                      <a16:creationId xmlns:a16="http://schemas.microsoft.com/office/drawing/2014/main" id="{8F8DDF7B-77F0-FB49-93FD-87B1FFEC68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15" name="Group 417">
                <a:extLst>
                  <a:ext uri="{FF2B5EF4-FFF2-40B4-BE49-F238E27FC236}">
                    <a16:creationId xmlns:a16="http://schemas.microsoft.com/office/drawing/2014/main" id="{F5B1671E-D921-DE4C-95E3-324263080D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52" y="1440"/>
                <a:ext cx="146" cy="96"/>
                <a:chOff x="1008" y="1440"/>
                <a:chExt cx="146" cy="96"/>
              </a:xfrm>
            </p:grpSpPr>
            <p:sp>
              <p:nvSpPr>
                <p:cNvPr id="419" name="Line 418">
                  <a:extLst>
                    <a:ext uri="{FF2B5EF4-FFF2-40B4-BE49-F238E27FC236}">
                      <a16:creationId xmlns:a16="http://schemas.microsoft.com/office/drawing/2014/main" id="{49660267-A405-AD4D-B98B-76267123EC8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" name="Line 419">
                  <a:extLst>
                    <a:ext uri="{FF2B5EF4-FFF2-40B4-BE49-F238E27FC236}">
                      <a16:creationId xmlns:a16="http://schemas.microsoft.com/office/drawing/2014/main" id="{5D5FE50C-B137-AA43-B1AE-8AA4D1A6806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1" name="Line 420">
                  <a:extLst>
                    <a:ext uri="{FF2B5EF4-FFF2-40B4-BE49-F238E27FC236}">
                      <a16:creationId xmlns:a16="http://schemas.microsoft.com/office/drawing/2014/main" id="{A2BB1599-658F-0C4C-BE98-BF00D83E0B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2" name="Oval 421">
                  <a:extLst>
                    <a:ext uri="{FF2B5EF4-FFF2-40B4-BE49-F238E27FC236}">
                      <a16:creationId xmlns:a16="http://schemas.microsoft.com/office/drawing/2014/main" id="{110DFEE3-C55A-D044-84CB-73CD9604B7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16" name="Line 422">
                <a:extLst>
                  <a:ext uri="{FF2B5EF4-FFF2-40B4-BE49-F238E27FC236}">
                    <a16:creationId xmlns:a16="http://schemas.microsoft.com/office/drawing/2014/main" id="{E98ED8B6-A8A6-7849-8AC4-484EB26C9F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04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7" name="Line 423">
                <a:extLst>
                  <a:ext uri="{FF2B5EF4-FFF2-40B4-BE49-F238E27FC236}">
                    <a16:creationId xmlns:a16="http://schemas.microsoft.com/office/drawing/2014/main" id="{32E888DB-FFE7-8E41-8A64-1FF76D2C8D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6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8" name="Line 424">
                <a:extLst>
                  <a:ext uri="{FF2B5EF4-FFF2-40B4-BE49-F238E27FC236}">
                    <a16:creationId xmlns:a16="http://schemas.microsoft.com/office/drawing/2014/main" id="{4EB879F7-596D-4C40-95F5-260ADBEA26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12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27" name="Group 425">
            <a:extLst>
              <a:ext uri="{FF2B5EF4-FFF2-40B4-BE49-F238E27FC236}">
                <a16:creationId xmlns:a16="http://schemas.microsoft.com/office/drawing/2014/main" id="{C95C70AD-D060-D542-B17C-73311E2244B6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1997075"/>
            <a:ext cx="685800" cy="1447800"/>
            <a:chOff x="192" y="768"/>
            <a:chExt cx="432" cy="912"/>
          </a:xfrm>
        </p:grpSpPr>
        <p:sp>
          <p:nvSpPr>
            <p:cNvPr id="428" name="Rectangle 426">
              <a:extLst>
                <a:ext uri="{FF2B5EF4-FFF2-40B4-BE49-F238E27FC236}">
                  <a16:creationId xmlns:a16="http://schemas.microsoft.com/office/drawing/2014/main" id="{544ACB47-07F7-3E42-AE51-6840170A2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1200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9" name="Line 427">
              <a:extLst>
                <a:ext uri="{FF2B5EF4-FFF2-40B4-BE49-F238E27FC236}">
                  <a16:creationId xmlns:a16="http://schemas.microsoft.com/office/drawing/2014/main" id="{45439A8A-DEAA-6D41-B28B-854D38A2C4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15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" name="Line 428">
              <a:extLst>
                <a:ext uri="{FF2B5EF4-FFF2-40B4-BE49-F238E27FC236}">
                  <a16:creationId xmlns:a16="http://schemas.microsoft.com/office/drawing/2014/main" id="{0F470E30-8DC0-E94A-9E6E-D8D3120EC2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248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1" name="Line 429">
              <a:extLst>
                <a:ext uri="{FF2B5EF4-FFF2-40B4-BE49-F238E27FC236}">
                  <a16:creationId xmlns:a16="http://schemas.microsoft.com/office/drawing/2014/main" id="{18533D48-1A2A-724D-8E58-3E9F463689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344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2" name="Line 430">
              <a:extLst>
                <a:ext uri="{FF2B5EF4-FFF2-40B4-BE49-F238E27FC236}">
                  <a16:creationId xmlns:a16="http://schemas.microsoft.com/office/drawing/2014/main" id="{3BE21949-0293-FB44-93B9-A8E649B31A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488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3" name="Line 431">
              <a:extLst>
                <a:ext uri="{FF2B5EF4-FFF2-40B4-BE49-F238E27FC236}">
                  <a16:creationId xmlns:a16="http://schemas.microsoft.com/office/drawing/2014/main" id="{5742E295-A5C9-2240-99AB-7947C1622D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536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4" name="Line 432">
              <a:extLst>
                <a:ext uri="{FF2B5EF4-FFF2-40B4-BE49-F238E27FC236}">
                  <a16:creationId xmlns:a16="http://schemas.microsoft.com/office/drawing/2014/main" id="{29D9FB90-CA74-8A49-BCE2-AAA0A28E75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536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5" name="Line 433">
              <a:extLst>
                <a:ext uri="{FF2B5EF4-FFF2-40B4-BE49-F238E27FC236}">
                  <a16:creationId xmlns:a16="http://schemas.microsoft.com/office/drawing/2014/main" id="{05AC8E10-8F49-6349-869E-EA64574D0B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1296"/>
              <a:ext cx="4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6" name="Line 434">
              <a:extLst>
                <a:ext uri="{FF2B5EF4-FFF2-40B4-BE49-F238E27FC236}">
                  <a16:creationId xmlns:a16="http://schemas.microsoft.com/office/drawing/2014/main" id="{5A85FA3B-1670-9341-B813-CAD6D575D5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4" y="816"/>
              <a:ext cx="0" cy="48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37" name="Group 435">
              <a:extLst>
                <a:ext uri="{FF2B5EF4-FFF2-40B4-BE49-F238E27FC236}">
                  <a16:creationId xmlns:a16="http://schemas.microsoft.com/office/drawing/2014/main" id="{B8103FFA-F2BB-C341-B200-9DDACE6365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" y="768"/>
              <a:ext cx="432" cy="96"/>
              <a:chOff x="912" y="1440"/>
              <a:chExt cx="432" cy="96"/>
            </a:xfrm>
          </p:grpSpPr>
          <p:grpSp>
            <p:nvGrpSpPr>
              <p:cNvPr id="438" name="Group 436">
                <a:extLst>
                  <a:ext uri="{FF2B5EF4-FFF2-40B4-BE49-F238E27FC236}">
                    <a16:creationId xmlns:a16="http://schemas.microsoft.com/office/drawing/2014/main" id="{6AD38D72-6582-BE4C-8776-FA8C60D6953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60" y="1440"/>
                <a:ext cx="146" cy="96"/>
                <a:chOff x="1008" y="1440"/>
                <a:chExt cx="146" cy="96"/>
              </a:xfrm>
            </p:grpSpPr>
            <p:sp>
              <p:nvSpPr>
                <p:cNvPr id="447" name="Line 437">
                  <a:extLst>
                    <a:ext uri="{FF2B5EF4-FFF2-40B4-BE49-F238E27FC236}">
                      <a16:creationId xmlns:a16="http://schemas.microsoft.com/office/drawing/2014/main" id="{7BF37E47-662B-D94B-9DBE-1F5668AB30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8" name="Line 438">
                  <a:extLst>
                    <a:ext uri="{FF2B5EF4-FFF2-40B4-BE49-F238E27FC236}">
                      <a16:creationId xmlns:a16="http://schemas.microsoft.com/office/drawing/2014/main" id="{22812E40-F716-0B41-B6C4-7DE16582DCE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9" name="Line 439">
                  <a:extLst>
                    <a:ext uri="{FF2B5EF4-FFF2-40B4-BE49-F238E27FC236}">
                      <a16:creationId xmlns:a16="http://schemas.microsoft.com/office/drawing/2014/main" id="{48DBCD5C-E42C-BC43-B0A9-13659ED13D2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0" name="Oval 440">
                  <a:extLst>
                    <a:ext uri="{FF2B5EF4-FFF2-40B4-BE49-F238E27FC236}">
                      <a16:creationId xmlns:a16="http://schemas.microsoft.com/office/drawing/2014/main" id="{17008A8C-ACE2-A547-AF94-A9ED88009C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39" name="Group 441">
                <a:extLst>
                  <a:ext uri="{FF2B5EF4-FFF2-40B4-BE49-F238E27FC236}">
                    <a16:creationId xmlns:a16="http://schemas.microsoft.com/office/drawing/2014/main" id="{29A53F15-80EC-D241-A5A9-104A11C8F6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52" y="1440"/>
                <a:ext cx="146" cy="96"/>
                <a:chOff x="1008" y="1440"/>
                <a:chExt cx="146" cy="96"/>
              </a:xfrm>
            </p:grpSpPr>
            <p:sp>
              <p:nvSpPr>
                <p:cNvPr id="443" name="Line 442">
                  <a:extLst>
                    <a:ext uri="{FF2B5EF4-FFF2-40B4-BE49-F238E27FC236}">
                      <a16:creationId xmlns:a16="http://schemas.microsoft.com/office/drawing/2014/main" id="{1A216D73-F4F0-7A49-BDCF-9906BB5E5B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4" name="Line 443">
                  <a:extLst>
                    <a:ext uri="{FF2B5EF4-FFF2-40B4-BE49-F238E27FC236}">
                      <a16:creationId xmlns:a16="http://schemas.microsoft.com/office/drawing/2014/main" id="{EAEDA6A3-9C02-5042-9782-DB537684228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5" name="Line 444">
                  <a:extLst>
                    <a:ext uri="{FF2B5EF4-FFF2-40B4-BE49-F238E27FC236}">
                      <a16:creationId xmlns:a16="http://schemas.microsoft.com/office/drawing/2014/main" id="{189DFB67-D67A-CB40-8B5C-7A2B361449A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6" name="Oval 445">
                  <a:extLst>
                    <a:ext uri="{FF2B5EF4-FFF2-40B4-BE49-F238E27FC236}">
                      <a16:creationId xmlns:a16="http://schemas.microsoft.com/office/drawing/2014/main" id="{9A483C36-689A-D143-9C63-9595DBFBE2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40" name="Line 446">
                <a:extLst>
                  <a:ext uri="{FF2B5EF4-FFF2-40B4-BE49-F238E27FC236}">
                    <a16:creationId xmlns:a16="http://schemas.microsoft.com/office/drawing/2014/main" id="{6CE36B71-6B4B-F647-B084-95FC566B00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04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1" name="Line 447">
                <a:extLst>
                  <a:ext uri="{FF2B5EF4-FFF2-40B4-BE49-F238E27FC236}">
                    <a16:creationId xmlns:a16="http://schemas.microsoft.com/office/drawing/2014/main" id="{76F31925-DBC0-1A46-BBBD-C90ED5FB39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6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2" name="Line 448">
                <a:extLst>
                  <a:ext uri="{FF2B5EF4-FFF2-40B4-BE49-F238E27FC236}">
                    <a16:creationId xmlns:a16="http://schemas.microsoft.com/office/drawing/2014/main" id="{CE6B29DD-1D44-DC4F-A5EA-F22D022A2B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12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51" name="Group 449">
            <a:extLst>
              <a:ext uri="{FF2B5EF4-FFF2-40B4-BE49-F238E27FC236}">
                <a16:creationId xmlns:a16="http://schemas.microsoft.com/office/drawing/2014/main" id="{7FFFEFFA-C4D3-1548-ADAF-4BA85B082E73}"/>
              </a:ext>
            </a:extLst>
          </p:cNvPr>
          <p:cNvGrpSpPr>
            <a:grpSpLocks/>
          </p:cNvGrpSpPr>
          <p:nvPr/>
        </p:nvGrpSpPr>
        <p:grpSpPr bwMode="auto">
          <a:xfrm>
            <a:off x="6072188" y="1997075"/>
            <a:ext cx="685800" cy="1447800"/>
            <a:chOff x="192" y="768"/>
            <a:chExt cx="432" cy="912"/>
          </a:xfrm>
        </p:grpSpPr>
        <p:sp>
          <p:nvSpPr>
            <p:cNvPr id="452" name="Rectangle 450">
              <a:extLst>
                <a:ext uri="{FF2B5EF4-FFF2-40B4-BE49-F238E27FC236}">
                  <a16:creationId xmlns:a16="http://schemas.microsoft.com/office/drawing/2014/main" id="{20069F49-7A95-4949-88C2-5BC868E58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1200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3" name="Line 451">
              <a:extLst>
                <a:ext uri="{FF2B5EF4-FFF2-40B4-BE49-F238E27FC236}">
                  <a16:creationId xmlns:a16="http://schemas.microsoft.com/office/drawing/2014/main" id="{9189ADE3-914A-994B-817B-B1A79A1347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15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4" name="Line 452">
              <a:extLst>
                <a:ext uri="{FF2B5EF4-FFF2-40B4-BE49-F238E27FC236}">
                  <a16:creationId xmlns:a16="http://schemas.microsoft.com/office/drawing/2014/main" id="{A8FF1967-3DC0-614B-865E-7F627F330D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248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5" name="Line 453">
              <a:extLst>
                <a:ext uri="{FF2B5EF4-FFF2-40B4-BE49-F238E27FC236}">
                  <a16:creationId xmlns:a16="http://schemas.microsoft.com/office/drawing/2014/main" id="{15373B03-6204-D54D-BD09-C30E8BF2E4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344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6" name="Line 454">
              <a:extLst>
                <a:ext uri="{FF2B5EF4-FFF2-40B4-BE49-F238E27FC236}">
                  <a16:creationId xmlns:a16="http://schemas.microsoft.com/office/drawing/2014/main" id="{645247A0-89AE-A046-AB5D-4F7CAC9334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488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7" name="Line 455">
              <a:extLst>
                <a:ext uri="{FF2B5EF4-FFF2-40B4-BE49-F238E27FC236}">
                  <a16:creationId xmlns:a16="http://schemas.microsoft.com/office/drawing/2014/main" id="{93A978DD-972C-8241-A649-C11FA326B9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536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8" name="Line 456">
              <a:extLst>
                <a:ext uri="{FF2B5EF4-FFF2-40B4-BE49-F238E27FC236}">
                  <a16:creationId xmlns:a16="http://schemas.microsoft.com/office/drawing/2014/main" id="{B282DF64-FD92-354D-9601-BF69D70D7F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536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9" name="Line 457">
              <a:extLst>
                <a:ext uri="{FF2B5EF4-FFF2-40B4-BE49-F238E27FC236}">
                  <a16:creationId xmlns:a16="http://schemas.microsoft.com/office/drawing/2014/main" id="{4B289BCD-0B16-2349-B1AE-9A7ABAEE08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1296"/>
              <a:ext cx="4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0" name="Line 458">
              <a:extLst>
                <a:ext uri="{FF2B5EF4-FFF2-40B4-BE49-F238E27FC236}">
                  <a16:creationId xmlns:a16="http://schemas.microsoft.com/office/drawing/2014/main" id="{F2981946-F742-A84B-8639-449CA376FC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4" y="816"/>
              <a:ext cx="0" cy="48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61" name="Group 459">
              <a:extLst>
                <a:ext uri="{FF2B5EF4-FFF2-40B4-BE49-F238E27FC236}">
                  <a16:creationId xmlns:a16="http://schemas.microsoft.com/office/drawing/2014/main" id="{C57DE5D6-353F-A24D-A113-97039D963C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" y="768"/>
              <a:ext cx="432" cy="96"/>
              <a:chOff x="912" y="1440"/>
              <a:chExt cx="432" cy="96"/>
            </a:xfrm>
          </p:grpSpPr>
          <p:grpSp>
            <p:nvGrpSpPr>
              <p:cNvPr id="462" name="Group 460">
                <a:extLst>
                  <a:ext uri="{FF2B5EF4-FFF2-40B4-BE49-F238E27FC236}">
                    <a16:creationId xmlns:a16="http://schemas.microsoft.com/office/drawing/2014/main" id="{2D1B723F-D249-8A4D-A669-40546DC585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60" y="1440"/>
                <a:ext cx="146" cy="96"/>
                <a:chOff x="1008" y="1440"/>
                <a:chExt cx="146" cy="96"/>
              </a:xfrm>
            </p:grpSpPr>
            <p:sp>
              <p:nvSpPr>
                <p:cNvPr id="471" name="Line 461">
                  <a:extLst>
                    <a:ext uri="{FF2B5EF4-FFF2-40B4-BE49-F238E27FC236}">
                      <a16:creationId xmlns:a16="http://schemas.microsoft.com/office/drawing/2014/main" id="{E68A25B6-C771-1445-82CD-DE42D56733F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2" name="Line 462">
                  <a:extLst>
                    <a:ext uri="{FF2B5EF4-FFF2-40B4-BE49-F238E27FC236}">
                      <a16:creationId xmlns:a16="http://schemas.microsoft.com/office/drawing/2014/main" id="{5582F11A-522B-AA46-8801-73DC4A6C1A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3" name="Line 463">
                  <a:extLst>
                    <a:ext uri="{FF2B5EF4-FFF2-40B4-BE49-F238E27FC236}">
                      <a16:creationId xmlns:a16="http://schemas.microsoft.com/office/drawing/2014/main" id="{4DAFAF60-1CA7-AD47-A4A4-8F7A1BEDDA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4" name="Oval 464">
                  <a:extLst>
                    <a:ext uri="{FF2B5EF4-FFF2-40B4-BE49-F238E27FC236}">
                      <a16:creationId xmlns:a16="http://schemas.microsoft.com/office/drawing/2014/main" id="{0DA5B54C-DAE0-AE47-A48E-BF7CC897D7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63" name="Group 465">
                <a:extLst>
                  <a:ext uri="{FF2B5EF4-FFF2-40B4-BE49-F238E27FC236}">
                    <a16:creationId xmlns:a16="http://schemas.microsoft.com/office/drawing/2014/main" id="{A39C6FA8-A0FB-2945-875E-EFA340D162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52" y="1440"/>
                <a:ext cx="146" cy="96"/>
                <a:chOff x="1008" y="1440"/>
                <a:chExt cx="146" cy="96"/>
              </a:xfrm>
            </p:grpSpPr>
            <p:sp>
              <p:nvSpPr>
                <p:cNvPr id="467" name="Line 466">
                  <a:extLst>
                    <a:ext uri="{FF2B5EF4-FFF2-40B4-BE49-F238E27FC236}">
                      <a16:creationId xmlns:a16="http://schemas.microsoft.com/office/drawing/2014/main" id="{75CED566-7C4D-D143-85A6-4A44D6A9984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8" name="Line 467">
                  <a:extLst>
                    <a:ext uri="{FF2B5EF4-FFF2-40B4-BE49-F238E27FC236}">
                      <a16:creationId xmlns:a16="http://schemas.microsoft.com/office/drawing/2014/main" id="{462A66ED-CE56-2C4D-B245-7BF991B3B87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9" name="Line 468">
                  <a:extLst>
                    <a:ext uri="{FF2B5EF4-FFF2-40B4-BE49-F238E27FC236}">
                      <a16:creationId xmlns:a16="http://schemas.microsoft.com/office/drawing/2014/main" id="{ACC3B2CA-4445-7F48-A6AB-EE96A9234C1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0" name="Oval 469">
                  <a:extLst>
                    <a:ext uri="{FF2B5EF4-FFF2-40B4-BE49-F238E27FC236}">
                      <a16:creationId xmlns:a16="http://schemas.microsoft.com/office/drawing/2014/main" id="{45CF7CD6-EDF0-A248-9130-189C534B9C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64" name="Line 470">
                <a:extLst>
                  <a:ext uri="{FF2B5EF4-FFF2-40B4-BE49-F238E27FC236}">
                    <a16:creationId xmlns:a16="http://schemas.microsoft.com/office/drawing/2014/main" id="{2214AF3C-1C60-5A44-98BC-B9157D8E2D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04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5" name="Line 471">
                <a:extLst>
                  <a:ext uri="{FF2B5EF4-FFF2-40B4-BE49-F238E27FC236}">
                    <a16:creationId xmlns:a16="http://schemas.microsoft.com/office/drawing/2014/main" id="{D6FE2C5D-5E51-4F40-A71E-0A05C09484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6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6" name="Line 472">
                <a:extLst>
                  <a:ext uri="{FF2B5EF4-FFF2-40B4-BE49-F238E27FC236}">
                    <a16:creationId xmlns:a16="http://schemas.microsoft.com/office/drawing/2014/main" id="{EC8007AB-D6A6-A149-A42C-FEECDD5A39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12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75" name="Group 473">
            <a:extLst>
              <a:ext uri="{FF2B5EF4-FFF2-40B4-BE49-F238E27FC236}">
                <a16:creationId xmlns:a16="http://schemas.microsoft.com/office/drawing/2014/main" id="{7893639E-1582-2E41-B989-34AF4147863E}"/>
              </a:ext>
            </a:extLst>
          </p:cNvPr>
          <p:cNvGrpSpPr>
            <a:grpSpLocks/>
          </p:cNvGrpSpPr>
          <p:nvPr/>
        </p:nvGrpSpPr>
        <p:grpSpPr bwMode="auto">
          <a:xfrm>
            <a:off x="6757988" y="1997075"/>
            <a:ext cx="685800" cy="1447800"/>
            <a:chOff x="192" y="768"/>
            <a:chExt cx="432" cy="912"/>
          </a:xfrm>
        </p:grpSpPr>
        <p:sp>
          <p:nvSpPr>
            <p:cNvPr id="476" name="Rectangle 474">
              <a:extLst>
                <a:ext uri="{FF2B5EF4-FFF2-40B4-BE49-F238E27FC236}">
                  <a16:creationId xmlns:a16="http://schemas.microsoft.com/office/drawing/2014/main" id="{880D977A-6807-6441-87AB-E29FC3DE3A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1200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7" name="Line 475">
              <a:extLst>
                <a:ext uri="{FF2B5EF4-FFF2-40B4-BE49-F238E27FC236}">
                  <a16:creationId xmlns:a16="http://schemas.microsoft.com/office/drawing/2014/main" id="{CB8EC40E-21FB-434A-996F-BD43447EB6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15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8" name="Line 476">
              <a:extLst>
                <a:ext uri="{FF2B5EF4-FFF2-40B4-BE49-F238E27FC236}">
                  <a16:creationId xmlns:a16="http://schemas.microsoft.com/office/drawing/2014/main" id="{CF2D5D52-46E3-7747-B918-1AD812A445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248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9" name="Line 477">
              <a:extLst>
                <a:ext uri="{FF2B5EF4-FFF2-40B4-BE49-F238E27FC236}">
                  <a16:creationId xmlns:a16="http://schemas.microsoft.com/office/drawing/2014/main" id="{5EBB3259-1FAE-9C4D-B161-AF597A388A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344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0" name="Line 478">
              <a:extLst>
                <a:ext uri="{FF2B5EF4-FFF2-40B4-BE49-F238E27FC236}">
                  <a16:creationId xmlns:a16="http://schemas.microsoft.com/office/drawing/2014/main" id="{ECB4068C-B5FB-C647-9A65-F7DBB13061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488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" name="Line 479">
              <a:extLst>
                <a:ext uri="{FF2B5EF4-FFF2-40B4-BE49-F238E27FC236}">
                  <a16:creationId xmlns:a16="http://schemas.microsoft.com/office/drawing/2014/main" id="{9A9FDB30-1CC4-0441-8FF1-064BE4BEDE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536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2" name="Line 480">
              <a:extLst>
                <a:ext uri="{FF2B5EF4-FFF2-40B4-BE49-F238E27FC236}">
                  <a16:creationId xmlns:a16="http://schemas.microsoft.com/office/drawing/2014/main" id="{345CDECA-028A-2149-AFFD-945EE4F946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1536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3" name="Line 481">
              <a:extLst>
                <a:ext uri="{FF2B5EF4-FFF2-40B4-BE49-F238E27FC236}">
                  <a16:creationId xmlns:a16="http://schemas.microsoft.com/office/drawing/2014/main" id="{2D2222A6-C398-4C40-B8B1-EFF1F7DEEF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1296"/>
              <a:ext cx="4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4" name="Line 482">
              <a:extLst>
                <a:ext uri="{FF2B5EF4-FFF2-40B4-BE49-F238E27FC236}">
                  <a16:creationId xmlns:a16="http://schemas.microsoft.com/office/drawing/2014/main" id="{4FAC2C4A-6377-CC41-9A20-6CFA2CDCB1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4" y="816"/>
              <a:ext cx="0" cy="48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85" name="Group 483">
              <a:extLst>
                <a:ext uri="{FF2B5EF4-FFF2-40B4-BE49-F238E27FC236}">
                  <a16:creationId xmlns:a16="http://schemas.microsoft.com/office/drawing/2014/main" id="{01E15B88-A8DB-B148-B194-33B5BE53AA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" y="768"/>
              <a:ext cx="432" cy="96"/>
              <a:chOff x="912" y="1440"/>
              <a:chExt cx="432" cy="96"/>
            </a:xfrm>
          </p:grpSpPr>
          <p:grpSp>
            <p:nvGrpSpPr>
              <p:cNvPr id="486" name="Group 484">
                <a:extLst>
                  <a:ext uri="{FF2B5EF4-FFF2-40B4-BE49-F238E27FC236}">
                    <a16:creationId xmlns:a16="http://schemas.microsoft.com/office/drawing/2014/main" id="{B670D695-58A7-BC46-A0EC-3F75992C4C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60" y="1440"/>
                <a:ext cx="146" cy="96"/>
                <a:chOff x="1008" y="1440"/>
                <a:chExt cx="146" cy="96"/>
              </a:xfrm>
            </p:grpSpPr>
            <p:sp>
              <p:nvSpPr>
                <p:cNvPr id="495" name="Line 485">
                  <a:extLst>
                    <a:ext uri="{FF2B5EF4-FFF2-40B4-BE49-F238E27FC236}">
                      <a16:creationId xmlns:a16="http://schemas.microsoft.com/office/drawing/2014/main" id="{5BEF367B-13DE-2B4D-9EFD-CA354F6B458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6" name="Line 486">
                  <a:extLst>
                    <a:ext uri="{FF2B5EF4-FFF2-40B4-BE49-F238E27FC236}">
                      <a16:creationId xmlns:a16="http://schemas.microsoft.com/office/drawing/2014/main" id="{9539A266-150F-8749-A2B0-B4914CFAC9F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7" name="Line 487">
                  <a:extLst>
                    <a:ext uri="{FF2B5EF4-FFF2-40B4-BE49-F238E27FC236}">
                      <a16:creationId xmlns:a16="http://schemas.microsoft.com/office/drawing/2014/main" id="{596FC19B-3BBA-CD4F-9822-8911B0673AC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8" name="Oval 488">
                  <a:extLst>
                    <a:ext uri="{FF2B5EF4-FFF2-40B4-BE49-F238E27FC236}">
                      <a16:creationId xmlns:a16="http://schemas.microsoft.com/office/drawing/2014/main" id="{C2DF6D95-2DF7-2C49-BDE4-702FE928CA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87" name="Group 489">
                <a:extLst>
                  <a:ext uri="{FF2B5EF4-FFF2-40B4-BE49-F238E27FC236}">
                    <a16:creationId xmlns:a16="http://schemas.microsoft.com/office/drawing/2014/main" id="{A3F3FB2B-E3D4-224B-AB0F-1F8848E60E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52" y="1440"/>
                <a:ext cx="146" cy="96"/>
                <a:chOff x="1008" y="1440"/>
                <a:chExt cx="146" cy="96"/>
              </a:xfrm>
            </p:grpSpPr>
            <p:sp>
              <p:nvSpPr>
                <p:cNvPr id="491" name="Line 490">
                  <a:extLst>
                    <a:ext uri="{FF2B5EF4-FFF2-40B4-BE49-F238E27FC236}">
                      <a16:creationId xmlns:a16="http://schemas.microsoft.com/office/drawing/2014/main" id="{0452EC9E-93DC-824A-B786-EC380411784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2" name="Line 491">
                  <a:extLst>
                    <a:ext uri="{FF2B5EF4-FFF2-40B4-BE49-F238E27FC236}">
                      <a16:creationId xmlns:a16="http://schemas.microsoft.com/office/drawing/2014/main" id="{0F4AAAFA-9C45-304B-B82C-733B7C8BD0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3" name="Line 492">
                  <a:extLst>
                    <a:ext uri="{FF2B5EF4-FFF2-40B4-BE49-F238E27FC236}">
                      <a16:creationId xmlns:a16="http://schemas.microsoft.com/office/drawing/2014/main" id="{6AE0ABFB-41A9-854D-B489-0AC3E68FB72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4" name="Oval 493">
                  <a:extLst>
                    <a:ext uri="{FF2B5EF4-FFF2-40B4-BE49-F238E27FC236}">
                      <a16:creationId xmlns:a16="http://schemas.microsoft.com/office/drawing/2014/main" id="{657B52FA-05C9-5943-AA1D-0DE5651539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88" name="Line 494">
                <a:extLst>
                  <a:ext uri="{FF2B5EF4-FFF2-40B4-BE49-F238E27FC236}">
                    <a16:creationId xmlns:a16="http://schemas.microsoft.com/office/drawing/2014/main" id="{7CE48C0E-1F6D-FD4D-8C48-0AA76AE9AA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04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9" name="Line 495">
                <a:extLst>
                  <a:ext uri="{FF2B5EF4-FFF2-40B4-BE49-F238E27FC236}">
                    <a16:creationId xmlns:a16="http://schemas.microsoft.com/office/drawing/2014/main" id="{1ADCFFC0-2C9E-D446-816B-5EB496C17B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6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0" name="Line 496">
                <a:extLst>
                  <a:ext uri="{FF2B5EF4-FFF2-40B4-BE49-F238E27FC236}">
                    <a16:creationId xmlns:a16="http://schemas.microsoft.com/office/drawing/2014/main" id="{410BCD9D-2F08-7D4B-971B-8C26DFC879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12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99" name="Group 497">
            <a:extLst>
              <a:ext uri="{FF2B5EF4-FFF2-40B4-BE49-F238E27FC236}">
                <a16:creationId xmlns:a16="http://schemas.microsoft.com/office/drawing/2014/main" id="{9ECBE16B-721F-A44E-968A-A992148FB36E}"/>
              </a:ext>
            </a:extLst>
          </p:cNvPr>
          <p:cNvGrpSpPr>
            <a:grpSpLocks/>
          </p:cNvGrpSpPr>
          <p:nvPr/>
        </p:nvGrpSpPr>
        <p:grpSpPr bwMode="auto">
          <a:xfrm>
            <a:off x="1652588" y="2911475"/>
            <a:ext cx="685800" cy="1295400"/>
            <a:chOff x="288" y="2016"/>
            <a:chExt cx="432" cy="816"/>
          </a:xfrm>
        </p:grpSpPr>
        <p:sp>
          <p:nvSpPr>
            <p:cNvPr id="500" name="Rectangle 498">
              <a:extLst>
                <a:ext uri="{FF2B5EF4-FFF2-40B4-BE49-F238E27FC236}">
                  <a16:creationId xmlns:a16="http://schemas.microsoft.com/office/drawing/2014/main" id="{007C50E4-716E-554F-8C1A-296D87312A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2256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" name="Line 499">
              <a:extLst>
                <a:ext uri="{FF2B5EF4-FFF2-40B4-BE49-F238E27FC236}">
                  <a16:creationId xmlns:a16="http://schemas.microsoft.com/office/drawing/2014/main" id="{6FC0377F-784C-F347-AC8A-BC99A1F1C2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016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2" name="Line 500">
              <a:extLst>
                <a:ext uri="{FF2B5EF4-FFF2-40B4-BE49-F238E27FC236}">
                  <a16:creationId xmlns:a16="http://schemas.microsoft.com/office/drawing/2014/main" id="{33610676-BF9A-2E48-A469-415963C64C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160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3" name="Line 501">
              <a:extLst>
                <a:ext uri="{FF2B5EF4-FFF2-40B4-BE49-F238E27FC236}">
                  <a16:creationId xmlns:a16="http://schemas.microsoft.com/office/drawing/2014/main" id="{A9EBD5F2-61F4-4E4A-8D5D-F05948DFB0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20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4" name="Line 502">
              <a:extLst>
                <a:ext uri="{FF2B5EF4-FFF2-40B4-BE49-F238E27FC236}">
                  <a16:creationId xmlns:a16="http://schemas.microsoft.com/office/drawing/2014/main" id="{3C722CA6-E44A-D14D-917A-560F6F6CC1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208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5" name="Line 503">
              <a:extLst>
                <a:ext uri="{FF2B5EF4-FFF2-40B4-BE49-F238E27FC236}">
                  <a16:creationId xmlns:a16="http://schemas.microsoft.com/office/drawing/2014/main" id="{011A11F0-D90C-4549-9D28-F6F8FF2D56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112"/>
              <a:ext cx="192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6" name="Line 504">
              <a:extLst>
                <a:ext uri="{FF2B5EF4-FFF2-40B4-BE49-F238E27FC236}">
                  <a16:creationId xmlns:a16="http://schemas.microsoft.com/office/drawing/2014/main" id="{EBBAD42C-62B9-6A45-ADCF-C2FD4D67CD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211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7" name="Line 505">
              <a:extLst>
                <a:ext uri="{FF2B5EF4-FFF2-40B4-BE49-F238E27FC236}">
                  <a16:creationId xmlns:a16="http://schemas.microsoft.com/office/drawing/2014/main" id="{46B741A6-2BD2-7C42-97BA-0DCF7BB7D2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" y="2352"/>
              <a:ext cx="96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8" name="Line 506">
              <a:extLst>
                <a:ext uri="{FF2B5EF4-FFF2-40B4-BE49-F238E27FC236}">
                  <a16:creationId xmlns:a16="http://schemas.microsoft.com/office/drawing/2014/main" id="{89E03381-B491-BF4B-A14B-DBA732ED1B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" y="235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09" name="Text Box 508">
            <a:extLst>
              <a:ext uri="{FF2B5EF4-FFF2-40B4-BE49-F238E27FC236}">
                <a16:creationId xmlns:a16="http://schemas.microsoft.com/office/drawing/2014/main" id="{77777F4C-B9CE-8743-9482-C1F29DDF55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2919413"/>
            <a:ext cx="10985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/>
            <a:r>
              <a:rPr lang="en-US" sz="1600"/>
              <a:t>Waveform </a:t>
            </a:r>
          </a:p>
          <a:p>
            <a:pPr algn="ctr" eaLnBrk="1" hangingPunct="1"/>
            <a:r>
              <a:rPr lang="en-US" sz="1600"/>
              <a:t>stored</a:t>
            </a:r>
          </a:p>
        </p:txBody>
      </p:sp>
      <p:grpSp>
        <p:nvGrpSpPr>
          <p:cNvPr id="510" name="Group 509">
            <a:extLst>
              <a:ext uri="{FF2B5EF4-FFF2-40B4-BE49-F238E27FC236}">
                <a16:creationId xmlns:a16="http://schemas.microsoft.com/office/drawing/2014/main" id="{4201D4C1-9B75-4240-BCE5-76B474C785A2}"/>
              </a:ext>
            </a:extLst>
          </p:cNvPr>
          <p:cNvGrpSpPr>
            <a:grpSpLocks/>
          </p:cNvGrpSpPr>
          <p:nvPr/>
        </p:nvGrpSpPr>
        <p:grpSpPr bwMode="auto">
          <a:xfrm>
            <a:off x="2338388" y="2911475"/>
            <a:ext cx="685800" cy="1295400"/>
            <a:chOff x="288" y="2016"/>
            <a:chExt cx="432" cy="816"/>
          </a:xfrm>
        </p:grpSpPr>
        <p:sp>
          <p:nvSpPr>
            <p:cNvPr id="511" name="Rectangle 510">
              <a:extLst>
                <a:ext uri="{FF2B5EF4-FFF2-40B4-BE49-F238E27FC236}">
                  <a16:creationId xmlns:a16="http://schemas.microsoft.com/office/drawing/2014/main" id="{C92E4C66-FFDB-F348-8865-DC512F69F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2256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" name="Line 511">
              <a:extLst>
                <a:ext uri="{FF2B5EF4-FFF2-40B4-BE49-F238E27FC236}">
                  <a16:creationId xmlns:a16="http://schemas.microsoft.com/office/drawing/2014/main" id="{B772F383-4D6C-FC4C-BF5E-AF3E7DFBD4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016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" name="Line 512">
              <a:extLst>
                <a:ext uri="{FF2B5EF4-FFF2-40B4-BE49-F238E27FC236}">
                  <a16:creationId xmlns:a16="http://schemas.microsoft.com/office/drawing/2014/main" id="{7A03B407-E4F8-DB42-9CBB-0DD85C1A5F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160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" name="Line 513">
              <a:extLst>
                <a:ext uri="{FF2B5EF4-FFF2-40B4-BE49-F238E27FC236}">
                  <a16:creationId xmlns:a16="http://schemas.microsoft.com/office/drawing/2014/main" id="{E3749596-3ABC-3145-B5EA-8763A6E37A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20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" name="Line 514">
              <a:extLst>
                <a:ext uri="{FF2B5EF4-FFF2-40B4-BE49-F238E27FC236}">
                  <a16:creationId xmlns:a16="http://schemas.microsoft.com/office/drawing/2014/main" id="{D73AB1FB-264A-0340-9FD3-B90383867F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208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6" name="Line 515">
              <a:extLst>
                <a:ext uri="{FF2B5EF4-FFF2-40B4-BE49-F238E27FC236}">
                  <a16:creationId xmlns:a16="http://schemas.microsoft.com/office/drawing/2014/main" id="{847385FD-2B4C-614E-B05B-46D5DC558B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112"/>
              <a:ext cx="192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" name="Line 516">
              <a:extLst>
                <a:ext uri="{FF2B5EF4-FFF2-40B4-BE49-F238E27FC236}">
                  <a16:creationId xmlns:a16="http://schemas.microsoft.com/office/drawing/2014/main" id="{83611A14-51BD-4C40-BFFA-6CBFB8E3CA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211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8" name="Line 517">
              <a:extLst>
                <a:ext uri="{FF2B5EF4-FFF2-40B4-BE49-F238E27FC236}">
                  <a16:creationId xmlns:a16="http://schemas.microsoft.com/office/drawing/2014/main" id="{B62F9E13-C28A-6E45-AB28-BCE099CD96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" y="2352"/>
              <a:ext cx="96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9" name="Line 518">
              <a:extLst>
                <a:ext uri="{FF2B5EF4-FFF2-40B4-BE49-F238E27FC236}">
                  <a16:creationId xmlns:a16="http://schemas.microsoft.com/office/drawing/2014/main" id="{48542CD4-BC9E-C24D-B558-8B7C4CBD2C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" y="235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20" name="Group 519">
            <a:extLst>
              <a:ext uri="{FF2B5EF4-FFF2-40B4-BE49-F238E27FC236}">
                <a16:creationId xmlns:a16="http://schemas.microsoft.com/office/drawing/2014/main" id="{D03EDB30-04B4-EA4B-8C6C-88AFED100535}"/>
              </a:ext>
            </a:extLst>
          </p:cNvPr>
          <p:cNvGrpSpPr>
            <a:grpSpLocks/>
          </p:cNvGrpSpPr>
          <p:nvPr/>
        </p:nvGrpSpPr>
        <p:grpSpPr bwMode="auto">
          <a:xfrm>
            <a:off x="3024188" y="2911475"/>
            <a:ext cx="685800" cy="1295400"/>
            <a:chOff x="288" y="2016"/>
            <a:chExt cx="432" cy="816"/>
          </a:xfrm>
        </p:grpSpPr>
        <p:sp>
          <p:nvSpPr>
            <p:cNvPr id="521" name="Rectangle 520">
              <a:extLst>
                <a:ext uri="{FF2B5EF4-FFF2-40B4-BE49-F238E27FC236}">
                  <a16:creationId xmlns:a16="http://schemas.microsoft.com/office/drawing/2014/main" id="{72DF44E2-9655-A64F-B7DD-DA92277AAA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2256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" name="Line 521">
              <a:extLst>
                <a:ext uri="{FF2B5EF4-FFF2-40B4-BE49-F238E27FC236}">
                  <a16:creationId xmlns:a16="http://schemas.microsoft.com/office/drawing/2014/main" id="{D829560D-644F-844F-8652-A03BA4A4A6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016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3" name="Line 522">
              <a:extLst>
                <a:ext uri="{FF2B5EF4-FFF2-40B4-BE49-F238E27FC236}">
                  <a16:creationId xmlns:a16="http://schemas.microsoft.com/office/drawing/2014/main" id="{548E28B3-14DC-8A49-A1C8-22336E9315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160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4" name="Line 523">
              <a:extLst>
                <a:ext uri="{FF2B5EF4-FFF2-40B4-BE49-F238E27FC236}">
                  <a16:creationId xmlns:a16="http://schemas.microsoft.com/office/drawing/2014/main" id="{A1C38D7A-41E7-7741-8B28-8DC605EAB5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20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" name="Line 524">
              <a:extLst>
                <a:ext uri="{FF2B5EF4-FFF2-40B4-BE49-F238E27FC236}">
                  <a16:creationId xmlns:a16="http://schemas.microsoft.com/office/drawing/2014/main" id="{894A05C8-42DC-C14E-9B00-1E2EBEF609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208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" name="Line 525">
              <a:extLst>
                <a:ext uri="{FF2B5EF4-FFF2-40B4-BE49-F238E27FC236}">
                  <a16:creationId xmlns:a16="http://schemas.microsoft.com/office/drawing/2014/main" id="{2046B426-1840-6848-8883-99783E7EEB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112"/>
              <a:ext cx="192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" name="Line 526">
              <a:extLst>
                <a:ext uri="{FF2B5EF4-FFF2-40B4-BE49-F238E27FC236}">
                  <a16:creationId xmlns:a16="http://schemas.microsoft.com/office/drawing/2014/main" id="{804027AC-694B-0346-A335-CB1D59B1C2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211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" name="Line 527">
              <a:extLst>
                <a:ext uri="{FF2B5EF4-FFF2-40B4-BE49-F238E27FC236}">
                  <a16:creationId xmlns:a16="http://schemas.microsoft.com/office/drawing/2014/main" id="{17F0F5E7-50A4-0240-9243-DC6472FCEA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" y="2352"/>
              <a:ext cx="96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9" name="Line 528">
              <a:extLst>
                <a:ext uri="{FF2B5EF4-FFF2-40B4-BE49-F238E27FC236}">
                  <a16:creationId xmlns:a16="http://schemas.microsoft.com/office/drawing/2014/main" id="{A35053B3-08B5-FC48-8029-0AEE320CE0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" y="235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30" name="Group 529">
            <a:extLst>
              <a:ext uri="{FF2B5EF4-FFF2-40B4-BE49-F238E27FC236}">
                <a16:creationId xmlns:a16="http://schemas.microsoft.com/office/drawing/2014/main" id="{171696C7-C66C-DB49-B861-5503DACE0E6E}"/>
              </a:ext>
            </a:extLst>
          </p:cNvPr>
          <p:cNvGrpSpPr>
            <a:grpSpLocks/>
          </p:cNvGrpSpPr>
          <p:nvPr/>
        </p:nvGrpSpPr>
        <p:grpSpPr bwMode="auto">
          <a:xfrm>
            <a:off x="3709988" y="2911475"/>
            <a:ext cx="685800" cy="1295400"/>
            <a:chOff x="288" y="2016"/>
            <a:chExt cx="432" cy="816"/>
          </a:xfrm>
        </p:grpSpPr>
        <p:sp>
          <p:nvSpPr>
            <p:cNvPr id="531" name="Rectangle 530">
              <a:extLst>
                <a:ext uri="{FF2B5EF4-FFF2-40B4-BE49-F238E27FC236}">
                  <a16:creationId xmlns:a16="http://schemas.microsoft.com/office/drawing/2014/main" id="{2F05BB22-EBB8-DC49-A3B6-6BB09D731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2256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" name="Line 531">
              <a:extLst>
                <a:ext uri="{FF2B5EF4-FFF2-40B4-BE49-F238E27FC236}">
                  <a16:creationId xmlns:a16="http://schemas.microsoft.com/office/drawing/2014/main" id="{DFDEA2B5-9C20-174E-8CAF-D95E356548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016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3" name="Line 532">
              <a:extLst>
                <a:ext uri="{FF2B5EF4-FFF2-40B4-BE49-F238E27FC236}">
                  <a16:creationId xmlns:a16="http://schemas.microsoft.com/office/drawing/2014/main" id="{C4878CF7-2D83-1347-B2D7-F5B9816FD3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160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4" name="Line 533">
              <a:extLst>
                <a:ext uri="{FF2B5EF4-FFF2-40B4-BE49-F238E27FC236}">
                  <a16:creationId xmlns:a16="http://schemas.microsoft.com/office/drawing/2014/main" id="{88902E76-AB95-1744-B151-30FD247CB2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20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5" name="Line 534">
              <a:extLst>
                <a:ext uri="{FF2B5EF4-FFF2-40B4-BE49-F238E27FC236}">
                  <a16:creationId xmlns:a16="http://schemas.microsoft.com/office/drawing/2014/main" id="{F4230B6F-D53F-8944-8537-38175F17FD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208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6" name="Line 535">
              <a:extLst>
                <a:ext uri="{FF2B5EF4-FFF2-40B4-BE49-F238E27FC236}">
                  <a16:creationId xmlns:a16="http://schemas.microsoft.com/office/drawing/2014/main" id="{2AB9DB30-52C0-CA4F-9F7B-B5E8FCF098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112"/>
              <a:ext cx="192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7" name="Line 536">
              <a:extLst>
                <a:ext uri="{FF2B5EF4-FFF2-40B4-BE49-F238E27FC236}">
                  <a16:creationId xmlns:a16="http://schemas.microsoft.com/office/drawing/2014/main" id="{D7A63649-0EEF-674A-A01A-D3B2CCCD28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211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8" name="Line 537">
              <a:extLst>
                <a:ext uri="{FF2B5EF4-FFF2-40B4-BE49-F238E27FC236}">
                  <a16:creationId xmlns:a16="http://schemas.microsoft.com/office/drawing/2014/main" id="{1E51E317-DA31-974B-A4A2-36FAFA2251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" y="2352"/>
              <a:ext cx="96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9" name="Line 538">
              <a:extLst>
                <a:ext uri="{FF2B5EF4-FFF2-40B4-BE49-F238E27FC236}">
                  <a16:creationId xmlns:a16="http://schemas.microsoft.com/office/drawing/2014/main" id="{79C447DD-6AAA-1A4B-962C-0A1679B919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" y="235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0" name="Group 539">
            <a:extLst>
              <a:ext uri="{FF2B5EF4-FFF2-40B4-BE49-F238E27FC236}">
                <a16:creationId xmlns:a16="http://schemas.microsoft.com/office/drawing/2014/main" id="{E7DA2C8D-3EC0-C846-A7E6-94BFB49A2198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2911475"/>
            <a:ext cx="685800" cy="1295400"/>
            <a:chOff x="288" y="2016"/>
            <a:chExt cx="432" cy="816"/>
          </a:xfrm>
        </p:grpSpPr>
        <p:sp>
          <p:nvSpPr>
            <p:cNvPr id="541" name="Rectangle 540">
              <a:extLst>
                <a:ext uri="{FF2B5EF4-FFF2-40B4-BE49-F238E27FC236}">
                  <a16:creationId xmlns:a16="http://schemas.microsoft.com/office/drawing/2014/main" id="{E4605821-EA9C-4444-AC1D-FFC6986383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2256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" name="Line 541">
              <a:extLst>
                <a:ext uri="{FF2B5EF4-FFF2-40B4-BE49-F238E27FC236}">
                  <a16:creationId xmlns:a16="http://schemas.microsoft.com/office/drawing/2014/main" id="{905206FD-ADB2-3143-8472-AA75549186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016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" name="Line 542">
              <a:extLst>
                <a:ext uri="{FF2B5EF4-FFF2-40B4-BE49-F238E27FC236}">
                  <a16:creationId xmlns:a16="http://schemas.microsoft.com/office/drawing/2014/main" id="{6EAAE2AB-6AD1-0B48-85AD-9F6776F399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160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" name="Line 543">
              <a:extLst>
                <a:ext uri="{FF2B5EF4-FFF2-40B4-BE49-F238E27FC236}">
                  <a16:creationId xmlns:a16="http://schemas.microsoft.com/office/drawing/2014/main" id="{29C11674-A32F-4046-8343-39E7D74392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20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5" name="Line 544">
              <a:extLst>
                <a:ext uri="{FF2B5EF4-FFF2-40B4-BE49-F238E27FC236}">
                  <a16:creationId xmlns:a16="http://schemas.microsoft.com/office/drawing/2014/main" id="{FFAFCA42-F86F-EA4E-8D36-D5CD0C2FAA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208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6" name="Line 545">
              <a:extLst>
                <a:ext uri="{FF2B5EF4-FFF2-40B4-BE49-F238E27FC236}">
                  <a16:creationId xmlns:a16="http://schemas.microsoft.com/office/drawing/2014/main" id="{B6D5AFC0-D035-1046-BCF3-E1799329D7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112"/>
              <a:ext cx="192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7" name="Line 546">
              <a:extLst>
                <a:ext uri="{FF2B5EF4-FFF2-40B4-BE49-F238E27FC236}">
                  <a16:creationId xmlns:a16="http://schemas.microsoft.com/office/drawing/2014/main" id="{1DC47B90-A857-FE44-A11F-288EF71263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211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8" name="Line 547">
              <a:extLst>
                <a:ext uri="{FF2B5EF4-FFF2-40B4-BE49-F238E27FC236}">
                  <a16:creationId xmlns:a16="http://schemas.microsoft.com/office/drawing/2014/main" id="{9706400E-D125-9040-AC5F-4F342E8DBE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" y="2352"/>
              <a:ext cx="96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9" name="Line 548">
              <a:extLst>
                <a:ext uri="{FF2B5EF4-FFF2-40B4-BE49-F238E27FC236}">
                  <a16:creationId xmlns:a16="http://schemas.microsoft.com/office/drawing/2014/main" id="{342D8436-109E-024A-8E8A-6B897F1BC1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" y="235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50" name="Group 549">
            <a:extLst>
              <a:ext uri="{FF2B5EF4-FFF2-40B4-BE49-F238E27FC236}">
                <a16:creationId xmlns:a16="http://schemas.microsoft.com/office/drawing/2014/main" id="{4696CDF3-7802-6649-8ECC-157C1DBFAA18}"/>
              </a:ext>
            </a:extLst>
          </p:cNvPr>
          <p:cNvGrpSpPr>
            <a:grpSpLocks/>
          </p:cNvGrpSpPr>
          <p:nvPr/>
        </p:nvGrpSpPr>
        <p:grpSpPr bwMode="auto">
          <a:xfrm>
            <a:off x="5081588" y="2911475"/>
            <a:ext cx="685800" cy="1295400"/>
            <a:chOff x="288" y="2016"/>
            <a:chExt cx="432" cy="816"/>
          </a:xfrm>
        </p:grpSpPr>
        <p:sp>
          <p:nvSpPr>
            <p:cNvPr id="551" name="Rectangle 550">
              <a:extLst>
                <a:ext uri="{FF2B5EF4-FFF2-40B4-BE49-F238E27FC236}">
                  <a16:creationId xmlns:a16="http://schemas.microsoft.com/office/drawing/2014/main" id="{F07ABF25-E27F-EE41-B4BF-E90E8C93D9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2256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2" name="Line 551">
              <a:extLst>
                <a:ext uri="{FF2B5EF4-FFF2-40B4-BE49-F238E27FC236}">
                  <a16:creationId xmlns:a16="http://schemas.microsoft.com/office/drawing/2014/main" id="{B4E44D51-9FDD-1640-B35E-6825A3FABC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016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" name="Line 552">
              <a:extLst>
                <a:ext uri="{FF2B5EF4-FFF2-40B4-BE49-F238E27FC236}">
                  <a16:creationId xmlns:a16="http://schemas.microsoft.com/office/drawing/2014/main" id="{1B609F83-1784-9D44-A716-B696B204A5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160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4" name="Line 553">
              <a:extLst>
                <a:ext uri="{FF2B5EF4-FFF2-40B4-BE49-F238E27FC236}">
                  <a16:creationId xmlns:a16="http://schemas.microsoft.com/office/drawing/2014/main" id="{48002BBC-CCBE-B749-A30D-3D5699A646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20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5" name="Line 554">
              <a:extLst>
                <a:ext uri="{FF2B5EF4-FFF2-40B4-BE49-F238E27FC236}">
                  <a16:creationId xmlns:a16="http://schemas.microsoft.com/office/drawing/2014/main" id="{A8EBFF7B-0793-7B41-8862-00BA3EF49B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208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6" name="Line 555">
              <a:extLst>
                <a:ext uri="{FF2B5EF4-FFF2-40B4-BE49-F238E27FC236}">
                  <a16:creationId xmlns:a16="http://schemas.microsoft.com/office/drawing/2014/main" id="{195D37E0-3BEB-0E44-B6CD-81C4B21003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112"/>
              <a:ext cx="192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7" name="Line 556">
              <a:extLst>
                <a:ext uri="{FF2B5EF4-FFF2-40B4-BE49-F238E27FC236}">
                  <a16:creationId xmlns:a16="http://schemas.microsoft.com/office/drawing/2014/main" id="{D042B9D3-D026-B744-AEA7-0ECCBC81A1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211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8" name="Line 557">
              <a:extLst>
                <a:ext uri="{FF2B5EF4-FFF2-40B4-BE49-F238E27FC236}">
                  <a16:creationId xmlns:a16="http://schemas.microsoft.com/office/drawing/2014/main" id="{11086A96-95BA-1B46-80C7-CDF028DF4C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" y="2352"/>
              <a:ext cx="96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9" name="Line 558">
              <a:extLst>
                <a:ext uri="{FF2B5EF4-FFF2-40B4-BE49-F238E27FC236}">
                  <a16:creationId xmlns:a16="http://schemas.microsoft.com/office/drawing/2014/main" id="{B7727334-938A-A44C-9741-FB60926422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" y="235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60" name="Group 559">
            <a:extLst>
              <a:ext uri="{FF2B5EF4-FFF2-40B4-BE49-F238E27FC236}">
                <a16:creationId xmlns:a16="http://schemas.microsoft.com/office/drawing/2014/main" id="{25D6ED50-D901-4446-B497-C555C2A88B19}"/>
              </a:ext>
            </a:extLst>
          </p:cNvPr>
          <p:cNvGrpSpPr>
            <a:grpSpLocks/>
          </p:cNvGrpSpPr>
          <p:nvPr/>
        </p:nvGrpSpPr>
        <p:grpSpPr bwMode="auto">
          <a:xfrm>
            <a:off x="5767388" y="2911475"/>
            <a:ext cx="685800" cy="1295400"/>
            <a:chOff x="288" y="2016"/>
            <a:chExt cx="432" cy="816"/>
          </a:xfrm>
        </p:grpSpPr>
        <p:sp>
          <p:nvSpPr>
            <p:cNvPr id="561" name="Rectangle 560">
              <a:extLst>
                <a:ext uri="{FF2B5EF4-FFF2-40B4-BE49-F238E27FC236}">
                  <a16:creationId xmlns:a16="http://schemas.microsoft.com/office/drawing/2014/main" id="{7C805DFB-3A91-A64C-86A1-65C6F77EA6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2256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2" name="Line 561">
              <a:extLst>
                <a:ext uri="{FF2B5EF4-FFF2-40B4-BE49-F238E27FC236}">
                  <a16:creationId xmlns:a16="http://schemas.microsoft.com/office/drawing/2014/main" id="{FC032CCF-B037-C546-A52E-E2FC8C66A2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016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3" name="Line 562">
              <a:extLst>
                <a:ext uri="{FF2B5EF4-FFF2-40B4-BE49-F238E27FC236}">
                  <a16:creationId xmlns:a16="http://schemas.microsoft.com/office/drawing/2014/main" id="{E540ABD5-0477-A34A-96CC-932B499653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160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4" name="Line 563">
              <a:extLst>
                <a:ext uri="{FF2B5EF4-FFF2-40B4-BE49-F238E27FC236}">
                  <a16:creationId xmlns:a16="http://schemas.microsoft.com/office/drawing/2014/main" id="{02FAA08B-2B1C-2E4B-AA47-BFA4D57A37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20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5" name="Line 564">
              <a:extLst>
                <a:ext uri="{FF2B5EF4-FFF2-40B4-BE49-F238E27FC236}">
                  <a16:creationId xmlns:a16="http://schemas.microsoft.com/office/drawing/2014/main" id="{DEB695E9-7FF0-674D-B79D-8A1EBC8EF0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208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6" name="Line 565">
              <a:extLst>
                <a:ext uri="{FF2B5EF4-FFF2-40B4-BE49-F238E27FC236}">
                  <a16:creationId xmlns:a16="http://schemas.microsoft.com/office/drawing/2014/main" id="{852E5FBB-6FCC-E444-B9D7-47F5B0BAB1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112"/>
              <a:ext cx="192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7" name="Line 566">
              <a:extLst>
                <a:ext uri="{FF2B5EF4-FFF2-40B4-BE49-F238E27FC236}">
                  <a16:creationId xmlns:a16="http://schemas.microsoft.com/office/drawing/2014/main" id="{6AF0645F-C4E3-D243-8B3F-706EEF517D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211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8" name="Line 567">
              <a:extLst>
                <a:ext uri="{FF2B5EF4-FFF2-40B4-BE49-F238E27FC236}">
                  <a16:creationId xmlns:a16="http://schemas.microsoft.com/office/drawing/2014/main" id="{FA29FF4B-8E3B-DD46-BF73-27C9A2B6D8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" y="2352"/>
              <a:ext cx="96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9" name="Line 568">
              <a:extLst>
                <a:ext uri="{FF2B5EF4-FFF2-40B4-BE49-F238E27FC236}">
                  <a16:creationId xmlns:a16="http://schemas.microsoft.com/office/drawing/2014/main" id="{6EA853E3-03D3-B446-88A0-55AFC4702C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" y="235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70" name="Group 569">
            <a:extLst>
              <a:ext uri="{FF2B5EF4-FFF2-40B4-BE49-F238E27FC236}">
                <a16:creationId xmlns:a16="http://schemas.microsoft.com/office/drawing/2014/main" id="{1507B097-3AE0-9848-93C0-2054BD7BE4E6}"/>
              </a:ext>
            </a:extLst>
          </p:cNvPr>
          <p:cNvGrpSpPr>
            <a:grpSpLocks/>
          </p:cNvGrpSpPr>
          <p:nvPr/>
        </p:nvGrpSpPr>
        <p:grpSpPr bwMode="auto">
          <a:xfrm>
            <a:off x="6453188" y="2911475"/>
            <a:ext cx="685800" cy="1295400"/>
            <a:chOff x="288" y="2016"/>
            <a:chExt cx="432" cy="816"/>
          </a:xfrm>
        </p:grpSpPr>
        <p:sp>
          <p:nvSpPr>
            <p:cNvPr id="571" name="Rectangle 570">
              <a:extLst>
                <a:ext uri="{FF2B5EF4-FFF2-40B4-BE49-F238E27FC236}">
                  <a16:creationId xmlns:a16="http://schemas.microsoft.com/office/drawing/2014/main" id="{F1202C1D-3CC0-E442-AB5D-DDCF71216C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2256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2" name="Line 571">
              <a:extLst>
                <a:ext uri="{FF2B5EF4-FFF2-40B4-BE49-F238E27FC236}">
                  <a16:creationId xmlns:a16="http://schemas.microsoft.com/office/drawing/2014/main" id="{884B8443-ACFC-2743-8118-C0B68E0253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016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3" name="Line 572">
              <a:extLst>
                <a:ext uri="{FF2B5EF4-FFF2-40B4-BE49-F238E27FC236}">
                  <a16:creationId xmlns:a16="http://schemas.microsoft.com/office/drawing/2014/main" id="{4B3F3D62-4461-6A4F-8848-E656F4D062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160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4" name="Line 573">
              <a:extLst>
                <a:ext uri="{FF2B5EF4-FFF2-40B4-BE49-F238E27FC236}">
                  <a16:creationId xmlns:a16="http://schemas.microsoft.com/office/drawing/2014/main" id="{7542A36A-ADC0-FB4F-87BA-4F9885BF88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20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5" name="Line 574">
              <a:extLst>
                <a:ext uri="{FF2B5EF4-FFF2-40B4-BE49-F238E27FC236}">
                  <a16:creationId xmlns:a16="http://schemas.microsoft.com/office/drawing/2014/main" id="{518A533B-9938-7648-81B2-F8433FEC32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208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6" name="Line 575">
              <a:extLst>
                <a:ext uri="{FF2B5EF4-FFF2-40B4-BE49-F238E27FC236}">
                  <a16:creationId xmlns:a16="http://schemas.microsoft.com/office/drawing/2014/main" id="{6C466774-2F5C-8B4B-866B-B60E1F3E31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112"/>
              <a:ext cx="192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7" name="Line 576">
              <a:extLst>
                <a:ext uri="{FF2B5EF4-FFF2-40B4-BE49-F238E27FC236}">
                  <a16:creationId xmlns:a16="http://schemas.microsoft.com/office/drawing/2014/main" id="{E11FC99D-3720-FA43-B890-9732B349C7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211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8" name="Line 577">
              <a:extLst>
                <a:ext uri="{FF2B5EF4-FFF2-40B4-BE49-F238E27FC236}">
                  <a16:creationId xmlns:a16="http://schemas.microsoft.com/office/drawing/2014/main" id="{0181FCF3-1536-5A49-9666-368CD0D2F1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" y="2352"/>
              <a:ext cx="96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9" name="Line 578">
              <a:extLst>
                <a:ext uri="{FF2B5EF4-FFF2-40B4-BE49-F238E27FC236}">
                  <a16:creationId xmlns:a16="http://schemas.microsoft.com/office/drawing/2014/main" id="{B9C53564-4931-8C4A-B54C-F2CB9E1CF7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" y="235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80" name="Group 579">
            <a:extLst>
              <a:ext uri="{FF2B5EF4-FFF2-40B4-BE49-F238E27FC236}">
                <a16:creationId xmlns:a16="http://schemas.microsoft.com/office/drawing/2014/main" id="{90B37885-0023-814D-B721-05B7A2349128}"/>
              </a:ext>
            </a:extLst>
          </p:cNvPr>
          <p:cNvGrpSpPr>
            <a:grpSpLocks/>
          </p:cNvGrpSpPr>
          <p:nvPr/>
        </p:nvGrpSpPr>
        <p:grpSpPr bwMode="auto">
          <a:xfrm>
            <a:off x="7138988" y="2911475"/>
            <a:ext cx="685800" cy="1295400"/>
            <a:chOff x="288" y="2016"/>
            <a:chExt cx="432" cy="816"/>
          </a:xfrm>
        </p:grpSpPr>
        <p:sp>
          <p:nvSpPr>
            <p:cNvPr id="581" name="Rectangle 580">
              <a:extLst>
                <a:ext uri="{FF2B5EF4-FFF2-40B4-BE49-F238E27FC236}">
                  <a16:creationId xmlns:a16="http://schemas.microsoft.com/office/drawing/2014/main" id="{DD797183-2804-634E-A2A9-2E03BB227B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2256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2" name="Line 581">
              <a:extLst>
                <a:ext uri="{FF2B5EF4-FFF2-40B4-BE49-F238E27FC236}">
                  <a16:creationId xmlns:a16="http://schemas.microsoft.com/office/drawing/2014/main" id="{4C069096-47C9-CE4F-8CFE-3ACE866A56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016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3" name="Line 582">
              <a:extLst>
                <a:ext uri="{FF2B5EF4-FFF2-40B4-BE49-F238E27FC236}">
                  <a16:creationId xmlns:a16="http://schemas.microsoft.com/office/drawing/2014/main" id="{DBF1147F-3F81-904B-B3F4-CA9E582C9C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160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4" name="Line 583">
              <a:extLst>
                <a:ext uri="{FF2B5EF4-FFF2-40B4-BE49-F238E27FC236}">
                  <a16:creationId xmlns:a16="http://schemas.microsoft.com/office/drawing/2014/main" id="{04F90EEB-3C2F-3741-A336-69B67271EA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20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5" name="Line 584">
              <a:extLst>
                <a:ext uri="{FF2B5EF4-FFF2-40B4-BE49-F238E27FC236}">
                  <a16:creationId xmlns:a16="http://schemas.microsoft.com/office/drawing/2014/main" id="{DF24E125-97BF-E84E-B628-30DEF9F887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208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6" name="Line 585">
              <a:extLst>
                <a:ext uri="{FF2B5EF4-FFF2-40B4-BE49-F238E27FC236}">
                  <a16:creationId xmlns:a16="http://schemas.microsoft.com/office/drawing/2014/main" id="{6B4AA39B-72C8-334A-97DC-33A42441B2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112"/>
              <a:ext cx="192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7" name="Line 586">
              <a:extLst>
                <a:ext uri="{FF2B5EF4-FFF2-40B4-BE49-F238E27FC236}">
                  <a16:creationId xmlns:a16="http://schemas.microsoft.com/office/drawing/2014/main" id="{76374FF2-DE0D-E34A-8CAC-1438A4D07C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211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8" name="Line 587">
              <a:extLst>
                <a:ext uri="{FF2B5EF4-FFF2-40B4-BE49-F238E27FC236}">
                  <a16:creationId xmlns:a16="http://schemas.microsoft.com/office/drawing/2014/main" id="{F89204E1-3169-BB41-95C3-6C1D2A242E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" y="2352"/>
              <a:ext cx="96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9" name="Line 588">
              <a:extLst>
                <a:ext uri="{FF2B5EF4-FFF2-40B4-BE49-F238E27FC236}">
                  <a16:creationId xmlns:a16="http://schemas.microsoft.com/office/drawing/2014/main" id="{6134480D-000B-7F44-BFBC-D72DE9A8F9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" y="235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90" name="Text Box 589">
            <a:extLst>
              <a:ext uri="{FF2B5EF4-FFF2-40B4-BE49-F238E27FC236}">
                <a16:creationId xmlns:a16="http://schemas.microsoft.com/office/drawing/2014/main" id="{B7F211FB-8C90-AB42-872E-CD6B0156D2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6988" y="1330325"/>
            <a:ext cx="4086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en-US" sz="2400"/>
              <a:t>Inverter “Domino” ring chain</a:t>
            </a:r>
          </a:p>
        </p:txBody>
      </p:sp>
      <p:sp>
        <p:nvSpPr>
          <p:cNvPr id="591" name="AutoShape 590">
            <a:extLst>
              <a:ext uri="{FF2B5EF4-FFF2-40B4-BE49-F238E27FC236}">
                <a16:creationId xmlns:a16="http://schemas.microsoft.com/office/drawing/2014/main" id="{A135C882-C596-4342-93A2-49D02CCF316F}"/>
              </a:ext>
            </a:extLst>
          </p:cNvPr>
          <p:cNvSpPr>
            <a:spLocks/>
          </p:cNvSpPr>
          <p:nvPr/>
        </p:nvSpPr>
        <p:spPr bwMode="auto">
          <a:xfrm rot="-5400000">
            <a:off x="1500188" y="1212850"/>
            <a:ext cx="228600" cy="685800"/>
          </a:xfrm>
          <a:prstGeom prst="rightBrace">
            <a:avLst>
              <a:gd name="adj1" fmla="val 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2" name="Text Box 591">
            <a:extLst>
              <a:ext uri="{FF2B5EF4-FFF2-40B4-BE49-F238E27FC236}">
                <a16:creationId xmlns:a16="http://schemas.microsoft.com/office/drawing/2014/main" id="{01EED3C3-33C4-CB4E-9BB3-CF6371AB56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088" y="1052513"/>
            <a:ext cx="833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/>
            <a:r>
              <a:rPr lang="en-US" sz="1400"/>
              <a:t>0.2-2 ns</a:t>
            </a:r>
          </a:p>
        </p:txBody>
      </p:sp>
      <p:sp>
        <p:nvSpPr>
          <p:cNvPr id="593" name="Text Box 592">
            <a:extLst>
              <a:ext uri="{FF2B5EF4-FFF2-40B4-BE49-F238E27FC236}">
                <a16:creationId xmlns:a16="http://schemas.microsoft.com/office/drawing/2014/main" id="{A496FC48-7AAC-E348-ADA7-9DF98B81FF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2113" y="3951288"/>
            <a:ext cx="1028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/>
            <a:r>
              <a:rPr lang="en-US" sz="2000">
                <a:solidFill>
                  <a:schemeClr val="hlink"/>
                </a:solidFill>
              </a:rPr>
              <a:t>FADC </a:t>
            </a:r>
          </a:p>
          <a:p>
            <a:pPr algn="ctr" eaLnBrk="1" hangingPunct="1"/>
            <a:r>
              <a:rPr lang="en-US" sz="2000">
                <a:solidFill>
                  <a:schemeClr val="hlink"/>
                </a:solidFill>
              </a:rPr>
              <a:t>33 MHz</a:t>
            </a:r>
          </a:p>
        </p:txBody>
      </p:sp>
      <p:sp>
        <p:nvSpPr>
          <p:cNvPr id="594" name="Freeform 593">
            <a:extLst>
              <a:ext uri="{FF2B5EF4-FFF2-40B4-BE49-F238E27FC236}">
                <a16:creationId xmlns:a16="http://schemas.microsoft.com/office/drawing/2014/main" id="{CAA48047-D58E-9D4F-BCE4-E235C621EE7C}"/>
              </a:ext>
            </a:extLst>
          </p:cNvPr>
          <p:cNvSpPr>
            <a:spLocks/>
          </p:cNvSpPr>
          <p:nvPr/>
        </p:nvSpPr>
        <p:spPr bwMode="auto">
          <a:xfrm>
            <a:off x="1116013" y="1771650"/>
            <a:ext cx="6480175" cy="301625"/>
          </a:xfrm>
          <a:custGeom>
            <a:avLst/>
            <a:gdLst>
              <a:gd name="T0" fmla="*/ 2147483647 w 4082"/>
              <a:gd name="T1" fmla="*/ 2147483647 h 190"/>
              <a:gd name="T2" fmla="*/ 2147483647 w 4082"/>
              <a:gd name="T3" fmla="*/ 2147483647 h 190"/>
              <a:gd name="T4" fmla="*/ 2147483647 w 4082"/>
              <a:gd name="T5" fmla="*/ 0 h 190"/>
              <a:gd name="T6" fmla="*/ 0 w 4082"/>
              <a:gd name="T7" fmla="*/ 0 h 190"/>
              <a:gd name="T8" fmla="*/ 2147483647 w 4082"/>
              <a:gd name="T9" fmla="*/ 2147483647 h 190"/>
              <a:gd name="T10" fmla="*/ 2147483647 w 4082"/>
              <a:gd name="T11" fmla="*/ 2147483647 h 1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82"/>
              <a:gd name="T19" fmla="*/ 0 h 190"/>
              <a:gd name="T20" fmla="*/ 4082 w 4082"/>
              <a:gd name="T21" fmla="*/ 190 h 1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82" h="190">
                <a:moveTo>
                  <a:pt x="3988" y="190"/>
                </a:moveTo>
                <a:lnTo>
                  <a:pt x="4082" y="190"/>
                </a:lnTo>
                <a:lnTo>
                  <a:pt x="4082" y="0"/>
                </a:lnTo>
                <a:lnTo>
                  <a:pt x="0" y="0"/>
                </a:lnTo>
                <a:lnTo>
                  <a:pt x="1" y="190"/>
                </a:lnTo>
                <a:lnTo>
                  <a:pt x="100" y="190"/>
                </a:lnTo>
              </a:path>
            </a:pathLst>
          </a:cu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5" name="Text Box 591">
            <a:extLst>
              <a:ext uri="{FF2B5EF4-FFF2-40B4-BE49-F238E27FC236}">
                <a16:creationId xmlns:a16="http://schemas.microsoft.com/office/drawing/2014/main" id="{35A8BBA8-B78A-DF4A-BBA9-68764E67A7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0763" y="981075"/>
            <a:ext cx="13731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/>
            <a:r>
              <a:rPr lang="en-US" sz="1800"/>
              <a:t>10-100 mW</a:t>
            </a:r>
          </a:p>
        </p:txBody>
      </p:sp>
      <p:sp>
        <p:nvSpPr>
          <p:cNvPr id="596" name="AutoShape 590">
            <a:extLst>
              <a:ext uri="{FF2B5EF4-FFF2-40B4-BE49-F238E27FC236}">
                <a16:creationId xmlns:a16="http://schemas.microsoft.com/office/drawing/2014/main" id="{1F7D9EBF-DF67-F54F-8BC6-DE0456815B61}"/>
              </a:ext>
            </a:extLst>
          </p:cNvPr>
          <p:cNvSpPr>
            <a:spLocks/>
          </p:cNvSpPr>
          <p:nvPr/>
        </p:nvSpPr>
        <p:spPr bwMode="auto">
          <a:xfrm rot="-3671157">
            <a:off x="7787482" y="1092993"/>
            <a:ext cx="228600" cy="1065213"/>
          </a:xfrm>
          <a:prstGeom prst="rightBrace">
            <a:avLst>
              <a:gd name="adj1" fmla="val 2502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393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DF1D7-FDB1-4575-9ED3-F46CF0435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Stretch Ratio (TSR)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4440F1-3AF3-FA7A-BAE3-47DA5C03CBD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19</a:t>
            </a:fld>
            <a:endParaRPr lang="en-US"/>
          </a:p>
        </p:txBody>
      </p:sp>
      <p:sp>
        <p:nvSpPr>
          <p:cNvPr id="592" name="Freeform 596">
            <a:extLst>
              <a:ext uri="{FF2B5EF4-FFF2-40B4-BE49-F238E27FC236}">
                <a16:creationId xmlns:a16="http://schemas.microsoft.com/office/drawing/2014/main" id="{AEF430B8-F0FA-F1FB-80B2-2E9CBB96A6D5}"/>
              </a:ext>
            </a:extLst>
          </p:cNvPr>
          <p:cNvSpPr>
            <a:spLocks/>
          </p:cNvSpPr>
          <p:nvPr/>
        </p:nvSpPr>
        <p:spPr bwMode="auto">
          <a:xfrm>
            <a:off x="492125" y="1255713"/>
            <a:ext cx="3251200" cy="811212"/>
          </a:xfrm>
          <a:custGeom>
            <a:avLst/>
            <a:gdLst>
              <a:gd name="T0" fmla="*/ 0 w 3251200"/>
              <a:gd name="T1" fmla="*/ 1150 h 811316"/>
              <a:gd name="T2" fmla="*/ 654050 w 3251200"/>
              <a:gd name="T3" fmla="*/ 64498 h 811316"/>
              <a:gd name="T4" fmla="*/ 923925 w 3251200"/>
              <a:gd name="T5" fmla="*/ 808799 h 811316"/>
              <a:gd name="T6" fmla="*/ 1689100 w 3251200"/>
              <a:gd name="T7" fmla="*/ 181688 h 811316"/>
              <a:gd name="T8" fmla="*/ 3251200 w 3251200"/>
              <a:gd name="T9" fmla="*/ 26493 h 811316"/>
              <a:gd name="T10" fmla="*/ 3251200 w 3251200"/>
              <a:gd name="T11" fmla="*/ 26493 h 81131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251200" h="811316">
                <a:moveTo>
                  <a:pt x="0" y="1150"/>
                </a:moveTo>
                <a:cubicBezTo>
                  <a:pt x="652462" y="-5729"/>
                  <a:pt x="592138" y="18612"/>
                  <a:pt x="654050" y="64650"/>
                </a:cubicBezTo>
                <a:cubicBezTo>
                  <a:pt x="715962" y="110688"/>
                  <a:pt x="751417" y="791196"/>
                  <a:pt x="923925" y="810775"/>
                </a:cubicBezTo>
                <a:cubicBezTo>
                  <a:pt x="1096433" y="830354"/>
                  <a:pt x="1301221" y="312829"/>
                  <a:pt x="1689100" y="182125"/>
                </a:cubicBezTo>
                <a:cubicBezTo>
                  <a:pt x="2076979" y="51421"/>
                  <a:pt x="2990850" y="52479"/>
                  <a:pt x="3251200" y="2655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593" name="Oval 597">
            <a:extLst>
              <a:ext uri="{FF2B5EF4-FFF2-40B4-BE49-F238E27FC236}">
                <a16:creationId xmlns:a16="http://schemas.microsoft.com/office/drawing/2014/main" id="{685AC1F9-0387-834A-19D0-75C132157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963" y="1217613"/>
            <a:ext cx="71437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sp>
        <p:nvSpPr>
          <p:cNvPr id="594" name="Oval 598">
            <a:extLst>
              <a:ext uri="{FF2B5EF4-FFF2-40B4-BE49-F238E27FC236}">
                <a16:creationId xmlns:a16="http://schemas.microsoft.com/office/drawing/2014/main" id="{585F5E0D-CD98-ECD4-B6AA-1B18583EA1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288" y="1217613"/>
            <a:ext cx="71437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sp>
        <p:nvSpPr>
          <p:cNvPr id="595" name="Oval 599">
            <a:extLst>
              <a:ext uri="{FF2B5EF4-FFF2-40B4-BE49-F238E27FC236}">
                <a16:creationId xmlns:a16="http://schemas.microsoft.com/office/drawing/2014/main" id="{231D9FD3-79D0-BDCD-92A3-C31F52CA33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613" y="1217613"/>
            <a:ext cx="71437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sp>
        <p:nvSpPr>
          <p:cNvPr id="596" name="Oval 600">
            <a:extLst>
              <a:ext uri="{FF2B5EF4-FFF2-40B4-BE49-F238E27FC236}">
                <a16:creationId xmlns:a16="http://schemas.microsoft.com/office/drawing/2014/main" id="{9F35DA46-C163-EC9B-75EE-08DD2041E3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938" y="1243013"/>
            <a:ext cx="71437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sp>
        <p:nvSpPr>
          <p:cNvPr id="597" name="Oval 601">
            <a:extLst>
              <a:ext uri="{FF2B5EF4-FFF2-40B4-BE49-F238E27FC236}">
                <a16:creationId xmlns:a16="http://schemas.microsoft.com/office/drawing/2014/main" id="{6993F14F-E024-8873-EBC0-D6A7136F3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1263" y="1674813"/>
            <a:ext cx="71437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sp>
        <p:nvSpPr>
          <p:cNvPr id="598" name="Oval 602">
            <a:extLst>
              <a:ext uri="{FF2B5EF4-FFF2-40B4-BE49-F238E27FC236}">
                <a16:creationId xmlns:a16="http://schemas.microsoft.com/office/drawing/2014/main" id="{9EA4D164-9184-4B41-2FCB-788257D6BB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8588" y="2017713"/>
            <a:ext cx="71437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sp>
        <p:nvSpPr>
          <p:cNvPr id="599" name="Oval 603">
            <a:extLst>
              <a:ext uri="{FF2B5EF4-FFF2-40B4-BE49-F238E27FC236}">
                <a16:creationId xmlns:a16="http://schemas.microsoft.com/office/drawing/2014/main" id="{03D33296-C53A-D8AA-1B43-1349ABDC04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913" y="1884363"/>
            <a:ext cx="71437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sp>
        <p:nvSpPr>
          <p:cNvPr id="600" name="Oval 604">
            <a:extLst>
              <a:ext uri="{FF2B5EF4-FFF2-40B4-BE49-F238E27FC236}">
                <a16:creationId xmlns:a16="http://schemas.microsoft.com/office/drawing/2014/main" id="{6ADCB27C-7952-578D-47BF-D251BC2196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3238" y="1677988"/>
            <a:ext cx="71437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sp>
        <p:nvSpPr>
          <p:cNvPr id="601" name="Oval 605">
            <a:extLst>
              <a:ext uri="{FF2B5EF4-FFF2-40B4-BE49-F238E27FC236}">
                <a16:creationId xmlns:a16="http://schemas.microsoft.com/office/drawing/2014/main" id="{2424E122-CBEC-2ABB-8A63-E7EFC5C8F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563" y="1503363"/>
            <a:ext cx="71437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sp>
        <p:nvSpPr>
          <p:cNvPr id="602" name="Oval 606">
            <a:extLst>
              <a:ext uri="{FF2B5EF4-FFF2-40B4-BE49-F238E27FC236}">
                <a16:creationId xmlns:a16="http://schemas.microsoft.com/office/drawing/2014/main" id="{1291FB15-636E-4BD4-922B-DBD3785F5B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7888" y="1401763"/>
            <a:ext cx="71437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sp>
        <p:nvSpPr>
          <p:cNvPr id="603" name="Oval 607">
            <a:extLst>
              <a:ext uri="{FF2B5EF4-FFF2-40B4-BE49-F238E27FC236}">
                <a16:creationId xmlns:a16="http://schemas.microsoft.com/office/drawing/2014/main" id="{1D3556D8-F881-7E56-7836-A890F07D21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5213" y="1350963"/>
            <a:ext cx="71437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sp>
        <p:nvSpPr>
          <p:cNvPr id="604" name="Oval 608">
            <a:extLst>
              <a:ext uri="{FF2B5EF4-FFF2-40B4-BE49-F238E27FC236}">
                <a16:creationId xmlns:a16="http://schemas.microsoft.com/office/drawing/2014/main" id="{A0F05550-4898-3908-FC10-7F3E191AA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2538" y="1316038"/>
            <a:ext cx="71437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sp>
        <p:nvSpPr>
          <p:cNvPr id="605" name="Oval 609">
            <a:extLst>
              <a:ext uri="{FF2B5EF4-FFF2-40B4-BE49-F238E27FC236}">
                <a16:creationId xmlns:a16="http://schemas.microsoft.com/office/drawing/2014/main" id="{9F653242-F1A4-B6F6-DF79-62185AF4D6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9863" y="1303338"/>
            <a:ext cx="71437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sp>
        <p:nvSpPr>
          <p:cNvPr id="606" name="Oval 610">
            <a:extLst>
              <a:ext uri="{FF2B5EF4-FFF2-40B4-BE49-F238E27FC236}">
                <a16:creationId xmlns:a16="http://schemas.microsoft.com/office/drawing/2014/main" id="{87430C46-87AB-EFC6-2FA3-5C3B0CBBB0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7188" y="1281113"/>
            <a:ext cx="71437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sp>
        <p:nvSpPr>
          <p:cNvPr id="607" name="Oval 611">
            <a:extLst>
              <a:ext uri="{FF2B5EF4-FFF2-40B4-BE49-F238E27FC236}">
                <a16:creationId xmlns:a16="http://schemas.microsoft.com/office/drawing/2014/main" id="{59F899C5-BB52-9423-CE80-2F36E785C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4513" y="1271588"/>
            <a:ext cx="71437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sp>
        <p:nvSpPr>
          <p:cNvPr id="608" name="Oval 612">
            <a:extLst>
              <a:ext uri="{FF2B5EF4-FFF2-40B4-BE49-F238E27FC236}">
                <a16:creationId xmlns:a16="http://schemas.microsoft.com/office/drawing/2014/main" id="{7FC89371-EEEE-868B-AD4D-F91B227A27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1838" y="1262063"/>
            <a:ext cx="71437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sp>
        <p:nvSpPr>
          <p:cNvPr id="609" name="Oval 613">
            <a:extLst>
              <a:ext uri="{FF2B5EF4-FFF2-40B4-BE49-F238E27FC236}">
                <a16:creationId xmlns:a16="http://schemas.microsoft.com/office/drawing/2014/main" id="{D4EB2AB5-0DEB-415D-5FCC-1B03495826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9163" y="1255713"/>
            <a:ext cx="71437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sp>
        <p:nvSpPr>
          <p:cNvPr id="610" name="Oval 614">
            <a:extLst>
              <a:ext uri="{FF2B5EF4-FFF2-40B4-BE49-F238E27FC236}">
                <a16:creationId xmlns:a16="http://schemas.microsoft.com/office/drawing/2014/main" id="{DE807441-DCE8-FA5A-C3AB-03356E6693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6488" y="1249363"/>
            <a:ext cx="71437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cxnSp>
        <p:nvCxnSpPr>
          <p:cNvPr id="611" name="Straight Connector 616">
            <a:extLst>
              <a:ext uri="{FF2B5EF4-FFF2-40B4-BE49-F238E27FC236}">
                <a16:creationId xmlns:a16="http://schemas.microsoft.com/office/drawing/2014/main" id="{5ADC3E2F-F9C8-9F74-A407-C079111491F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1243013" y="1268413"/>
            <a:ext cx="11112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2" name="Straight Connector 618">
            <a:extLst>
              <a:ext uri="{FF2B5EF4-FFF2-40B4-BE49-F238E27FC236}">
                <a16:creationId xmlns:a16="http://schemas.microsoft.com/office/drawing/2014/main" id="{3914C236-2E25-170E-879E-A6B6AA797073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1427163" y="1268413"/>
            <a:ext cx="11112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3" name="Straight Arrow Connector 622">
            <a:extLst>
              <a:ext uri="{FF2B5EF4-FFF2-40B4-BE49-F238E27FC236}">
                <a16:creationId xmlns:a16="http://schemas.microsoft.com/office/drawing/2014/main" id="{8C0E1FD6-80AD-93D8-7F82-1C3D869A54B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00113" y="2420938"/>
            <a:ext cx="3476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4" name="Straight Arrow Connector 623">
            <a:extLst>
              <a:ext uri="{FF2B5EF4-FFF2-40B4-BE49-F238E27FC236}">
                <a16:creationId xmlns:a16="http://schemas.microsoft.com/office/drawing/2014/main" id="{731C10A1-C6E8-3EFD-EC69-EAEC4687E8CD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1431925" y="2420938"/>
            <a:ext cx="36036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5" name="TextBox 625">
            <a:extLst>
              <a:ext uri="{FF2B5EF4-FFF2-40B4-BE49-F238E27FC236}">
                <a16:creationId xmlns:a16="http://schemas.microsoft.com/office/drawing/2014/main" id="{6B67E0DD-53C0-9844-1E11-FA7618483F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2420938"/>
            <a:ext cx="4937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800" i="1">
                <a:latin typeface="Symbol" pitchFamily="2" charset="2"/>
              </a:rPr>
              <a:t>d</a:t>
            </a:r>
            <a:r>
              <a:rPr lang="en-US" altLang="en-DE" sz="1800" i="1"/>
              <a:t>t</a:t>
            </a:r>
            <a:r>
              <a:rPr lang="en-US" altLang="en-DE" sz="1800" i="1" baseline="-25000"/>
              <a:t>s</a:t>
            </a:r>
          </a:p>
        </p:txBody>
      </p:sp>
      <p:sp>
        <p:nvSpPr>
          <p:cNvPr id="616" name="Bent Arrow 615">
            <a:extLst>
              <a:ext uri="{FF2B5EF4-FFF2-40B4-BE49-F238E27FC236}">
                <a16:creationId xmlns:a16="http://schemas.microsoft.com/office/drawing/2014/main" id="{93E3F533-4A85-0E1E-0D21-F41409B5EBEB}"/>
              </a:ext>
            </a:extLst>
          </p:cNvPr>
          <p:cNvSpPr/>
          <p:nvPr/>
        </p:nvSpPr>
        <p:spPr bwMode="auto">
          <a:xfrm rot="5400000">
            <a:off x="3887415" y="1240111"/>
            <a:ext cx="936625" cy="863600"/>
          </a:xfrm>
          <a:prstGeom prst="bentArrow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2400">
              <a:latin typeface="Times" charset="0"/>
              <a:ea typeface="ヒラギノ角ゴ Pro W3" charset="0"/>
            </a:endParaRPr>
          </a:p>
        </p:txBody>
      </p:sp>
      <p:sp>
        <p:nvSpPr>
          <p:cNvPr id="617" name="Bent Arrow 616">
            <a:extLst>
              <a:ext uri="{FF2B5EF4-FFF2-40B4-BE49-F238E27FC236}">
                <a16:creationId xmlns:a16="http://schemas.microsoft.com/office/drawing/2014/main" id="{C474CB99-41CD-A457-12ED-258F0A35F161}"/>
              </a:ext>
            </a:extLst>
          </p:cNvPr>
          <p:cNvSpPr/>
          <p:nvPr/>
        </p:nvSpPr>
        <p:spPr bwMode="auto">
          <a:xfrm rot="10800000" flipH="1">
            <a:off x="4427984" y="3579862"/>
            <a:ext cx="935037" cy="865188"/>
          </a:xfrm>
          <a:prstGeom prst="bentArrow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2400">
              <a:latin typeface="Times" charset="0"/>
              <a:ea typeface="ヒラギノ角ゴ Pro W3" charset="0"/>
            </a:endParaRPr>
          </a:p>
        </p:txBody>
      </p:sp>
      <p:grpSp>
        <p:nvGrpSpPr>
          <p:cNvPr id="643" name="Group 642">
            <a:extLst>
              <a:ext uri="{FF2B5EF4-FFF2-40B4-BE49-F238E27FC236}">
                <a16:creationId xmlns:a16="http://schemas.microsoft.com/office/drawing/2014/main" id="{760E2AED-20F7-E4C9-0D46-250E88363A11}"/>
              </a:ext>
            </a:extLst>
          </p:cNvPr>
          <p:cNvGrpSpPr/>
          <p:nvPr/>
        </p:nvGrpSpPr>
        <p:grpSpPr>
          <a:xfrm>
            <a:off x="5580112" y="3556601"/>
            <a:ext cx="3255962" cy="1571625"/>
            <a:chOff x="5621338" y="4543425"/>
            <a:chExt cx="3255962" cy="1571625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E115CD39-6898-C88A-08AD-C707A2627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675" y="4581525"/>
              <a:ext cx="3187700" cy="800100"/>
            </a:xfrm>
            <a:custGeom>
              <a:avLst/>
              <a:gdLst>
                <a:gd name="T0" fmla="*/ 0 w 3187700"/>
                <a:gd name="T1" fmla="*/ 0 h 800100"/>
                <a:gd name="T2" fmla="*/ 384175 w 3187700"/>
                <a:gd name="T3" fmla="*/ 0 h 800100"/>
                <a:gd name="T4" fmla="*/ 561975 w 3187700"/>
                <a:gd name="T5" fmla="*/ 3175 h 800100"/>
                <a:gd name="T6" fmla="*/ 561975 w 3187700"/>
                <a:gd name="T7" fmla="*/ 19050 h 800100"/>
                <a:gd name="T8" fmla="*/ 758825 w 3187700"/>
                <a:gd name="T9" fmla="*/ 19050 h 800100"/>
                <a:gd name="T10" fmla="*/ 758825 w 3187700"/>
                <a:gd name="T11" fmla="*/ 457200 h 800100"/>
                <a:gd name="T12" fmla="*/ 939800 w 3187700"/>
                <a:gd name="T13" fmla="*/ 463550 h 800100"/>
                <a:gd name="T14" fmla="*/ 936625 w 3187700"/>
                <a:gd name="T15" fmla="*/ 796925 h 800100"/>
                <a:gd name="T16" fmla="*/ 1133475 w 3187700"/>
                <a:gd name="T17" fmla="*/ 800100 h 800100"/>
                <a:gd name="T18" fmla="*/ 1130300 w 3187700"/>
                <a:gd name="T19" fmla="*/ 676275 h 800100"/>
                <a:gd name="T20" fmla="*/ 1317625 w 3187700"/>
                <a:gd name="T21" fmla="*/ 673100 h 800100"/>
                <a:gd name="T22" fmla="*/ 1317625 w 3187700"/>
                <a:gd name="T23" fmla="*/ 454025 h 800100"/>
                <a:gd name="T24" fmla="*/ 1504950 w 3187700"/>
                <a:gd name="T25" fmla="*/ 450850 h 800100"/>
                <a:gd name="T26" fmla="*/ 1501775 w 3187700"/>
                <a:gd name="T27" fmla="*/ 282575 h 800100"/>
                <a:gd name="T28" fmla="*/ 1695450 w 3187700"/>
                <a:gd name="T29" fmla="*/ 282575 h 800100"/>
                <a:gd name="T30" fmla="*/ 1692275 w 3187700"/>
                <a:gd name="T31" fmla="*/ 184150 h 800100"/>
                <a:gd name="T32" fmla="*/ 1879600 w 3187700"/>
                <a:gd name="T33" fmla="*/ 187325 h 800100"/>
                <a:gd name="T34" fmla="*/ 1879600 w 3187700"/>
                <a:gd name="T35" fmla="*/ 127000 h 800100"/>
                <a:gd name="T36" fmla="*/ 2070100 w 3187700"/>
                <a:gd name="T37" fmla="*/ 133350 h 800100"/>
                <a:gd name="T38" fmla="*/ 2066925 w 3187700"/>
                <a:gd name="T39" fmla="*/ 98425 h 800100"/>
                <a:gd name="T40" fmla="*/ 2260600 w 3187700"/>
                <a:gd name="T41" fmla="*/ 104775 h 800100"/>
                <a:gd name="T42" fmla="*/ 2247900 w 3187700"/>
                <a:gd name="T43" fmla="*/ 85725 h 800100"/>
                <a:gd name="T44" fmla="*/ 2432050 w 3187700"/>
                <a:gd name="T45" fmla="*/ 88900 h 800100"/>
                <a:gd name="T46" fmla="*/ 2432050 w 3187700"/>
                <a:gd name="T47" fmla="*/ 57150 h 800100"/>
                <a:gd name="T48" fmla="*/ 2470150 w 3187700"/>
                <a:gd name="T49" fmla="*/ 57150 h 800100"/>
                <a:gd name="T50" fmla="*/ 3187700 w 3187700"/>
                <a:gd name="T51" fmla="*/ 38100 h 80010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187700" h="800100">
                  <a:moveTo>
                    <a:pt x="0" y="0"/>
                  </a:moveTo>
                  <a:lnTo>
                    <a:pt x="384175" y="0"/>
                  </a:lnTo>
                  <a:lnTo>
                    <a:pt x="561975" y="3175"/>
                  </a:lnTo>
                  <a:lnTo>
                    <a:pt x="561975" y="19050"/>
                  </a:lnTo>
                  <a:lnTo>
                    <a:pt x="758825" y="19050"/>
                  </a:lnTo>
                  <a:cubicBezTo>
                    <a:pt x="759883" y="166158"/>
                    <a:pt x="757767" y="310092"/>
                    <a:pt x="758825" y="457200"/>
                  </a:cubicBezTo>
                  <a:lnTo>
                    <a:pt x="939800" y="463550"/>
                  </a:lnTo>
                  <a:cubicBezTo>
                    <a:pt x="938742" y="574675"/>
                    <a:pt x="937683" y="685800"/>
                    <a:pt x="936625" y="796925"/>
                  </a:cubicBezTo>
                  <a:lnTo>
                    <a:pt x="1133475" y="800100"/>
                  </a:lnTo>
                  <a:cubicBezTo>
                    <a:pt x="1132417" y="758825"/>
                    <a:pt x="1131358" y="717550"/>
                    <a:pt x="1130300" y="676275"/>
                  </a:cubicBezTo>
                  <a:lnTo>
                    <a:pt x="1317625" y="673100"/>
                  </a:lnTo>
                  <a:lnTo>
                    <a:pt x="1317625" y="454025"/>
                  </a:lnTo>
                  <a:lnTo>
                    <a:pt x="1504950" y="450850"/>
                  </a:lnTo>
                  <a:cubicBezTo>
                    <a:pt x="1503892" y="394758"/>
                    <a:pt x="1502833" y="338667"/>
                    <a:pt x="1501775" y="282575"/>
                  </a:cubicBezTo>
                  <a:lnTo>
                    <a:pt x="1695450" y="282575"/>
                  </a:lnTo>
                  <a:lnTo>
                    <a:pt x="1692275" y="184150"/>
                  </a:lnTo>
                  <a:lnTo>
                    <a:pt x="1879600" y="187325"/>
                  </a:lnTo>
                  <a:lnTo>
                    <a:pt x="1879600" y="127000"/>
                  </a:lnTo>
                  <a:lnTo>
                    <a:pt x="2070100" y="133350"/>
                  </a:lnTo>
                  <a:lnTo>
                    <a:pt x="2066925" y="98425"/>
                  </a:lnTo>
                  <a:lnTo>
                    <a:pt x="2260600" y="104775"/>
                  </a:lnTo>
                  <a:lnTo>
                    <a:pt x="2247900" y="85725"/>
                  </a:lnTo>
                  <a:lnTo>
                    <a:pt x="2432050" y="88900"/>
                  </a:lnTo>
                  <a:lnTo>
                    <a:pt x="2432050" y="57150"/>
                  </a:lnTo>
                  <a:lnTo>
                    <a:pt x="2470150" y="57150"/>
                  </a:lnTo>
                  <a:lnTo>
                    <a:pt x="3187700" y="38100"/>
                  </a:lnTo>
                </a:path>
              </a:pathLst>
            </a:custGeom>
            <a:noFill/>
            <a:ln w="28575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DE"/>
            </a:p>
          </p:txBody>
        </p:sp>
        <p:sp>
          <p:nvSpPr>
            <p:cNvPr id="618" name="Oval 629">
              <a:extLst>
                <a:ext uri="{FF2B5EF4-FFF2-40B4-BE49-F238E27FC236}">
                  <a16:creationId xmlns:a16="http://schemas.microsoft.com/office/drawing/2014/main" id="{FF74FC27-01C2-61B3-4125-6F66D33EB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1338" y="4543425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>
                <a:latin typeface="Times" pitchFamily="2" charset="0"/>
              </a:endParaRPr>
            </a:p>
          </p:txBody>
        </p:sp>
        <p:sp>
          <p:nvSpPr>
            <p:cNvPr id="619" name="Oval 630">
              <a:extLst>
                <a:ext uri="{FF2B5EF4-FFF2-40B4-BE49-F238E27FC236}">
                  <a16:creationId xmlns:a16="http://schemas.microsoft.com/office/drawing/2014/main" id="{67BDF7F6-A5C6-A4C3-B26A-72636B2B3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8663" y="4543425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>
                <a:latin typeface="Times" pitchFamily="2" charset="0"/>
              </a:endParaRPr>
            </a:p>
          </p:txBody>
        </p:sp>
        <p:sp>
          <p:nvSpPr>
            <p:cNvPr id="620" name="Oval 631">
              <a:extLst>
                <a:ext uri="{FF2B5EF4-FFF2-40B4-BE49-F238E27FC236}">
                  <a16:creationId xmlns:a16="http://schemas.microsoft.com/office/drawing/2014/main" id="{C89393B8-FEF4-2C84-5578-795FF9DCD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5988" y="4543425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>
                <a:latin typeface="Times" pitchFamily="2" charset="0"/>
              </a:endParaRPr>
            </a:p>
          </p:txBody>
        </p:sp>
        <p:sp>
          <p:nvSpPr>
            <p:cNvPr id="621" name="Oval 632">
              <a:extLst>
                <a:ext uri="{FF2B5EF4-FFF2-40B4-BE49-F238E27FC236}">
                  <a16:creationId xmlns:a16="http://schemas.microsoft.com/office/drawing/2014/main" id="{DB692CA0-4371-F042-4669-72ECB85E1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3313" y="4568825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>
                <a:latin typeface="Times" pitchFamily="2" charset="0"/>
              </a:endParaRPr>
            </a:p>
          </p:txBody>
        </p:sp>
        <p:sp>
          <p:nvSpPr>
            <p:cNvPr id="622" name="Oval 633">
              <a:extLst>
                <a:ext uri="{FF2B5EF4-FFF2-40B4-BE49-F238E27FC236}">
                  <a16:creationId xmlns:a16="http://schemas.microsoft.com/office/drawing/2014/main" id="{CB5C5397-C122-C83D-0BF4-6777042AB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0638" y="5000625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>
                <a:latin typeface="Times" pitchFamily="2" charset="0"/>
              </a:endParaRPr>
            </a:p>
          </p:txBody>
        </p:sp>
        <p:sp>
          <p:nvSpPr>
            <p:cNvPr id="623" name="Oval 634">
              <a:extLst>
                <a:ext uri="{FF2B5EF4-FFF2-40B4-BE49-F238E27FC236}">
                  <a16:creationId xmlns:a16="http://schemas.microsoft.com/office/drawing/2014/main" id="{E72DCA98-4B05-36EE-F8C1-7A417479C2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7963" y="5343525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>
                <a:latin typeface="Times" pitchFamily="2" charset="0"/>
              </a:endParaRPr>
            </a:p>
          </p:txBody>
        </p:sp>
        <p:sp>
          <p:nvSpPr>
            <p:cNvPr id="624" name="Oval 635">
              <a:extLst>
                <a:ext uri="{FF2B5EF4-FFF2-40B4-BE49-F238E27FC236}">
                  <a16:creationId xmlns:a16="http://schemas.microsoft.com/office/drawing/2014/main" id="{DE312344-2FFF-E22D-8268-83552F2C1A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5288" y="5210175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>
                <a:latin typeface="Times" pitchFamily="2" charset="0"/>
              </a:endParaRPr>
            </a:p>
          </p:txBody>
        </p:sp>
        <p:sp>
          <p:nvSpPr>
            <p:cNvPr id="625" name="Oval 636">
              <a:extLst>
                <a:ext uri="{FF2B5EF4-FFF2-40B4-BE49-F238E27FC236}">
                  <a16:creationId xmlns:a16="http://schemas.microsoft.com/office/drawing/2014/main" id="{631381C5-7F78-B41A-372D-DC84F1F8C2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2613" y="5003800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>
                <a:latin typeface="Times" pitchFamily="2" charset="0"/>
              </a:endParaRPr>
            </a:p>
          </p:txBody>
        </p:sp>
        <p:sp>
          <p:nvSpPr>
            <p:cNvPr id="626" name="Oval 637">
              <a:extLst>
                <a:ext uri="{FF2B5EF4-FFF2-40B4-BE49-F238E27FC236}">
                  <a16:creationId xmlns:a16="http://schemas.microsoft.com/office/drawing/2014/main" id="{963A5986-4F3D-2835-73F2-D69CF34325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9938" y="4829175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>
                <a:latin typeface="Times" pitchFamily="2" charset="0"/>
              </a:endParaRPr>
            </a:p>
          </p:txBody>
        </p:sp>
        <p:sp>
          <p:nvSpPr>
            <p:cNvPr id="627" name="Oval 638">
              <a:extLst>
                <a:ext uri="{FF2B5EF4-FFF2-40B4-BE49-F238E27FC236}">
                  <a16:creationId xmlns:a16="http://schemas.microsoft.com/office/drawing/2014/main" id="{54B2D573-9423-C855-98F3-6A5499EDC1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7263" y="4727575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>
                <a:latin typeface="Times" pitchFamily="2" charset="0"/>
              </a:endParaRPr>
            </a:p>
          </p:txBody>
        </p:sp>
        <p:sp>
          <p:nvSpPr>
            <p:cNvPr id="628" name="Oval 639">
              <a:extLst>
                <a:ext uri="{FF2B5EF4-FFF2-40B4-BE49-F238E27FC236}">
                  <a16:creationId xmlns:a16="http://schemas.microsoft.com/office/drawing/2014/main" id="{5C9F8872-F664-812C-BEF2-8C10CDBDE2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4588" y="4676775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>
                <a:latin typeface="Times" pitchFamily="2" charset="0"/>
              </a:endParaRPr>
            </a:p>
          </p:txBody>
        </p:sp>
        <p:sp>
          <p:nvSpPr>
            <p:cNvPr id="629" name="Oval 640">
              <a:extLst>
                <a:ext uri="{FF2B5EF4-FFF2-40B4-BE49-F238E27FC236}">
                  <a16:creationId xmlns:a16="http://schemas.microsoft.com/office/drawing/2014/main" id="{915F5868-2FC3-55BC-07D4-B0B129F91E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1913" y="4641850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>
                <a:latin typeface="Times" pitchFamily="2" charset="0"/>
              </a:endParaRPr>
            </a:p>
          </p:txBody>
        </p:sp>
        <p:sp>
          <p:nvSpPr>
            <p:cNvPr id="630" name="Oval 641">
              <a:extLst>
                <a:ext uri="{FF2B5EF4-FFF2-40B4-BE49-F238E27FC236}">
                  <a16:creationId xmlns:a16="http://schemas.microsoft.com/office/drawing/2014/main" id="{B8E6B614-8CB5-3EC8-5F0C-27D913D70F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69238" y="4629150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>
                <a:latin typeface="Times" pitchFamily="2" charset="0"/>
              </a:endParaRPr>
            </a:p>
          </p:txBody>
        </p:sp>
        <p:sp>
          <p:nvSpPr>
            <p:cNvPr id="631" name="Oval 642">
              <a:extLst>
                <a:ext uri="{FF2B5EF4-FFF2-40B4-BE49-F238E27FC236}">
                  <a16:creationId xmlns:a16="http://schemas.microsoft.com/office/drawing/2014/main" id="{08D08149-933F-43FF-4311-BEEFF92C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6563" y="4606925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>
                <a:latin typeface="Times" pitchFamily="2" charset="0"/>
              </a:endParaRPr>
            </a:p>
          </p:txBody>
        </p:sp>
        <p:sp>
          <p:nvSpPr>
            <p:cNvPr id="632" name="Oval 643">
              <a:extLst>
                <a:ext uri="{FF2B5EF4-FFF2-40B4-BE49-F238E27FC236}">
                  <a16:creationId xmlns:a16="http://schemas.microsoft.com/office/drawing/2014/main" id="{E3A5A68F-E595-8E37-B37D-9A9E62CB7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3888" y="4597400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>
                <a:latin typeface="Times" pitchFamily="2" charset="0"/>
              </a:endParaRPr>
            </a:p>
          </p:txBody>
        </p:sp>
        <p:sp>
          <p:nvSpPr>
            <p:cNvPr id="633" name="Oval 644">
              <a:extLst>
                <a:ext uri="{FF2B5EF4-FFF2-40B4-BE49-F238E27FC236}">
                  <a16:creationId xmlns:a16="http://schemas.microsoft.com/office/drawing/2014/main" id="{B688E4F4-52F7-1D6D-BC47-4E7720B2B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31213" y="4587875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>
                <a:latin typeface="Times" pitchFamily="2" charset="0"/>
              </a:endParaRPr>
            </a:p>
          </p:txBody>
        </p:sp>
        <p:sp>
          <p:nvSpPr>
            <p:cNvPr id="634" name="Oval 645">
              <a:extLst>
                <a:ext uri="{FF2B5EF4-FFF2-40B4-BE49-F238E27FC236}">
                  <a16:creationId xmlns:a16="http://schemas.microsoft.com/office/drawing/2014/main" id="{83F60656-FA2C-9504-41A2-42900D143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8538" y="4581525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>
                <a:latin typeface="Times" pitchFamily="2" charset="0"/>
              </a:endParaRPr>
            </a:p>
          </p:txBody>
        </p:sp>
        <p:sp>
          <p:nvSpPr>
            <p:cNvPr id="635" name="Oval 646">
              <a:extLst>
                <a:ext uri="{FF2B5EF4-FFF2-40B4-BE49-F238E27FC236}">
                  <a16:creationId xmlns:a16="http://schemas.microsoft.com/office/drawing/2014/main" id="{BA19E725-D96B-2F3E-4C04-FFA5461681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05863" y="4575175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>
                <a:latin typeface="Times" pitchFamily="2" charset="0"/>
              </a:endParaRPr>
            </a:p>
          </p:txBody>
        </p:sp>
        <p:cxnSp>
          <p:nvCxnSpPr>
            <p:cNvPr id="636" name="Straight Connector 647">
              <a:extLst>
                <a:ext uri="{FF2B5EF4-FFF2-40B4-BE49-F238E27FC236}">
                  <a16:creationId xmlns:a16="http://schemas.microsoft.com/office/drawing/2014/main" id="{B2DF2DCF-A481-BD00-1E56-530BB97FB9E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6403975" y="4594225"/>
              <a:ext cx="9525" cy="12239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37" name="Straight Connector 648">
              <a:extLst>
                <a:ext uri="{FF2B5EF4-FFF2-40B4-BE49-F238E27FC236}">
                  <a16:creationId xmlns:a16="http://schemas.microsoft.com/office/drawing/2014/main" id="{35ED1D24-AFCC-D4FD-0E09-4BBD50B7946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6588125" y="4594225"/>
              <a:ext cx="9525" cy="12239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38" name="Straight Arrow Connector 649">
              <a:extLst>
                <a:ext uri="{FF2B5EF4-FFF2-40B4-BE49-F238E27FC236}">
                  <a16:creationId xmlns:a16="http://schemas.microsoft.com/office/drawing/2014/main" id="{81A0A731-0270-963D-8DBC-C91983DF71B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059488" y="5745163"/>
              <a:ext cx="347662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39" name="Straight Arrow Connector 650">
              <a:extLst>
                <a:ext uri="{FF2B5EF4-FFF2-40B4-BE49-F238E27FC236}">
                  <a16:creationId xmlns:a16="http://schemas.microsoft.com/office/drawing/2014/main" id="{E57CE60E-BAD3-73CA-BD80-AF48EFDDA41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6592888" y="5745163"/>
              <a:ext cx="35877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40" name="TextBox 651">
              <a:extLst>
                <a:ext uri="{FF2B5EF4-FFF2-40B4-BE49-F238E27FC236}">
                  <a16:creationId xmlns:a16="http://schemas.microsoft.com/office/drawing/2014/main" id="{297DAD7D-51C6-1957-E25A-3B834F51E8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75388" y="5745163"/>
              <a:ext cx="51276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r>
                <a:rPr lang="en-US" altLang="en-DE" sz="1800" i="1">
                  <a:latin typeface="Symbol" pitchFamily="2" charset="2"/>
                </a:rPr>
                <a:t>d</a:t>
              </a:r>
              <a:r>
                <a:rPr lang="en-US" altLang="en-DE" sz="1800" i="1"/>
                <a:t>t</a:t>
              </a:r>
              <a:r>
                <a:rPr lang="en-US" altLang="en-DE" sz="1800" i="1" baseline="-25000"/>
                <a:t>d</a:t>
              </a:r>
            </a:p>
          </p:txBody>
        </p:sp>
      </p:grpSp>
      <p:graphicFrame>
        <p:nvGraphicFramePr>
          <p:cNvPr id="641" name="Object 4">
            <a:extLst>
              <a:ext uri="{FF2B5EF4-FFF2-40B4-BE49-F238E27FC236}">
                <a16:creationId xmlns:a16="http://schemas.microsoft.com/office/drawing/2014/main" id="{1C3BAE86-7318-02A3-3107-FEC5B2680F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6325106"/>
              </p:ext>
            </p:extLst>
          </p:nvPr>
        </p:nvGraphicFramePr>
        <p:xfrm>
          <a:off x="6732240" y="843558"/>
          <a:ext cx="1439863" cy="96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47700" imgH="431800" progId="Equation.3">
                  <p:embed/>
                </p:oleObj>
              </mc:Choice>
              <mc:Fallback>
                <p:oleObj name="Equation" r:id="rId2" imgW="647700" imgH="431800" progId="Equation.3">
                  <p:embed/>
                  <p:pic>
                    <p:nvPicPr>
                      <p:cNvPr id="29751" name="Object 4">
                        <a:extLst>
                          <a:ext uri="{FF2B5EF4-FFF2-40B4-BE49-F238E27FC236}">
                            <a16:creationId xmlns:a16="http://schemas.microsoft.com/office/drawing/2014/main" id="{52BFFCF4-FDD1-7A75-2066-CB91957D7C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843558"/>
                        <a:ext cx="1439863" cy="960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45" name="Picture 644">
            <a:extLst>
              <a:ext uri="{FF2B5EF4-FFF2-40B4-BE49-F238E27FC236}">
                <a16:creationId xmlns:a16="http://schemas.microsoft.com/office/drawing/2014/main" id="{9152B4CC-F2E0-2027-AB1C-547F4788C45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2211710"/>
            <a:ext cx="2970932" cy="1043613"/>
          </a:xfrm>
          <a:prstGeom prst="rect">
            <a:avLst/>
          </a:prstGeom>
        </p:spPr>
      </p:pic>
      <p:sp>
        <p:nvSpPr>
          <p:cNvPr id="646" name="TextBox 645">
            <a:extLst>
              <a:ext uri="{FF2B5EF4-FFF2-40B4-BE49-F238E27FC236}">
                <a16:creationId xmlns:a16="http://schemas.microsoft.com/office/drawing/2014/main" id="{DB4909F3-953D-C1AB-7714-FD125C9B4357}"/>
              </a:ext>
            </a:extLst>
          </p:cNvPr>
          <p:cNvSpPr txBox="1"/>
          <p:nvPr/>
        </p:nvSpPr>
        <p:spPr>
          <a:xfrm>
            <a:off x="395536" y="3435846"/>
            <a:ext cx="25010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Typical values:</a:t>
            </a:r>
          </a:p>
          <a:p>
            <a:r>
              <a:rPr lang="en-US" dirty="0">
                <a:latin typeface="Century Gothic" panose="020B0502020202020204" pitchFamily="34" charset="0"/>
              </a:rPr>
              <a:t>  </a:t>
            </a:r>
            <a:r>
              <a:rPr lang="en-US" i="1" dirty="0">
                <a:latin typeface="Symbol" pitchFamily="2" charset="2"/>
              </a:rPr>
              <a:t>d </a:t>
            </a:r>
            <a:r>
              <a:rPr lang="en-US" i="1" dirty="0" err="1">
                <a:latin typeface="Century Gothic" panose="020B0502020202020204" pitchFamily="34" charset="0"/>
              </a:rPr>
              <a:t>t</a:t>
            </a:r>
            <a:r>
              <a:rPr lang="en-US" i="1" baseline="-25000" dirty="0" err="1">
                <a:latin typeface="Century Gothic" panose="020B0502020202020204" pitchFamily="34" charset="0"/>
              </a:rPr>
              <a:t>s</a:t>
            </a:r>
            <a:r>
              <a:rPr lang="en-US" dirty="0">
                <a:latin typeface="Century Gothic" panose="020B0502020202020204" pitchFamily="34" charset="0"/>
              </a:rPr>
              <a:t> = 0.5 ns (2 GSPS)</a:t>
            </a:r>
          </a:p>
          <a:p>
            <a:r>
              <a:rPr lang="en-US" dirty="0">
                <a:latin typeface="Century Gothic" panose="020B0502020202020204" pitchFamily="34" charset="0"/>
              </a:rPr>
              <a:t>  </a:t>
            </a:r>
            <a:r>
              <a:rPr lang="en-US" i="1" dirty="0">
                <a:latin typeface="Symbol" pitchFamily="2" charset="2"/>
              </a:rPr>
              <a:t>d </a:t>
            </a:r>
            <a:r>
              <a:rPr lang="en-US" i="1" dirty="0">
                <a:latin typeface="Century Gothic" panose="020B0502020202020204" pitchFamily="34" charset="0"/>
              </a:rPr>
              <a:t>t</a:t>
            </a:r>
            <a:r>
              <a:rPr lang="en-US" i="1" baseline="-25000" dirty="0">
                <a:latin typeface="Century Gothic" panose="020B0502020202020204" pitchFamily="34" charset="0"/>
              </a:rPr>
              <a:t>d</a:t>
            </a:r>
            <a:r>
              <a:rPr lang="en-US" dirty="0">
                <a:latin typeface="Century Gothic" panose="020B0502020202020204" pitchFamily="34" charset="0"/>
              </a:rPr>
              <a:t> = 30 ns (33 MHz)</a:t>
            </a:r>
          </a:p>
          <a:p>
            <a:r>
              <a:rPr lang="en-US" dirty="0">
                <a:latin typeface="Century Gothic" panose="020B0502020202020204" pitchFamily="34" charset="0"/>
              </a:rPr>
              <a:t>  </a:t>
            </a:r>
            <a:r>
              <a:rPr lang="en-US" dirty="0">
                <a:latin typeface="Century Gothic" panose="020B0502020202020204" pitchFamily="34" charset="0"/>
                <a:sym typeface="Wingdings" pitchFamily="2" charset="2"/>
              </a:rPr>
              <a:t> TSR = 60</a:t>
            </a:r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326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2E2CB-74E9-9044-A571-93BF3F324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Principles of Detection of Ionizing Radiation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53D2C9-10A9-D340-AA57-1E9200B42C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3529" y="1049311"/>
            <a:ext cx="8383368" cy="1072125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b="1" dirty="0"/>
              <a:t> </a:t>
            </a:r>
            <a:r>
              <a:rPr lang="en-US" sz="1400" dirty="0"/>
              <a:t>Detectors convert </a:t>
            </a:r>
            <a:r>
              <a:rPr lang="en-US" sz="1400" b="1" dirty="0"/>
              <a:t>property</a:t>
            </a:r>
            <a:r>
              <a:rPr lang="en-US" sz="1400" dirty="0"/>
              <a:t> to be measured directly into </a:t>
            </a:r>
            <a:r>
              <a:rPr lang="en-US" sz="1400" b="1" dirty="0"/>
              <a:t>electrical signal   </a:t>
            </a:r>
            <a:r>
              <a:rPr lang="en-US" sz="1400" dirty="0">
                <a:sym typeface="Wingdings" pitchFamily="2" charset="2"/>
              </a:rPr>
              <a:t> </a:t>
            </a:r>
            <a:r>
              <a:rPr lang="en-US" sz="1400" b="1" dirty="0">
                <a:sym typeface="Wingdings" pitchFamily="2" charset="2"/>
              </a:rPr>
              <a:t>position, time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ym typeface="Wingdings" pitchFamily="2" charset="2"/>
              </a:rPr>
              <a:t> Indirect</a:t>
            </a:r>
            <a:r>
              <a:rPr lang="en-US" sz="1400" dirty="0">
                <a:sym typeface="Wingdings" pitchFamily="2" charset="2"/>
              </a:rPr>
              <a:t> via light generation in scintillator 	 </a:t>
            </a:r>
            <a:r>
              <a:rPr lang="en-US" sz="1400" b="1" dirty="0">
                <a:sym typeface="Wingdings" pitchFamily="2" charset="2"/>
              </a:rPr>
              <a:t>energy, time</a:t>
            </a:r>
            <a:endParaRPr lang="en-US" sz="14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689D9D-8BF0-584D-B750-AD7CDB32367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C8D351-BEC7-DF49-9B2B-41BC37197B9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7076" y="2950378"/>
            <a:ext cx="2420792" cy="17590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C15697A-A439-4242-A0BD-3FB7EDAD1B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231" y="2424300"/>
            <a:ext cx="1995691" cy="219933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1F646C-17F0-5041-898F-F5B1B807B082}"/>
              </a:ext>
            </a:extLst>
          </p:cNvPr>
          <p:cNvSpPr txBox="1"/>
          <p:nvPr/>
        </p:nvSpPr>
        <p:spPr>
          <a:xfrm>
            <a:off x="723917" y="4676023"/>
            <a:ext cx="1858317" cy="374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latin typeface="Century Gothic" panose="020B0502020202020204" pitchFamily="34" charset="0"/>
              </a:rPr>
              <a:t>Silicon detector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AC311E-245E-6E4B-B865-8286D80E73EF}"/>
              </a:ext>
            </a:extLst>
          </p:cNvPr>
          <p:cNvSpPr txBox="1"/>
          <p:nvPr/>
        </p:nvSpPr>
        <p:spPr>
          <a:xfrm>
            <a:off x="3366626" y="4676023"/>
            <a:ext cx="1858317" cy="374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latin typeface="Century Gothic" panose="020B0502020202020204" pitchFamily="34" charset="0"/>
              </a:rPr>
              <a:t>Wire chamber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F56EEC-6677-3E4A-AFE3-5F891B60E31D}"/>
              </a:ext>
            </a:extLst>
          </p:cNvPr>
          <p:cNvSpPr txBox="1"/>
          <p:nvPr/>
        </p:nvSpPr>
        <p:spPr>
          <a:xfrm>
            <a:off x="6250495" y="4676023"/>
            <a:ext cx="1858317" cy="374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latin typeface="Century Gothic" panose="020B0502020202020204" pitchFamily="34" charset="0"/>
              </a:rPr>
              <a:t>Photomultiplier</a:t>
            </a:r>
          </a:p>
        </p:txBody>
      </p:sp>
      <p:pic>
        <p:nvPicPr>
          <p:cNvPr id="3074" name="Picture 2" descr="Photomultiplier tube - Wikipedia">
            <a:extLst>
              <a:ext uri="{FF2B5EF4-FFF2-40B4-BE49-F238E27FC236}">
                <a16:creationId xmlns:a16="http://schemas.microsoft.com/office/drawing/2014/main" id="{2B4A3F8F-9FFB-1B2D-5467-7C98D4444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032986"/>
            <a:ext cx="3319016" cy="1327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1213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17B0D-603F-AF02-B6AD-B41956FBA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Triggered Operation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0ED4CB-26E4-0F5F-FC4E-05C185C8AC4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20</a:t>
            </a:fld>
            <a:endParaRPr lang="en-US"/>
          </a:p>
        </p:txBody>
      </p:sp>
      <p:pic>
        <p:nvPicPr>
          <p:cNvPr id="5" name="Picture 12">
            <a:extLst>
              <a:ext uri="{FF2B5EF4-FFF2-40B4-BE49-F238E27FC236}">
                <a16:creationId xmlns:a16="http://schemas.microsoft.com/office/drawing/2014/main" id="{88200DFE-A4B3-59EB-6B2A-8D2A091471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419622"/>
            <a:ext cx="5617294" cy="2976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19">
            <a:extLst>
              <a:ext uri="{FF2B5EF4-FFF2-40B4-BE49-F238E27FC236}">
                <a16:creationId xmlns:a16="http://schemas.microsoft.com/office/drawing/2014/main" id="{E281E0F5-828A-3652-0352-1A6CBC1025DF}"/>
              </a:ext>
            </a:extLst>
          </p:cNvPr>
          <p:cNvGrpSpPr>
            <a:grpSpLocks/>
          </p:cNvGrpSpPr>
          <p:nvPr/>
        </p:nvGrpSpPr>
        <p:grpSpPr bwMode="auto">
          <a:xfrm>
            <a:off x="2195736" y="2355727"/>
            <a:ext cx="2448272" cy="1584176"/>
            <a:chOff x="2154" y="981"/>
            <a:chExt cx="2405" cy="2132"/>
          </a:xfrm>
        </p:grpSpPr>
        <p:sp>
          <p:nvSpPr>
            <p:cNvPr id="7" name="Rectangle 13">
              <a:extLst>
                <a:ext uri="{FF2B5EF4-FFF2-40B4-BE49-F238E27FC236}">
                  <a16:creationId xmlns:a16="http://schemas.microsoft.com/office/drawing/2014/main" id="{948769B1-4079-4BED-0F03-8B56A857E4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4" y="981"/>
              <a:ext cx="91" cy="2132"/>
            </a:xfrm>
            <a:prstGeom prst="rect">
              <a:avLst/>
            </a:prstGeom>
            <a:solidFill>
              <a:srgbClr val="66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/>
            </a:p>
          </p:txBody>
        </p:sp>
        <p:sp>
          <p:nvSpPr>
            <p:cNvPr id="8" name="Rectangle 14">
              <a:extLst>
                <a:ext uri="{FF2B5EF4-FFF2-40B4-BE49-F238E27FC236}">
                  <a16:creationId xmlns:a16="http://schemas.microsoft.com/office/drawing/2014/main" id="{818144FE-14D0-4118-B5D1-02E342C8AF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" y="981"/>
              <a:ext cx="91" cy="2132"/>
            </a:xfrm>
            <a:prstGeom prst="rect">
              <a:avLst/>
            </a:prstGeom>
            <a:solidFill>
              <a:srgbClr val="66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/>
            </a:p>
          </p:txBody>
        </p:sp>
        <p:sp>
          <p:nvSpPr>
            <p:cNvPr id="9" name="Rectangle 15">
              <a:extLst>
                <a:ext uri="{FF2B5EF4-FFF2-40B4-BE49-F238E27FC236}">
                  <a16:creationId xmlns:a16="http://schemas.microsoft.com/office/drawing/2014/main" id="{CDA85E81-467E-9ED1-1B05-5854AF594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3" y="981"/>
              <a:ext cx="91" cy="2132"/>
            </a:xfrm>
            <a:prstGeom prst="rect">
              <a:avLst/>
            </a:prstGeom>
            <a:solidFill>
              <a:srgbClr val="66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/>
            </a:p>
          </p:txBody>
        </p:sp>
        <p:sp>
          <p:nvSpPr>
            <p:cNvPr id="10" name="Rectangle 16">
              <a:extLst>
                <a:ext uri="{FF2B5EF4-FFF2-40B4-BE49-F238E27FC236}">
                  <a16:creationId xmlns:a16="http://schemas.microsoft.com/office/drawing/2014/main" id="{9C36B6A5-B1B6-F233-8899-A2BCCF85E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7" y="981"/>
              <a:ext cx="91" cy="2132"/>
            </a:xfrm>
            <a:prstGeom prst="rect">
              <a:avLst/>
            </a:prstGeom>
            <a:solidFill>
              <a:srgbClr val="66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/>
            </a:p>
          </p:txBody>
        </p:sp>
        <p:sp>
          <p:nvSpPr>
            <p:cNvPr id="11" name="Rectangle 17">
              <a:extLst>
                <a:ext uri="{FF2B5EF4-FFF2-40B4-BE49-F238E27FC236}">
                  <a16:creationId xmlns:a16="http://schemas.microsoft.com/office/drawing/2014/main" id="{0054BB70-A8D4-A400-D026-1BC3E7A1A1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4" y="981"/>
              <a:ext cx="91" cy="2132"/>
            </a:xfrm>
            <a:prstGeom prst="rect">
              <a:avLst/>
            </a:prstGeom>
            <a:solidFill>
              <a:srgbClr val="66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/>
            </a:p>
          </p:txBody>
        </p:sp>
        <p:sp>
          <p:nvSpPr>
            <p:cNvPr id="12" name="Rectangle 18">
              <a:extLst>
                <a:ext uri="{FF2B5EF4-FFF2-40B4-BE49-F238E27FC236}">
                  <a16:creationId xmlns:a16="http://schemas.microsoft.com/office/drawing/2014/main" id="{61E36BE8-D7DD-9243-DCC7-ECB89D53EB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8" y="981"/>
              <a:ext cx="91" cy="2132"/>
            </a:xfrm>
            <a:prstGeom prst="rect">
              <a:avLst/>
            </a:prstGeom>
            <a:solidFill>
              <a:srgbClr val="66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panose="020B0300000000000000" pitchFamily="34" charset="-128"/>
                </a:defRPr>
              </a:lvl9pPr>
            </a:lstStyle>
            <a:p>
              <a:endParaRPr lang="en-US" altLang="en-DE" sz="2400"/>
            </a:p>
          </p:txBody>
        </p:sp>
      </p:grpSp>
      <p:sp>
        <p:nvSpPr>
          <p:cNvPr id="13" name="Rectangle 2">
            <a:extLst>
              <a:ext uri="{FF2B5EF4-FFF2-40B4-BE49-F238E27FC236}">
                <a16:creationId xmlns:a16="http://schemas.microsoft.com/office/drawing/2014/main" id="{C3372175-8034-7471-4E31-D395E92603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736" y="1203598"/>
            <a:ext cx="144463" cy="144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sp>
        <p:nvSpPr>
          <p:cNvPr id="14" name="Rectangle 20">
            <a:extLst>
              <a:ext uri="{FF2B5EF4-FFF2-40B4-BE49-F238E27FC236}">
                <a16:creationId xmlns:a16="http://schemas.microsoft.com/office/drawing/2014/main" id="{44BFA9EF-11A3-31B1-C8DD-7774A63A92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752" y="1203598"/>
            <a:ext cx="2016224" cy="144016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sp>
        <p:nvSpPr>
          <p:cNvPr id="15" name="TextBox 3">
            <a:extLst>
              <a:ext uri="{FF2B5EF4-FFF2-40B4-BE49-F238E27FC236}">
                <a16:creationId xmlns:a16="http://schemas.microsoft.com/office/drawing/2014/main" id="{166E939E-38DE-90B0-005A-012B27A454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6689" y="843236"/>
            <a:ext cx="6889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000"/>
              <a:t>sampling</a:t>
            </a:r>
          </a:p>
        </p:txBody>
      </p:sp>
      <p:sp>
        <p:nvSpPr>
          <p:cNvPr id="16" name="TextBox 22">
            <a:extLst>
              <a:ext uri="{FF2B5EF4-FFF2-40B4-BE49-F238E27FC236}">
                <a16:creationId xmlns:a16="http://schemas.microsoft.com/office/drawing/2014/main" id="{F7106370-88A3-DE7E-0A66-A0BC8A17FD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5816" y="843558"/>
            <a:ext cx="79533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000" dirty="0"/>
              <a:t>digitization</a:t>
            </a:r>
          </a:p>
        </p:txBody>
      </p:sp>
      <p:cxnSp>
        <p:nvCxnSpPr>
          <p:cNvPr id="17" name="Straight Arrow Connector 5">
            <a:extLst>
              <a:ext uri="{FF2B5EF4-FFF2-40B4-BE49-F238E27FC236}">
                <a16:creationId xmlns:a16="http://schemas.microsoft.com/office/drawing/2014/main" id="{B0274A9D-C47B-910D-B3D1-77CF080D9443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195736" y="1347614"/>
            <a:ext cx="0" cy="10080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Rectangle 25">
            <a:extLst>
              <a:ext uri="{FF2B5EF4-FFF2-40B4-BE49-F238E27FC236}">
                <a16:creationId xmlns:a16="http://schemas.microsoft.com/office/drawing/2014/main" id="{83F40E3C-552B-9AC8-8602-3E21B738E4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1203598"/>
            <a:ext cx="144463" cy="144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sp>
        <p:nvSpPr>
          <p:cNvPr id="19" name="Rectangle 26">
            <a:extLst>
              <a:ext uri="{FF2B5EF4-FFF2-40B4-BE49-F238E27FC236}">
                <a16:creationId xmlns:a16="http://schemas.microsoft.com/office/drawing/2014/main" id="{32EDDDA1-C404-35B8-86A9-93FB018E0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016" y="1203598"/>
            <a:ext cx="2447925" cy="144463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sp>
        <p:nvSpPr>
          <p:cNvPr id="20" name="Right Brace 6">
            <a:extLst>
              <a:ext uri="{FF2B5EF4-FFF2-40B4-BE49-F238E27FC236}">
                <a16:creationId xmlns:a16="http://schemas.microsoft.com/office/drawing/2014/main" id="{5332BA85-E49D-A328-35A7-2022C078E112}"/>
              </a:ext>
            </a:extLst>
          </p:cNvPr>
          <p:cNvSpPr>
            <a:spLocks/>
          </p:cNvSpPr>
          <p:nvPr/>
        </p:nvSpPr>
        <p:spPr bwMode="auto">
          <a:xfrm rot="16200000">
            <a:off x="3168478" y="1166959"/>
            <a:ext cx="214758" cy="1872210"/>
          </a:xfrm>
          <a:prstGeom prst="rightBrace">
            <a:avLst>
              <a:gd name="adj1" fmla="val 4628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Times" pitchFamily="2" charset="0"/>
            </a:endParaRPr>
          </a:p>
        </p:txBody>
      </p:sp>
      <p:sp>
        <p:nvSpPr>
          <p:cNvPr id="21" name="TextBox 28">
            <a:extLst>
              <a:ext uri="{FF2B5EF4-FFF2-40B4-BE49-F238E27FC236}">
                <a16:creationId xmlns:a16="http://schemas.microsoft.com/office/drawing/2014/main" id="{F5BDC095-C220-9591-0849-C912FFAB49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808" y="1779662"/>
            <a:ext cx="7937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000" dirty="0"/>
              <a:t>lost events</a:t>
            </a:r>
          </a:p>
        </p:txBody>
      </p:sp>
      <p:cxnSp>
        <p:nvCxnSpPr>
          <p:cNvPr id="22" name="Straight Arrow Connector 29">
            <a:extLst>
              <a:ext uri="{FF2B5EF4-FFF2-40B4-BE49-F238E27FC236}">
                <a16:creationId xmlns:a16="http://schemas.microsoft.com/office/drawing/2014/main" id="{0F5096A5-00F6-71F5-6D62-A96567B1C8ED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572000" y="1347614"/>
            <a:ext cx="0" cy="10080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TextBox 30">
            <a:extLst>
              <a:ext uri="{FF2B5EF4-FFF2-40B4-BE49-F238E27FC236}">
                <a16:creationId xmlns:a16="http://schemas.microsoft.com/office/drawing/2014/main" id="{960B947C-EE0F-52A3-5642-985A07157A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5976" y="843558"/>
            <a:ext cx="6889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000" dirty="0"/>
              <a:t>sampling</a:t>
            </a:r>
          </a:p>
        </p:txBody>
      </p:sp>
      <p:sp>
        <p:nvSpPr>
          <p:cNvPr id="24" name="TextBox 31">
            <a:extLst>
              <a:ext uri="{FF2B5EF4-FFF2-40B4-BE49-F238E27FC236}">
                <a16:creationId xmlns:a16="http://schemas.microsoft.com/office/drawing/2014/main" id="{FF2545A9-A757-90E7-892A-8E96AEB41A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4088" y="843558"/>
            <a:ext cx="7953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000" dirty="0"/>
              <a:t>digitization</a:t>
            </a:r>
          </a:p>
        </p:txBody>
      </p:sp>
      <p:sp>
        <p:nvSpPr>
          <p:cNvPr id="25" name="TextBox 32">
            <a:extLst>
              <a:ext uri="{FF2B5EF4-FFF2-40B4-BE49-F238E27FC236}">
                <a16:creationId xmlns:a16="http://schemas.microsoft.com/office/drawing/2014/main" id="{E7CFA28F-8995-0238-42AA-20BA0708C4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775" y="1160190"/>
            <a:ext cx="148309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900"/>
              <a:t>Sampling Windows * TSR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7C87AB-E76F-8525-941F-1F3AA354E7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4371950"/>
            <a:ext cx="5392823" cy="523220"/>
          </a:xfrm>
          <a:prstGeom prst="rect">
            <a:avLst/>
          </a:prstGeom>
          <a:solidFill>
            <a:srgbClr val="DFE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400" dirty="0">
                <a:latin typeface="Century Gothic" panose="020B0502020202020204" pitchFamily="34" charset="0"/>
              </a:rPr>
              <a:t>Chips usually cannot sample during readout ⇒ </a:t>
            </a:r>
            <a:r>
              <a:rPr lang="en-US" altLang="en-US" sz="1400" dirty="0">
                <a:latin typeface="Century Gothic" panose="020B0502020202020204" pitchFamily="34" charset="0"/>
              </a:rPr>
              <a:t>“</a:t>
            </a:r>
            <a:r>
              <a:rPr lang="en-US" altLang="en-DE" sz="1400" b="1" dirty="0">
                <a:latin typeface="Century Gothic" panose="020B0502020202020204" pitchFamily="34" charset="0"/>
              </a:rPr>
              <a:t>Dead Time</a:t>
            </a:r>
            <a:r>
              <a:rPr lang="en-US" altLang="en-US" sz="1400" dirty="0">
                <a:latin typeface="Century Gothic" panose="020B0502020202020204" pitchFamily="34" charset="0"/>
              </a:rPr>
              <a:t>”</a:t>
            </a:r>
            <a:endParaRPr lang="en-US" altLang="en-DE" sz="1400" dirty="0">
              <a:latin typeface="Century Gothic" panose="020B0502020202020204" pitchFamily="34" charset="0"/>
            </a:endParaRPr>
          </a:p>
          <a:p>
            <a:r>
              <a:rPr lang="en-US" altLang="en-DE" sz="1400" dirty="0">
                <a:latin typeface="Century Gothic" panose="020B0502020202020204" pitchFamily="34" charset="0"/>
              </a:rPr>
              <a:t>Technique only works for </a:t>
            </a:r>
            <a:r>
              <a:rPr lang="en-US" altLang="en-US" sz="1400" dirty="0">
                <a:latin typeface="Century Gothic" panose="020B0502020202020204" pitchFamily="34" charset="0"/>
              </a:rPr>
              <a:t>“</a:t>
            </a:r>
            <a:r>
              <a:rPr lang="en-US" altLang="en-DE" sz="1400" b="1" dirty="0">
                <a:latin typeface="Century Gothic" panose="020B0502020202020204" pitchFamily="34" charset="0"/>
              </a:rPr>
              <a:t>events</a:t>
            </a:r>
            <a:r>
              <a:rPr lang="en-US" altLang="en-US" sz="1400" dirty="0">
                <a:latin typeface="Century Gothic" panose="020B0502020202020204" pitchFamily="34" charset="0"/>
              </a:rPr>
              <a:t>”</a:t>
            </a:r>
            <a:r>
              <a:rPr lang="en-US" altLang="en-DE" sz="1400" dirty="0">
                <a:latin typeface="Century Gothic" panose="020B0502020202020204" pitchFamily="34" charset="0"/>
              </a:rPr>
              <a:t> and </a:t>
            </a:r>
            <a:r>
              <a:rPr lang="en-US" altLang="en-US" sz="1400" dirty="0">
                <a:latin typeface="Century Gothic" panose="020B0502020202020204" pitchFamily="34" charset="0"/>
              </a:rPr>
              <a:t>“</a:t>
            </a:r>
            <a:r>
              <a:rPr lang="en-US" altLang="en-DE" sz="1400" b="1" dirty="0">
                <a:latin typeface="Century Gothic" panose="020B0502020202020204" pitchFamily="34" charset="0"/>
              </a:rPr>
              <a:t>triggers</a:t>
            </a:r>
            <a:r>
              <a:rPr lang="en-US" altLang="en-US" sz="1400" dirty="0">
                <a:latin typeface="Century Gothic" panose="020B0502020202020204" pitchFamily="34" charset="0"/>
              </a:rPr>
              <a:t>”</a:t>
            </a:r>
            <a:endParaRPr lang="en-US" altLang="en-DE" sz="1400" dirty="0">
              <a:latin typeface="Century Gothic" panose="020B0502020202020204" pitchFamily="34" charset="0"/>
            </a:endParaRPr>
          </a:p>
        </p:txBody>
      </p:sp>
      <p:pic>
        <p:nvPicPr>
          <p:cNvPr id="27" name="Picture 3">
            <a:extLst>
              <a:ext uri="{FF2B5EF4-FFF2-40B4-BE49-F238E27FC236}">
                <a16:creationId xmlns:a16="http://schemas.microsoft.com/office/drawing/2014/main" id="{ACF8EF9B-2FA0-0DC2-F903-B5B3937123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363838"/>
            <a:ext cx="2484437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24BE29F-0068-BD2E-EA30-DB6FFA1A3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8144" y="1779662"/>
            <a:ext cx="3097213" cy="984885"/>
          </a:xfrm>
          <a:prstGeom prst="rect">
            <a:avLst/>
          </a:prstGeom>
          <a:solidFill>
            <a:srgbClr val="CCFFCC"/>
          </a:solidFill>
          <a:ln>
            <a:noFill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400" dirty="0">
                <a:latin typeface="Century Gothic" panose="020B0502020202020204" pitchFamily="34" charset="0"/>
              </a:rPr>
              <a:t>Dead time = </a:t>
            </a:r>
          </a:p>
          <a:p>
            <a:r>
              <a:rPr lang="en-US" altLang="en-DE" sz="1400" dirty="0">
                <a:latin typeface="Century Gothic" panose="020B0502020202020204" pitchFamily="34" charset="0"/>
              </a:rPr>
              <a:t>Sampling Window ∙ </a:t>
            </a:r>
            <a:r>
              <a:rPr lang="en-US" altLang="en-DE" sz="1600" i="1" dirty="0">
                <a:latin typeface="Century Gothic" panose="020B0502020202020204" pitchFamily="34" charset="0"/>
                <a:ea typeface="Wingdings" pitchFamily="2" charset="2"/>
                <a:sym typeface="Wingdings" pitchFamily="2" charset="2"/>
              </a:rPr>
              <a:t>TSR</a:t>
            </a:r>
            <a:br>
              <a:rPr lang="en-US" altLang="en-DE" sz="1400" dirty="0">
                <a:latin typeface="Century Gothic" panose="020B0502020202020204" pitchFamily="34" charset="0"/>
              </a:rPr>
            </a:br>
            <a:endParaRPr lang="en-US" altLang="en-DE" sz="1400" dirty="0">
              <a:latin typeface="Century Gothic" panose="020B0502020202020204" pitchFamily="34" charset="0"/>
            </a:endParaRPr>
          </a:p>
          <a:p>
            <a:r>
              <a:rPr lang="en-US" altLang="en-DE" sz="1400" dirty="0">
                <a:latin typeface="Century Gothic" panose="020B0502020202020204" pitchFamily="34" charset="0"/>
              </a:rPr>
              <a:t>(e.g. 100 ns ∙ 60 = 6 </a:t>
            </a:r>
            <a:r>
              <a:rPr lang="en-US" altLang="en-DE" sz="1400" dirty="0" err="1">
                <a:latin typeface="Symbol" pitchFamily="2" charset="2"/>
              </a:rPr>
              <a:t>m</a:t>
            </a:r>
            <a:r>
              <a:rPr lang="en-US" altLang="en-DE" sz="1400" dirty="0" err="1">
                <a:latin typeface="Century Gothic" panose="020B0502020202020204" pitchFamily="34" charset="0"/>
              </a:rPr>
              <a:t>s</a:t>
            </a:r>
            <a:r>
              <a:rPr lang="en-US" altLang="en-DE" sz="1400" dirty="0">
                <a:latin typeface="Century Gothic" panose="020B0502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376330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22242-3A2B-0C1C-5923-63DFB02D7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measure timing best?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D0506C-6E53-3F27-B9AA-4EDFF4B3CF2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21</a:t>
            </a:fld>
            <a:endParaRPr lang="en-US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437C4066-74E6-9239-B18B-FC8B9F7EDB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64" t="4190" r="3822" b="4559"/>
          <a:stretch>
            <a:fillRect/>
          </a:stretch>
        </p:blipFill>
        <p:spPr bwMode="auto">
          <a:xfrm>
            <a:off x="467544" y="1275606"/>
            <a:ext cx="3879784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5">
            <a:extLst>
              <a:ext uri="{FF2B5EF4-FFF2-40B4-BE49-F238E27FC236}">
                <a16:creationId xmlns:a16="http://schemas.microsoft.com/office/drawing/2014/main" id="{80613D2C-41FA-23F6-CE8E-FB33922AF0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3608" y="4731990"/>
            <a:ext cx="263084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000" dirty="0">
                <a:latin typeface="Century Gothic" panose="020B0502020202020204" pitchFamily="34" charset="0"/>
              </a:rPr>
              <a:t>J.-F. </a:t>
            </a:r>
            <a:r>
              <a:rPr lang="en-US" altLang="en-DE" sz="1000" dirty="0" err="1">
                <a:latin typeface="Century Gothic" panose="020B0502020202020204" pitchFamily="34" charset="0"/>
              </a:rPr>
              <a:t>Genat</a:t>
            </a:r>
            <a:r>
              <a:rPr lang="en-US" altLang="en-DE" sz="1000" dirty="0">
                <a:latin typeface="Century Gothic" panose="020B0502020202020204" pitchFamily="34" charset="0"/>
              </a:rPr>
              <a:t> et al., arXiv:0810.5590 (2008)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7C36D5-03B0-6165-F98C-64862DEB38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7804" y="1059011"/>
            <a:ext cx="3771900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6A0E46-0B1D-3F1A-8AAD-F980503AF9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427734"/>
            <a:ext cx="3601540" cy="1800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8">
            <a:extLst>
              <a:ext uri="{FF2B5EF4-FFF2-40B4-BE49-F238E27FC236}">
                <a16:creationId xmlns:a16="http://schemas.microsoft.com/office/drawing/2014/main" id="{2A9C6A95-5DDF-3F52-EA29-77C40052DA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271" y="4731990"/>
            <a:ext cx="24449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000">
                <a:latin typeface="Century Gothic" panose="020B0502020202020204" pitchFamily="34" charset="0"/>
              </a:rPr>
              <a:t>D. Breton et al., NIM </a:t>
            </a:r>
            <a:r>
              <a:rPr lang="en-US" altLang="en-DE" sz="1000" b="1">
                <a:latin typeface="Century Gothic" panose="020B0502020202020204" pitchFamily="34" charset="0"/>
              </a:rPr>
              <a:t>A629</a:t>
            </a:r>
            <a:r>
              <a:rPr lang="en-US" altLang="en-DE" sz="1000">
                <a:latin typeface="Century Gothic" panose="020B0502020202020204" pitchFamily="34" charset="0"/>
              </a:rPr>
              <a:t>, 123 (2011)</a:t>
            </a:r>
          </a:p>
        </p:txBody>
      </p:sp>
    </p:spTree>
    <p:extLst>
      <p:ext uri="{BB962C8B-B14F-4D97-AF65-F5344CB8AC3E}">
        <p14:creationId xmlns:p14="http://schemas.microsoft.com/office/powerpoint/2010/main" val="39117329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F9F2D-C294-6ED5-7AE7-E32516A25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123478"/>
            <a:ext cx="7886700" cy="509849"/>
          </a:xfrm>
        </p:spPr>
        <p:txBody>
          <a:bodyPr/>
          <a:lstStyle/>
          <a:p>
            <a:r>
              <a:rPr lang="en-US" dirty="0"/>
              <a:t>How is timing resolution affected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C90699-D107-C6B3-6450-D6C9501512E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22</a:t>
            </a:fld>
            <a:endParaRPr lang="en-US"/>
          </a:p>
        </p:txBody>
      </p:sp>
      <p:sp>
        <p:nvSpPr>
          <p:cNvPr id="5" name="Line 32">
            <a:extLst>
              <a:ext uri="{FF2B5EF4-FFF2-40B4-BE49-F238E27FC236}">
                <a16:creationId xmlns:a16="http://schemas.microsoft.com/office/drawing/2014/main" id="{62AD1F97-4348-85FC-BA98-64DF13E7C42E}"/>
              </a:ext>
            </a:extLst>
          </p:cNvPr>
          <p:cNvSpPr>
            <a:spLocks noChangeShapeType="1"/>
          </p:cNvSpPr>
          <p:nvPr/>
        </p:nvSpPr>
        <p:spPr bwMode="auto">
          <a:xfrm>
            <a:off x="3131964" y="1923678"/>
            <a:ext cx="16557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>
              <a:latin typeface="Century Gothic" panose="020B0502020202020204" pitchFamily="34" charset="0"/>
            </a:endParaRPr>
          </a:p>
        </p:txBody>
      </p:sp>
      <p:sp>
        <p:nvSpPr>
          <p:cNvPr id="6" name="Oval 4">
            <a:extLst>
              <a:ext uri="{FF2B5EF4-FFF2-40B4-BE49-F238E27FC236}">
                <a16:creationId xmlns:a16="http://schemas.microsoft.com/office/drawing/2014/main" id="{FF607829-9FB1-6E87-3BA3-B812A039E1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914" y="3076203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Century Gothic" panose="020B0502020202020204" pitchFamily="34" charset="0"/>
            </a:endParaRPr>
          </a:p>
        </p:txBody>
      </p:sp>
      <p:sp>
        <p:nvSpPr>
          <p:cNvPr id="7" name="Oval 5">
            <a:extLst>
              <a:ext uri="{FF2B5EF4-FFF2-40B4-BE49-F238E27FC236}">
                <a16:creationId xmlns:a16="http://schemas.microsoft.com/office/drawing/2014/main" id="{EF354E57-1BFE-4793-89E7-8D529EC32B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076" y="3219078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Century Gothic" panose="020B0502020202020204" pitchFamily="34" charset="0"/>
            </a:endParaRPr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id="{DC9EF59E-14F9-0774-1077-741C1BC2B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239" y="3003178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Century Gothic" panose="020B0502020202020204" pitchFamily="34" charset="0"/>
            </a:endParaRPr>
          </a:p>
        </p:txBody>
      </p:sp>
      <p:sp>
        <p:nvSpPr>
          <p:cNvPr id="9" name="Oval 7">
            <a:extLst>
              <a:ext uri="{FF2B5EF4-FFF2-40B4-BE49-F238E27FC236}">
                <a16:creationId xmlns:a16="http://schemas.microsoft.com/office/drawing/2014/main" id="{363C3B10-14BC-607C-D822-F01EE03117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401" y="3149228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Century Gothic" panose="020B0502020202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397582E-F744-9AE3-6E8F-01E58EA265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7726" y="772740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Century Gothic" panose="020B0502020202020204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45247FB-2AB7-80E7-450A-8021698FCD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2764" y="844178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Century Gothic" panose="020B0502020202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DF2A434-CD54-5546-33B0-F4837B67CA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7801" y="699715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Century Gothic" panose="020B050202020202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16B0BB2-F367-E640-106B-0B0056414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2839" y="771153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Century Gothic" panose="020B0502020202020204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B4332D1-712A-44B2-C4E2-AA577764C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7876" y="842590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Century Gothic" panose="020B0502020202020204" pitchFamily="34" charset="0"/>
            </a:endParaRPr>
          </a:p>
        </p:txBody>
      </p:sp>
      <p:sp>
        <p:nvSpPr>
          <p:cNvPr id="15" name="Line 15">
            <a:extLst>
              <a:ext uri="{FF2B5EF4-FFF2-40B4-BE49-F238E27FC236}">
                <a16:creationId xmlns:a16="http://schemas.microsoft.com/office/drawing/2014/main" id="{52CE1826-CCA6-6AAA-0C5B-FE5FC3B5AD66}"/>
              </a:ext>
            </a:extLst>
          </p:cNvPr>
          <p:cNvSpPr>
            <a:spLocks noChangeShapeType="1"/>
          </p:cNvSpPr>
          <p:nvPr/>
        </p:nvSpPr>
        <p:spPr bwMode="auto">
          <a:xfrm>
            <a:off x="899939" y="3147640"/>
            <a:ext cx="792162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>
              <a:latin typeface="Century Gothic" panose="020B0502020202020204" pitchFamily="34" charset="0"/>
            </a:endParaRPr>
          </a:p>
        </p:txBody>
      </p:sp>
      <p:sp>
        <p:nvSpPr>
          <p:cNvPr id="16" name="Line 16">
            <a:extLst>
              <a:ext uri="{FF2B5EF4-FFF2-40B4-BE49-F238E27FC236}">
                <a16:creationId xmlns:a16="http://schemas.microsoft.com/office/drawing/2014/main" id="{A03F15E0-E92C-2979-4178-40CFB87E0A2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92101" y="3076203"/>
            <a:ext cx="7921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>
              <a:latin typeface="Century Gothic" panose="020B0502020202020204" pitchFamily="34" charset="0"/>
            </a:endParaRPr>
          </a:p>
        </p:txBody>
      </p:sp>
      <p:sp>
        <p:nvSpPr>
          <p:cNvPr id="17" name="Line 17">
            <a:extLst>
              <a:ext uri="{FF2B5EF4-FFF2-40B4-BE49-F238E27FC236}">
                <a16:creationId xmlns:a16="http://schemas.microsoft.com/office/drawing/2014/main" id="{B0C5FA3E-A534-FA7D-B67B-DD220B5BEA5C}"/>
              </a:ext>
            </a:extLst>
          </p:cNvPr>
          <p:cNvSpPr>
            <a:spLocks noChangeShapeType="1"/>
          </p:cNvSpPr>
          <p:nvPr/>
        </p:nvSpPr>
        <p:spPr bwMode="auto">
          <a:xfrm>
            <a:off x="2484264" y="3076203"/>
            <a:ext cx="792162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>
              <a:latin typeface="Century Gothic" panose="020B0502020202020204" pitchFamily="34" charset="0"/>
            </a:endParaRPr>
          </a:p>
        </p:txBody>
      </p:sp>
      <p:sp>
        <p:nvSpPr>
          <p:cNvPr id="18" name="Line 18">
            <a:extLst>
              <a:ext uri="{FF2B5EF4-FFF2-40B4-BE49-F238E27FC236}">
                <a16:creationId xmlns:a16="http://schemas.microsoft.com/office/drawing/2014/main" id="{06B53C9E-8490-CBDB-B2A6-9EBD7575D0C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76426" y="1923678"/>
            <a:ext cx="790575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>
              <a:latin typeface="Century Gothic" panose="020B0502020202020204" pitchFamily="34" charset="0"/>
            </a:endParaRPr>
          </a:p>
        </p:txBody>
      </p:sp>
      <p:sp>
        <p:nvSpPr>
          <p:cNvPr id="19" name="Line 19">
            <a:extLst>
              <a:ext uri="{FF2B5EF4-FFF2-40B4-BE49-F238E27FC236}">
                <a16:creationId xmlns:a16="http://schemas.microsoft.com/office/drawing/2014/main" id="{8344B952-852B-9727-E4A1-A9D94D3780B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67001" y="842590"/>
            <a:ext cx="792163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>
              <a:latin typeface="Century Gothic" panose="020B0502020202020204" pitchFamily="34" charset="0"/>
            </a:endParaRPr>
          </a:p>
        </p:txBody>
      </p:sp>
      <p:sp>
        <p:nvSpPr>
          <p:cNvPr id="20" name="Line 20">
            <a:extLst>
              <a:ext uri="{FF2B5EF4-FFF2-40B4-BE49-F238E27FC236}">
                <a16:creationId xmlns:a16="http://schemas.microsoft.com/office/drawing/2014/main" id="{7CE958AA-DCA6-3711-9F84-1CFD563A31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9164" y="842590"/>
            <a:ext cx="9366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>
              <a:latin typeface="Century Gothic" panose="020B0502020202020204" pitchFamily="34" charset="0"/>
            </a:endParaRPr>
          </a:p>
        </p:txBody>
      </p:sp>
      <p:sp>
        <p:nvSpPr>
          <p:cNvPr id="21" name="Line 21">
            <a:extLst>
              <a:ext uri="{FF2B5EF4-FFF2-40B4-BE49-F238E27FC236}">
                <a16:creationId xmlns:a16="http://schemas.microsoft.com/office/drawing/2014/main" id="{D74F0D68-95DB-BE2F-92B0-7B7F19EA829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95789" y="771153"/>
            <a:ext cx="936625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>
              <a:latin typeface="Century Gothic" panose="020B0502020202020204" pitchFamily="34" charset="0"/>
            </a:endParaRPr>
          </a:p>
        </p:txBody>
      </p:sp>
      <p:sp>
        <p:nvSpPr>
          <p:cNvPr id="22" name="Line 22">
            <a:extLst>
              <a:ext uri="{FF2B5EF4-FFF2-40B4-BE49-F238E27FC236}">
                <a16:creationId xmlns:a16="http://schemas.microsoft.com/office/drawing/2014/main" id="{D2861E5C-E436-86C1-5862-7449BF08DB50}"/>
              </a:ext>
            </a:extLst>
          </p:cNvPr>
          <p:cNvSpPr>
            <a:spLocks noChangeShapeType="1"/>
          </p:cNvSpPr>
          <p:nvPr/>
        </p:nvSpPr>
        <p:spPr bwMode="auto">
          <a:xfrm>
            <a:off x="6732414" y="771153"/>
            <a:ext cx="935037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>
              <a:latin typeface="Century Gothic" panose="020B0502020202020204" pitchFamily="34" charset="0"/>
            </a:endParaRPr>
          </a:p>
        </p:txBody>
      </p:sp>
      <p:sp>
        <p:nvSpPr>
          <p:cNvPr id="23" name="Line 23">
            <a:extLst>
              <a:ext uri="{FF2B5EF4-FFF2-40B4-BE49-F238E27FC236}">
                <a16:creationId xmlns:a16="http://schemas.microsoft.com/office/drawing/2014/main" id="{1CB4DF94-041C-D4BB-39EE-9EA9577FB6E9}"/>
              </a:ext>
            </a:extLst>
          </p:cNvPr>
          <p:cNvSpPr>
            <a:spLocks noChangeShapeType="1"/>
          </p:cNvSpPr>
          <p:nvPr/>
        </p:nvSpPr>
        <p:spPr bwMode="auto">
          <a:xfrm>
            <a:off x="7667451" y="842590"/>
            <a:ext cx="9366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>
              <a:latin typeface="Century Gothic" panose="020B0502020202020204" pitchFamily="34" charset="0"/>
            </a:endParaRPr>
          </a:p>
        </p:txBody>
      </p:sp>
      <p:sp>
        <p:nvSpPr>
          <p:cNvPr id="24" name="Line 26">
            <a:extLst>
              <a:ext uri="{FF2B5EF4-FFF2-40B4-BE49-F238E27FC236}">
                <a16:creationId xmlns:a16="http://schemas.microsoft.com/office/drawing/2014/main" id="{EE0BEE85-11D0-5C43-FBBE-CDCC7683A71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76426" y="1418853"/>
            <a:ext cx="790575" cy="18002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>
              <a:latin typeface="Century Gothic" panose="020B0502020202020204" pitchFamily="34" charset="0"/>
            </a:endParaRPr>
          </a:p>
        </p:txBody>
      </p:sp>
      <p:sp>
        <p:nvSpPr>
          <p:cNvPr id="25" name="Line 27">
            <a:extLst>
              <a:ext uri="{FF2B5EF4-FFF2-40B4-BE49-F238E27FC236}">
                <a16:creationId xmlns:a16="http://schemas.microsoft.com/office/drawing/2014/main" id="{0369E919-E19F-D88B-9FDA-AD40C4B8B3A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67001" y="842590"/>
            <a:ext cx="792163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>
              <a:latin typeface="Century Gothic" panose="020B0502020202020204" pitchFamily="34" charset="0"/>
            </a:endParaRPr>
          </a:p>
        </p:txBody>
      </p:sp>
      <p:sp>
        <p:nvSpPr>
          <p:cNvPr id="26" name="Text Box 30">
            <a:extLst>
              <a:ext uri="{FF2B5EF4-FFF2-40B4-BE49-F238E27FC236}">
                <a16:creationId xmlns:a16="http://schemas.microsoft.com/office/drawing/2014/main" id="{BA6D746E-CE6E-FB59-6B65-A5286440A3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601" y="915615"/>
            <a:ext cx="14414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200" dirty="0">
                <a:latin typeface="Century Gothic" panose="020B0502020202020204" pitchFamily="34" charset="0"/>
              </a:rPr>
              <a:t>voltage noise </a:t>
            </a:r>
            <a:r>
              <a:rPr lang="en-US" altLang="en-DE" sz="1200" i="1" dirty="0">
                <a:latin typeface="Symbol" pitchFamily="2" charset="2"/>
              </a:rPr>
              <a:t>D</a:t>
            </a:r>
            <a:r>
              <a:rPr lang="en-US" altLang="en-DE" sz="1200" i="1" dirty="0">
                <a:latin typeface="Century Gothic" panose="020B0502020202020204" pitchFamily="34" charset="0"/>
              </a:rPr>
              <a:t>u</a:t>
            </a:r>
          </a:p>
        </p:txBody>
      </p:sp>
      <p:sp>
        <p:nvSpPr>
          <p:cNvPr id="27" name="Oval 31">
            <a:extLst>
              <a:ext uri="{FF2B5EF4-FFF2-40B4-BE49-F238E27FC236}">
                <a16:creationId xmlns:a16="http://schemas.microsoft.com/office/drawing/2014/main" id="{9C360DEB-6572-7B84-7713-3CF51D42F1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9664" y="1850653"/>
            <a:ext cx="144462" cy="142875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Century Gothic" panose="020B0502020202020204" pitchFamily="34" charset="0"/>
            </a:endParaRPr>
          </a:p>
        </p:txBody>
      </p:sp>
      <p:sp>
        <p:nvSpPr>
          <p:cNvPr id="28" name="Oval 25">
            <a:extLst>
              <a:ext uri="{FF2B5EF4-FFF2-40B4-BE49-F238E27FC236}">
                <a16:creationId xmlns:a16="http://schemas.microsoft.com/office/drawing/2014/main" id="{758BBFE9-4CE8-59BD-F66F-BC141ED09A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564" y="1347415"/>
            <a:ext cx="144462" cy="142875"/>
          </a:xfrm>
          <a:prstGeom prst="ellipse">
            <a:avLst/>
          </a:prstGeom>
          <a:solidFill>
            <a:srgbClr val="99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Century Gothic" panose="020B0502020202020204" pitchFamily="34" charset="0"/>
            </a:endParaRPr>
          </a:p>
        </p:txBody>
      </p:sp>
      <p:sp>
        <p:nvSpPr>
          <p:cNvPr id="29" name="Oval 8">
            <a:extLst>
              <a:ext uri="{FF2B5EF4-FFF2-40B4-BE49-F238E27FC236}">
                <a16:creationId xmlns:a16="http://schemas.microsoft.com/office/drawing/2014/main" id="{215050B9-0E6E-92A7-789C-9C751CE7F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564" y="1850653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 sz="2400">
              <a:latin typeface="Century Gothic" panose="020B0502020202020204" pitchFamily="34" charset="0"/>
            </a:endParaRPr>
          </a:p>
        </p:txBody>
      </p:sp>
      <p:sp>
        <p:nvSpPr>
          <p:cNvPr id="30" name="Line 33">
            <a:extLst>
              <a:ext uri="{FF2B5EF4-FFF2-40B4-BE49-F238E27FC236}">
                <a16:creationId xmlns:a16="http://schemas.microsoft.com/office/drawing/2014/main" id="{2CA5FF3F-4A8D-0694-EF65-DB593C194AB4}"/>
              </a:ext>
            </a:extLst>
          </p:cNvPr>
          <p:cNvSpPr>
            <a:spLocks noChangeShapeType="1"/>
          </p:cNvSpPr>
          <p:nvPr/>
        </p:nvSpPr>
        <p:spPr bwMode="auto">
          <a:xfrm>
            <a:off x="3492326" y="1923678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>
              <a:latin typeface="Century Gothic" panose="020B0502020202020204" pitchFamily="34" charset="0"/>
            </a:endParaRPr>
          </a:p>
        </p:txBody>
      </p:sp>
      <p:sp>
        <p:nvSpPr>
          <p:cNvPr id="31" name="Line 34">
            <a:extLst>
              <a:ext uri="{FF2B5EF4-FFF2-40B4-BE49-F238E27FC236}">
                <a16:creationId xmlns:a16="http://schemas.microsoft.com/office/drawing/2014/main" id="{A744802B-BE70-CA4E-F263-800BE223D23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67001" y="1923678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>
              <a:latin typeface="Century Gothic" panose="020B0502020202020204" pitchFamily="34" charset="0"/>
            </a:endParaRPr>
          </a:p>
        </p:txBody>
      </p:sp>
      <p:sp>
        <p:nvSpPr>
          <p:cNvPr id="32" name="Text Box 35">
            <a:extLst>
              <a:ext uri="{FF2B5EF4-FFF2-40B4-BE49-F238E27FC236}">
                <a16:creationId xmlns:a16="http://schemas.microsoft.com/office/drawing/2014/main" id="{A428E55B-623B-81F6-6F84-86195D7FBC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3901" y="1563315"/>
            <a:ext cx="17459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200" dirty="0">
                <a:latin typeface="Century Gothic" panose="020B0502020202020204" pitchFamily="34" charset="0"/>
              </a:rPr>
              <a:t>timing uncertainty </a:t>
            </a:r>
            <a:r>
              <a:rPr lang="en-US" altLang="en-DE" sz="1200" i="1" dirty="0">
                <a:latin typeface="Symbol" pitchFamily="2" charset="2"/>
              </a:rPr>
              <a:t>D</a:t>
            </a:r>
            <a:r>
              <a:rPr lang="en-US" altLang="en-DE" sz="1200" i="1" dirty="0">
                <a:latin typeface="Century Gothic" panose="020B0502020202020204" pitchFamily="34" charset="0"/>
              </a:rPr>
              <a:t>t</a:t>
            </a:r>
          </a:p>
        </p:txBody>
      </p:sp>
      <p:sp>
        <p:nvSpPr>
          <p:cNvPr id="33" name="Line 28">
            <a:extLst>
              <a:ext uri="{FF2B5EF4-FFF2-40B4-BE49-F238E27FC236}">
                <a16:creationId xmlns:a16="http://schemas.microsoft.com/office/drawing/2014/main" id="{49BD78C0-B39A-385B-1D1B-592FD0D554BA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7001" y="1060078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>
              <a:latin typeface="Century Gothic" panose="020B0502020202020204" pitchFamily="34" charset="0"/>
            </a:endParaRPr>
          </a:p>
        </p:txBody>
      </p:sp>
      <p:sp>
        <p:nvSpPr>
          <p:cNvPr id="34" name="Line 29">
            <a:extLst>
              <a:ext uri="{FF2B5EF4-FFF2-40B4-BE49-F238E27FC236}">
                <a16:creationId xmlns:a16="http://schemas.microsoft.com/office/drawing/2014/main" id="{E38EE395-B4B6-C0F4-13DA-C97A97B93C4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67001" y="192367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>
              <a:latin typeface="Century Gothic" panose="020B0502020202020204" pitchFamily="34" charset="0"/>
            </a:endParaRPr>
          </a:p>
        </p:txBody>
      </p:sp>
      <p:sp>
        <p:nvSpPr>
          <p:cNvPr id="35" name="Line 36">
            <a:extLst>
              <a:ext uri="{FF2B5EF4-FFF2-40B4-BE49-F238E27FC236}">
                <a16:creationId xmlns:a16="http://schemas.microsoft.com/office/drawing/2014/main" id="{32BB9FC7-820E-A8CF-E14E-7D4FB255D5A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76626" y="915566"/>
            <a:ext cx="0" cy="23042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>
              <a:latin typeface="Century Gothic" panose="020B0502020202020204" pitchFamily="34" charset="0"/>
            </a:endParaRPr>
          </a:p>
        </p:txBody>
      </p:sp>
      <p:sp>
        <p:nvSpPr>
          <p:cNvPr id="36" name="Text Box 37">
            <a:extLst>
              <a:ext uri="{FF2B5EF4-FFF2-40B4-BE49-F238E27FC236}">
                <a16:creationId xmlns:a16="http://schemas.microsoft.com/office/drawing/2014/main" id="{1C4439C8-FB00-F5FC-8100-E2F5CECF0D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626" y="1347614"/>
            <a:ext cx="12731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200" dirty="0">
                <a:latin typeface="Century Gothic" panose="020B0502020202020204" pitchFamily="34" charset="0"/>
              </a:rPr>
              <a:t>signal height </a:t>
            </a:r>
            <a:r>
              <a:rPr lang="en-US" altLang="en-DE" sz="1200" i="1" dirty="0">
                <a:latin typeface="Century Gothic" panose="020B0502020202020204" pitchFamily="34" charset="0"/>
              </a:rPr>
              <a:t>U</a:t>
            </a:r>
          </a:p>
        </p:txBody>
      </p:sp>
      <p:sp>
        <p:nvSpPr>
          <p:cNvPr id="37" name="Line 38">
            <a:extLst>
              <a:ext uri="{FF2B5EF4-FFF2-40B4-BE49-F238E27FC236}">
                <a16:creationId xmlns:a16="http://schemas.microsoft.com/office/drawing/2014/main" id="{9F6AA11A-56A3-9FA6-74C7-293AC35E9701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6426" y="3435846"/>
            <a:ext cx="15827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>
              <a:latin typeface="Century Gothic" panose="020B0502020202020204" pitchFamily="34" charset="0"/>
            </a:endParaRPr>
          </a:p>
        </p:txBody>
      </p:sp>
      <p:sp>
        <p:nvSpPr>
          <p:cNvPr id="38" name="Text Box 39">
            <a:extLst>
              <a:ext uri="{FF2B5EF4-FFF2-40B4-BE49-F238E27FC236}">
                <a16:creationId xmlns:a16="http://schemas.microsoft.com/office/drawing/2014/main" id="{335196CE-2DD5-F625-8D09-D39440AE5C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4458" y="3507854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200" dirty="0">
                <a:latin typeface="Century Gothic" panose="020B0502020202020204" pitchFamily="34" charset="0"/>
              </a:rPr>
              <a:t>rise time </a:t>
            </a:r>
            <a:r>
              <a:rPr lang="en-US" altLang="en-DE" sz="1200" i="1" dirty="0">
                <a:latin typeface="Century Gothic" panose="020B0502020202020204" pitchFamily="34" charset="0"/>
              </a:rPr>
              <a:t>t</a:t>
            </a:r>
            <a:r>
              <a:rPr lang="en-US" altLang="en-DE" sz="1200" i="1" baseline="-25000" dirty="0">
                <a:latin typeface="Century Gothic" panose="020B0502020202020204" pitchFamily="34" charset="0"/>
              </a:rPr>
              <a:t>r</a:t>
            </a:r>
          </a:p>
        </p:txBody>
      </p:sp>
      <p:graphicFrame>
        <p:nvGraphicFramePr>
          <p:cNvPr id="39" name="Object 4">
            <a:extLst>
              <a:ext uri="{FF2B5EF4-FFF2-40B4-BE49-F238E27FC236}">
                <a16:creationId xmlns:a16="http://schemas.microsoft.com/office/drawing/2014/main" id="{4F8CB49D-0E24-EE93-05B7-B554CC5BFB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2740391"/>
              </p:ext>
            </p:extLst>
          </p:nvPr>
        </p:nvGraphicFramePr>
        <p:xfrm>
          <a:off x="6588794" y="1995686"/>
          <a:ext cx="818470" cy="6200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20700" imgH="393700" progId="Equation.3">
                  <p:embed/>
                </p:oleObj>
              </mc:Choice>
              <mc:Fallback>
                <p:oleObj name="Equation" r:id="rId2" imgW="520700" imgH="393700" progId="Equation.3">
                  <p:embed/>
                  <p:pic>
                    <p:nvPicPr>
                      <p:cNvPr id="33836" name="Object 4">
                        <a:extLst>
                          <a:ext uri="{FF2B5EF4-FFF2-40B4-BE49-F238E27FC236}">
                            <a16:creationId xmlns:a16="http://schemas.microsoft.com/office/drawing/2014/main" id="{4BD138B6-30F0-D19D-AA80-FF81A26C3DE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794" y="1995686"/>
                        <a:ext cx="818470" cy="6200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2">
            <a:extLst>
              <a:ext uri="{FF2B5EF4-FFF2-40B4-BE49-F238E27FC236}">
                <a16:creationId xmlns:a16="http://schemas.microsoft.com/office/drawing/2014/main" id="{FBD910E6-7796-0D3E-4F5C-6BA5CEFB5A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4505229"/>
              </p:ext>
            </p:extLst>
          </p:nvPr>
        </p:nvGraphicFramePr>
        <p:xfrm>
          <a:off x="1331640" y="3939902"/>
          <a:ext cx="6767859" cy="846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3624400" imgH="11696700" progId="Equation.3">
                  <p:embed/>
                </p:oleObj>
              </mc:Choice>
              <mc:Fallback>
                <p:oleObj name="Equation" r:id="rId4" imgW="93624400" imgH="11696700" progId="Equation.3">
                  <p:embed/>
                  <p:pic>
                    <p:nvPicPr>
                      <p:cNvPr id="33830" name="Object 2">
                        <a:extLst>
                          <a:ext uri="{FF2B5EF4-FFF2-40B4-BE49-F238E27FC236}">
                            <a16:creationId xmlns:a16="http://schemas.microsoft.com/office/drawing/2014/main" id="{8084B335-828E-DDF4-5C09-1C062DEE48C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3939902"/>
                        <a:ext cx="6767859" cy="8467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3">
            <a:extLst>
              <a:ext uri="{FF2B5EF4-FFF2-40B4-BE49-F238E27FC236}">
                <a16:creationId xmlns:a16="http://schemas.microsoft.com/office/drawing/2014/main" id="{6B26CF0F-1398-593E-2122-B351078B1B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4440510"/>
              </p:ext>
            </p:extLst>
          </p:nvPr>
        </p:nvGraphicFramePr>
        <p:xfrm>
          <a:off x="6372770" y="3291830"/>
          <a:ext cx="819875" cy="5586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4630400" imgH="9944100" progId="Equation.3">
                  <p:embed/>
                </p:oleObj>
              </mc:Choice>
              <mc:Fallback>
                <p:oleObj name="Equation" r:id="rId6" imgW="14630400" imgH="9944100" progId="Equation.3">
                  <p:embed/>
                  <p:pic>
                    <p:nvPicPr>
                      <p:cNvPr id="33833" name="Object 3">
                        <a:extLst>
                          <a:ext uri="{FF2B5EF4-FFF2-40B4-BE49-F238E27FC236}">
                            <a16:creationId xmlns:a16="http://schemas.microsoft.com/office/drawing/2014/main" id="{2F1186AA-3492-302C-5A7A-452BC71DDE3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770" y="3291830"/>
                        <a:ext cx="819875" cy="5586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Line 46">
            <a:extLst>
              <a:ext uri="{FF2B5EF4-FFF2-40B4-BE49-F238E27FC236}">
                <a16:creationId xmlns:a16="http://schemas.microsoft.com/office/drawing/2014/main" id="{D5B6B296-BEA8-62BD-71D7-36775A3EFA5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56175" y="3723879"/>
            <a:ext cx="432817" cy="43204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C94AE3F-5049-1B44-00F0-195F057998AC}"/>
              </a:ext>
            </a:extLst>
          </p:cNvPr>
          <p:cNvCxnSpPr>
            <a:stCxn id="25" idx="1"/>
          </p:cNvCxnSpPr>
          <p:nvPr/>
        </p:nvCxnSpPr>
        <p:spPr>
          <a:xfrm>
            <a:off x="4859164" y="842590"/>
            <a:ext cx="1438" cy="2377232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C99705F-1C0C-1ADF-ABDB-C2EA239DEF43}"/>
              </a:ext>
            </a:extLst>
          </p:cNvPr>
          <p:cNvCxnSpPr>
            <a:cxnSpLocks/>
            <a:stCxn id="9" idx="6"/>
          </p:cNvCxnSpPr>
          <p:nvPr/>
        </p:nvCxnSpPr>
        <p:spPr>
          <a:xfrm flipV="1">
            <a:off x="3347864" y="3219822"/>
            <a:ext cx="1512738" cy="844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D705329-A267-03D0-AF53-9FBD86A3E544}"/>
              </a:ext>
            </a:extLst>
          </p:cNvPr>
          <p:cNvCxnSpPr>
            <a:cxnSpLocks/>
            <a:stCxn id="28" idx="4"/>
            <a:endCxn id="34" idx="1"/>
          </p:cNvCxnSpPr>
          <p:nvPr/>
        </p:nvCxnSpPr>
        <p:spPr>
          <a:xfrm flipH="1">
            <a:off x="4067002" y="1490290"/>
            <a:ext cx="793" cy="43338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1705B5B-29FE-D79E-693B-95281D9EDD24}"/>
              </a:ext>
            </a:extLst>
          </p:cNvPr>
          <p:cNvCxnSpPr>
            <a:cxnSpLocks/>
            <a:stCxn id="34" idx="1"/>
            <a:endCxn id="30" idx="1"/>
          </p:cNvCxnSpPr>
          <p:nvPr/>
        </p:nvCxnSpPr>
        <p:spPr>
          <a:xfrm flipH="1">
            <a:off x="3851101" y="1923678"/>
            <a:ext cx="215901" cy="1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 Box 43">
            <a:extLst>
              <a:ext uri="{FF2B5EF4-FFF2-40B4-BE49-F238E27FC236}">
                <a16:creationId xmlns:a16="http://schemas.microsoft.com/office/drawing/2014/main" id="{FD035B7F-14F1-3539-6F27-48F376912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4803998"/>
            <a:ext cx="193354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000" dirty="0">
                <a:latin typeface="Century Gothic" panose="020B0502020202020204" pitchFamily="34" charset="0"/>
              </a:rPr>
              <a:t>number of samples on slope</a:t>
            </a:r>
          </a:p>
        </p:txBody>
      </p:sp>
      <p:sp>
        <p:nvSpPr>
          <p:cNvPr id="55" name="Line 46">
            <a:extLst>
              <a:ext uri="{FF2B5EF4-FFF2-40B4-BE49-F238E27FC236}">
                <a16:creationId xmlns:a16="http://schemas.microsoft.com/office/drawing/2014/main" id="{C97B01E6-6EBB-EED2-2F6D-CF06CB91B32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43808" y="4731989"/>
            <a:ext cx="288032" cy="14401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9787374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4AE4C-ADD6-A6ED-A098-0AAB2674E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is timing resolution affected?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83A02E-9236-00E6-FC3A-0142473C844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23</a:t>
            </a:fld>
            <a:endParaRPr lang="en-US"/>
          </a:p>
        </p:txBody>
      </p:sp>
      <p:graphicFrame>
        <p:nvGraphicFramePr>
          <p:cNvPr id="5" name="Object 2">
            <a:extLst>
              <a:ext uri="{FF2B5EF4-FFF2-40B4-BE49-F238E27FC236}">
                <a16:creationId xmlns:a16="http://schemas.microsoft.com/office/drawing/2014/main" id="{7C188CE8-290E-A2C4-BC6E-261220549E7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92475" y="1212850"/>
          <a:ext cx="2339975" cy="83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9552900" imgH="10528300" progId="Equation.3">
                  <p:embed/>
                </p:oleObj>
              </mc:Choice>
              <mc:Fallback>
                <p:oleObj name="Equation" r:id="rId2" imgW="29552900" imgH="10528300" progId="Equation.3">
                  <p:embed/>
                  <p:pic>
                    <p:nvPicPr>
                      <p:cNvPr id="34820" name="Object 2">
                        <a:extLst>
                          <a:ext uri="{FF2B5EF4-FFF2-40B4-BE49-F238E27FC236}">
                            <a16:creationId xmlns:a16="http://schemas.microsoft.com/office/drawing/2014/main" id="{CFB21B8C-EC79-7F3C-62F1-B99B83D335E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2475" y="1212850"/>
                        <a:ext cx="2339975" cy="83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Group 87">
            <a:extLst>
              <a:ext uri="{FF2B5EF4-FFF2-40B4-BE49-F238E27FC236}">
                <a16:creationId xmlns:a16="http://schemas.microsoft.com/office/drawing/2014/main" id="{1CB84DCC-8087-94E6-A4DF-05E77C54F20A}"/>
              </a:ext>
            </a:extLst>
          </p:cNvPr>
          <p:cNvGraphicFramePr>
            <a:graphicFrameLocks noGrp="1"/>
          </p:cNvGraphicFramePr>
          <p:nvPr/>
        </p:nvGraphicFramePr>
        <p:xfrm>
          <a:off x="2362200" y="2203450"/>
          <a:ext cx="6096000" cy="1730377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val="4222562998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236407287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40930793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89128371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116741467"/>
                    </a:ext>
                  </a:extLst>
                </a:gridCol>
              </a:tblGrid>
              <a:tr h="493713"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1pPr>
                      <a:lvl2pPr marL="742950" indent="-28575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2pPr>
                      <a:lvl3pPr marL="1143000" indent="-228600">
                        <a:lnSpc>
                          <a:spcPct val="110000"/>
                        </a:lnSpc>
                        <a:buFont typeface="Times" pitchFamily="2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DE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ヒラギノ角ゴ Pro W3" panose="020B0300000000000000" pitchFamily="34" charset="-128"/>
                        </a:rPr>
                        <a:t>U</a:t>
                      </a:r>
                    </a:p>
                  </a:txBody>
                  <a:tcPr marT="45744" marB="457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1pPr>
                      <a:lvl2pPr marL="742950" indent="-28575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2pPr>
                      <a:lvl3pPr marL="1143000" indent="-228600">
                        <a:lnSpc>
                          <a:spcPct val="110000"/>
                        </a:lnSpc>
                        <a:buFont typeface="Times" pitchFamily="2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2" charset="2"/>
                          <a:ea typeface="ヒラギノ角ゴ Pro W3" panose="020B0300000000000000" pitchFamily="34" charset="-128"/>
                        </a:rPr>
                        <a:t>D</a:t>
                      </a:r>
                      <a:r>
                        <a:rPr kumimoji="0" lang="en-US" altLang="en-DE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ヒラギノ角ゴ Pro W3" panose="020B0300000000000000" pitchFamily="34" charset="-128"/>
                        </a:rPr>
                        <a:t>u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1pPr>
                      <a:lvl2pPr marL="742950" indent="-28575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2pPr>
                      <a:lvl3pPr marL="1143000" indent="-228600">
                        <a:lnSpc>
                          <a:spcPct val="110000"/>
                        </a:lnSpc>
                        <a:buFont typeface="Times" pitchFamily="2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DE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 W3" panose="020B0300000000000000" pitchFamily="34" charset="-128"/>
                        </a:rPr>
                        <a:t>f</a:t>
                      </a:r>
                      <a:r>
                        <a:rPr kumimoji="0" lang="en-US" altLang="en-DE" sz="2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ヒラギノ角ゴ Pro W3" panose="020B0300000000000000" pitchFamily="34" charset="-128"/>
                        </a:rPr>
                        <a:t>s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1pPr>
                      <a:lvl2pPr marL="742950" indent="-28575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2pPr>
                      <a:lvl3pPr marL="1143000" indent="-228600">
                        <a:lnSpc>
                          <a:spcPct val="110000"/>
                        </a:lnSpc>
                        <a:buFont typeface="Times" pitchFamily="2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DE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 W3" panose="020B0300000000000000" pitchFamily="34" charset="-128"/>
                        </a:rPr>
                        <a:t>f</a:t>
                      </a:r>
                      <a:r>
                        <a:rPr kumimoji="0" lang="en-US" altLang="en-DE" sz="2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ヒラギノ角ゴ Pro W3" panose="020B0300000000000000" pitchFamily="34" charset="-128"/>
                        </a:rPr>
                        <a:t>3db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1pPr>
                      <a:lvl2pPr marL="742950" indent="-28575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2pPr>
                      <a:lvl3pPr marL="1143000" indent="-228600">
                        <a:lnSpc>
                          <a:spcPct val="110000"/>
                        </a:lnSpc>
                        <a:buFont typeface="Times" pitchFamily="2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2" charset="2"/>
                          <a:ea typeface="ヒラギノ角ゴ Pro W3" panose="020B0300000000000000" pitchFamily="34" charset="-128"/>
                        </a:rPr>
                        <a:t>D</a:t>
                      </a:r>
                      <a:r>
                        <a:rPr kumimoji="0" lang="en-US" altLang="en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ヒラギノ角ゴ Pro W3" panose="020B0300000000000000" pitchFamily="34" charset="-128"/>
                        </a:rPr>
                        <a:t>t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772557"/>
                  </a:ext>
                </a:extLst>
              </a:tr>
              <a:tr h="484188"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1pPr>
                      <a:lvl2pPr marL="742950" indent="-28575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2pPr>
                      <a:lvl3pPr marL="1143000" indent="-228600">
                        <a:lnSpc>
                          <a:spcPct val="110000"/>
                        </a:lnSpc>
                        <a:buFont typeface="Times" pitchFamily="2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DE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ヒラギノ角ゴ Pro W3" panose="020B0300000000000000" pitchFamily="34" charset="-128"/>
                        </a:rPr>
                        <a:t>100 mV</a:t>
                      </a:r>
                    </a:p>
                  </a:txBody>
                  <a:tcPr marT="45744" marB="457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1pPr>
                      <a:lvl2pPr marL="742950" indent="-28575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2pPr>
                      <a:lvl3pPr marL="1143000" indent="-228600">
                        <a:lnSpc>
                          <a:spcPct val="110000"/>
                        </a:lnSpc>
                        <a:buFont typeface="Times" pitchFamily="2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DE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ヒラギノ角ゴ Pro W3" panose="020B0300000000000000" pitchFamily="34" charset="-128"/>
                        </a:rPr>
                        <a:t>1 mV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1pPr>
                      <a:lvl2pPr marL="742950" indent="-28575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2pPr>
                      <a:lvl3pPr marL="1143000" indent="-228600">
                        <a:lnSpc>
                          <a:spcPct val="110000"/>
                        </a:lnSpc>
                        <a:buFont typeface="Times" pitchFamily="2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DE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ヒラギノ角ゴ Pro W3" panose="020B0300000000000000" pitchFamily="34" charset="-128"/>
                        </a:rPr>
                        <a:t>2 GSPS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1pPr>
                      <a:lvl2pPr marL="742950" indent="-28575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2pPr>
                      <a:lvl3pPr marL="1143000" indent="-228600">
                        <a:lnSpc>
                          <a:spcPct val="110000"/>
                        </a:lnSpc>
                        <a:buFont typeface="Times" pitchFamily="2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DE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ヒラギノ角ゴ Pro W3" panose="020B0300000000000000" pitchFamily="34" charset="-128"/>
                        </a:rPr>
                        <a:t>300 MHz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1pPr>
                      <a:lvl2pPr marL="742950" indent="-28575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2pPr>
                      <a:lvl3pPr marL="1143000" indent="-228600">
                        <a:lnSpc>
                          <a:spcPct val="110000"/>
                        </a:lnSpc>
                        <a:buFont typeface="Times" pitchFamily="2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DE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ヒラギノ角ゴ Pro W3" panose="020B0300000000000000" pitchFamily="34" charset="-128"/>
                        </a:rPr>
                        <a:t>∼10 ps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4931487"/>
                  </a:ext>
                </a:extLst>
              </a:tr>
              <a:tr h="360363"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1pPr>
                      <a:lvl2pPr marL="742950" indent="-28575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2pPr>
                      <a:lvl3pPr marL="1143000" indent="-228600">
                        <a:lnSpc>
                          <a:spcPct val="110000"/>
                        </a:lnSpc>
                        <a:buFont typeface="Times" pitchFamily="2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DE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ヒラギノ角ゴ Pro W3" panose="020B0300000000000000" pitchFamily="34" charset="-128"/>
                        </a:rPr>
                        <a:t>1 V</a:t>
                      </a:r>
                    </a:p>
                  </a:txBody>
                  <a:tcPr marT="45744" marB="457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1pPr>
                      <a:lvl2pPr marL="742950" indent="-28575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2pPr>
                      <a:lvl3pPr marL="1143000" indent="-228600">
                        <a:lnSpc>
                          <a:spcPct val="110000"/>
                        </a:lnSpc>
                        <a:buFont typeface="Times" pitchFamily="2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DE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ヒラギノ角ゴ Pro W3" panose="020B0300000000000000" pitchFamily="34" charset="-128"/>
                        </a:rPr>
                        <a:t>1 mV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1pPr>
                      <a:lvl2pPr marL="742950" indent="-28575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2pPr>
                      <a:lvl3pPr marL="1143000" indent="-228600">
                        <a:lnSpc>
                          <a:spcPct val="110000"/>
                        </a:lnSpc>
                        <a:buFont typeface="Times" pitchFamily="2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DE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ヒラギノ角ゴ Pro W3" panose="020B0300000000000000" pitchFamily="34" charset="-128"/>
                        </a:rPr>
                        <a:t>2 GSPS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1pPr>
                      <a:lvl2pPr marL="742950" indent="-28575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2pPr>
                      <a:lvl3pPr marL="1143000" indent="-228600">
                        <a:lnSpc>
                          <a:spcPct val="110000"/>
                        </a:lnSpc>
                        <a:buFont typeface="Times" pitchFamily="2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DE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ヒラギノ角ゴ Pro W3" panose="020B0300000000000000" pitchFamily="34" charset="-128"/>
                        </a:rPr>
                        <a:t>300 MHz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1pPr>
                      <a:lvl2pPr marL="742950" indent="-28575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2pPr>
                      <a:lvl3pPr marL="1143000" indent="-228600">
                        <a:lnSpc>
                          <a:spcPct val="110000"/>
                        </a:lnSpc>
                        <a:buFont typeface="Times" pitchFamily="2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DE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ヒラギノ角ゴ Pro W3" panose="020B0300000000000000" pitchFamily="34" charset="-128"/>
                        </a:rPr>
                        <a:t>1 ps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1446959"/>
                  </a:ext>
                </a:extLst>
              </a:tr>
              <a:tr h="392113"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1pPr>
                      <a:lvl2pPr marL="742950" indent="-28575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2pPr>
                      <a:lvl3pPr marL="1143000" indent="-228600">
                        <a:lnSpc>
                          <a:spcPct val="110000"/>
                        </a:lnSpc>
                        <a:buFont typeface="Times" pitchFamily="2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DE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ヒラギノ角ゴ Pro W3" panose="020B0300000000000000" pitchFamily="34" charset="-128"/>
                        </a:rPr>
                        <a:t>1 V</a:t>
                      </a:r>
                    </a:p>
                  </a:txBody>
                  <a:tcPr marT="45744" marB="457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1pPr>
                      <a:lvl2pPr marL="742950" indent="-28575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2pPr>
                      <a:lvl3pPr marL="1143000" indent="-228600">
                        <a:lnSpc>
                          <a:spcPct val="110000"/>
                        </a:lnSpc>
                        <a:buFont typeface="Times" pitchFamily="2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DE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ヒラギノ角ゴ Pro W3" panose="020B0300000000000000" pitchFamily="34" charset="-128"/>
                        </a:rPr>
                        <a:t>1 mV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1pPr>
                      <a:lvl2pPr marL="742950" indent="-28575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2pPr>
                      <a:lvl3pPr marL="1143000" indent="-228600">
                        <a:lnSpc>
                          <a:spcPct val="110000"/>
                        </a:lnSpc>
                        <a:buFont typeface="Times" pitchFamily="2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DE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ヒラギノ角ゴ Pro W3" panose="020B0300000000000000" pitchFamily="34" charset="-128"/>
                        </a:rPr>
                        <a:t>10 GSPS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1pPr>
                      <a:lvl2pPr marL="742950" indent="-28575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2pPr>
                      <a:lvl3pPr marL="1143000" indent="-228600">
                        <a:lnSpc>
                          <a:spcPct val="110000"/>
                        </a:lnSpc>
                        <a:buFont typeface="Times" pitchFamily="2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DE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ヒラギノ角ゴ Pro W3" panose="020B0300000000000000" pitchFamily="34" charset="-128"/>
                        </a:rPr>
                        <a:t>3 GHz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1pPr>
                      <a:lvl2pPr marL="742950" indent="-28575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2pPr>
                      <a:lvl3pPr marL="1143000" indent="-228600">
                        <a:lnSpc>
                          <a:spcPct val="110000"/>
                        </a:lnSpc>
                        <a:buFont typeface="Times" pitchFamily="2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110000"/>
                        </a:lnSpc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panose="020B0600040502020204" pitchFamily="34" charset="0"/>
                        <a:defRPr sz="15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ヒラギノ角ゴ Pro W3" panose="020B0300000000000000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DE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ヒラギノ角ゴ Pro W3" panose="020B0300000000000000" pitchFamily="34" charset="-128"/>
                        </a:rPr>
                        <a:t>0.1 ps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9984396"/>
                  </a:ext>
                </a:extLst>
              </a:tr>
            </a:tbl>
          </a:graphicData>
        </a:graphic>
      </p:graphicFrame>
      <p:sp>
        <p:nvSpPr>
          <p:cNvPr id="7" name="Text Box 74">
            <a:extLst>
              <a:ext uri="{FF2B5EF4-FFF2-40B4-BE49-F238E27FC236}">
                <a16:creationId xmlns:a16="http://schemas.microsoft.com/office/drawing/2014/main" id="{E079FCF4-2E94-2B50-7418-6CB1004627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7938" y="2706688"/>
            <a:ext cx="7588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pPr algn="r"/>
            <a:r>
              <a:rPr lang="en-US" altLang="en-DE" sz="1600"/>
              <a:t>today:</a:t>
            </a:r>
          </a:p>
        </p:txBody>
      </p:sp>
      <p:sp>
        <p:nvSpPr>
          <p:cNvPr id="8" name="Text Box 86">
            <a:extLst>
              <a:ext uri="{FF2B5EF4-FFF2-40B4-BE49-F238E27FC236}">
                <a16:creationId xmlns:a16="http://schemas.microsoft.com/office/drawing/2014/main" id="{6A43AD5A-0DBF-3DB9-9DFE-CD888BBA8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50" y="3138488"/>
            <a:ext cx="15716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pPr algn="r"/>
            <a:r>
              <a:rPr lang="en-US" altLang="en-DE" sz="1600"/>
              <a:t>optimized SNR:</a:t>
            </a:r>
          </a:p>
        </p:txBody>
      </p:sp>
      <p:sp>
        <p:nvSpPr>
          <p:cNvPr id="9" name="Text Box 89">
            <a:extLst>
              <a:ext uri="{FF2B5EF4-FFF2-40B4-BE49-F238E27FC236}">
                <a16:creationId xmlns:a16="http://schemas.microsoft.com/office/drawing/2014/main" id="{538B5A1E-ADC8-373C-7A38-60E3C818D9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888" y="3594100"/>
            <a:ext cx="16779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pPr algn="r"/>
            <a:r>
              <a:rPr lang="en-US" altLang="en-DE" sz="1600"/>
              <a:t>next generation:</a:t>
            </a:r>
          </a:p>
        </p:txBody>
      </p:sp>
      <p:sp>
        <p:nvSpPr>
          <p:cNvPr id="10" name="Line 90">
            <a:extLst>
              <a:ext uri="{FF2B5EF4-FFF2-40B4-BE49-F238E27FC236}">
                <a16:creationId xmlns:a16="http://schemas.microsoft.com/office/drawing/2014/main" id="{C2EC28D2-8BD8-FCAC-EBF7-79B855EBD46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51920" y="4155926"/>
            <a:ext cx="0" cy="2160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1" name="Text Box 91">
            <a:extLst>
              <a:ext uri="{FF2B5EF4-FFF2-40B4-BE49-F238E27FC236}">
                <a16:creationId xmlns:a16="http://schemas.microsoft.com/office/drawing/2014/main" id="{03F516D7-22A8-AAA6-7572-4D6668BAD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776" y="4443958"/>
            <a:ext cx="24574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pPr algn="ctr"/>
            <a:r>
              <a:rPr lang="en-US" altLang="en-DE" sz="1800" dirty="0"/>
              <a:t>- high frequency noise</a:t>
            </a:r>
          </a:p>
          <a:p>
            <a:pPr algn="ctr"/>
            <a:r>
              <a:rPr lang="en-US" altLang="en-DE" sz="1800" dirty="0"/>
              <a:t>- quantization noise</a:t>
            </a:r>
          </a:p>
        </p:txBody>
      </p:sp>
    </p:spTree>
    <p:extLst>
      <p:ext uri="{BB962C8B-B14F-4D97-AF65-F5344CB8AC3E}">
        <p14:creationId xmlns:p14="http://schemas.microsoft.com/office/powerpoint/2010/main" val="35870839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55CE4-D0D9-9C69-810D-C5090CA6B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Switched Capacitor Arrays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26CC8B-3CDF-7820-E4E1-D6705EFDF32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24</a:t>
            </a:fld>
            <a:endParaRPr lang="en-US"/>
          </a:p>
        </p:txBody>
      </p:sp>
      <p:pic>
        <p:nvPicPr>
          <p:cNvPr id="5" name="Content Placeholder 5" descr="Screen Shot 2013-07-10 at 15.02.01 .png">
            <a:extLst>
              <a:ext uri="{FF2B5EF4-FFF2-40B4-BE49-F238E27FC236}">
                <a16:creationId xmlns:a16="http://schemas.microsoft.com/office/drawing/2014/main" id="{60F304EE-AA28-7571-5BF1-4F283C2587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6" y="1995686"/>
            <a:ext cx="4358036" cy="2886422"/>
          </a:xfrm>
          <a:prstGeom prst="rect">
            <a:avLst/>
          </a:prstGeom>
        </p:spPr>
      </p:pic>
      <p:pic>
        <p:nvPicPr>
          <p:cNvPr id="6" name="Picture 6" descr="Screen Shot 2013-07-10 at 15.03.05 .png">
            <a:extLst>
              <a:ext uri="{FF2B5EF4-FFF2-40B4-BE49-F238E27FC236}">
                <a16:creationId xmlns:a16="http://schemas.microsoft.com/office/drawing/2014/main" id="{9109111B-A9D4-16E7-7FC0-72AD93122E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915566"/>
            <a:ext cx="2159818" cy="891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EFE16F60-57F5-ABE1-835E-5D71B24850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040" y="1275606"/>
            <a:ext cx="23542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000" dirty="0"/>
              <a:t>IEEE Transactions on Nuclear Science,</a:t>
            </a:r>
          </a:p>
          <a:p>
            <a:r>
              <a:rPr lang="en-US" altLang="en-DE" sz="1000" dirty="0"/>
              <a:t>Vol. 35, No. 1, Feb. 1988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31CD0D-0D2A-8262-942A-CB21484BE20C}"/>
              </a:ext>
            </a:extLst>
          </p:cNvPr>
          <p:cNvSpPr txBox="1"/>
          <p:nvPr/>
        </p:nvSpPr>
        <p:spPr>
          <a:xfrm>
            <a:off x="5796136" y="3075806"/>
            <a:ext cx="2448272" cy="67710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1800" dirty="0"/>
              <a:t>50 MSPS in </a:t>
            </a:r>
            <a:br>
              <a:rPr lang="en-US" sz="1800" dirty="0"/>
            </a:br>
            <a:r>
              <a:rPr lang="en-US" sz="1800" dirty="0"/>
              <a:t>3.5 </a:t>
            </a:r>
            <a:r>
              <a:rPr lang="en-US" sz="2000" dirty="0">
                <a:latin typeface="Symbol" charset="2"/>
                <a:cs typeface="Symbol" charset="2"/>
              </a:rPr>
              <a:t>m</a:t>
            </a:r>
            <a:r>
              <a:rPr lang="en-US" sz="1800" dirty="0"/>
              <a:t>m CMOS process </a:t>
            </a:r>
          </a:p>
        </p:txBody>
      </p:sp>
    </p:spTree>
    <p:extLst>
      <p:ext uri="{BB962C8B-B14F-4D97-AF65-F5344CB8AC3E}">
        <p14:creationId xmlns:p14="http://schemas.microsoft.com/office/powerpoint/2010/main" val="30047434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BBD22-9C5C-0C7A-4ABD-3BAD181C0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23478"/>
            <a:ext cx="7886700" cy="509849"/>
          </a:xfrm>
        </p:spPr>
        <p:txBody>
          <a:bodyPr/>
          <a:lstStyle/>
          <a:p>
            <a:r>
              <a:rPr lang="en-US" sz="2400" dirty="0"/>
              <a:t>Switched Capacitor Arrays for Particle Physics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E28D48-EF30-BDB1-1945-7B124166298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25</a:t>
            </a:fld>
            <a:endParaRPr lang="en-US"/>
          </a:p>
        </p:txBody>
      </p:sp>
      <p:sp>
        <p:nvSpPr>
          <p:cNvPr id="6" name="Rectangle 107">
            <a:extLst>
              <a:ext uri="{FF2B5EF4-FFF2-40B4-BE49-F238E27FC236}">
                <a16:creationId xmlns:a16="http://schemas.microsoft.com/office/drawing/2014/main" id="{DCC9BDF6-46BF-7B05-0620-19006D2799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2225" y="2636838"/>
            <a:ext cx="2374900" cy="2232025"/>
          </a:xfrm>
          <a:prstGeom prst="rect">
            <a:avLst/>
          </a:prstGeom>
          <a:solidFill>
            <a:srgbClr val="DFEFFF"/>
          </a:solidFill>
          <a:ln w="9525">
            <a:solidFill>
              <a:srgbClr val="9999FF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  <a:ea typeface="ヒラギノ角ゴ Pro W3" charset="-128"/>
            </a:endParaRPr>
          </a:p>
        </p:txBody>
      </p:sp>
      <p:sp>
        <p:nvSpPr>
          <p:cNvPr id="7" name="Rectangle 108">
            <a:extLst>
              <a:ext uri="{FF2B5EF4-FFF2-40B4-BE49-F238E27FC236}">
                <a16:creationId xmlns:a16="http://schemas.microsoft.com/office/drawing/2014/main" id="{86F576F0-0C44-54AE-E6ED-AA8A27BC01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938" y="2636838"/>
            <a:ext cx="2374900" cy="2232025"/>
          </a:xfrm>
          <a:prstGeom prst="rect">
            <a:avLst/>
          </a:prstGeom>
          <a:solidFill>
            <a:srgbClr val="DFEFFF"/>
          </a:solidFill>
          <a:ln w="9525">
            <a:solidFill>
              <a:srgbClr val="9999FF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  <a:ea typeface="ヒラギノ角ゴ Pro W3" charset="-128"/>
            </a:endParaRPr>
          </a:p>
        </p:txBody>
      </p:sp>
      <p:sp>
        <p:nvSpPr>
          <p:cNvPr id="8" name="Rectangle 109">
            <a:extLst>
              <a:ext uri="{FF2B5EF4-FFF2-40B4-BE49-F238E27FC236}">
                <a16:creationId xmlns:a16="http://schemas.microsoft.com/office/drawing/2014/main" id="{7E5822AE-9791-2882-2470-1D3BA7B5EB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2636838"/>
            <a:ext cx="3024188" cy="2232025"/>
          </a:xfrm>
          <a:prstGeom prst="rect">
            <a:avLst/>
          </a:prstGeom>
          <a:solidFill>
            <a:srgbClr val="DFEFFF"/>
          </a:solidFill>
          <a:ln w="9525">
            <a:solidFill>
              <a:srgbClr val="9999FF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 sz="2000">
              <a:latin typeface="Tahoma" charset="0"/>
              <a:ea typeface="ヒラギノ角ゴ Pro W3" charset="-128"/>
            </a:endParaRPr>
          </a:p>
        </p:txBody>
      </p:sp>
      <p:pic>
        <p:nvPicPr>
          <p:cNvPr id="9" name="Picture 110" descr="straw2_c1">
            <a:extLst>
              <a:ext uri="{FF2B5EF4-FFF2-40B4-BE49-F238E27FC236}">
                <a16:creationId xmlns:a16="http://schemas.microsoft.com/office/drawing/2014/main" id="{4B98B124-BB2F-753A-34E5-C88C3C4EB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3021013"/>
            <a:ext cx="617538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11">
            <a:extLst>
              <a:ext uri="{FF2B5EF4-FFF2-40B4-BE49-F238E27FC236}">
                <a16:creationId xmlns:a16="http://schemas.microsoft.com/office/drawing/2014/main" id="{292F0285-1360-6C88-5143-4DD70B097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" y="2692400"/>
            <a:ext cx="865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400"/>
              <a:t>STRAW3</a:t>
            </a:r>
          </a:p>
        </p:txBody>
      </p:sp>
      <p:pic>
        <p:nvPicPr>
          <p:cNvPr id="11" name="Picture 112">
            <a:extLst>
              <a:ext uri="{FF2B5EF4-FFF2-40B4-BE49-F238E27FC236}">
                <a16:creationId xmlns:a16="http://schemas.microsoft.com/office/drawing/2014/main" id="{5087E013-16D6-FDFE-7A11-82EC0A5D59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3000" y="2997200"/>
            <a:ext cx="6461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2" name="Text Box 113">
            <a:extLst>
              <a:ext uri="{FF2B5EF4-FFF2-40B4-BE49-F238E27FC236}">
                <a16:creationId xmlns:a16="http://schemas.microsoft.com/office/drawing/2014/main" id="{07D60556-3C60-9309-B57A-938AC06C19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975" y="2692400"/>
            <a:ext cx="838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400"/>
              <a:t>TARGET</a:t>
            </a:r>
          </a:p>
        </p:txBody>
      </p:sp>
      <p:pic>
        <p:nvPicPr>
          <p:cNvPr id="13" name="Picture 114" descr="LAB3_plot">
            <a:extLst>
              <a:ext uri="{FF2B5EF4-FFF2-40B4-BE49-F238E27FC236}">
                <a16:creationId xmlns:a16="http://schemas.microsoft.com/office/drawing/2014/main" id="{04D72C9F-9DC8-D851-5FFE-A8FB9EC46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3006725"/>
            <a:ext cx="719137" cy="6223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115">
            <a:extLst>
              <a:ext uri="{FF2B5EF4-FFF2-40B4-BE49-F238E27FC236}">
                <a16:creationId xmlns:a16="http://schemas.microsoft.com/office/drawing/2014/main" id="{8024FE6D-5B77-D013-8AE1-7EB5A0259F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2838" y="2684463"/>
            <a:ext cx="1160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400"/>
              <a:t>LABRADOR3</a:t>
            </a:r>
          </a:p>
        </p:txBody>
      </p:sp>
      <p:pic>
        <p:nvPicPr>
          <p:cNvPr id="15" name="Picture 117" descr="AFTER_TOP">
            <a:extLst>
              <a:ext uri="{FF2B5EF4-FFF2-40B4-BE49-F238E27FC236}">
                <a16:creationId xmlns:a16="http://schemas.microsoft.com/office/drawing/2014/main" id="{296B8958-CB16-5D29-19B5-A3FB4D4F1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6963" y="2997200"/>
            <a:ext cx="6477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118">
            <a:extLst>
              <a:ext uri="{FF2B5EF4-FFF2-40B4-BE49-F238E27FC236}">
                <a16:creationId xmlns:a16="http://schemas.microsoft.com/office/drawing/2014/main" id="{7B823BE1-ADEE-EEC6-C107-7F56763DF1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3938" y="2692400"/>
            <a:ext cx="704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400"/>
              <a:t>AFTER</a:t>
            </a:r>
          </a:p>
        </p:txBody>
      </p:sp>
      <p:sp>
        <p:nvSpPr>
          <p:cNvPr id="17" name="Text Box 120">
            <a:extLst>
              <a:ext uri="{FF2B5EF4-FFF2-40B4-BE49-F238E27FC236}">
                <a16:creationId xmlns:a16="http://schemas.microsoft.com/office/drawing/2014/main" id="{50AEBC07-9851-F1AB-ED3C-6C24254B81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3475" y="2692400"/>
            <a:ext cx="925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400"/>
              <a:t>NECTAR0</a:t>
            </a:r>
          </a:p>
        </p:txBody>
      </p:sp>
      <p:pic>
        <p:nvPicPr>
          <p:cNvPr id="18" name="Picture 121">
            <a:extLst>
              <a:ext uri="{FF2B5EF4-FFF2-40B4-BE49-F238E27FC236}">
                <a16:creationId xmlns:a16="http://schemas.microsoft.com/office/drawing/2014/main" id="{C2C1D47F-A240-B561-8981-2D97ECA2CA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5" y="3141663"/>
            <a:ext cx="44291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122">
            <a:extLst>
              <a:ext uri="{FF2B5EF4-FFF2-40B4-BE49-F238E27FC236}">
                <a16:creationId xmlns:a16="http://schemas.microsoft.com/office/drawing/2014/main" id="{0C3CA379-BADF-DF23-FBC5-B3202CD2B9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2692400"/>
            <a:ext cx="530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400"/>
              <a:t>SAM</a:t>
            </a:r>
          </a:p>
        </p:txBody>
      </p:sp>
      <p:sp>
        <p:nvSpPr>
          <p:cNvPr id="20" name="Text Box 123">
            <a:extLst>
              <a:ext uri="{FF2B5EF4-FFF2-40B4-BE49-F238E27FC236}">
                <a16:creationId xmlns:a16="http://schemas.microsoft.com/office/drawing/2014/main" id="{59E77233-C521-38EA-EFD9-2D914C2991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9350" y="1916113"/>
            <a:ext cx="987425" cy="646112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en-US" sz="1200"/>
              <a:t>E. Delagnes</a:t>
            </a:r>
          </a:p>
          <a:p>
            <a:pPr>
              <a:defRPr/>
            </a:pPr>
            <a:r>
              <a:rPr lang="en-US" sz="1200"/>
              <a:t>D. Breton</a:t>
            </a:r>
          </a:p>
          <a:p>
            <a:pPr>
              <a:defRPr/>
            </a:pPr>
            <a:r>
              <a:rPr lang="en-US" sz="1200"/>
              <a:t>CEA Saclay</a:t>
            </a:r>
          </a:p>
        </p:txBody>
      </p:sp>
      <p:pic>
        <p:nvPicPr>
          <p:cNvPr id="29" name="Picture 136" descr="DSC00013-g">
            <a:extLst>
              <a:ext uri="{FF2B5EF4-FFF2-40B4-BE49-F238E27FC236}">
                <a16:creationId xmlns:a16="http://schemas.microsoft.com/office/drawing/2014/main" id="{C9C5476E-C312-3E5F-D919-9BB9CBC005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765175"/>
            <a:ext cx="2286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 Box 116">
            <a:extLst>
              <a:ext uri="{FF2B5EF4-FFF2-40B4-BE49-F238E27FC236}">
                <a16:creationId xmlns:a16="http://schemas.microsoft.com/office/drawing/2014/main" id="{CFEF30EE-11A3-1887-1D78-213763897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2146300"/>
            <a:ext cx="1943100" cy="276225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</p:spPr>
        <p:txBody>
          <a:bodyPr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en-US" sz="1200"/>
              <a:t>G. Varner, Univ. of Hawaii</a:t>
            </a:r>
          </a:p>
        </p:txBody>
      </p:sp>
      <p:sp>
        <p:nvSpPr>
          <p:cNvPr id="31" name="Text Box 139">
            <a:extLst>
              <a:ext uri="{FF2B5EF4-FFF2-40B4-BE49-F238E27FC236}">
                <a16:creationId xmlns:a16="http://schemas.microsoft.com/office/drawing/2014/main" id="{250F5978-1122-FFE1-4BF1-468073AB1A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3790950"/>
            <a:ext cx="25447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177800" indent="-1778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buFontTx/>
              <a:buChar char="•"/>
            </a:pPr>
            <a:r>
              <a:rPr lang="en-US" altLang="en-DE" sz="1200"/>
              <a:t>0.25 </a:t>
            </a:r>
            <a:r>
              <a:rPr lang="en-US" altLang="en-DE" sz="1200">
                <a:latin typeface="Symbol" pitchFamily="2" charset="2"/>
              </a:rPr>
              <a:t>m</a:t>
            </a:r>
            <a:r>
              <a:rPr lang="en-US" altLang="en-DE" sz="1200"/>
              <a:t>m TSMC</a:t>
            </a:r>
          </a:p>
          <a:p>
            <a:pPr>
              <a:buFontTx/>
              <a:buChar char="•"/>
            </a:pPr>
            <a:r>
              <a:rPr lang="en-US" altLang="en-DE" sz="1200"/>
              <a:t>Many chips for different projects</a:t>
            </a:r>
            <a:br>
              <a:rPr lang="en-US" altLang="en-DE" sz="1200"/>
            </a:br>
            <a:r>
              <a:rPr lang="en-US" altLang="en-DE" sz="1200"/>
              <a:t>(Belle, Anita, IceCube …)</a:t>
            </a:r>
          </a:p>
        </p:txBody>
      </p:sp>
      <p:pic>
        <p:nvPicPr>
          <p:cNvPr id="32" name="Picture 141">
            <a:extLst>
              <a:ext uri="{FF2B5EF4-FFF2-40B4-BE49-F238E27FC236}">
                <a16:creationId xmlns:a16="http://schemas.microsoft.com/office/drawing/2014/main" id="{5C4E9117-F2BB-7AD8-6E6D-B463BF1002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765175"/>
            <a:ext cx="7239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46" descr="bvgqsyokur">
            <a:extLst>
              <a:ext uri="{FF2B5EF4-FFF2-40B4-BE49-F238E27FC236}">
                <a16:creationId xmlns:a16="http://schemas.microsoft.com/office/drawing/2014/main" id="{36ACAFBE-6DF5-2C5B-BCA6-DA05ADB11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765175"/>
            <a:ext cx="1820862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47">
            <a:extLst>
              <a:ext uri="{FF2B5EF4-FFF2-40B4-BE49-F238E27FC236}">
                <a16:creationId xmlns:a16="http://schemas.microsoft.com/office/drawing/2014/main" id="{BD706122-ECE3-76DE-EFC6-3F85CC03FC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765175"/>
            <a:ext cx="126841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 Box 148">
            <a:extLst>
              <a:ext uri="{FF2B5EF4-FFF2-40B4-BE49-F238E27FC236}">
                <a16:creationId xmlns:a16="http://schemas.microsoft.com/office/drawing/2014/main" id="{CF2CA1C2-21F9-E038-E041-602E944864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8400" y="3716338"/>
            <a:ext cx="21605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buFontTx/>
              <a:buChar char="•"/>
            </a:pPr>
            <a:r>
              <a:rPr lang="en-US" altLang="en-DE" sz="1200"/>
              <a:t>0.35 </a:t>
            </a:r>
            <a:r>
              <a:rPr lang="en-US" altLang="en-DE" sz="1200">
                <a:latin typeface="Symbol" pitchFamily="2" charset="2"/>
              </a:rPr>
              <a:t>m</a:t>
            </a:r>
            <a:r>
              <a:rPr lang="en-US" altLang="en-DE" sz="1200"/>
              <a:t>m AMS</a:t>
            </a:r>
          </a:p>
          <a:p>
            <a:pPr>
              <a:buFontTx/>
              <a:buChar char="•"/>
            </a:pPr>
            <a:r>
              <a:rPr lang="en-US" altLang="en-DE" sz="1200"/>
              <a:t>T2K TPC, Antares, Hess2, CTA</a:t>
            </a:r>
          </a:p>
        </p:txBody>
      </p:sp>
      <p:sp>
        <p:nvSpPr>
          <p:cNvPr id="36" name="Text Box 149">
            <a:extLst>
              <a:ext uri="{FF2B5EF4-FFF2-40B4-BE49-F238E27FC236}">
                <a16:creationId xmlns:a16="http://schemas.microsoft.com/office/drawing/2014/main" id="{5BEC90F4-78B5-8D06-8FAB-DEF0DB565F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75" y="2112963"/>
            <a:ext cx="2170113" cy="276225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en-US" sz="1200"/>
              <a:t>H. Frisch et al., Univ. Chicago</a:t>
            </a:r>
          </a:p>
        </p:txBody>
      </p:sp>
      <p:pic>
        <p:nvPicPr>
          <p:cNvPr id="37" name="Picture 150">
            <a:extLst>
              <a:ext uri="{FF2B5EF4-FFF2-40B4-BE49-F238E27FC236}">
                <a16:creationId xmlns:a16="http://schemas.microsoft.com/office/drawing/2014/main" id="{0DC25C6C-CDDE-9847-3128-B1BCEC982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2781300"/>
            <a:ext cx="4921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151">
            <a:extLst>
              <a:ext uri="{FF2B5EF4-FFF2-40B4-BE49-F238E27FC236}">
                <a16:creationId xmlns:a16="http://schemas.microsoft.com/office/drawing/2014/main" id="{77D3D5CC-AFDF-770F-F81B-F676864691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3763" y="2836863"/>
            <a:ext cx="13731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400"/>
              <a:t>PSEC1 - PSEC4</a:t>
            </a:r>
          </a:p>
        </p:txBody>
      </p:sp>
      <p:sp>
        <p:nvSpPr>
          <p:cNvPr id="39" name="Text Box 152">
            <a:extLst>
              <a:ext uri="{FF2B5EF4-FFF2-40B4-BE49-F238E27FC236}">
                <a16:creationId xmlns:a16="http://schemas.microsoft.com/office/drawing/2014/main" id="{85B16300-56FB-21F2-D66F-56EE65AF43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688" y="3357563"/>
            <a:ext cx="21605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buFontTx/>
              <a:buChar char="•"/>
            </a:pPr>
            <a:r>
              <a:rPr lang="en-US" altLang="en-DE" sz="1200"/>
              <a:t>0.13 </a:t>
            </a:r>
            <a:r>
              <a:rPr lang="en-US" altLang="en-DE" sz="1200">
                <a:latin typeface="Symbol" pitchFamily="2" charset="2"/>
              </a:rPr>
              <a:t>m</a:t>
            </a:r>
            <a:r>
              <a:rPr lang="en-US" altLang="en-DE" sz="1200"/>
              <a:t>m IBM</a:t>
            </a:r>
          </a:p>
          <a:p>
            <a:pPr>
              <a:buFontTx/>
              <a:buChar char="•"/>
            </a:pPr>
            <a:r>
              <a:rPr lang="en-US" altLang="en-DE" sz="1200"/>
              <a:t>Large Area Picosecond Photo-Detectors Project (LAPPD)</a:t>
            </a:r>
          </a:p>
        </p:txBody>
      </p:sp>
      <p:sp>
        <p:nvSpPr>
          <p:cNvPr id="47" name="Text Box 161">
            <a:extLst>
              <a:ext uri="{FF2B5EF4-FFF2-40B4-BE49-F238E27FC236}">
                <a16:creationId xmlns:a16="http://schemas.microsoft.com/office/drawing/2014/main" id="{5885352F-9228-D9CE-C277-CA4959D246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8" y="4557713"/>
            <a:ext cx="30210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400">
                <a:solidFill>
                  <a:schemeClr val="accent2"/>
                </a:solidFill>
                <a:latin typeface="Arial Black" panose="020B0604020202020204" pitchFamily="34" charset="0"/>
              </a:rPr>
              <a:t>www.phys.hawaii.edu/~idlab/</a:t>
            </a:r>
          </a:p>
        </p:txBody>
      </p:sp>
      <p:sp>
        <p:nvSpPr>
          <p:cNvPr id="48" name="Text Box 162">
            <a:extLst>
              <a:ext uri="{FF2B5EF4-FFF2-40B4-BE49-F238E27FC236}">
                <a16:creationId xmlns:a16="http://schemas.microsoft.com/office/drawing/2014/main" id="{1163E06A-35B5-7C8D-FE55-49D83B3739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275" y="4508500"/>
            <a:ext cx="17795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600">
                <a:solidFill>
                  <a:schemeClr val="accent2"/>
                </a:solidFill>
                <a:latin typeface="Arial Black" panose="020B0604020202020204" pitchFamily="34" charset="0"/>
              </a:rPr>
              <a:t>matacq.free.fr</a:t>
            </a:r>
          </a:p>
        </p:txBody>
      </p:sp>
      <p:sp>
        <p:nvSpPr>
          <p:cNvPr id="49" name="Text Box 163">
            <a:extLst>
              <a:ext uri="{FF2B5EF4-FFF2-40B4-BE49-F238E27FC236}">
                <a16:creationId xmlns:a16="http://schemas.microsoft.com/office/drawing/2014/main" id="{06DFABB1-4B60-38B2-504C-1B04792F59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3663" y="4508500"/>
            <a:ext cx="22907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600">
                <a:solidFill>
                  <a:schemeClr val="accent2"/>
                </a:solidFill>
                <a:latin typeface="Arial Black" panose="020B0604020202020204" pitchFamily="34" charset="0"/>
              </a:rPr>
              <a:t>psec.uchicago.edu</a:t>
            </a:r>
          </a:p>
        </p:txBody>
      </p:sp>
      <p:pic>
        <p:nvPicPr>
          <p:cNvPr id="51" name="Picture 2">
            <a:extLst>
              <a:ext uri="{FF2B5EF4-FFF2-40B4-BE49-F238E27FC236}">
                <a16:creationId xmlns:a16="http://schemas.microsoft.com/office/drawing/2014/main" id="{DE266BE7-FB7C-5357-BC12-21D7D7F47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3068638"/>
            <a:ext cx="874713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05044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AFF84CC3-EA1D-6D46-B28F-E6CB799389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5092" y="3273823"/>
            <a:ext cx="2713309" cy="17243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CEA816-AC3A-814E-93AC-1B6FFBFA3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DRS4 Chip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07A20A-A060-1E4F-9A2A-9859CCDA55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Developed at PSI in </a:t>
            </a:r>
            <a:r>
              <a:rPr lang="en-US" sz="2000" b="1" dirty="0"/>
              <a:t>2008 </a:t>
            </a:r>
            <a:r>
              <a:rPr lang="en-US" sz="2000" dirty="0"/>
              <a:t>together</a:t>
            </a:r>
            <a:br>
              <a:rPr lang="en-US" sz="2000" dirty="0"/>
            </a:br>
            <a:r>
              <a:rPr lang="en-US" sz="2000" dirty="0"/>
              <a:t>with R. </a:t>
            </a:r>
            <a:r>
              <a:rPr lang="en-US" sz="2000" dirty="0" err="1"/>
              <a:t>Dinapoli</a:t>
            </a:r>
            <a:endParaRPr lang="en-US" sz="2000" dirty="0"/>
          </a:p>
          <a:p>
            <a:r>
              <a:rPr lang="en-US" sz="2000" b="1" dirty="0"/>
              <a:t>5 </a:t>
            </a:r>
            <a:r>
              <a:rPr lang="en-US" sz="2000" b="1" dirty="0" err="1"/>
              <a:t>Gsamples</a:t>
            </a:r>
            <a:r>
              <a:rPr lang="en-US" sz="2000" b="1" dirty="0"/>
              <a:t>/s</a:t>
            </a:r>
            <a:r>
              <a:rPr lang="en-US" sz="2000" dirty="0"/>
              <a:t>, 12 bits resolution,</a:t>
            </a:r>
            <a:br>
              <a:rPr lang="en-US" sz="2000" dirty="0"/>
            </a:br>
            <a:r>
              <a:rPr lang="en-US" sz="2000" dirty="0"/>
              <a:t>8+1 channels, 17.5 </a:t>
            </a:r>
            <a:r>
              <a:rPr lang="en-US" sz="2000" dirty="0" err="1"/>
              <a:t>mW</a:t>
            </a:r>
            <a:r>
              <a:rPr lang="en-US" sz="2000" dirty="0"/>
              <a:t>/channel</a:t>
            </a:r>
          </a:p>
          <a:p>
            <a:r>
              <a:rPr lang="en-US" sz="2000" dirty="0"/>
              <a:t>Time measurements down to </a:t>
            </a:r>
            <a:r>
              <a:rPr lang="en-US" sz="2000" b="1" dirty="0"/>
              <a:t>10 </a:t>
            </a:r>
            <a:r>
              <a:rPr lang="en-US" sz="2000" b="1" dirty="0" err="1"/>
              <a:t>ps</a:t>
            </a:r>
            <a:endParaRPr lang="en-US" sz="2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634FBF-D49D-1D4E-A105-2363BE9CE2D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26</a:t>
            </a:fld>
            <a:endParaRPr lang="en-US"/>
          </a:p>
        </p:txBody>
      </p:sp>
      <p:pic>
        <p:nvPicPr>
          <p:cNvPr id="5" name="Picture 127">
            <a:extLst>
              <a:ext uri="{FF2B5EF4-FFF2-40B4-BE49-F238E27FC236}">
                <a16:creationId xmlns:a16="http://schemas.microsoft.com/office/drawing/2014/main" id="{702E91E6-F532-FB49-9ACB-BCB88A241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2264" y="717385"/>
            <a:ext cx="855302" cy="81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 descr="DRS4 Evaluation Board ver. 5.1 | Radec">
            <a:extLst>
              <a:ext uri="{FF2B5EF4-FFF2-40B4-BE49-F238E27FC236}">
                <a16:creationId xmlns:a16="http://schemas.microsoft.com/office/drawing/2014/main" id="{63DF9AE3-638F-4344-A188-A0C9B0C45F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78472" y="1940398"/>
            <a:ext cx="1650034" cy="1262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DRS4 Evaluation Board ver. 5.1 | Radec">
            <a:extLst>
              <a:ext uri="{FF2B5EF4-FFF2-40B4-BE49-F238E27FC236}">
                <a16:creationId xmlns:a16="http://schemas.microsoft.com/office/drawing/2014/main" id="{86EEB5EF-7ECE-284D-AEC1-B57008B1E1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96147" y="1815320"/>
            <a:ext cx="1729988" cy="1357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219F24-3986-DD41-AB31-21A58CBF46F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298" y="3273823"/>
            <a:ext cx="5716338" cy="17224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D36E8C7-0A1F-7344-B8F9-69ADDE1BFA6B}"/>
              </a:ext>
            </a:extLst>
          </p:cNvPr>
          <p:cNvSpPr txBox="1"/>
          <p:nvPr/>
        </p:nvSpPr>
        <p:spPr>
          <a:xfrm>
            <a:off x="7430376" y="694675"/>
            <a:ext cx="9509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DRS4 Chip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228986-764E-8049-888B-996FA04DBBE3}"/>
              </a:ext>
            </a:extLst>
          </p:cNvPr>
          <p:cNvSpPr txBox="1"/>
          <p:nvPr/>
        </p:nvSpPr>
        <p:spPr>
          <a:xfrm>
            <a:off x="5850356" y="1914481"/>
            <a:ext cx="1455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Evaluation Board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B5A352-4998-944A-8C84-CBD17A33883F}"/>
              </a:ext>
            </a:extLst>
          </p:cNvPr>
          <p:cNvSpPr txBox="1"/>
          <p:nvPr/>
        </p:nvSpPr>
        <p:spPr>
          <a:xfrm>
            <a:off x="6602264" y="3280738"/>
            <a:ext cx="1656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WaveDREAM Board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99F392-C5AD-D746-94B0-CCA279E94615}"/>
              </a:ext>
            </a:extLst>
          </p:cNvPr>
          <p:cNvSpPr txBox="1"/>
          <p:nvPr/>
        </p:nvSpPr>
        <p:spPr>
          <a:xfrm>
            <a:off x="3541740" y="4721245"/>
            <a:ext cx="2335896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9000+ channels of MEG II, PSI</a:t>
            </a:r>
          </a:p>
        </p:txBody>
      </p:sp>
    </p:spTree>
    <p:extLst>
      <p:ext uri="{BB962C8B-B14F-4D97-AF65-F5344CB8AC3E}">
        <p14:creationId xmlns:p14="http://schemas.microsoft.com/office/powerpoint/2010/main" val="18361656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2E8A8-62C4-532A-0F50-133B63327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Pulse shape discrimination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C5DAA9-C558-E9D2-132D-8A4B95A022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27</a:t>
            </a:fld>
            <a:endParaRPr lang="en-US"/>
          </a:p>
        </p:txBody>
      </p:sp>
      <p:pic>
        <p:nvPicPr>
          <p:cNvPr id="5" name="Picture 16">
            <a:extLst>
              <a:ext uri="{FF2B5EF4-FFF2-40B4-BE49-F238E27FC236}">
                <a16:creationId xmlns:a16="http://schemas.microsoft.com/office/drawing/2014/main" id="{341419C8-68C4-3BBE-F836-0CA3E2316E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771550"/>
            <a:ext cx="2139719" cy="1193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7">
            <a:extLst>
              <a:ext uri="{FF2B5EF4-FFF2-40B4-BE49-F238E27FC236}">
                <a16:creationId xmlns:a16="http://schemas.microsoft.com/office/drawing/2014/main" id="{3A109186-39A2-D1C7-B250-FEE20F164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211710"/>
            <a:ext cx="2131711" cy="1152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">
            <a:extLst>
              <a:ext uri="{FF2B5EF4-FFF2-40B4-BE49-F238E27FC236}">
                <a16:creationId xmlns:a16="http://schemas.microsoft.com/office/drawing/2014/main" id="{C761C0FC-F8D8-7ABD-9830-3D1BDE2A72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579862"/>
            <a:ext cx="2137353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reeform 19">
            <a:extLst>
              <a:ext uri="{FF2B5EF4-FFF2-40B4-BE49-F238E27FC236}">
                <a16:creationId xmlns:a16="http://schemas.microsoft.com/office/drawing/2014/main" id="{C86C71E7-CDFC-9394-2B2E-CE5182C27460}"/>
              </a:ext>
            </a:extLst>
          </p:cNvPr>
          <p:cNvSpPr>
            <a:spLocks/>
          </p:cNvSpPr>
          <p:nvPr/>
        </p:nvSpPr>
        <p:spPr bwMode="auto">
          <a:xfrm>
            <a:off x="1495277" y="1083965"/>
            <a:ext cx="1135062" cy="2422525"/>
          </a:xfrm>
          <a:custGeom>
            <a:avLst/>
            <a:gdLst>
              <a:gd name="T0" fmla="*/ 2147483647 w 304"/>
              <a:gd name="T1" fmla="*/ 0 h 648"/>
              <a:gd name="T2" fmla="*/ 2147483647 w 304"/>
              <a:gd name="T3" fmla="*/ 0 h 648"/>
              <a:gd name="T4" fmla="*/ 2147483647 w 304"/>
              <a:gd name="T5" fmla="*/ 2147483647 h 648"/>
              <a:gd name="T6" fmla="*/ 2147483647 w 304"/>
              <a:gd name="T7" fmla="*/ 2147483647 h 648"/>
              <a:gd name="T8" fmla="*/ 2147483647 w 304"/>
              <a:gd name="T9" fmla="*/ 2147483647 h 648"/>
              <a:gd name="T10" fmla="*/ 2147483647 w 304"/>
              <a:gd name="T11" fmla="*/ 2147483647 h 648"/>
              <a:gd name="T12" fmla="*/ 2147483647 w 304"/>
              <a:gd name="T13" fmla="*/ 2147483647 h 648"/>
              <a:gd name="T14" fmla="*/ 2147483647 w 304"/>
              <a:gd name="T15" fmla="*/ 2147483647 h 648"/>
              <a:gd name="T16" fmla="*/ 2147483647 w 304"/>
              <a:gd name="T17" fmla="*/ 2147483647 h 648"/>
              <a:gd name="T18" fmla="*/ 2147483647 w 304"/>
              <a:gd name="T19" fmla="*/ 2147483647 h 648"/>
              <a:gd name="T20" fmla="*/ 2147483647 w 304"/>
              <a:gd name="T21" fmla="*/ 2147483647 h 648"/>
              <a:gd name="T22" fmla="*/ 2147483647 w 304"/>
              <a:gd name="T23" fmla="*/ 2147483647 h 648"/>
              <a:gd name="T24" fmla="*/ 2147483647 w 304"/>
              <a:gd name="T25" fmla="*/ 2147483647 h 648"/>
              <a:gd name="T26" fmla="*/ 2147483647 w 304"/>
              <a:gd name="T27" fmla="*/ 2147483647 h 648"/>
              <a:gd name="T28" fmla="*/ 2147483647 w 304"/>
              <a:gd name="T29" fmla="*/ 2147483647 h 648"/>
              <a:gd name="T30" fmla="*/ 2147483647 w 304"/>
              <a:gd name="T31" fmla="*/ 2147483647 h 648"/>
              <a:gd name="T32" fmla="*/ 2147483647 w 304"/>
              <a:gd name="T33" fmla="*/ 2147483647 h 648"/>
              <a:gd name="T34" fmla="*/ 2147483647 w 304"/>
              <a:gd name="T35" fmla="*/ 2147483647 h 648"/>
              <a:gd name="T36" fmla="*/ 2147483647 w 304"/>
              <a:gd name="T37" fmla="*/ 2147483647 h 648"/>
              <a:gd name="T38" fmla="*/ 2147483647 w 304"/>
              <a:gd name="T39" fmla="*/ 2147483647 h 648"/>
              <a:gd name="T40" fmla="*/ 2147483647 w 304"/>
              <a:gd name="T41" fmla="*/ 2147483647 h 648"/>
              <a:gd name="T42" fmla="*/ 2147483647 w 304"/>
              <a:gd name="T43" fmla="*/ 2147483647 h 648"/>
              <a:gd name="T44" fmla="*/ 0 w 304"/>
              <a:gd name="T45" fmla="*/ 2147483647 h 648"/>
              <a:gd name="T46" fmla="*/ 2147483647 w 304"/>
              <a:gd name="T47" fmla="*/ 2147483647 h 648"/>
              <a:gd name="T48" fmla="*/ 2147483647 w 304"/>
              <a:gd name="T49" fmla="*/ 2147483647 h 648"/>
              <a:gd name="T50" fmla="*/ 2147483647 w 304"/>
              <a:gd name="T51" fmla="*/ 2147483647 h 648"/>
              <a:gd name="T52" fmla="*/ 2147483647 w 304"/>
              <a:gd name="T53" fmla="*/ 2147483647 h 648"/>
              <a:gd name="T54" fmla="*/ 2147483647 w 304"/>
              <a:gd name="T55" fmla="*/ 2147483647 h 648"/>
              <a:gd name="T56" fmla="*/ 2147483647 w 304"/>
              <a:gd name="T57" fmla="*/ 2147483647 h 648"/>
              <a:gd name="T58" fmla="*/ 2147483647 w 304"/>
              <a:gd name="T59" fmla="*/ 2147483647 h 648"/>
              <a:gd name="T60" fmla="*/ 2147483647 w 304"/>
              <a:gd name="T61" fmla="*/ 2147483647 h 648"/>
              <a:gd name="T62" fmla="*/ 2147483647 w 304"/>
              <a:gd name="T63" fmla="*/ 2147483647 h 648"/>
              <a:gd name="T64" fmla="*/ 2147483647 w 304"/>
              <a:gd name="T65" fmla="*/ 2147483647 h 648"/>
              <a:gd name="T66" fmla="*/ 2147483647 w 304"/>
              <a:gd name="T67" fmla="*/ 2147483647 h 648"/>
              <a:gd name="T68" fmla="*/ 2147483647 w 304"/>
              <a:gd name="T69" fmla="*/ 2147483647 h 648"/>
              <a:gd name="T70" fmla="*/ 2147483647 w 304"/>
              <a:gd name="T71" fmla="*/ 2147483647 h 648"/>
              <a:gd name="T72" fmla="*/ 2147483647 w 304"/>
              <a:gd name="T73" fmla="*/ 2147483647 h 648"/>
              <a:gd name="T74" fmla="*/ 2147483647 w 304"/>
              <a:gd name="T75" fmla="*/ 2147483647 h 648"/>
              <a:gd name="T76" fmla="*/ 2147483647 w 304"/>
              <a:gd name="T77" fmla="*/ 2147483647 h 648"/>
              <a:gd name="T78" fmla="*/ 2147483647 w 304"/>
              <a:gd name="T79" fmla="*/ 2147483647 h 648"/>
              <a:gd name="T80" fmla="*/ 2147483647 w 304"/>
              <a:gd name="T81" fmla="*/ 2147483647 h 648"/>
              <a:gd name="T82" fmla="*/ 2147483647 w 304"/>
              <a:gd name="T83" fmla="*/ 2147483647 h 648"/>
              <a:gd name="T84" fmla="*/ 2147483647 w 304"/>
              <a:gd name="T85" fmla="*/ 2147483647 h 648"/>
              <a:gd name="T86" fmla="*/ 2147483647 w 304"/>
              <a:gd name="T87" fmla="*/ 2147483647 h 648"/>
              <a:gd name="T88" fmla="*/ 2147483647 w 304"/>
              <a:gd name="T89" fmla="*/ 2147483647 h 648"/>
              <a:gd name="T90" fmla="*/ 2147483647 w 304"/>
              <a:gd name="T91" fmla="*/ 2147483647 h 648"/>
              <a:gd name="T92" fmla="*/ 2147483647 w 304"/>
              <a:gd name="T93" fmla="*/ 2147483647 h 648"/>
              <a:gd name="T94" fmla="*/ 2147483647 w 304"/>
              <a:gd name="T95" fmla="*/ 2147483647 h 648"/>
              <a:gd name="T96" fmla="*/ 2147483647 w 304"/>
              <a:gd name="T97" fmla="*/ 2147483647 h 648"/>
              <a:gd name="T98" fmla="*/ 2147483647 w 304"/>
              <a:gd name="T99" fmla="*/ 2147483647 h 648"/>
              <a:gd name="T100" fmla="*/ 2147483647 w 304"/>
              <a:gd name="T101" fmla="*/ 2147483647 h 648"/>
              <a:gd name="T102" fmla="*/ 2147483647 w 304"/>
              <a:gd name="T103" fmla="*/ 2147483647 h 648"/>
              <a:gd name="T104" fmla="*/ 2147483647 w 304"/>
              <a:gd name="T105" fmla="*/ 2147483647 h 648"/>
              <a:gd name="T106" fmla="*/ 2147483647 w 304"/>
              <a:gd name="T107" fmla="*/ 2147483647 h 648"/>
              <a:gd name="T108" fmla="*/ 2147483647 w 304"/>
              <a:gd name="T109" fmla="*/ 2147483647 h 648"/>
              <a:gd name="T110" fmla="*/ 2147483647 w 304"/>
              <a:gd name="T111" fmla="*/ 2147483647 h 648"/>
              <a:gd name="T112" fmla="*/ 2147483647 w 304"/>
              <a:gd name="T113" fmla="*/ 2147483647 h 648"/>
              <a:gd name="T114" fmla="*/ 2147483647 w 304"/>
              <a:gd name="T115" fmla="*/ 2147483647 h 648"/>
              <a:gd name="T116" fmla="*/ 2147483647 w 304"/>
              <a:gd name="T117" fmla="*/ 2147483647 h 648"/>
              <a:gd name="T118" fmla="*/ 2147483647 w 304"/>
              <a:gd name="T119" fmla="*/ 2147483647 h 648"/>
              <a:gd name="T120" fmla="*/ 2147483647 w 304"/>
              <a:gd name="T121" fmla="*/ 2147483647 h 648"/>
              <a:gd name="T122" fmla="*/ 2147483647 w 304"/>
              <a:gd name="T123" fmla="*/ 0 h 648"/>
              <a:gd name="T124" fmla="*/ 2147483647 w 304"/>
              <a:gd name="T125" fmla="*/ 0 h 64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04"/>
              <a:gd name="T190" fmla="*/ 0 h 648"/>
              <a:gd name="T191" fmla="*/ 304 w 304"/>
              <a:gd name="T192" fmla="*/ 648 h 648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04" h="648">
                <a:moveTo>
                  <a:pt x="234" y="0"/>
                </a:moveTo>
                <a:lnTo>
                  <a:pt x="191" y="0"/>
                </a:lnTo>
                <a:lnTo>
                  <a:pt x="178" y="7"/>
                </a:lnTo>
                <a:lnTo>
                  <a:pt x="162" y="18"/>
                </a:lnTo>
                <a:lnTo>
                  <a:pt x="148" y="28"/>
                </a:lnTo>
                <a:lnTo>
                  <a:pt x="132" y="40"/>
                </a:lnTo>
                <a:lnTo>
                  <a:pt x="119" y="52"/>
                </a:lnTo>
                <a:lnTo>
                  <a:pt x="106" y="65"/>
                </a:lnTo>
                <a:lnTo>
                  <a:pt x="92" y="78"/>
                </a:lnTo>
                <a:lnTo>
                  <a:pt x="80" y="94"/>
                </a:lnTo>
                <a:lnTo>
                  <a:pt x="70" y="108"/>
                </a:lnTo>
                <a:lnTo>
                  <a:pt x="58" y="126"/>
                </a:lnTo>
                <a:lnTo>
                  <a:pt x="48" y="141"/>
                </a:lnTo>
                <a:lnTo>
                  <a:pt x="40" y="158"/>
                </a:lnTo>
                <a:lnTo>
                  <a:pt x="31" y="176"/>
                </a:lnTo>
                <a:lnTo>
                  <a:pt x="25" y="193"/>
                </a:lnTo>
                <a:lnTo>
                  <a:pt x="19" y="209"/>
                </a:lnTo>
                <a:lnTo>
                  <a:pt x="12" y="230"/>
                </a:lnTo>
                <a:lnTo>
                  <a:pt x="8" y="249"/>
                </a:lnTo>
                <a:lnTo>
                  <a:pt x="5" y="266"/>
                </a:lnTo>
                <a:lnTo>
                  <a:pt x="3" y="285"/>
                </a:lnTo>
                <a:lnTo>
                  <a:pt x="1" y="306"/>
                </a:lnTo>
                <a:lnTo>
                  <a:pt x="0" y="325"/>
                </a:lnTo>
                <a:lnTo>
                  <a:pt x="1" y="342"/>
                </a:lnTo>
                <a:lnTo>
                  <a:pt x="3" y="360"/>
                </a:lnTo>
                <a:lnTo>
                  <a:pt x="5" y="381"/>
                </a:lnTo>
                <a:lnTo>
                  <a:pt x="8" y="398"/>
                </a:lnTo>
                <a:lnTo>
                  <a:pt x="14" y="418"/>
                </a:lnTo>
                <a:lnTo>
                  <a:pt x="19" y="436"/>
                </a:lnTo>
                <a:lnTo>
                  <a:pt x="25" y="454"/>
                </a:lnTo>
                <a:lnTo>
                  <a:pt x="31" y="471"/>
                </a:lnTo>
                <a:lnTo>
                  <a:pt x="39" y="488"/>
                </a:lnTo>
                <a:lnTo>
                  <a:pt x="48" y="505"/>
                </a:lnTo>
                <a:lnTo>
                  <a:pt x="59" y="522"/>
                </a:lnTo>
                <a:lnTo>
                  <a:pt x="68" y="537"/>
                </a:lnTo>
                <a:lnTo>
                  <a:pt x="82" y="555"/>
                </a:lnTo>
                <a:lnTo>
                  <a:pt x="93" y="567"/>
                </a:lnTo>
                <a:lnTo>
                  <a:pt x="106" y="581"/>
                </a:lnTo>
                <a:lnTo>
                  <a:pt x="119" y="595"/>
                </a:lnTo>
                <a:lnTo>
                  <a:pt x="135" y="608"/>
                </a:lnTo>
                <a:lnTo>
                  <a:pt x="148" y="619"/>
                </a:lnTo>
                <a:lnTo>
                  <a:pt x="166" y="631"/>
                </a:lnTo>
                <a:lnTo>
                  <a:pt x="181" y="640"/>
                </a:lnTo>
                <a:lnTo>
                  <a:pt x="189" y="645"/>
                </a:lnTo>
                <a:lnTo>
                  <a:pt x="263" y="648"/>
                </a:lnTo>
                <a:lnTo>
                  <a:pt x="270" y="625"/>
                </a:lnTo>
                <a:lnTo>
                  <a:pt x="276" y="601"/>
                </a:lnTo>
                <a:lnTo>
                  <a:pt x="283" y="575"/>
                </a:lnTo>
                <a:lnTo>
                  <a:pt x="291" y="548"/>
                </a:lnTo>
                <a:lnTo>
                  <a:pt x="297" y="528"/>
                </a:lnTo>
                <a:lnTo>
                  <a:pt x="303" y="504"/>
                </a:lnTo>
                <a:lnTo>
                  <a:pt x="293" y="501"/>
                </a:lnTo>
                <a:lnTo>
                  <a:pt x="143" y="453"/>
                </a:lnTo>
                <a:lnTo>
                  <a:pt x="147" y="188"/>
                </a:lnTo>
                <a:lnTo>
                  <a:pt x="293" y="146"/>
                </a:lnTo>
                <a:lnTo>
                  <a:pt x="304" y="142"/>
                </a:lnTo>
                <a:lnTo>
                  <a:pt x="298" y="122"/>
                </a:lnTo>
                <a:lnTo>
                  <a:pt x="291" y="96"/>
                </a:lnTo>
                <a:lnTo>
                  <a:pt x="283" y="71"/>
                </a:lnTo>
                <a:lnTo>
                  <a:pt x="276" y="44"/>
                </a:lnTo>
                <a:lnTo>
                  <a:pt x="268" y="17"/>
                </a:lnTo>
                <a:lnTo>
                  <a:pt x="261" y="0"/>
                </a:lnTo>
                <a:lnTo>
                  <a:pt x="234" y="0"/>
                </a:lnTo>
              </a:path>
            </a:pathLst>
          </a:custGeom>
          <a:solidFill>
            <a:srgbClr val="E7EEEF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id="{AA8673A4-9AB5-34D4-3987-033E83EAF39A}"/>
              </a:ext>
            </a:extLst>
          </p:cNvPr>
          <p:cNvSpPr>
            <a:spLocks/>
          </p:cNvSpPr>
          <p:nvPr/>
        </p:nvSpPr>
        <p:spPr bwMode="auto">
          <a:xfrm>
            <a:off x="1547664" y="1131590"/>
            <a:ext cx="1023938" cy="2320925"/>
          </a:xfrm>
          <a:custGeom>
            <a:avLst/>
            <a:gdLst>
              <a:gd name="T0" fmla="*/ 2147483647 w 274"/>
              <a:gd name="T1" fmla="*/ 2147483647 h 621"/>
              <a:gd name="T2" fmla="*/ 2147483647 w 274"/>
              <a:gd name="T3" fmla="*/ 2147483647 h 621"/>
              <a:gd name="T4" fmla="*/ 2147483647 w 274"/>
              <a:gd name="T5" fmla="*/ 2147483647 h 621"/>
              <a:gd name="T6" fmla="*/ 2147483647 w 274"/>
              <a:gd name="T7" fmla="*/ 2147483647 h 621"/>
              <a:gd name="T8" fmla="*/ 2147483647 w 274"/>
              <a:gd name="T9" fmla="*/ 2147483647 h 621"/>
              <a:gd name="T10" fmla="*/ 2147483647 w 274"/>
              <a:gd name="T11" fmla="*/ 2147483647 h 621"/>
              <a:gd name="T12" fmla="*/ 2147483647 w 274"/>
              <a:gd name="T13" fmla="*/ 2147483647 h 621"/>
              <a:gd name="T14" fmla="*/ 2147483647 w 274"/>
              <a:gd name="T15" fmla="*/ 2147483647 h 621"/>
              <a:gd name="T16" fmla="*/ 2147483647 w 274"/>
              <a:gd name="T17" fmla="*/ 2147483647 h 621"/>
              <a:gd name="T18" fmla="*/ 2147483647 w 274"/>
              <a:gd name="T19" fmla="*/ 2147483647 h 621"/>
              <a:gd name="T20" fmla="*/ 2147483647 w 274"/>
              <a:gd name="T21" fmla="*/ 2147483647 h 621"/>
              <a:gd name="T22" fmla="*/ 2147483647 w 274"/>
              <a:gd name="T23" fmla="*/ 2147483647 h 621"/>
              <a:gd name="T24" fmla="*/ 2147483647 w 274"/>
              <a:gd name="T25" fmla="*/ 2147483647 h 621"/>
              <a:gd name="T26" fmla="*/ 2147483647 w 274"/>
              <a:gd name="T27" fmla="*/ 2147483647 h 621"/>
              <a:gd name="T28" fmla="*/ 2147483647 w 274"/>
              <a:gd name="T29" fmla="*/ 2147483647 h 621"/>
              <a:gd name="T30" fmla="*/ 2147483647 w 274"/>
              <a:gd name="T31" fmla="*/ 2147483647 h 621"/>
              <a:gd name="T32" fmla="*/ 2147483647 w 274"/>
              <a:gd name="T33" fmla="*/ 2147483647 h 621"/>
              <a:gd name="T34" fmla="*/ 2147483647 w 274"/>
              <a:gd name="T35" fmla="*/ 2147483647 h 621"/>
              <a:gd name="T36" fmla="*/ 2147483647 w 274"/>
              <a:gd name="T37" fmla="*/ 2147483647 h 621"/>
              <a:gd name="T38" fmla="*/ 0 w 274"/>
              <a:gd name="T39" fmla="*/ 2147483647 h 621"/>
              <a:gd name="T40" fmla="*/ 0 w 274"/>
              <a:gd name="T41" fmla="*/ 2147483647 h 621"/>
              <a:gd name="T42" fmla="*/ 0 w 274"/>
              <a:gd name="T43" fmla="*/ 2147483647 h 621"/>
              <a:gd name="T44" fmla="*/ 2147483647 w 274"/>
              <a:gd name="T45" fmla="*/ 2147483647 h 621"/>
              <a:gd name="T46" fmla="*/ 2147483647 w 274"/>
              <a:gd name="T47" fmla="*/ 2147483647 h 621"/>
              <a:gd name="T48" fmla="*/ 2147483647 w 274"/>
              <a:gd name="T49" fmla="*/ 2147483647 h 621"/>
              <a:gd name="T50" fmla="*/ 2147483647 w 274"/>
              <a:gd name="T51" fmla="*/ 2147483647 h 621"/>
              <a:gd name="T52" fmla="*/ 2147483647 w 274"/>
              <a:gd name="T53" fmla="*/ 2147483647 h 621"/>
              <a:gd name="T54" fmla="*/ 2147483647 w 274"/>
              <a:gd name="T55" fmla="*/ 2147483647 h 621"/>
              <a:gd name="T56" fmla="*/ 2147483647 w 274"/>
              <a:gd name="T57" fmla="*/ 2147483647 h 621"/>
              <a:gd name="T58" fmla="*/ 2147483647 w 274"/>
              <a:gd name="T59" fmla="*/ 2147483647 h 621"/>
              <a:gd name="T60" fmla="*/ 2147483647 w 274"/>
              <a:gd name="T61" fmla="*/ 2147483647 h 621"/>
              <a:gd name="T62" fmla="*/ 2147483647 w 274"/>
              <a:gd name="T63" fmla="*/ 2147483647 h 621"/>
              <a:gd name="T64" fmla="*/ 2147483647 w 274"/>
              <a:gd name="T65" fmla="*/ 2147483647 h 621"/>
              <a:gd name="T66" fmla="*/ 2147483647 w 274"/>
              <a:gd name="T67" fmla="*/ 2147483647 h 621"/>
              <a:gd name="T68" fmla="*/ 2147483647 w 274"/>
              <a:gd name="T69" fmla="*/ 2147483647 h 621"/>
              <a:gd name="T70" fmla="*/ 2147483647 w 274"/>
              <a:gd name="T71" fmla="*/ 2147483647 h 621"/>
              <a:gd name="T72" fmla="*/ 2147483647 w 274"/>
              <a:gd name="T73" fmla="*/ 2147483647 h 621"/>
              <a:gd name="T74" fmla="*/ 2147483647 w 274"/>
              <a:gd name="T75" fmla="*/ 2147483647 h 621"/>
              <a:gd name="T76" fmla="*/ 2147483647 w 274"/>
              <a:gd name="T77" fmla="*/ 2147483647 h 621"/>
              <a:gd name="T78" fmla="*/ 2147483647 w 274"/>
              <a:gd name="T79" fmla="*/ 2147483647 h 621"/>
              <a:gd name="T80" fmla="*/ 2147483647 w 274"/>
              <a:gd name="T81" fmla="*/ 2147483647 h 621"/>
              <a:gd name="T82" fmla="*/ 2147483647 w 274"/>
              <a:gd name="T83" fmla="*/ 2147483647 h 621"/>
              <a:gd name="T84" fmla="*/ 2147483647 w 274"/>
              <a:gd name="T85" fmla="*/ 2147483647 h 621"/>
              <a:gd name="T86" fmla="*/ 2147483647 w 274"/>
              <a:gd name="T87" fmla="*/ 2147483647 h 621"/>
              <a:gd name="T88" fmla="*/ 2147483647 w 274"/>
              <a:gd name="T89" fmla="*/ 2147483647 h 621"/>
              <a:gd name="T90" fmla="*/ 2147483647 w 274"/>
              <a:gd name="T91" fmla="*/ 2147483647 h 621"/>
              <a:gd name="T92" fmla="*/ 2147483647 w 274"/>
              <a:gd name="T93" fmla="*/ 2147483647 h 621"/>
              <a:gd name="T94" fmla="*/ 2147483647 w 274"/>
              <a:gd name="T95" fmla="*/ 2147483647 h 621"/>
              <a:gd name="T96" fmla="*/ 2147483647 w 274"/>
              <a:gd name="T97" fmla="*/ 2147483647 h 621"/>
              <a:gd name="T98" fmla="*/ 2147483647 w 274"/>
              <a:gd name="T99" fmla="*/ 0 h 621"/>
              <a:gd name="T100" fmla="*/ 2147483647 w 274"/>
              <a:gd name="T101" fmla="*/ 0 h 621"/>
              <a:gd name="T102" fmla="*/ 2147483647 w 274"/>
              <a:gd name="T103" fmla="*/ 2147483647 h 62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274"/>
              <a:gd name="T157" fmla="*/ 0 h 621"/>
              <a:gd name="T158" fmla="*/ 274 w 274"/>
              <a:gd name="T159" fmla="*/ 621 h 621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274" h="621">
                <a:moveTo>
                  <a:pt x="172" y="5"/>
                </a:moveTo>
                <a:lnTo>
                  <a:pt x="156" y="14"/>
                </a:lnTo>
                <a:lnTo>
                  <a:pt x="142" y="26"/>
                </a:lnTo>
                <a:lnTo>
                  <a:pt x="127" y="38"/>
                </a:lnTo>
                <a:lnTo>
                  <a:pt x="114" y="49"/>
                </a:lnTo>
                <a:lnTo>
                  <a:pt x="101" y="62"/>
                </a:lnTo>
                <a:lnTo>
                  <a:pt x="89" y="74"/>
                </a:lnTo>
                <a:lnTo>
                  <a:pt x="76" y="89"/>
                </a:lnTo>
                <a:lnTo>
                  <a:pt x="66" y="103"/>
                </a:lnTo>
                <a:lnTo>
                  <a:pt x="55" y="120"/>
                </a:lnTo>
                <a:lnTo>
                  <a:pt x="46" y="133"/>
                </a:lnTo>
                <a:lnTo>
                  <a:pt x="37" y="152"/>
                </a:lnTo>
                <a:lnTo>
                  <a:pt x="30" y="168"/>
                </a:lnTo>
                <a:lnTo>
                  <a:pt x="22" y="186"/>
                </a:lnTo>
                <a:lnTo>
                  <a:pt x="16" y="203"/>
                </a:lnTo>
                <a:lnTo>
                  <a:pt x="12" y="220"/>
                </a:lnTo>
                <a:lnTo>
                  <a:pt x="7" y="240"/>
                </a:lnTo>
                <a:lnTo>
                  <a:pt x="3" y="258"/>
                </a:lnTo>
                <a:lnTo>
                  <a:pt x="2" y="277"/>
                </a:lnTo>
                <a:lnTo>
                  <a:pt x="0" y="295"/>
                </a:lnTo>
                <a:lnTo>
                  <a:pt x="0" y="310"/>
                </a:lnTo>
                <a:lnTo>
                  <a:pt x="0" y="329"/>
                </a:lnTo>
                <a:lnTo>
                  <a:pt x="2" y="345"/>
                </a:lnTo>
                <a:lnTo>
                  <a:pt x="4" y="365"/>
                </a:lnTo>
                <a:lnTo>
                  <a:pt x="8" y="382"/>
                </a:lnTo>
                <a:lnTo>
                  <a:pt x="12" y="403"/>
                </a:lnTo>
                <a:lnTo>
                  <a:pt x="17" y="418"/>
                </a:lnTo>
                <a:lnTo>
                  <a:pt x="24" y="439"/>
                </a:lnTo>
                <a:lnTo>
                  <a:pt x="30" y="453"/>
                </a:lnTo>
                <a:lnTo>
                  <a:pt x="38" y="470"/>
                </a:lnTo>
                <a:lnTo>
                  <a:pt x="46" y="486"/>
                </a:lnTo>
                <a:lnTo>
                  <a:pt x="55" y="503"/>
                </a:lnTo>
                <a:lnTo>
                  <a:pt x="67" y="519"/>
                </a:lnTo>
                <a:lnTo>
                  <a:pt x="77" y="532"/>
                </a:lnTo>
                <a:lnTo>
                  <a:pt x="89" y="545"/>
                </a:lnTo>
                <a:lnTo>
                  <a:pt x="101" y="560"/>
                </a:lnTo>
                <a:lnTo>
                  <a:pt x="114" y="571"/>
                </a:lnTo>
                <a:lnTo>
                  <a:pt x="128" y="585"/>
                </a:lnTo>
                <a:lnTo>
                  <a:pt x="141" y="595"/>
                </a:lnTo>
                <a:lnTo>
                  <a:pt x="158" y="607"/>
                </a:lnTo>
                <a:lnTo>
                  <a:pt x="179" y="620"/>
                </a:lnTo>
                <a:lnTo>
                  <a:pt x="239" y="621"/>
                </a:lnTo>
                <a:lnTo>
                  <a:pt x="273" y="499"/>
                </a:lnTo>
                <a:lnTo>
                  <a:pt x="194" y="430"/>
                </a:lnTo>
                <a:lnTo>
                  <a:pt x="160" y="360"/>
                </a:lnTo>
                <a:lnTo>
                  <a:pt x="158" y="274"/>
                </a:lnTo>
                <a:lnTo>
                  <a:pt x="184" y="206"/>
                </a:lnTo>
                <a:lnTo>
                  <a:pt x="235" y="152"/>
                </a:lnTo>
                <a:lnTo>
                  <a:pt x="274" y="121"/>
                </a:lnTo>
                <a:lnTo>
                  <a:pt x="239" y="0"/>
                </a:lnTo>
                <a:lnTo>
                  <a:pt x="181" y="0"/>
                </a:lnTo>
                <a:lnTo>
                  <a:pt x="172" y="5"/>
                </a:lnTo>
              </a:path>
            </a:pathLst>
          </a:custGeom>
          <a:solidFill>
            <a:srgbClr val="76BD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0" name="Freeform 21">
            <a:extLst>
              <a:ext uri="{FF2B5EF4-FFF2-40B4-BE49-F238E27FC236}">
                <a16:creationId xmlns:a16="http://schemas.microsoft.com/office/drawing/2014/main" id="{3881ABB9-5BCC-4AC2-9739-32B545710A0B}"/>
              </a:ext>
            </a:extLst>
          </p:cNvPr>
          <p:cNvSpPr>
            <a:spLocks/>
          </p:cNvSpPr>
          <p:nvPr/>
        </p:nvSpPr>
        <p:spPr bwMode="auto">
          <a:xfrm>
            <a:off x="2687489" y="3523953"/>
            <a:ext cx="30163" cy="115887"/>
          </a:xfrm>
          <a:custGeom>
            <a:avLst/>
            <a:gdLst>
              <a:gd name="T0" fmla="*/ 2147483647 w 8"/>
              <a:gd name="T1" fmla="*/ 0 h 31"/>
              <a:gd name="T2" fmla="*/ 0 w 8"/>
              <a:gd name="T3" fmla="*/ 0 h 31"/>
              <a:gd name="T4" fmla="*/ 0 w 8"/>
              <a:gd name="T5" fmla="*/ 2147483647 h 31"/>
              <a:gd name="T6" fmla="*/ 2147483647 w 8"/>
              <a:gd name="T7" fmla="*/ 2147483647 h 31"/>
              <a:gd name="T8" fmla="*/ 0 60000 65536"/>
              <a:gd name="T9" fmla="*/ 0 60000 65536"/>
              <a:gd name="T10" fmla="*/ 0 60000 65536"/>
              <a:gd name="T11" fmla="*/ 0 60000 65536"/>
              <a:gd name="T12" fmla="*/ 0 w 8"/>
              <a:gd name="T13" fmla="*/ 0 h 31"/>
              <a:gd name="T14" fmla="*/ 8 w 8"/>
              <a:gd name="T15" fmla="*/ 31 h 3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" h="31">
                <a:moveTo>
                  <a:pt x="7" y="0"/>
                </a:moveTo>
                <a:lnTo>
                  <a:pt x="0" y="0"/>
                </a:lnTo>
                <a:lnTo>
                  <a:pt x="0" y="31"/>
                </a:lnTo>
                <a:lnTo>
                  <a:pt x="8" y="31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1" name="Line 22">
            <a:extLst>
              <a:ext uri="{FF2B5EF4-FFF2-40B4-BE49-F238E27FC236}">
                <a16:creationId xmlns:a16="http://schemas.microsoft.com/office/drawing/2014/main" id="{B1EE5F4B-1C90-B993-C3ED-8516FE512EB2}"/>
              </a:ext>
            </a:extLst>
          </p:cNvPr>
          <p:cNvSpPr>
            <a:spLocks noChangeShapeType="1"/>
          </p:cNvSpPr>
          <p:nvPr/>
        </p:nvSpPr>
        <p:spPr bwMode="auto">
          <a:xfrm>
            <a:off x="2671614" y="3535065"/>
            <a:ext cx="11113" cy="31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2" name="Line 23">
            <a:extLst>
              <a:ext uri="{FF2B5EF4-FFF2-40B4-BE49-F238E27FC236}">
                <a16:creationId xmlns:a16="http://schemas.microsoft.com/office/drawing/2014/main" id="{EF0CE694-785F-99BA-8534-C27EDCEF7E81}"/>
              </a:ext>
            </a:extLst>
          </p:cNvPr>
          <p:cNvSpPr>
            <a:spLocks noChangeShapeType="1"/>
          </p:cNvSpPr>
          <p:nvPr/>
        </p:nvSpPr>
        <p:spPr bwMode="auto">
          <a:xfrm>
            <a:off x="2668439" y="3620790"/>
            <a:ext cx="14288" cy="158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3" name="Freeform 24">
            <a:extLst>
              <a:ext uri="{FF2B5EF4-FFF2-40B4-BE49-F238E27FC236}">
                <a16:creationId xmlns:a16="http://schemas.microsoft.com/office/drawing/2014/main" id="{50147CC8-76F5-3569-987C-9FE8D7D9641A}"/>
              </a:ext>
            </a:extLst>
          </p:cNvPr>
          <p:cNvSpPr>
            <a:spLocks/>
          </p:cNvSpPr>
          <p:nvPr/>
        </p:nvSpPr>
        <p:spPr bwMode="auto">
          <a:xfrm>
            <a:off x="2682727" y="3538240"/>
            <a:ext cx="19050" cy="82550"/>
          </a:xfrm>
          <a:custGeom>
            <a:avLst/>
            <a:gdLst>
              <a:gd name="T0" fmla="*/ 2147483647 w 5"/>
              <a:gd name="T1" fmla="*/ 0 h 22"/>
              <a:gd name="T2" fmla="*/ 2147483647 w 5"/>
              <a:gd name="T3" fmla="*/ 0 h 22"/>
              <a:gd name="T4" fmla="*/ 2147483647 w 5"/>
              <a:gd name="T5" fmla="*/ 2147483647 h 22"/>
              <a:gd name="T6" fmla="*/ 0 w 5"/>
              <a:gd name="T7" fmla="*/ 2147483647 h 22"/>
              <a:gd name="T8" fmla="*/ 0 60000 65536"/>
              <a:gd name="T9" fmla="*/ 0 60000 65536"/>
              <a:gd name="T10" fmla="*/ 0 60000 65536"/>
              <a:gd name="T11" fmla="*/ 0 60000 65536"/>
              <a:gd name="T12" fmla="*/ 0 w 5"/>
              <a:gd name="T13" fmla="*/ 0 h 22"/>
              <a:gd name="T14" fmla="*/ 5 w 5"/>
              <a:gd name="T15" fmla="*/ 22 h 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" h="22">
                <a:moveTo>
                  <a:pt x="1" y="0"/>
                </a:moveTo>
                <a:lnTo>
                  <a:pt x="5" y="0"/>
                </a:lnTo>
                <a:lnTo>
                  <a:pt x="5" y="22"/>
                </a:lnTo>
                <a:lnTo>
                  <a:pt x="0" y="22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4" name="Rectangle 25">
            <a:extLst>
              <a:ext uri="{FF2B5EF4-FFF2-40B4-BE49-F238E27FC236}">
                <a16:creationId xmlns:a16="http://schemas.microsoft.com/office/drawing/2014/main" id="{52A3A504-5521-29D0-6F73-18D38EEDA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7489" y="3060403"/>
            <a:ext cx="30163" cy="115887"/>
          </a:xfrm>
          <a:prstGeom prst="rect">
            <a:avLst/>
          </a:prstGeom>
          <a:noFill/>
          <a:ln w="0">
            <a:solidFill>
              <a:srgbClr val="24272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/>
          </a:p>
        </p:txBody>
      </p:sp>
      <p:sp>
        <p:nvSpPr>
          <p:cNvPr id="15" name="Line 26">
            <a:extLst>
              <a:ext uri="{FF2B5EF4-FFF2-40B4-BE49-F238E27FC236}">
                <a16:creationId xmlns:a16="http://schemas.microsoft.com/office/drawing/2014/main" id="{67E17A5A-78CB-AF1E-2963-62DE2C965FED}"/>
              </a:ext>
            </a:extLst>
          </p:cNvPr>
          <p:cNvSpPr>
            <a:spLocks noChangeShapeType="1"/>
          </p:cNvSpPr>
          <p:nvPr/>
        </p:nvSpPr>
        <p:spPr bwMode="auto">
          <a:xfrm>
            <a:off x="2671614" y="3076278"/>
            <a:ext cx="11113" cy="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6" name="Line 27">
            <a:extLst>
              <a:ext uri="{FF2B5EF4-FFF2-40B4-BE49-F238E27FC236}">
                <a16:creationId xmlns:a16="http://schemas.microsoft.com/office/drawing/2014/main" id="{7AB39749-B1DD-43B9-A9FA-029602E74568}"/>
              </a:ext>
            </a:extLst>
          </p:cNvPr>
          <p:cNvSpPr>
            <a:spLocks noChangeShapeType="1"/>
          </p:cNvSpPr>
          <p:nvPr/>
        </p:nvSpPr>
        <p:spPr bwMode="auto">
          <a:xfrm>
            <a:off x="2668439" y="3158828"/>
            <a:ext cx="14288" cy="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7" name="Freeform 28">
            <a:extLst>
              <a:ext uri="{FF2B5EF4-FFF2-40B4-BE49-F238E27FC236}">
                <a16:creationId xmlns:a16="http://schemas.microsoft.com/office/drawing/2014/main" id="{B0EC8577-2DCD-2993-587B-15CF104EEC4A}"/>
              </a:ext>
            </a:extLst>
          </p:cNvPr>
          <p:cNvSpPr>
            <a:spLocks/>
          </p:cNvSpPr>
          <p:nvPr/>
        </p:nvSpPr>
        <p:spPr bwMode="auto">
          <a:xfrm>
            <a:off x="2682727" y="3076278"/>
            <a:ext cx="19050" cy="82550"/>
          </a:xfrm>
          <a:custGeom>
            <a:avLst/>
            <a:gdLst>
              <a:gd name="T0" fmla="*/ 2147483647 w 5"/>
              <a:gd name="T1" fmla="*/ 0 h 22"/>
              <a:gd name="T2" fmla="*/ 2147483647 w 5"/>
              <a:gd name="T3" fmla="*/ 0 h 22"/>
              <a:gd name="T4" fmla="*/ 2147483647 w 5"/>
              <a:gd name="T5" fmla="*/ 2147483647 h 22"/>
              <a:gd name="T6" fmla="*/ 0 w 5"/>
              <a:gd name="T7" fmla="*/ 2147483647 h 22"/>
              <a:gd name="T8" fmla="*/ 0 60000 65536"/>
              <a:gd name="T9" fmla="*/ 0 60000 65536"/>
              <a:gd name="T10" fmla="*/ 0 60000 65536"/>
              <a:gd name="T11" fmla="*/ 0 60000 65536"/>
              <a:gd name="T12" fmla="*/ 0 w 5"/>
              <a:gd name="T13" fmla="*/ 0 h 22"/>
              <a:gd name="T14" fmla="*/ 5 w 5"/>
              <a:gd name="T15" fmla="*/ 22 h 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" h="22">
                <a:moveTo>
                  <a:pt x="1" y="0"/>
                </a:moveTo>
                <a:lnTo>
                  <a:pt x="5" y="0"/>
                </a:lnTo>
                <a:lnTo>
                  <a:pt x="5" y="22"/>
                </a:lnTo>
                <a:lnTo>
                  <a:pt x="0" y="22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8" name="Line 29">
            <a:extLst>
              <a:ext uri="{FF2B5EF4-FFF2-40B4-BE49-F238E27FC236}">
                <a16:creationId xmlns:a16="http://schemas.microsoft.com/office/drawing/2014/main" id="{35C153E5-12BB-EEBC-A7D6-66A0E955347C}"/>
              </a:ext>
            </a:extLst>
          </p:cNvPr>
          <p:cNvSpPr>
            <a:spLocks noChangeShapeType="1"/>
          </p:cNvSpPr>
          <p:nvPr/>
        </p:nvSpPr>
        <p:spPr bwMode="auto">
          <a:xfrm>
            <a:off x="2739877" y="3108028"/>
            <a:ext cx="138112" cy="158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9" name="Line 30">
            <a:extLst>
              <a:ext uri="{FF2B5EF4-FFF2-40B4-BE49-F238E27FC236}">
                <a16:creationId xmlns:a16="http://schemas.microsoft.com/office/drawing/2014/main" id="{E19D8C7D-77F2-63BC-B61D-F5552DEA26DD}"/>
              </a:ext>
            </a:extLst>
          </p:cNvPr>
          <p:cNvSpPr>
            <a:spLocks noChangeShapeType="1"/>
          </p:cNvSpPr>
          <p:nvPr/>
        </p:nvSpPr>
        <p:spPr bwMode="auto">
          <a:xfrm>
            <a:off x="2739877" y="3136603"/>
            <a:ext cx="133350" cy="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20" name="Line 31">
            <a:extLst>
              <a:ext uri="{FF2B5EF4-FFF2-40B4-BE49-F238E27FC236}">
                <a16:creationId xmlns:a16="http://schemas.microsoft.com/office/drawing/2014/main" id="{D078CBA7-8BA9-5A6A-CDDC-80B75B056736}"/>
              </a:ext>
            </a:extLst>
          </p:cNvPr>
          <p:cNvSpPr>
            <a:spLocks noChangeShapeType="1"/>
          </p:cNvSpPr>
          <p:nvPr/>
        </p:nvSpPr>
        <p:spPr bwMode="auto">
          <a:xfrm>
            <a:off x="2739877" y="3569990"/>
            <a:ext cx="138112" cy="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21" name="Line 32">
            <a:extLst>
              <a:ext uri="{FF2B5EF4-FFF2-40B4-BE49-F238E27FC236}">
                <a16:creationId xmlns:a16="http://schemas.microsoft.com/office/drawing/2014/main" id="{1DA7EFB2-AB37-4830-0166-85160BA3312A}"/>
              </a:ext>
            </a:extLst>
          </p:cNvPr>
          <p:cNvSpPr>
            <a:spLocks noChangeShapeType="1"/>
          </p:cNvSpPr>
          <p:nvPr/>
        </p:nvSpPr>
        <p:spPr bwMode="auto">
          <a:xfrm>
            <a:off x="2743052" y="3595390"/>
            <a:ext cx="134937" cy="158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22" name="Freeform 33">
            <a:extLst>
              <a:ext uri="{FF2B5EF4-FFF2-40B4-BE49-F238E27FC236}">
                <a16:creationId xmlns:a16="http://schemas.microsoft.com/office/drawing/2014/main" id="{06589DA0-F8F6-BD43-E1F4-98FFA4E77B30}"/>
              </a:ext>
            </a:extLst>
          </p:cNvPr>
          <p:cNvSpPr>
            <a:spLocks/>
          </p:cNvSpPr>
          <p:nvPr/>
        </p:nvSpPr>
        <p:spPr bwMode="auto">
          <a:xfrm>
            <a:off x="2074714" y="1625303"/>
            <a:ext cx="555625" cy="1335087"/>
          </a:xfrm>
          <a:custGeom>
            <a:avLst/>
            <a:gdLst>
              <a:gd name="T0" fmla="*/ 2147483647 w 149"/>
              <a:gd name="T1" fmla="*/ 0 h 357"/>
              <a:gd name="T2" fmla="*/ 2147483647 w 149"/>
              <a:gd name="T3" fmla="*/ 2147483647 h 357"/>
              <a:gd name="T4" fmla="*/ 2147483647 w 149"/>
              <a:gd name="T5" fmla="*/ 2147483647 h 357"/>
              <a:gd name="T6" fmla="*/ 0 60000 65536"/>
              <a:gd name="T7" fmla="*/ 0 60000 65536"/>
              <a:gd name="T8" fmla="*/ 0 60000 65536"/>
              <a:gd name="T9" fmla="*/ 0 w 149"/>
              <a:gd name="T10" fmla="*/ 0 h 357"/>
              <a:gd name="T11" fmla="*/ 149 w 149"/>
              <a:gd name="T12" fmla="*/ 357 h 3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9" h="357">
                <a:moveTo>
                  <a:pt x="149" y="0"/>
                </a:moveTo>
                <a:cubicBezTo>
                  <a:pt x="51" y="36"/>
                  <a:pt x="0" y="146"/>
                  <a:pt x="37" y="244"/>
                </a:cubicBezTo>
                <a:cubicBezTo>
                  <a:pt x="57" y="298"/>
                  <a:pt x="95" y="337"/>
                  <a:pt x="149" y="357"/>
                </a:cubicBez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23" name="Freeform 34">
            <a:extLst>
              <a:ext uri="{FF2B5EF4-FFF2-40B4-BE49-F238E27FC236}">
                <a16:creationId xmlns:a16="http://schemas.microsoft.com/office/drawing/2014/main" id="{37F487CD-A0A9-556D-C241-F87A30B0310C}"/>
              </a:ext>
            </a:extLst>
          </p:cNvPr>
          <p:cNvSpPr>
            <a:spLocks/>
          </p:cNvSpPr>
          <p:nvPr/>
        </p:nvSpPr>
        <p:spPr bwMode="auto">
          <a:xfrm>
            <a:off x="2101702" y="1647528"/>
            <a:ext cx="533400" cy="1285875"/>
          </a:xfrm>
          <a:custGeom>
            <a:avLst/>
            <a:gdLst>
              <a:gd name="T0" fmla="*/ 2147483647 w 143"/>
              <a:gd name="T1" fmla="*/ 2147483647 h 344"/>
              <a:gd name="T2" fmla="*/ 2147483647 w 143"/>
              <a:gd name="T3" fmla="*/ 2147483647 h 344"/>
              <a:gd name="T4" fmla="*/ 2147483647 w 143"/>
              <a:gd name="T5" fmla="*/ 0 h 344"/>
              <a:gd name="T6" fmla="*/ 0 60000 65536"/>
              <a:gd name="T7" fmla="*/ 0 60000 65536"/>
              <a:gd name="T8" fmla="*/ 0 60000 65536"/>
              <a:gd name="T9" fmla="*/ 0 w 143"/>
              <a:gd name="T10" fmla="*/ 0 h 344"/>
              <a:gd name="T11" fmla="*/ 143 w 143"/>
              <a:gd name="T12" fmla="*/ 344 h 3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3" h="344">
                <a:moveTo>
                  <a:pt x="143" y="344"/>
                </a:moveTo>
                <a:cubicBezTo>
                  <a:pt x="48" y="308"/>
                  <a:pt x="0" y="202"/>
                  <a:pt x="36" y="107"/>
                </a:cubicBezTo>
                <a:cubicBezTo>
                  <a:pt x="55" y="56"/>
                  <a:pt x="91" y="20"/>
                  <a:pt x="142" y="0"/>
                </a:cubicBez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24" name="Freeform 35">
            <a:extLst>
              <a:ext uri="{FF2B5EF4-FFF2-40B4-BE49-F238E27FC236}">
                <a16:creationId xmlns:a16="http://schemas.microsoft.com/office/drawing/2014/main" id="{73613306-8D38-F5A2-A029-CEEF7206168E}"/>
              </a:ext>
            </a:extLst>
          </p:cNvPr>
          <p:cNvSpPr>
            <a:spLocks/>
          </p:cNvSpPr>
          <p:nvPr/>
        </p:nvSpPr>
        <p:spPr bwMode="auto">
          <a:xfrm>
            <a:off x="1274614" y="1058565"/>
            <a:ext cx="1355725" cy="2614613"/>
          </a:xfrm>
          <a:custGeom>
            <a:avLst/>
            <a:gdLst>
              <a:gd name="T0" fmla="*/ 2147483647 w 363"/>
              <a:gd name="T1" fmla="*/ 0 h 700"/>
              <a:gd name="T2" fmla="*/ 2147483647 w 363"/>
              <a:gd name="T3" fmla="*/ 2147483647 h 700"/>
              <a:gd name="T4" fmla="*/ 2147483647 w 363"/>
              <a:gd name="T5" fmla="*/ 2147483647 h 700"/>
              <a:gd name="T6" fmla="*/ 0 60000 65536"/>
              <a:gd name="T7" fmla="*/ 0 60000 65536"/>
              <a:gd name="T8" fmla="*/ 0 60000 65536"/>
              <a:gd name="T9" fmla="*/ 0 w 363"/>
              <a:gd name="T10" fmla="*/ 0 h 700"/>
              <a:gd name="T11" fmla="*/ 363 w 363"/>
              <a:gd name="T12" fmla="*/ 700 h 7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63" h="700">
                <a:moveTo>
                  <a:pt x="249" y="0"/>
                </a:moveTo>
                <a:cubicBezTo>
                  <a:pt x="67" y="99"/>
                  <a:pt x="0" y="328"/>
                  <a:pt x="99" y="510"/>
                </a:cubicBezTo>
                <a:cubicBezTo>
                  <a:pt x="156" y="614"/>
                  <a:pt x="247" y="679"/>
                  <a:pt x="363" y="700"/>
                </a:cubicBez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25" name="Freeform 36">
            <a:extLst>
              <a:ext uri="{FF2B5EF4-FFF2-40B4-BE49-F238E27FC236}">
                <a16:creationId xmlns:a16="http://schemas.microsoft.com/office/drawing/2014/main" id="{959DED72-C394-424A-16DE-6FB304DCF89D}"/>
              </a:ext>
            </a:extLst>
          </p:cNvPr>
          <p:cNvSpPr>
            <a:spLocks/>
          </p:cNvSpPr>
          <p:nvPr/>
        </p:nvSpPr>
        <p:spPr bwMode="auto">
          <a:xfrm>
            <a:off x="1349227" y="1058565"/>
            <a:ext cx="1281112" cy="2625725"/>
          </a:xfrm>
          <a:custGeom>
            <a:avLst/>
            <a:gdLst>
              <a:gd name="T0" fmla="*/ 2147483647 w 343"/>
              <a:gd name="T1" fmla="*/ 2147483647 h 703"/>
              <a:gd name="T2" fmla="*/ 2147483647 w 343"/>
              <a:gd name="T3" fmla="*/ 2147483647 h 703"/>
              <a:gd name="T4" fmla="*/ 2147483647 w 343"/>
              <a:gd name="T5" fmla="*/ 0 h 703"/>
              <a:gd name="T6" fmla="*/ 0 60000 65536"/>
              <a:gd name="T7" fmla="*/ 0 60000 65536"/>
              <a:gd name="T8" fmla="*/ 0 60000 65536"/>
              <a:gd name="T9" fmla="*/ 0 w 343"/>
              <a:gd name="T10" fmla="*/ 0 h 703"/>
              <a:gd name="T11" fmla="*/ 343 w 343"/>
              <a:gd name="T12" fmla="*/ 703 h 7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703">
                <a:moveTo>
                  <a:pt x="343" y="703"/>
                </a:moveTo>
                <a:cubicBezTo>
                  <a:pt x="137" y="667"/>
                  <a:pt x="0" y="469"/>
                  <a:pt x="37" y="263"/>
                </a:cubicBezTo>
                <a:cubicBezTo>
                  <a:pt x="57" y="148"/>
                  <a:pt x="121" y="58"/>
                  <a:pt x="223" y="0"/>
                </a:cubicBez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26" name="Freeform 37">
            <a:extLst>
              <a:ext uri="{FF2B5EF4-FFF2-40B4-BE49-F238E27FC236}">
                <a16:creationId xmlns:a16="http://schemas.microsoft.com/office/drawing/2014/main" id="{54C288CA-880A-3E0C-7197-AB6324354250}"/>
              </a:ext>
            </a:extLst>
          </p:cNvPr>
          <p:cNvSpPr>
            <a:spLocks/>
          </p:cNvSpPr>
          <p:nvPr/>
        </p:nvSpPr>
        <p:spPr bwMode="auto">
          <a:xfrm>
            <a:off x="1207939" y="998240"/>
            <a:ext cx="1504950" cy="2749550"/>
          </a:xfrm>
          <a:custGeom>
            <a:avLst/>
            <a:gdLst>
              <a:gd name="T0" fmla="*/ 2147483647 w 403"/>
              <a:gd name="T1" fmla="*/ 0 h 736"/>
              <a:gd name="T2" fmla="*/ 2147483647 w 403"/>
              <a:gd name="T3" fmla="*/ 2147483647 h 736"/>
              <a:gd name="T4" fmla="*/ 2147483647 w 403"/>
              <a:gd name="T5" fmla="*/ 2147483647 h 736"/>
              <a:gd name="T6" fmla="*/ 0 60000 65536"/>
              <a:gd name="T7" fmla="*/ 0 60000 65536"/>
              <a:gd name="T8" fmla="*/ 0 60000 65536"/>
              <a:gd name="T9" fmla="*/ 0 w 403"/>
              <a:gd name="T10" fmla="*/ 0 h 736"/>
              <a:gd name="T11" fmla="*/ 403 w 403"/>
              <a:gd name="T12" fmla="*/ 736 h 7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3" h="736">
                <a:moveTo>
                  <a:pt x="264" y="0"/>
                </a:moveTo>
                <a:cubicBezTo>
                  <a:pt x="72" y="101"/>
                  <a:pt x="0" y="339"/>
                  <a:pt x="101" y="530"/>
                </a:cubicBezTo>
                <a:cubicBezTo>
                  <a:pt x="164" y="648"/>
                  <a:pt x="271" y="720"/>
                  <a:pt x="403" y="736"/>
                </a:cubicBez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27" name="Freeform 38">
            <a:extLst>
              <a:ext uri="{FF2B5EF4-FFF2-40B4-BE49-F238E27FC236}">
                <a16:creationId xmlns:a16="http://schemas.microsoft.com/office/drawing/2014/main" id="{F459B861-47B0-F140-884D-50C25497EC3A}"/>
              </a:ext>
            </a:extLst>
          </p:cNvPr>
          <p:cNvSpPr>
            <a:spLocks/>
          </p:cNvSpPr>
          <p:nvPr/>
        </p:nvSpPr>
        <p:spPr bwMode="auto">
          <a:xfrm>
            <a:off x="2123927" y="1644353"/>
            <a:ext cx="593725" cy="1300162"/>
          </a:xfrm>
          <a:custGeom>
            <a:avLst/>
            <a:gdLst>
              <a:gd name="T0" fmla="*/ 2147483647 w 159"/>
              <a:gd name="T1" fmla="*/ 0 h 348"/>
              <a:gd name="T2" fmla="*/ 2147483647 w 159"/>
              <a:gd name="T3" fmla="*/ 2147483647 h 348"/>
              <a:gd name="T4" fmla="*/ 2147483647 w 159"/>
              <a:gd name="T5" fmla="*/ 2147483647 h 348"/>
              <a:gd name="T6" fmla="*/ 0 60000 65536"/>
              <a:gd name="T7" fmla="*/ 0 60000 65536"/>
              <a:gd name="T8" fmla="*/ 0 60000 65536"/>
              <a:gd name="T9" fmla="*/ 0 w 159"/>
              <a:gd name="T10" fmla="*/ 0 h 348"/>
              <a:gd name="T11" fmla="*/ 159 w 159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" h="348">
                <a:moveTo>
                  <a:pt x="149" y="0"/>
                </a:moveTo>
                <a:cubicBezTo>
                  <a:pt x="54" y="29"/>
                  <a:pt x="0" y="130"/>
                  <a:pt x="29" y="226"/>
                </a:cubicBezTo>
                <a:cubicBezTo>
                  <a:pt x="48" y="288"/>
                  <a:pt x="95" y="333"/>
                  <a:pt x="159" y="348"/>
                </a:cubicBez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28" name="Freeform 39">
            <a:extLst>
              <a:ext uri="{FF2B5EF4-FFF2-40B4-BE49-F238E27FC236}">
                <a16:creationId xmlns:a16="http://schemas.microsoft.com/office/drawing/2014/main" id="{16BFD0E5-A70C-8CBE-5C50-1C0150137E6F}"/>
              </a:ext>
            </a:extLst>
          </p:cNvPr>
          <p:cNvSpPr>
            <a:spLocks/>
          </p:cNvSpPr>
          <p:nvPr/>
        </p:nvSpPr>
        <p:spPr bwMode="auto">
          <a:xfrm>
            <a:off x="1223814" y="998240"/>
            <a:ext cx="1493838" cy="2738438"/>
          </a:xfrm>
          <a:custGeom>
            <a:avLst/>
            <a:gdLst>
              <a:gd name="T0" fmla="*/ 2147483647 w 400"/>
              <a:gd name="T1" fmla="*/ 0 h 733"/>
              <a:gd name="T2" fmla="*/ 2147483647 w 400"/>
              <a:gd name="T3" fmla="*/ 2147483647 h 733"/>
              <a:gd name="T4" fmla="*/ 2147483647 w 400"/>
              <a:gd name="T5" fmla="*/ 2147483647 h 733"/>
              <a:gd name="T6" fmla="*/ 0 60000 65536"/>
              <a:gd name="T7" fmla="*/ 0 60000 65536"/>
              <a:gd name="T8" fmla="*/ 0 60000 65536"/>
              <a:gd name="T9" fmla="*/ 0 w 400"/>
              <a:gd name="T10" fmla="*/ 0 h 733"/>
              <a:gd name="T11" fmla="*/ 400 w 400"/>
              <a:gd name="T12" fmla="*/ 733 h 7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0" h="733">
                <a:moveTo>
                  <a:pt x="267" y="0"/>
                </a:moveTo>
                <a:cubicBezTo>
                  <a:pt x="76" y="97"/>
                  <a:pt x="0" y="331"/>
                  <a:pt x="97" y="523"/>
                </a:cubicBezTo>
                <a:cubicBezTo>
                  <a:pt x="158" y="643"/>
                  <a:pt x="266" y="718"/>
                  <a:pt x="400" y="733"/>
                </a:cubicBez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29" name="Line 40">
            <a:extLst>
              <a:ext uri="{FF2B5EF4-FFF2-40B4-BE49-F238E27FC236}">
                <a16:creationId xmlns:a16="http://schemas.microsoft.com/office/drawing/2014/main" id="{E5ABCBC8-85DD-2898-D161-5ACBAE906FD8}"/>
              </a:ext>
            </a:extLst>
          </p:cNvPr>
          <p:cNvSpPr>
            <a:spLocks noChangeShapeType="1"/>
          </p:cNvSpPr>
          <p:nvPr/>
        </p:nvSpPr>
        <p:spPr bwMode="auto">
          <a:xfrm>
            <a:off x="2560489" y="1657053"/>
            <a:ext cx="11113" cy="17462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30" name="Line 41">
            <a:extLst>
              <a:ext uri="{FF2B5EF4-FFF2-40B4-BE49-F238E27FC236}">
                <a16:creationId xmlns:a16="http://schemas.microsoft.com/office/drawing/2014/main" id="{C6CD1C79-B627-342C-2E14-637E92D1D9CA}"/>
              </a:ext>
            </a:extLst>
          </p:cNvPr>
          <p:cNvSpPr>
            <a:spLocks noChangeShapeType="1"/>
          </p:cNvSpPr>
          <p:nvPr/>
        </p:nvSpPr>
        <p:spPr bwMode="auto">
          <a:xfrm>
            <a:off x="2590652" y="1644353"/>
            <a:ext cx="6350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31" name="Line 42">
            <a:extLst>
              <a:ext uri="{FF2B5EF4-FFF2-40B4-BE49-F238E27FC236}">
                <a16:creationId xmlns:a16="http://schemas.microsoft.com/office/drawing/2014/main" id="{9DCCF575-986B-342B-9B5F-E1B158D464D1}"/>
              </a:ext>
            </a:extLst>
          </p:cNvPr>
          <p:cNvSpPr>
            <a:spLocks noChangeShapeType="1"/>
          </p:cNvSpPr>
          <p:nvPr/>
        </p:nvSpPr>
        <p:spPr bwMode="auto">
          <a:xfrm>
            <a:off x="2619227" y="1630065"/>
            <a:ext cx="4762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32" name="Line 43">
            <a:extLst>
              <a:ext uri="{FF2B5EF4-FFF2-40B4-BE49-F238E27FC236}">
                <a16:creationId xmlns:a16="http://schemas.microsoft.com/office/drawing/2014/main" id="{E1D2F237-0F62-71CE-C3C4-213D3CB9111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71552" y="2387303"/>
            <a:ext cx="25400" cy="4762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33" name="Line 44">
            <a:extLst>
              <a:ext uri="{FF2B5EF4-FFF2-40B4-BE49-F238E27FC236}">
                <a16:creationId xmlns:a16="http://schemas.microsoft.com/office/drawing/2014/main" id="{DAE6E018-C219-5C67-6068-010BD1E4434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87427" y="2450803"/>
            <a:ext cx="22225" cy="4762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34" name="Line 45">
            <a:extLst>
              <a:ext uri="{FF2B5EF4-FFF2-40B4-BE49-F238E27FC236}">
                <a16:creationId xmlns:a16="http://schemas.microsoft.com/office/drawing/2014/main" id="{BEFB9AC0-273A-D3E4-D5FA-BA1EBBFBB88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06477" y="2511128"/>
            <a:ext cx="22225" cy="793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35" name="Line 46">
            <a:extLst>
              <a:ext uri="{FF2B5EF4-FFF2-40B4-BE49-F238E27FC236}">
                <a16:creationId xmlns:a16="http://schemas.microsoft.com/office/drawing/2014/main" id="{258D16CC-F5FF-D9D0-CB0E-95A2692A3E3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28702" y="2568278"/>
            <a:ext cx="22225" cy="11112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36" name="Line 47">
            <a:extLst>
              <a:ext uri="{FF2B5EF4-FFF2-40B4-BE49-F238E27FC236}">
                <a16:creationId xmlns:a16="http://schemas.microsoft.com/office/drawing/2014/main" id="{C27DC42E-5A0D-4FD5-3DCE-75538D5F2C4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57277" y="2623840"/>
            <a:ext cx="19050" cy="1428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37" name="Line 48">
            <a:extLst>
              <a:ext uri="{FF2B5EF4-FFF2-40B4-BE49-F238E27FC236}">
                <a16:creationId xmlns:a16="http://schemas.microsoft.com/office/drawing/2014/main" id="{A01DB949-6EB0-42A5-E92A-5748DF8728A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90614" y="2679403"/>
            <a:ext cx="19050" cy="1428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38" name="Line 49">
            <a:extLst>
              <a:ext uri="{FF2B5EF4-FFF2-40B4-BE49-F238E27FC236}">
                <a16:creationId xmlns:a16="http://schemas.microsoft.com/office/drawing/2014/main" id="{9491580E-8825-8DD5-74B3-2DDDC14FDE7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31889" y="2728615"/>
            <a:ext cx="15875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39" name="Line 50">
            <a:extLst>
              <a:ext uri="{FF2B5EF4-FFF2-40B4-BE49-F238E27FC236}">
                <a16:creationId xmlns:a16="http://schemas.microsoft.com/office/drawing/2014/main" id="{A1ECDE32-E95A-8ED5-4859-45E07DA377D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76339" y="2776240"/>
            <a:ext cx="15875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40" name="Line 51">
            <a:extLst>
              <a:ext uri="{FF2B5EF4-FFF2-40B4-BE49-F238E27FC236}">
                <a16:creationId xmlns:a16="http://schemas.microsoft.com/office/drawing/2014/main" id="{445B3D2F-5804-C55F-83BC-83B1C776139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25552" y="2820690"/>
            <a:ext cx="11112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41" name="Line 52">
            <a:extLst>
              <a:ext uri="{FF2B5EF4-FFF2-40B4-BE49-F238E27FC236}">
                <a16:creationId xmlns:a16="http://schemas.microsoft.com/office/drawing/2014/main" id="{4F65B9D5-E944-D40E-66D3-8FA5C935AD2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77939" y="2858790"/>
            <a:ext cx="11113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42" name="Line 53">
            <a:extLst>
              <a:ext uri="{FF2B5EF4-FFF2-40B4-BE49-F238E27FC236}">
                <a16:creationId xmlns:a16="http://schemas.microsoft.com/office/drawing/2014/main" id="{A4AAD5D2-8359-2978-F620-1CC7494FA4F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38264" y="2892128"/>
            <a:ext cx="11113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43" name="Line 54">
            <a:extLst>
              <a:ext uri="{FF2B5EF4-FFF2-40B4-BE49-F238E27FC236}">
                <a16:creationId xmlns:a16="http://schemas.microsoft.com/office/drawing/2014/main" id="{568345F2-21A0-F79B-BC1A-122D3FD20A1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93827" y="2919115"/>
            <a:ext cx="11112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44" name="Line 55">
            <a:extLst>
              <a:ext uri="{FF2B5EF4-FFF2-40B4-BE49-F238E27FC236}">
                <a16:creationId xmlns:a16="http://schemas.microsoft.com/office/drawing/2014/main" id="{84930F3A-7574-B70B-909B-08941124489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16002" y="2538115"/>
            <a:ext cx="19050" cy="11113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45" name="Line 56">
            <a:extLst>
              <a:ext uri="{FF2B5EF4-FFF2-40B4-BE49-F238E27FC236}">
                <a16:creationId xmlns:a16="http://schemas.microsoft.com/office/drawing/2014/main" id="{DCCDE119-7A2C-8B56-0828-14288021D0A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42989" y="2596853"/>
            <a:ext cx="17463" cy="11112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46" name="Line 57">
            <a:extLst>
              <a:ext uri="{FF2B5EF4-FFF2-40B4-BE49-F238E27FC236}">
                <a16:creationId xmlns:a16="http://schemas.microsoft.com/office/drawing/2014/main" id="{DEBF8A2F-D71D-A776-F465-FDB652951DB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73152" y="2649240"/>
            <a:ext cx="17462" cy="158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47" name="Line 58">
            <a:extLst>
              <a:ext uri="{FF2B5EF4-FFF2-40B4-BE49-F238E27FC236}">
                <a16:creationId xmlns:a16="http://schemas.microsoft.com/office/drawing/2014/main" id="{C0A197C4-F124-088F-98F5-C3B271FD772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09664" y="2706390"/>
            <a:ext cx="19050" cy="1428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48" name="Line 59">
            <a:extLst>
              <a:ext uri="{FF2B5EF4-FFF2-40B4-BE49-F238E27FC236}">
                <a16:creationId xmlns:a16="http://schemas.microsoft.com/office/drawing/2014/main" id="{3F01E25A-EC6A-EFB9-5A6E-0BDE1F566FE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54114" y="2754015"/>
            <a:ext cx="15875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49" name="Line 60">
            <a:extLst>
              <a:ext uri="{FF2B5EF4-FFF2-40B4-BE49-F238E27FC236}">
                <a16:creationId xmlns:a16="http://schemas.microsoft.com/office/drawing/2014/main" id="{72AF8A0A-B8CE-87FD-92D6-F957AA95BB9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98564" y="2795290"/>
            <a:ext cx="15875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50" name="Line 61">
            <a:extLst>
              <a:ext uri="{FF2B5EF4-FFF2-40B4-BE49-F238E27FC236}">
                <a16:creationId xmlns:a16="http://schemas.microsoft.com/office/drawing/2014/main" id="{97E0767A-5904-9E5F-5077-C5EC7042739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52539" y="2839740"/>
            <a:ext cx="9525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51" name="Line 62">
            <a:extLst>
              <a:ext uri="{FF2B5EF4-FFF2-40B4-BE49-F238E27FC236}">
                <a16:creationId xmlns:a16="http://schemas.microsoft.com/office/drawing/2014/main" id="{0EC8F75B-B23F-5256-8DA2-6A934EF593A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08102" y="2877840"/>
            <a:ext cx="11112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52" name="Line 63">
            <a:extLst>
              <a:ext uri="{FF2B5EF4-FFF2-40B4-BE49-F238E27FC236}">
                <a16:creationId xmlns:a16="http://schemas.microsoft.com/office/drawing/2014/main" id="{3FDECDC9-6055-ED40-34E5-00D5E481C95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63664" y="2908003"/>
            <a:ext cx="11113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53" name="Line 64">
            <a:extLst>
              <a:ext uri="{FF2B5EF4-FFF2-40B4-BE49-F238E27FC236}">
                <a16:creationId xmlns:a16="http://schemas.microsoft.com/office/drawing/2014/main" id="{389DCDDD-1253-D4F8-4ACC-00B35DA5EF6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19227" y="2930228"/>
            <a:ext cx="7937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54" name="Line 65">
            <a:extLst>
              <a:ext uri="{FF2B5EF4-FFF2-40B4-BE49-F238E27FC236}">
                <a16:creationId xmlns:a16="http://schemas.microsoft.com/office/drawing/2014/main" id="{3CE49E49-1796-977D-6F66-EAF69EF94C6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79489" y="2422228"/>
            <a:ext cx="22225" cy="31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55" name="Line 66">
            <a:extLst>
              <a:ext uri="{FF2B5EF4-FFF2-40B4-BE49-F238E27FC236}">
                <a16:creationId xmlns:a16="http://schemas.microsoft.com/office/drawing/2014/main" id="{23ACAE67-8C03-D9D0-9E54-8A5EA030E65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93777" y="2482553"/>
            <a:ext cx="22225" cy="63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56" name="Line 67">
            <a:extLst>
              <a:ext uri="{FF2B5EF4-FFF2-40B4-BE49-F238E27FC236}">
                <a16:creationId xmlns:a16="http://schemas.microsoft.com/office/drawing/2014/main" id="{9E9437E7-8247-8171-3D2C-523EFC42179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06477" y="2058690"/>
            <a:ext cx="22225" cy="793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57" name="Line 68">
            <a:extLst>
              <a:ext uri="{FF2B5EF4-FFF2-40B4-BE49-F238E27FC236}">
                <a16:creationId xmlns:a16="http://schemas.microsoft.com/office/drawing/2014/main" id="{8E2BB23F-91A5-E658-28FC-DC578F92367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31877" y="1999953"/>
            <a:ext cx="19050" cy="793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58" name="Line 69">
            <a:extLst>
              <a:ext uri="{FF2B5EF4-FFF2-40B4-BE49-F238E27FC236}">
                <a16:creationId xmlns:a16="http://schemas.microsoft.com/office/drawing/2014/main" id="{D0F773F4-1167-0DF6-ACB9-18DDD59A995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60452" y="1939628"/>
            <a:ext cx="19050" cy="11112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59" name="Line 70">
            <a:extLst>
              <a:ext uri="{FF2B5EF4-FFF2-40B4-BE49-F238E27FC236}">
                <a16:creationId xmlns:a16="http://schemas.microsoft.com/office/drawing/2014/main" id="{8DABA443-6958-FC54-F668-BAA96B1FC925}"/>
              </a:ext>
            </a:extLst>
          </p:cNvPr>
          <p:cNvSpPr>
            <a:spLocks noChangeShapeType="1"/>
          </p:cNvSpPr>
          <p:nvPr/>
        </p:nvSpPr>
        <p:spPr bwMode="auto">
          <a:xfrm>
            <a:off x="2295377" y="1884065"/>
            <a:ext cx="17462" cy="1428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60" name="Line 71">
            <a:extLst>
              <a:ext uri="{FF2B5EF4-FFF2-40B4-BE49-F238E27FC236}">
                <a16:creationId xmlns:a16="http://schemas.microsoft.com/office/drawing/2014/main" id="{9B14BF2C-8FEF-2314-5017-D54B69E04C1E}"/>
              </a:ext>
            </a:extLst>
          </p:cNvPr>
          <p:cNvSpPr>
            <a:spLocks noChangeShapeType="1"/>
          </p:cNvSpPr>
          <p:nvPr/>
        </p:nvSpPr>
        <p:spPr bwMode="auto">
          <a:xfrm>
            <a:off x="2335064" y="1831678"/>
            <a:ext cx="15875" cy="17462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61" name="Line 72">
            <a:extLst>
              <a:ext uri="{FF2B5EF4-FFF2-40B4-BE49-F238E27FC236}">
                <a16:creationId xmlns:a16="http://schemas.microsoft.com/office/drawing/2014/main" id="{9A1C4255-A762-1642-34ED-F8DDE687BD30}"/>
              </a:ext>
            </a:extLst>
          </p:cNvPr>
          <p:cNvSpPr>
            <a:spLocks noChangeShapeType="1"/>
          </p:cNvSpPr>
          <p:nvPr/>
        </p:nvSpPr>
        <p:spPr bwMode="auto">
          <a:xfrm>
            <a:off x="2376339" y="1782465"/>
            <a:ext cx="19050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62" name="Line 73">
            <a:extLst>
              <a:ext uri="{FF2B5EF4-FFF2-40B4-BE49-F238E27FC236}">
                <a16:creationId xmlns:a16="http://schemas.microsoft.com/office/drawing/2014/main" id="{F2B1CB47-54F7-24DD-28D8-A03DFDC4B4E4}"/>
              </a:ext>
            </a:extLst>
          </p:cNvPr>
          <p:cNvSpPr>
            <a:spLocks noChangeShapeType="1"/>
          </p:cNvSpPr>
          <p:nvPr/>
        </p:nvSpPr>
        <p:spPr bwMode="auto">
          <a:xfrm>
            <a:off x="2425552" y="1742778"/>
            <a:ext cx="14287" cy="17462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63" name="Line 74">
            <a:extLst>
              <a:ext uri="{FF2B5EF4-FFF2-40B4-BE49-F238E27FC236}">
                <a16:creationId xmlns:a16="http://schemas.microsoft.com/office/drawing/2014/main" id="{465BD623-4ED2-0144-6198-30A00C723083}"/>
              </a:ext>
            </a:extLst>
          </p:cNvPr>
          <p:cNvSpPr>
            <a:spLocks noChangeShapeType="1"/>
          </p:cNvSpPr>
          <p:nvPr/>
        </p:nvSpPr>
        <p:spPr bwMode="auto">
          <a:xfrm>
            <a:off x="2481114" y="1701503"/>
            <a:ext cx="12700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64" name="Line 75">
            <a:extLst>
              <a:ext uri="{FF2B5EF4-FFF2-40B4-BE49-F238E27FC236}">
                <a16:creationId xmlns:a16="http://schemas.microsoft.com/office/drawing/2014/main" id="{AA497D8D-C4FA-D6DA-0C5A-04EC92009E10}"/>
              </a:ext>
            </a:extLst>
          </p:cNvPr>
          <p:cNvSpPr>
            <a:spLocks noChangeShapeType="1"/>
          </p:cNvSpPr>
          <p:nvPr/>
        </p:nvSpPr>
        <p:spPr bwMode="auto">
          <a:xfrm>
            <a:off x="2452539" y="1723728"/>
            <a:ext cx="14288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65" name="Line 76">
            <a:extLst>
              <a:ext uri="{FF2B5EF4-FFF2-40B4-BE49-F238E27FC236}">
                <a16:creationId xmlns:a16="http://schemas.microsoft.com/office/drawing/2014/main" id="{923C14BF-A96E-7EA5-7C81-A84D76F627C5}"/>
              </a:ext>
            </a:extLst>
          </p:cNvPr>
          <p:cNvSpPr>
            <a:spLocks noChangeShapeType="1"/>
          </p:cNvSpPr>
          <p:nvPr/>
        </p:nvSpPr>
        <p:spPr bwMode="auto">
          <a:xfrm>
            <a:off x="2403327" y="1765003"/>
            <a:ext cx="14287" cy="17462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66" name="Line 77">
            <a:extLst>
              <a:ext uri="{FF2B5EF4-FFF2-40B4-BE49-F238E27FC236}">
                <a16:creationId xmlns:a16="http://schemas.microsoft.com/office/drawing/2014/main" id="{27110239-68E8-61DD-FC7C-1126BFD734A0}"/>
              </a:ext>
            </a:extLst>
          </p:cNvPr>
          <p:cNvSpPr>
            <a:spLocks noChangeShapeType="1"/>
          </p:cNvSpPr>
          <p:nvPr/>
        </p:nvSpPr>
        <p:spPr bwMode="auto">
          <a:xfrm>
            <a:off x="2354114" y="1809453"/>
            <a:ext cx="19050" cy="1428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67" name="Line 78">
            <a:extLst>
              <a:ext uri="{FF2B5EF4-FFF2-40B4-BE49-F238E27FC236}">
                <a16:creationId xmlns:a16="http://schemas.microsoft.com/office/drawing/2014/main" id="{9CDD017D-BAB8-9C30-CBDB-F9360C8696BB}"/>
              </a:ext>
            </a:extLst>
          </p:cNvPr>
          <p:cNvSpPr>
            <a:spLocks noChangeShapeType="1"/>
          </p:cNvSpPr>
          <p:nvPr/>
        </p:nvSpPr>
        <p:spPr bwMode="auto">
          <a:xfrm>
            <a:off x="2312839" y="1857078"/>
            <a:ext cx="19050" cy="158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68" name="Line 79">
            <a:extLst>
              <a:ext uri="{FF2B5EF4-FFF2-40B4-BE49-F238E27FC236}">
                <a16:creationId xmlns:a16="http://schemas.microsoft.com/office/drawing/2014/main" id="{39983E28-DEA0-7D38-A59F-9BDC4D81DCC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76327" y="1909465"/>
            <a:ext cx="22225" cy="158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69" name="Line 80">
            <a:extLst>
              <a:ext uri="{FF2B5EF4-FFF2-40B4-BE49-F238E27FC236}">
                <a16:creationId xmlns:a16="http://schemas.microsoft.com/office/drawing/2014/main" id="{CF051A07-5FF0-0E22-07A3-680E1551B6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46164" y="1969790"/>
            <a:ext cx="19050" cy="63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70" name="Line 81">
            <a:extLst>
              <a:ext uri="{FF2B5EF4-FFF2-40B4-BE49-F238E27FC236}">
                <a16:creationId xmlns:a16="http://schemas.microsoft.com/office/drawing/2014/main" id="{85B95B72-2642-1F94-FE6F-1517677AE09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16002" y="2030115"/>
            <a:ext cx="22225" cy="63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71" name="Line 82">
            <a:extLst>
              <a:ext uri="{FF2B5EF4-FFF2-40B4-BE49-F238E27FC236}">
                <a16:creationId xmlns:a16="http://schemas.microsoft.com/office/drawing/2014/main" id="{31160596-1751-2EA0-5A79-59D67B16B158}"/>
              </a:ext>
            </a:extLst>
          </p:cNvPr>
          <p:cNvSpPr>
            <a:spLocks noChangeShapeType="1"/>
          </p:cNvSpPr>
          <p:nvPr/>
        </p:nvSpPr>
        <p:spPr bwMode="auto">
          <a:xfrm>
            <a:off x="2187427" y="2126953"/>
            <a:ext cx="22225" cy="31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72" name="Line 83">
            <a:extLst>
              <a:ext uri="{FF2B5EF4-FFF2-40B4-BE49-F238E27FC236}">
                <a16:creationId xmlns:a16="http://schemas.microsoft.com/office/drawing/2014/main" id="{D9971E2A-3E88-F1CC-6490-E391FFE889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174727" y="2190453"/>
            <a:ext cx="22225" cy="31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73" name="Line 84">
            <a:extLst>
              <a:ext uri="{FF2B5EF4-FFF2-40B4-BE49-F238E27FC236}">
                <a16:creationId xmlns:a16="http://schemas.microsoft.com/office/drawing/2014/main" id="{DDF36B9B-2147-1913-399F-F02F7859B505}"/>
              </a:ext>
            </a:extLst>
          </p:cNvPr>
          <p:cNvSpPr>
            <a:spLocks noChangeShapeType="1"/>
          </p:cNvSpPr>
          <p:nvPr/>
        </p:nvSpPr>
        <p:spPr bwMode="auto">
          <a:xfrm>
            <a:off x="2179489" y="2157115"/>
            <a:ext cx="26988" cy="31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74" name="Line 85">
            <a:extLst>
              <a:ext uri="{FF2B5EF4-FFF2-40B4-BE49-F238E27FC236}">
                <a16:creationId xmlns:a16="http://schemas.microsoft.com/office/drawing/2014/main" id="{3D9DA2AB-431D-D6E9-E482-3CCFBE86FBA0}"/>
              </a:ext>
            </a:extLst>
          </p:cNvPr>
          <p:cNvSpPr>
            <a:spLocks noChangeShapeType="1"/>
          </p:cNvSpPr>
          <p:nvPr/>
        </p:nvSpPr>
        <p:spPr bwMode="auto">
          <a:xfrm>
            <a:off x="2196952" y="2088853"/>
            <a:ext cx="19050" cy="793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75" name="Line 86">
            <a:extLst>
              <a:ext uri="{FF2B5EF4-FFF2-40B4-BE49-F238E27FC236}">
                <a16:creationId xmlns:a16="http://schemas.microsoft.com/office/drawing/2014/main" id="{3C060436-97E9-C12F-BBA5-AAB36E24B06A}"/>
              </a:ext>
            </a:extLst>
          </p:cNvPr>
          <p:cNvSpPr>
            <a:spLocks noChangeShapeType="1"/>
          </p:cNvSpPr>
          <p:nvPr/>
        </p:nvSpPr>
        <p:spPr bwMode="auto">
          <a:xfrm>
            <a:off x="2171552" y="2223790"/>
            <a:ext cx="22225" cy="31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76" name="Line 87">
            <a:extLst>
              <a:ext uri="{FF2B5EF4-FFF2-40B4-BE49-F238E27FC236}">
                <a16:creationId xmlns:a16="http://schemas.microsoft.com/office/drawing/2014/main" id="{D5862EF2-620C-6B70-D8C1-12DB45A60419}"/>
              </a:ext>
            </a:extLst>
          </p:cNvPr>
          <p:cNvSpPr>
            <a:spLocks noChangeShapeType="1"/>
          </p:cNvSpPr>
          <p:nvPr/>
        </p:nvSpPr>
        <p:spPr bwMode="auto">
          <a:xfrm>
            <a:off x="2168377" y="2257128"/>
            <a:ext cx="25400" cy="158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77" name="Line 88">
            <a:extLst>
              <a:ext uri="{FF2B5EF4-FFF2-40B4-BE49-F238E27FC236}">
                <a16:creationId xmlns:a16="http://schemas.microsoft.com/office/drawing/2014/main" id="{0F8D4BDF-93F8-7495-9C08-B8D0EACCBD2B}"/>
              </a:ext>
            </a:extLst>
          </p:cNvPr>
          <p:cNvSpPr>
            <a:spLocks noChangeShapeType="1"/>
          </p:cNvSpPr>
          <p:nvPr/>
        </p:nvSpPr>
        <p:spPr bwMode="auto">
          <a:xfrm>
            <a:off x="2508102" y="1685628"/>
            <a:ext cx="11112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78" name="Line 89">
            <a:extLst>
              <a:ext uri="{FF2B5EF4-FFF2-40B4-BE49-F238E27FC236}">
                <a16:creationId xmlns:a16="http://schemas.microsoft.com/office/drawing/2014/main" id="{BCD10E32-25D8-65A3-F5F4-DA3132DC967D}"/>
              </a:ext>
            </a:extLst>
          </p:cNvPr>
          <p:cNvSpPr>
            <a:spLocks noChangeShapeType="1"/>
          </p:cNvSpPr>
          <p:nvPr/>
        </p:nvSpPr>
        <p:spPr bwMode="auto">
          <a:xfrm>
            <a:off x="2168377" y="2292053"/>
            <a:ext cx="22225" cy="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79" name="Line 90">
            <a:extLst>
              <a:ext uri="{FF2B5EF4-FFF2-40B4-BE49-F238E27FC236}">
                <a16:creationId xmlns:a16="http://schemas.microsoft.com/office/drawing/2014/main" id="{63D5CA66-2E42-CF1B-6650-074D776BF2E1}"/>
              </a:ext>
            </a:extLst>
          </p:cNvPr>
          <p:cNvSpPr>
            <a:spLocks noChangeShapeType="1"/>
          </p:cNvSpPr>
          <p:nvPr/>
        </p:nvSpPr>
        <p:spPr bwMode="auto">
          <a:xfrm>
            <a:off x="2168377" y="2323803"/>
            <a:ext cx="22225" cy="158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80" name="Line 91">
            <a:extLst>
              <a:ext uri="{FF2B5EF4-FFF2-40B4-BE49-F238E27FC236}">
                <a16:creationId xmlns:a16="http://schemas.microsoft.com/office/drawing/2014/main" id="{E45F7621-9FEC-5FBB-A06B-1541BA8EA4C4}"/>
              </a:ext>
            </a:extLst>
          </p:cNvPr>
          <p:cNvSpPr>
            <a:spLocks noChangeShapeType="1"/>
          </p:cNvSpPr>
          <p:nvPr/>
        </p:nvSpPr>
        <p:spPr bwMode="auto">
          <a:xfrm>
            <a:off x="2171552" y="2358728"/>
            <a:ext cx="22225" cy="158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81" name="Freeform 92">
            <a:extLst>
              <a:ext uri="{FF2B5EF4-FFF2-40B4-BE49-F238E27FC236}">
                <a16:creationId xmlns:a16="http://schemas.microsoft.com/office/drawing/2014/main" id="{4AFECFB4-AB1B-96F4-6862-E6BF0CB2E067}"/>
              </a:ext>
            </a:extLst>
          </p:cNvPr>
          <p:cNvSpPr>
            <a:spLocks/>
          </p:cNvSpPr>
          <p:nvPr/>
        </p:nvSpPr>
        <p:spPr bwMode="auto">
          <a:xfrm>
            <a:off x="1914377" y="1255415"/>
            <a:ext cx="80962" cy="82550"/>
          </a:xfrm>
          <a:custGeom>
            <a:avLst/>
            <a:gdLst>
              <a:gd name="T0" fmla="*/ 2147483647 w 22"/>
              <a:gd name="T1" fmla="*/ 0 h 22"/>
              <a:gd name="T2" fmla="*/ 2147483647 w 22"/>
              <a:gd name="T3" fmla="*/ 2147483647 h 22"/>
              <a:gd name="T4" fmla="*/ 2147483647 w 22"/>
              <a:gd name="T5" fmla="*/ 2147483647 h 22"/>
              <a:gd name="T6" fmla="*/ 0 w 22"/>
              <a:gd name="T7" fmla="*/ 2147483647 h 22"/>
              <a:gd name="T8" fmla="*/ 2147483647 w 22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2"/>
              <a:gd name="T17" fmla="*/ 22 w 22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2">
                <a:moveTo>
                  <a:pt x="14" y="0"/>
                </a:moveTo>
                <a:lnTo>
                  <a:pt x="22" y="10"/>
                </a:lnTo>
                <a:lnTo>
                  <a:pt x="9" y="22"/>
                </a:lnTo>
                <a:lnTo>
                  <a:pt x="0" y="13"/>
                </a:lnTo>
                <a:lnTo>
                  <a:pt x="14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82" name="Freeform 93">
            <a:extLst>
              <a:ext uri="{FF2B5EF4-FFF2-40B4-BE49-F238E27FC236}">
                <a16:creationId xmlns:a16="http://schemas.microsoft.com/office/drawing/2014/main" id="{25DBB3A9-CD0A-6562-0980-4A7704FEDC61}"/>
              </a:ext>
            </a:extLst>
          </p:cNvPr>
          <p:cNvSpPr>
            <a:spLocks/>
          </p:cNvSpPr>
          <p:nvPr/>
        </p:nvSpPr>
        <p:spPr bwMode="auto">
          <a:xfrm>
            <a:off x="1817539" y="1357015"/>
            <a:ext cx="80963" cy="82550"/>
          </a:xfrm>
          <a:custGeom>
            <a:avLst/>
            <a:gdLst>
              <a:gd name="T0" fmla="*/ 2147483647 w 22"/>
              <a:gd name="T1" fmla="*/ 0 h 22"/>
              <a:gd name="T2" fmla="*/ 2147483647 w 22"/>
              <a:gd name="T3" fmla="*/ 2147483647 h 22"/>
              <a:gd name="T4" fmla="*/ 2147483647 w 22"/>
              <a:gd name="T5" fmla="*/ 2147483647 h 22"/>
              <a:gd name="T6" fmla="*/ 0 w 22"/>
              <a:gd name="T7" fmla="*/ 2147483647 h 22"/>
              <a:gd name="T8" fmla="*/ 2147483647 w 22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2"/>
              <a:gd name="T17" fmla="*/ 22 w 22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2">
                <a:moveTo>
                  <a:pt x="12" y="0"/>
                </a:moveTo>
                <a:lnTo>
                  <a:pt x="22" y="8"/>
                </a:lnTo>
                <a:lnTo>
                  <a:pt x="10" y="22"/>
                </a:lnTo>
                <a:lnTo>
                  <a:pt x="0" y="14"/>
                </a:lnTo>
                <a:lnTo>
                  <a:pt x="12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83" name="Freeform 94">
            <a:extLst>
              <a:ext uri="{FF2B5EF4-FFF2-40B4-BE49-F238E27FC236}">
                <a16:creationId xmlns:a16="http://schemas.microsoft.com/office/drawing/2014/main" id="{FE5E5E16-35FD-00BB-906B-E1945340929F}"/>
              </a:ext>
            </a:extLst>
          </p:cNvPr>
          <p:cNvSpPr>
            <a:spLocks/>
          </p:cNvSpPr>
          <p:nvPr/>
        </p:nvSpPr>
        <p:spPr bwMode="auto">
          <a:xfrm>
            <a:off x="1734989" y="1464965"/>
            <a:ext cx="77788" cy="82550"/>
          </a:xfrm>
          <a:custGeom>
            <a:avLst/>
            <a:gdLst>
              <a:gd name="T0" fmla="*/ 2147483647 w 21"/>
              <a:gd name="T1" fmla="*/ 0 h 22"/>
              <a:gd name="T2" fmla="*/ 2147483647 w 21"/>
              <a:gd name="T3" fmla="*/ 2147483647 h 22"/>
              <a:gd name="T4" fmla="*/ 2147483647 w 21"/>
              <a:gd name="T5" fmla="*/ 2147483647 h 22"/>
              <a:gd name="T6" fmla="*/ 0 w 21"/>
              <a:gd name="T7" fmla="*/ 2147483647 h 22"/>
              <a:gd name="T8" fmla="*/ 2147483647 w 21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2"/>
              <a:gd name="T17" fmla="*/ 21 w 21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2">
                <a:moveTo>
                  <a:pt x="10" y="0"/>
                </a:moveTo>
                <a:lnTo>
                  <a:pt x="21" y="7"/>
                </a:lnTo>
                <a:lnTo>
                  <a:pt x="10" y="22"/>
                </a:lnTo>
                <a:lnTo>
                  <a:pt x="0" y="15"/>
                </a:lnTo>
                <a:lnTo>
                  <a:pt x="10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84" name="Freeform 95">
            <a:extLst>
              <a:ext uri="{FF2B5EF4-FFF2-40B4-BE49-F238E27FC236}">
                <a16:creationId xmlns:a16="http://schemas.microsoft.com/office/drawing/2014/main" id="{45E58004-53C1-CF39-FE62-BB556446E9C9}"/>
              </a:ext>
            </a:extLst>
          </p:cNvPr>
          <p:cNvSpPr>
            <a:spLocks/>
          </p:cNvSpPr>
          <p:nvPr/>
        </p:nvSpPr>
        <p:spPr bwMode="auto">
          <a:xfrm>
            <a:off x="1600052" y="1707853"/>
            <a:ext cx="71437" cy="82550"/>
          </a:xfrm>
          <a:custGeom>
            <a:avLst/>
            <a:gdLst>
              <a:gd name="T0" fmla="*/ 2147483647 w 19"/>
              <a:gd name="T1" fmla="*/ 0 h 22"/>
              <a:gd name="T2" fmla="*/ 2147483647 w 19"/>
              <a:gd name="T3" fmla="*/ 2147483647 h 22"/>
              <a:gd name="T4" fmla="*/ 2147483647 w 19"/>
              <a:gd name="T5" fmla="*/ 2147483647 h 22"/>
              <a:gd name="T6" fmla="*/ 0 w 19"/>
              <a:gd name="T7" fmla="*/ 2147483647 h 22"/>
              <a:gd name="T8" fmla="*/ 2147483647 w 19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"/>
              <a:gd name="T16" fmla="*/ 0 h 22"/>
              <a:gd name="T17" fmla="*/ 19 w 19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" h="22">
                <a:moveTo>
                  <a:pt x="7" y="0"/>
                </a:moveTo>
                <a:lnTo>
                  <a:pt x="19" y="5"/>
                </a:lnTo>
                <a:lnTo>
                  <a:pt x="12" y="22"/>
                </a:lnTo>
                <a:lnTo>
                  <a:pt x="0" y="17"/>
                </a:lnTo>
                <a:lnTo>
                  <a:pt x="7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85" name="Freeform 96">
            <a:extLst>
              <a:ext uri="{FF2B5EF4-FFF2-40B4-BE49-F238E27FC236}">
                <a16:creationId xmlns:a16="http://schemas.microsoft.com/office/drawing/2014/main" id="{D0D7441E-076C-849C-321C-093CC1629066}"/>
              </a:ext>
            </a:extLst>
          </p:cNvPr>
          <p:cNvSpPr>
            <a:spLocks/>
          </p:cNvSpPr>
          <p:nvPr/>
        </p:nvSpPr>
        <p:spPr bwMode="auto">
          <a:xfrm>
            <a:off x="1660377" y="1584028"/>
            <a:ext cx="74612" cy="82550"/>
          </a:xfrm>
          <a:custGeom>
            <a:avLst/>
            <a:gdLst>
              <a:gd name="T0" fmla="*/ 2147483647 w 20"/>
              <a:gd name="T1" fmla="*/ 0 h 22"/>
              <a:gd name="T2" fmla="*/ 2147483647 w 20"/>
              <a:gd name="T3" fmla="*/ 2147483647 h 22"/>
              <a:gd name="T4" fmla="*/ 2147483647 w 20"/>
              <a:gd name="T5" fmla="*/ 2147483647 h 22"/>
              <a:gd name="T6" fmla="*/ 0 w 20"/>
              <a:gd name="T7" fmla="*/ 2147483647 h 22"/>
              <a:gd name="T8" fmla="*/ 2147483647 w 20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"/>
              <a:gd name="T16" fmla="*/ 0 h 22"/>
              <a:gd name="T17" fmla="*/ 20 w 20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" h="22">
                <a:moveTo>
                  <a:pt x="9" y="0"/>
                </a:moveTo>
                <a:lnTo>
                  <a:pt x="20" y="6"/>
                </a:lnTo>
                <a:lnTo>
                  <a:pt x="11" y="22"/>
                </a:lnTo>
                <a:lnTo>
                  <a:pt x="0" y="16"/>
                </a:lnTo>
                <a:lnTo>
                  <a:pt x="9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86" name="Freeform 97">
            <a:extLst>
              <a:ext uri="{FF2B5EF4-FFF2-40B4-BE49-F238E27FC236}">
                <a16:creationId xmlns:a16="http://schemas.microsoft.com/office/drawing/2014/main" id="{082C0FF1-0171-7BA8-EA83-0FFE6EACA935}"/>
              </a:ext>
            </a:extLst>
          </p:cNvPr>
          <p:cNvSpPr>
            <a:spLocks/>
          </p:cNvSpPr>
          <p:nvPr/>
        </p:nvSpPr>
        <p:spPr bwMode="auto">
          <a:xfrm>
            <a:off x="1520677" y="1976140"/>
            <a:ext cx="60325" cy="79375"/>
          </a:xfrm>
          <a:custGeom>
            <a:avLst/>
            <a:gdLst>
              <a:gd name="T0" fmla="*/ 2147483647 w 16"/>
              <a:gd name="T1" fmla="*/ 0 h 21"/>
              <a:gd name="T2" fmla="*/ 2147483647 w 16"/>
              <a:gd name="T3" fmla="*/ 2147483647 h 21"/>
              <a:gd name="T4" fmla="*/ 2147483647 w 16"/>
              <a:gd name="T5" fmla="*/ 2147483647 h 21"/>
              <a:gd name="T6" fmla="*/ 0 w 16"/>
              <a:gd name="T7" fmla="*/ 2147483647 h 21"/>
              <a:gd name="T8" fmla="*/ 2147483647 w 16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"/>
              <a:gd name="T16" fmla="*/ 0 h 21"/>
              <a:gd name="T17" fmla="*/ 16 w 16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" h="21">
                <a:moveTo>
                  <a:pt x="4" y="0"/>
                </a:moveTo>
                <a:lnTo>
                  <a:pt x="16" y="3"/>
                </a:lnTo>
                <a:lnTo>
                  <a:pt x="12" y="21"/>
                </a:lnTo>
                <a:lnTo>
                  <a:pt x="0" y="18"/>
                </a:lnTo>
                <a:lnTo>
                  <a:pt x="4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87" name="Freeform 98">
            <a:extLst>
              <a:ext uri="{FF2B5EF4-FFF2-40B4-BE49-F238E27FC236}">
                <a16:creationId xmlns:a16="http://schemas.microsoft.com/office/drawing/2014/main" id="{D513D1C4-57F1-2437-A340-5D94F6819DAB}"/>
              </a:ext>
            </a:extLst>
          </p:cNvPr>
          <p:cNvSpPr>
            <a:spLocks/>
          </p:cNvSpPr>
          <p:nvPr/>
        </p:nvSpPr>
        <p:spPr bwMode="auto">
          <a:xfrm>
            <a:off x="1555602" y="1842790"/>
            <a:ext cx="63500" cy="79375"/>
          </a:xfrm>
          <a:custGeom>
            <a:avLst/>
            <a:gdLst>
              <a:gd name="T0" fmla="*/ 2147483647 w 17"/>
              <a:gd name="T1" fmla="*/ 0 h 21"/>
              <a:gd name="T2" fmla="*/ 2147483647 w 17"/>
              <a:gd name="T3" fmla="*/ 2147483647 h 21"/>
              <a:gd name="T4" fmla="*/ 2147483647 w 17"/>
              <a:gd name="T5" fmla="*/ 2147483647 h 21"/>
              <a:gd name="T6" fmla="*/ 0 w 17"/>
              <a:gd name="T7" fmla="*/ 2147483647 h 21"/>
              <a:gd name="T8" fmla="*/ 2147483647 w 17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21"/>
              <a:gd name="T17" fmla="*/ 17 w 17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21">
                <a:moveTo>
                  <a:pt x="5" y="0"/>
                </a:moveTo>
                <a:lnTo>
                  <a:pt x="17" y="4"/>
                </a:lnTo>
                <a:lnTo>
                  <a:pt x="12" y="21"/>
                </a:lnTo>
                <a:lnTo>
                  <a:pt x="0" y="17"/>
                </a:lnTo>
                <a:lnTo>
                  <a:pt x="5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88" name="Freeform 99">
            <a:extLst>
              <a:ext uri="{FF2B5EF4-FFF2-40B4-BE49-F238E27FC236}">
                <a16:creationId xmlns:a16="http://schemas.microsoft.com/office/drawing/2014/main" id="{88AB12B8-478A-2167-00A9-5CA2B1457E6F}"/>
              </a:ext>
            </a:extLst>
          </p:cNvPr>
          <p:cNvSpPr>
            <a:spLocks/>
          </p:cNvSpPr>
          <p:nvPr/>
        </p:nvSpPr>
        <p:spPr bwMode="auto">
          <a:xfrm>
            <a:off x="1503214" y="2119015"/>
            <a:ext cx="55563" cy="71438"/>
          </a:xfrm>
          <a:custGeom>
            <a:avLst/>
            <a:gdLst>
              <a:gd name="T0" fmla="*/ 2147483647 w 15"/>
              <a:gd name="T1" fmla="*/ 0 h 19"/>
              <a:gd name="T2" fmla="*/ 2147483647 w 15"/>
              <a:gd name="T3" fmla="*/ 2147483647 h 19"/>
              <a:gd name="T4" fmla="*/ 2147483647 w 15"/>
              <a:gd name="T5" fmla="*/ 2147483647 h 19"/>
              <a:gd name="T6" fmla="*/ 0 w 15"/>
              <a:gd name="T7" fmla="*/ 2147483647 h 19"/>
              <a:gd name="T8" fmla="*/ 2147483647 w 15"/>
              <a:gd name="T9" fmla="*/ 0 h 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19"/>
              <a:gd name="T17" fmla="*/ 15 w 15"/>
              <a:gd name="T18" fmla="*/ 19 h 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19">
                <a:moveTo>
                  <a:pt x="2" y="0"/>
                </a:moveTo>
                <a:lnTo>
                  <a:pt x="15" y="1"/>
                </a:lnTo>
                <a:lnTo>
                  <a:pt x="13" y="19"/>
                </a:lnTo>
                <a:lnTo>
                  <a:pt x="0" y="18"/>
                </a:lnTo>
                <a:lnTo>
                  <a:pt x="2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89" name="Rectangle 100">
            <a:extLst>
              <a:ext uri="{FF2B5EF4-FFF2-40B4-BE49-F238E27FC236}">
                <a16:creationId xmlns:a16="http://schemas.microsoft.com/office/drawing/2014/main" id="{E4E1B451-884C-D3C4-0ED4-DE380CAC40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8452" y="2257128"/>
            <a:ext cx="49212" cy="66675"/>
          </a:xfrm>
          <a:prstGeom prst="rect">
            <a:avLst/>
          </a:prstGeom>
          <a:solidFill>
            <a:srgbClr val="9D3B2A"/>
          </a:solidFill>
          <a:ln w="0">
            <a:solidFill>
              <a:srgbClr val="242729"/>
            </a:solidFill>
            <a:miter lim="800000"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/>
          </a:p>
        </p:txBody>
      </p:sp>
      <p:sp>
        <p:nvSpPr>
          <p:cNvPr id="90" name="Freeform 101">
            <a:extLst>
              <a:ext uri="{FF2B5EF4-FFF2-40B4-BE49-F238E27FC236}">
                <a16:creationId xmlns:a16="http://schemas.microsoft.com/office/drawing/2014/main" id="{E4DC574B-884D-2DF2-EE37-49258936E2A4}"/>
              </a:ext>
            </a:extLst>
          </p:cNvPr>
          <p:cNvSpPr>
            <a:spLocks/>
          </p:cNvSpPr>
          <p:nvPr/>
        </p:nvSpPr>
        <p:spPr bwMode="auto">
          <a:xfrm>
            <a:off x="1503214" y="2392065"/>
            <a:ext cx="55563" cy="74613"/>
          </a:xfrm>
          <a:custGeom>
            <a:avLst/>
            <a:gdLst>
              <a:gd name="T0" fmla="*/ 2147483647 w 15"/>
              <a:gd name="T1" fmla="*/ 2147483647 h 20"/>
              <a:gd name="T2" fmla="*/ 2147483647 w 15"/>
              <a:gd name="T3" fmla="*/ 2147483647 h 20"/>
              <a:gd name="T4" fmla="*/ 2147483647 w 15"/>
              <a:gd name="T5" fmla="*/ 0 h 20"/>
              <a:gd name="T6" fmla="*/ 0 w 15"/>
              <a:gd name="T7" fmla="*/ 2147483647 h 20"/>
              <a:gd name="T8" fmla="*/ 2147483647 w 15"/>
              <a:gd name="T9" fmla="*/ 2147483647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20"/>
              <a:gd name="T17" fmla="*/ 15 w 15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20">
                <a:moveTo>
                  <a:pt x="2" y="20"/>
                </a:moveTo>
                <a:lnTo>
                  <a:pt x="15" y="18"/>
                </a:lnTo>
                <a:lnTo>
                  <a:pt x="13" y="0"/>
                </a:lnTo>
                <a:lnTo>
                  <a:pt x="0" y="2"/>
                </a:lnTo>
                <a:lnTo>
                  <a:pt x="2" y="2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91" name="Freeform 102">
            <a:extLst>
              <a:ext uri="{FF2B5EF4-FFF2-40B4-BE49-F238E27FC236}">
                <a16:creationId xmlns:a16="http://schemas.microsoft.com/office/drawing/2014/main" id="{EFF2FE9D-E826-76D4-BCF7-FC4A022138F1}"/>
              </a:ext>
            </a:extLst>
          </p:cNvPr>
          <p:cNvSpPr>
            <a:spLocks/>
          </p:cNvSpPr>
          <p:nvPr/>
        </p:nvSpPr>
        <p:spPr bwMode="auto">
          <a:xfrm>
            <a:off x="1520677" y="2530178"/>
            <a:ext cx="63500" cy="74612"/>
          </a:xfrm>
          <a:custGeom>
            <a:avLst/>
            <a:gdLst>
              <a:gd name="T0" fmla="*/ 2147483647 w 17"/>
              <a:gd name="T1" fmla="*/ 2147483647 h 20"/>
              <a:gd name="T2" fmla="*/ 2147483647 w 17"/>
              <a:gd name="T3" fmla="*/ 2147483647 h 20"/>
              <a:gd name="T4" fmla="*/ 2147483647 w 17"/>
              <a:gd name="T5" fmla="*/ 0 h 20"/>
              <a:gd name="T6" fmla="*/ 0 w 17"/>
              <a:gd name="T7" fmla="*/ 2147483647 h 20"/>
              <a:gd name="T8" fmla="*/ 2147483647 w 17"/>
              <a:gd name="T9" fmla="*/ 2147483647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20"/>
              <a:gd name="T17" fmla="*/ 17 w 17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20">
                <a:moveTo>
                  <a:pt x="4" y="20"/>
                </a:moveTo>
                <a:lnTo>
                  <a:pt x="17" y="17"/>
                </a:lnTo>
                <a:lnTo>
                  <a:pt x="13" y="0"/>
                </a:lnTo>
                <a:lnTo>
                  <a:pt x="0" y="2"/>
                </a:lnTo>
                <a:lnTo>
                  <a:pt x="4" y="2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92" name="Freeform 103">
            <a:extLst>
              <a:ext uri="{FF2B5EF4-FFF2-40B4-BE49-F238E27FC236}">
                <a16:creationId xmlns:a16="http://schemas.microsoft.com/office/drawing/2014/main" id="{FE3DB85D-6C30-0694-95B1-FBE99C5AC9C7}"/>
              </a:ext>
            </a:extLst>
          </p:cNvPr>
          <p:cNvSpPr>
            <a:spLocks/>
          </p:cNvSpPr>
          <p:nvPr/>
        </p:nvSpPr>
        <p:spPr bwMode="auto">
          <a:xfrm>
            <a:off x="1555602" y="2665115"/>
            <a:ext cx="66675" cy="77788"/>
          </a:xfrm>
          <a:custGeom>
            <a:avLst/>
            <a:gdLst>
              <a:gd name="T0" fmla="*/ 2147483647 w 18"/>
              <a:gd name="T1" fmla="*/ 2147483647 h 21"/>
              <a:gd name="T2" fmla="*/ 2147483647 w 18"/>
              <a:gd name="T3" fmla="*/ 2147483647 h 21"/>
              <a:gd name="T4" fmla="*/ 2147483647 w 18"/>
              <a:gd name="T5" fmla="*/ 0 h 21"/>
              <a:gd name="T6" fmla="*/ 0 w 18"/>
              <a:gd name="T7" fmla="*/ 2147483647 h 21"/>
              <a:gd name="T8" fmla="*/ 2147483647 w 18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21"/>
              <a:gd name="T17" fmla="*/ 18 w 18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21">
                <a:moveTo>
                  <a:pt x="6" y="21"/>
                </a:moveTo>
                <a:lnTo>
                  <a:pt x="18" y="17"/>
                </a:lnTo>
                <a:lnTo>
                  <a:pt x="12" y="0"/>
                </a:lnTo>
                <a:lnTo>
                  <a:pt x="0" y="3"/>
                </a:lnTo>
                <a:lnTo>
                  <a:pt x="6" y="21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93" name="Freeform 104">
            <a:extLst>
              <a:ext uri="{FF2B5EF4-FFF2-40B4-BE49-F238E27FC236}">
                <a16:creationId xmlns:a16="http://schemas.microsoft.com/office/drawing/2014/main" id="{2C3327F9-3946-CA3D-851F-F218E8240A1D}"/>
              </a:ext>
            </a:extLst>
          </p:cNvPr>
          <p:cNvSpPr>
            <a:spLocks/>
          </p:cNvSpPr>
          <p:nvPr/>
        </p:nvSpPr>
        <p:spPr bwMode="auto">
          <a:xfrm>
            <a:off x="1600052" y="2792115"/>
            <a:ext cx="71437" cy="82550"/>
          </a:xfrm>
          <a:custGeom>
            <a:avLst/>
            <a:gdLst>
              <a:gd name="T0" fmla="*/ 2147483647 w 19"/>
              <a:gd name="T1" fmla="*/ 2147483647 h 22"/>
              <a:gd name="T2" fmla="*/ 2147483647 w 19"/>
              <a:gd name="T3" fmla="*/ 2147483647 h 22"/>
              <a:gd name="T4" fmla="*/ 2147483647 w 19"/>
              <a:gd name="T5" fmla="*/ 0 h 22"/>
              <a:gd name="T6" fmla="*/ 0 w 19"/>
              <a:gd name="T7" fmla="*/ 2147483647 h 22"/>
              <a:gd name="T8" fmla="*/ 2147483647 w 19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"/>
              <a:gd name="T16" fmla="*/ 0 h 22"/>
              <a:gd name="T17" fmla="*/ 19 w 19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" h="22">
                <a:moveTo>
                  <a:pt x="8" y="22"/>
                </a:moveTo>
                <a:lnTo>
                  <a:pt x="19" y="17"/>
                </a:lnTo>
                <a:lnTo>
                  <a:pt x="12" y="0"/>
                </a:lnTo>
                <a:lnTo>
                  <a:pt x="0" y="6"/>
                </a:lnTo>
                <a:lnTo>
                  <a:pt x="8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94" name="Freeform 105">
            <a:extLst>
              <a:ext uri="{FF2B5EF4-FFF2-40B4-BE49-F238E27FC236}">
                <a16:creationId xmlns:a16="http://schemas.microsoft.com/office/drawing/2014/main" id="{914239F7-0B2F-262D-1139-546CE6DB655D}"/>
              </a:ext>
            </a:extLst>
          </p:cNvPr>
          <p:cNvSpPr>
            <a:spLocks/>
          </p:cNvSpPr>
          <p:nvPr/>
        </p:nvSpPr>
        <p:spPr bwMode="auto">
          <a:xfrm>
            <a:off x="1663552" y="2919115"/>
            <a:ext cx="71437" cy="80963"/>
          </a:xfrm>
          <a:custGeom>
            <a:avLst/>
            <a:gdLst>
              <a:gd name="T0" fmla="*/ 2147483647 w 19"/>
              <a:gd name="T1" fmla="*/ 2147483647 h 22"/>
              <a:gd name="T2" fmla="*/ 2147483647 w 19"/>
              <a:gd name="T3" fmla="*/ 2147483647 h 22"/>
              <a:gd name="T4" fmla="*/ 2147483647 w 19"/>
              <a:gd name="T5" fmla="*/ 0 h 22"/>
              <a:gd name="T6" fmla="*/ 0 w 19"/>
              <a:gd name="T7" fmla="*/ 2147483647 h 22"/>
              <a:gd name="T8" fmla="*/ 2147483647 w 19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"/>
              <a:gd name="T16" fmla="*/ 0 h 22"/>
              <a:gd name="T17" fmla="*/ 19 w 19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" h="22">
                <a:moveTo>
                  <a:pt x="8" y="22"/>
                </a:moveTo>
                <a:lnTo>
                  <a:pt x="19" y="15"/>
                </a:lnTo>
                <a:lnTo>
                  <a:pt x="11" y="0"/>
                </a:lnTo>
                <a:lnTo>
                  <a:pt x="0" y="6"/>
                </a:lnTo>
                <a:lnTo>
                  <a:pt x="8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95" name="Freeform 106">
            <a:extLst>
              <a:ext uri="{FF2B5EF4-FFF2-40B4-BE49-F238E27FC236}">
                <a16:creationId xmlns:a16="http://schemas.microsoft.com/office/drawing/2014/main" id="{8984D9AC-09D2-BFCC-8AC1-3145954DA3C7}"/>
              </a:ext>
            </a:extLst>
          </p:cNvPr>
          <p:cNvSpPr>
            <a:spLocks/>
          </p:cNvSpPr>
          <p:nvPr/>
        </p:nvSpPr>
        <p:spPr bwMode="auto">
          <a:xfrm>
            <a:off x="1734989" y="3035003"/>
            <a:ext cx="77788" cy="82550"/>
          </a:xfrm>
          <a:custGeom>
            <a:avLst/>
            <a:gdLst>
              <a:gd name="T0" fmla="*/ 2147483647 w 21"/>
              <a:gd name="T1" fmla="*/ 2147483647 h 22"/>
              <a:gd name="T2" fmla="*/ 2147483647 w 21"/>
              <a:gd name="T3" fmla="*/ 2147483647 h 22"/>
              <a:gd name="T4" fmla="*/ 2147483647 w 21"/>
              <a:gd name="T5" fmla="*/ 0 h 22"/>
              <a:gd name="T6" fmla="*/ 0 w 21"/>
              <a:gd name="T7" fmla="*/ 2147483647 h 22"/>
              <a:gd name="T8" fmla="*/ 2147483647 w 21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2"/>
              <a:gd name="T17" fmla="*/ 21 w 21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2">
                <a:moveTo>
                  <a:pt x="11" y="22"/>
                </a:moveTo>
                <a:lnTo>
                  <a:pt x="21" y="15"/>
                </a:lnTo>
                <a:lnTo>
                  <a:pt x="11" y="0"/>
                </a:lnTo>
                <a:lnTo>
                  <a:pt x="0" y="8"/>
                </a:lnTo>
                <a:lnTo>
                  <a:pt x="11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96" name="Freeform 107">
            <a:extLst>
              <a:ext uri="{FF2B5EF4-FFF2-40B4-BE49-F238E27FC236}">
                <a16:creationId xmlns:a16="http://schemas.microsoft.com/office/drawing/2014/main" id="{1C0A7695-54CC-51AA-1F4C-E5CBC10E74A5}"/>
              </a:ext>
            </a:extLst>
          </p:cNvPr>
          <p:cNvSpPr>
            <a:spLocks/>
          </p:cNvSpPr>
          <p:nvPr/>
        </p:nvSpPr>
        <p:spPr bwMode="auto">
          <a:xfrm>
            <a:off x="1820714" y="3142953"/>
            <a:ext cx="77788" cy="82550"/>
          </a:xfrm>
          <a:custGeom>
            <a:avLst/>
            <a:gdLst>
              <a:gd name="T0" fmla="*/ 2147483647 w 21"/>
              <a:gd name="T1" fmla="*/ 2147483647 h 22"/>
              <a:gd name="T2" fmla="*/ 2147483647 w 21"/>
              <a:gd name="T3" fmla="*/ 2147483647 h 22"/>
              <a:gd name="T4" fmla="*/ 2147483647 w 21"/>
              <a:gd name="T5" fmla="*/ 0 h 22"/>
              <a:gd name="T6" fmla="*/ 0 w 21"/>
              <a:gd name="T7" fmla="*/ 2147483647 h 22"/>
              <a:gd name="T8" fmla="*/ 2147483647 w 21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2"/>
              <a:gd name="T17" fmla="*/ 21 w 21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2">
                <a:moveTo>
                  <a:pt x="12" y="22"/>
                </a:moveTo>
                <a:lnTo>
                  <a:pt x="21" y="14"/>
                </a:lnTo>
                <a:lnTo>
                  <a:pt x="9" y="0"/>
                </a:lnTo>
                <a:lnTo>
                  <a:pt x="0" y="9"/>
                </a:lnTo>
                <a:lnTo>
                  <a:pt x="12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97" name="Freeform 108">
            <a:extLst>
              <a:ext uri="{FF2B5EF4-FFF2-40B4-BE49-F238E27FC236}">
                <a16:creationId xmlns:a16="http://schemas.microsoft.com/office/drawing/2014/main" id="{D5835ABB-2E76-FB12-B71A-6039D147F303}"/>
              </a:ext>
            </a:extLst>
          </p:cNvPr>
          <p:cNvSpPr>
            <a:spLocks/>
          </p:cNvSpPr>
          <p:nvPr/>
        </p:nvSpPr>
        <p:spPr bwMode="auto">
          <a:xfrm>
            <a:off x="1917552" y="3244553"/>
            <a:ext cx="82550" cy="80962"/>
          </a:xfrm>
          <a:custGeom>
            <a:avLst/>
            <a:gdLst>
              <a:gd name="T0" fmla="*/ 2147483647 w 22"/>
              <a:gd name="T1" fmla="*/ 2147483647 h 22"/>
              <a:gd name="T2" fmla="*/ 2147483647 w 22"/>
              <a:gd name="T3" fmla="*/ 2147483647 h 22"/>
              <a:gd name="T4" fmla="*/ 2147483647 w 22"/>
              <a:gd name="T5" fmla="*/ 0 h 22"/>
              <a:gd name="T6" fmla="*/ 0 w 22"/>
              <a:gd name="T7" fmla="*/ 2147483647 h 22"/>
              <a:gd name="T8" fmla="*/ 2147483647 w 22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2"/>
              <a:gd name="T17" fmla="*/ 22 w 22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2">
                <a:moveTo>
                  <a:pt x="13" y="22"/>
                </a:moveTo>
                <a:lnTo>
                  <a:pt x="22" y="13"/>
                </a:lnTo>
                <a:lnTo>
                  <a:pt x="9" y="0"/>
                </a:lnTo>
                <a:lnTo>
                  <a:pt x="0" y="10"/>
                </a:lnTo>
                <a:lnTo>
                  <a:pt x="13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98" name="Freeform 109">
            <a:extLst>
              <a:ext uri="{FF2B5EF4-FFF2-40B4-BE49-F238E27FC236}">
                <a16:creationId xmlns:a16="http://schemas.microsoft.com/office/drawing/2014/main" id="{42C9CBC7-C528-D6B5-5867-61D96EBE2BD9}"/>
              </a:ext>
            </a:extLst>
          </p:cNvPr>
          <p:cNvSpPr>
            <a:spLocks/>
          </p:cNvSpPr>
          <p:nvPr/>
        </p:nvSpPr>
        <p:spPr bwMode="auto">
          <a:xfrm>
            <a:off x="2022327" y="3336628"/>
            <a:ext cx="82550" cy="79375"/>
          </a:xfrm>
          <a:custGeom>
            <a:avLst/>
            <a:gdLst>
              <a:gd name="T0" fmla="*/ 2147483647 w 22"/>
              <a:gd name="T1" fmla="*/ 2147483647 h 21"/>
              <a:gd name="T2" fmla="*/ 2147483647 w 22"/>
              <a:gd name="T3" fmla="*/ 2147483647 h 21"/>
              <a:gd name="T4" fmla="*/ 2147483647 w 22"/>
              <a:gd name="T5" fmla="*/ 0 h 21"/>
              <a:gd name="T6" fmla="*/ 0 w 22"/>
              <a:gd name="T7" fmla="*/ 2147483647 h 21"/>
              <a:gd name="T8" fmla="*/ 2147483647 w 22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1"/>
              <a:gd name="T17" fmla="*/ 22 w 22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1">
                <a:moveTo>
                  <a:pt x="15" y="21"/>
                </a:moveTo>
                <a:lnTo>
                  <a:pt x="22" y="10"/>
                </a:lnTo>
                <a:lnTo>
                  <a:pt x="8" y="0"/>
                </a:lnTo>
                <a:lnTo>
                  <a:pt x="0" y="10"/>
                </a:lnTo>
                <a:lnTo>
                  <a:pt x="15" y="21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99" name="Freeform 110">
            <a:extLst>
              <a:ext uri="{FF2B5EF4-FFF2-40B4-BE49-F238E27FC236}">
                <a16:creationId xmlns:a16="http://schemas.microsoft.com/office/drawing/2014/main" id="{97ACAC3C-B327-8412-0C74-15D787D13BC1}"/>
              </a:ext>
            </a:extLst>
          </p:cNvPr>
          <p:cNvSpPr>
            <a:spLocks/>
          </p:cNvSpPr>
          <p:nvPr/>
        </p:nvSpPr>
        <p:spPr bwMode="auto">
          <a:xfrm>
            <a:off x="2138214" y="3416003"/>
            <a:ext cx="80963" cy="74612"/>
          </a:xfrm>
          <a:custGeom>
            <a:avLst/>
            <a:gdLst>
              <a:gd name="T0" fmla="*/ 2147483647 w 22"/>
              <a:gd name="T1" fmla="*/ 2147483647 h 20"/>
              <a:gd name="T2" fmla="*/ 2147483647 w 22"/>
              <a:gd name="T3" fmla="*/ 2147483647 h 20"/>
              <a:gd name="T4" fmla="*/ 2147483647 w 22"/>
              <a:gd name="T5" fmla="*/ 0 h 20"/>
              <a:gd name="T6" fmla="*/ 0 w 22"/>
              <a:gd name="T7" fmla="*/ 2147483647 h 20"/>
              <a:gd name="T8" fmla="*/ 2147483647 w 22"/>
              <a:gd name="T9" fmla="*/ 2147483647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0"/>
              <a:gd name="T17" fmla="*/ 22 w 22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0">
                <a:moveTo>
                  <a:pt x="16" y="20"/>
                </a:moveTo>
                <a:lnTo>
                  <a:pt x="22" y="9"/>
                </a:lnTo>
                <a:lnTo>
                  <a:pt x="7" y="0"/>
                </a:lnTo>
                <a:lnTo>
                  <a:pt x="0" y="11"/>
                </a:lnTo>
                <a:lnTo>
                  <a:pt x="16" y="2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00" name="Line 111">
            <a:extLst>
              <a:ext uri="{FF2B5EF4-FFF2-40B4-BE49-F238E27FC236}">
                <a16:creationId xmlns:a16="http://schemas.microsoft.com/office/drawing/2014/main" id="{509704A3-1B16-D46B-E1B0-997587F86A76}"/>
              </a:ext>
            </a:extLst>
          </p:cNvPr>
          <p:cNvSpPr>
            <a:spLocks noChangeShapeType="1"/>
          </p:cNvSpPr>
          <p:nvPr/>
        </p:nvSpPr>
        <p:spPr bwMode="auto">
          <a:xfrm>
            <a:off x="2535089" y="1666578"/>
            <a:ext cx="9525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01" name="Freeform 112">
            <a:extLst>
              <a:ext uri="{FF2B5EF4-FFF2-40B4-BE49-F238E27FC236}">
                <a16:creationId xmlns:a16="http://schemas.microsoft.com/office/drawing/2014/main" id="{D8B642C3-0FCE-3233-B053-AD8543FBDE55}"/>
              </a:ext>
            </a:extLst>
          </p:cNvPr>
          <p:cNvSpPr>
            <a:spLocks/>
          </p:cNvSpPr>
          <p:nvPr/>
        </p:nvSpPr>
        <p:spPr bwMode="auto">
          <a:xfrm>
            <a:off x="2646214" y="1634828"/>
            <a:ext cx="33338" cy="22225"/>
          </a:xfrm>
          <a:custGeom>
            <a:avLst/>
            <a:gdLst>
              <a:gd name="T0" fmla="*/ 0 w 9"/>
              <a:gd name="T1" fmla="*/ 2147483647 h 6"/>
              <a:gd name="T2" fmla="*/ 2147483647 w 9"/>
              <a:gd name="T3" fmla="*/ 2147483647 h 6"/>
              <a:gd name="T4" fmla="*/ 2147483647 w 9"/>
              <a:gd name="T5" fmla="*/ 0 h 6"/>
              <a:gd name="T6" fmla="*/ 0 60000 65536"/>
              <a:gd name="T7" fmla="*/ 0 60000 65536"/>
              <a:gd name="T8" fmla="*/ 0 60000 65536"/>
              <a:gd name="T9" fmla="*/ 0 w 9"/>
              <a:gd name="T10" fmla="*/ 0 h 6"/>
              <a:gd name="T11" fmla="*/ 9 w 9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" h="6">
                <a:moveTo>
                  <a:pt x="0" y="6"/>
                </a:moveTo>
                <a:lnTo>
                  <a:pt x="2" y="2"/>
                </a:lnTo>
                <a:lnTo>
                  <a:pt x="9" y="0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02" name="Freeform 113">
            <a:extLst>
              <a:ext uri="{FF2B5EF4-FFF2-40B4-BE49-F238E27FC236}">
                <a16:creationId xmlns:a16="http://schemas.microsoft.com/office/drawing/2014/main" id="{03BDE1C9-B963-6FFC-48F3-1050F58E72B0}"/>
              </a:ext>
            </a:extLst>
          </p:cNvPr>
          <p:cNvSpPr>
            <a:spLocks/>
          </p:cNvSpPr>
          <p:nvPr/>
        </p:nvSpPr>
        <p:spPr bwMode="auto">
          <a:xfrm>
            <a:off x="2679552" y="998240"/>
            <a:ext cx="11112" cy="646113"/>
          </a:xfrm>
          <a:custGeom>
            <a:avLst/>
            <a:gdLst>
              <a:gd name="T0" fmla="*/ 0 w 3"/>
              <a:gd name="T1" fmla="*/ 0 h 173"/>
              <a:gd name="T2" fmla="*/ 0 w 3"/>
              <a:gd name="T3" fmla="*/ 2147483647 h 173"/>
              <a:gd name="T4" fmla="*/ 2147483647 w 3"/>
              <a:gd name="T5" fmla="*/ 2147483647 h 173"/>
              <a:gd name="T6" fmla="*/ 2147483647 w 3"/>
              <a:gd name="T7" fmla="*/ 0 h 173"/>
              <a:gd name="T8" fmla="*/ 0 w 3"/>
              <a:gd name="T9" fmla="*/ 0 h 1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173"/>
              <a:gd name="T17" fmla="*/ 3 w 3"/>
              <a:gd name="T18" fmla="*/ 173 h 1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173">
                <a:moveTo>
                  <a:pt x="0" y="0"/>
                </a:moveTo>
                <a:lnTo>
                  <a:pt x="0" y="173"/>
                </a:lnTo>
                <a:lnTo>
                  <a:pt x="3" y="172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03" name="Freeform 114">
            <a:extLst>
              <a:ext uri="{FF2B5EF4-FFF2-40B4-BE49-F238E27FC236}">
                <a16:creationId xmlns:a16="http://schemas.microsoft.com/office/drawing/2014/main" id="{C88D1E29-8495-B299-F8BA-44494ED91086}"/>
              </a:ext>
            </a:extLst>
          </p:cNvPr>
          <p:cNvSpPr>
            <a:spLocks/>
          </p:cNvSpPr>
          <p:nvPr/>
        </p:nvSpPr>
        <p:spPr bwMode="auto">
          <a:xfrm>
            <a:off x="2630339" y="1058565"/>
            <a:ext cx="12700" cy="588963"/>
          </a:xfrm>
          <a:custGeom>
            <a:avLst/>
            <a:gdLst>
              <a:gd name="T0" fmla="*/ 0 w 3"/>
              <a:gd name="T1" fmla="*/ 0 h 158"/>
              <a:gd name="T2" fmla="*/ 0 w 3"/>
              <a:gd name="T3" fmla="*/ 2147483647 h 158"/>
              <a:gd name="T4" fmla="*/ 2147483647 w 3"/>
              <a:gd name="T5" fmla="*/ 2147483647 h 158"/>
              <a:gd name="T6" fmla="*/ 2147483647 w 3"/>
              <a:gd name="T7" fmla="*/ 0 h 158"/>
              <a:gd name="T8" fmla="*/ 0 w 3"/>
              <a:gd name="T9" fmla="*/ 0 h 1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158"/>
              <a:gd name="T17" fmla="*/ 3 w 3"/>
              <a:gd name="T18" fmla="*/ 158 h 15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158">
                <a:moveTo>
                  <a:pt x="0" y="0"/>
                </a:moveTo>
                <a:lnTo>
                  <a:pt x="0" y="158"/>
                </a:lnTo>
                <a:lnTo>
                  <a:pt x="3" y="157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04" name="Freeform 115">
            <a:extLst>
              <a:ext uri="{FF2B5EF4-FFF2-40B4-BE49-F238E27FC236}">
                <a16:creationId xmlns:a16="http://schemas.microsoft.com/office/drawing/2014/main" id="{262A8616-D93B-23DE-111C-DE7BF5F1BC97}"/>
              </a:ext>
            </a:extLst>
          </p:cNvPr>
          <p:cNvSpPr>
            <a:spLocks/>
          </p:cNvSpPr>
          <p:nvPr/>
        </p:nvSpPr>
        <p:spPr bwMode="auto">
          <a:xfrm>
            <a:off x="2668439" y="2933403"/>
            <a:ext cx="49213" cy="26987"/>
          </a:xfrm>
          <a:custGeom>
            <a:avLst/>
            <a:gdLst>
              <a:gd name="T0" fmla="*/ 0 w 13"/>
              <a:gd name="T1" fmla="*/ 0 h 7"/>
              <a:gd name="T2" fmla="*/ 2147483647 w 13"/>
              <a:gd name="T3" fmla="*/ 2147483647 h 7"/>
              <a:gd name="T4" fmla="*/ 2147483647 w 13"/>
              <a:gd name="T5" fmla="*/ 2147483647 h 7"/>
              <a:gd name="T6" fmla="*/ 0 60000 65536"/>
              <a:gd name="T7" fmla="*/ 0 60000 65536"/>
              <a:gd name="T8" fmla="*/ 0 60000 65536"/>
              <a:gd name="T9" fmla="*/ 0 w 13"/>
              <a:gd name="T10" fmla="*/ 0 h 7"/>
              <a:gd name="T11" fmla="*/ 13 w 13"/>
              <a:gd name="T12" fmla="*/ 7 h 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" h="7">
                <a:moveTo>
                  <a:pt x="0" y="0"/>
                </a:moveTo>
                <a:lnTo>
                  <a:pt x="3" y="4"/>
                </a:lnTo>
                <a:lnTo>
                  <a:pt x="13" y="7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05" name="Freeform 116">
            <a:extLst>
              <a:ext uri="{FF2B5EF4-FFF2-40B4-BE49-F238E27FC236}">
                <a16:creationId xmlns:a16="http://schemas.microsoft.com/office/drawing/2014/main" id="{A7C405E8-6C54-E5D3-76F9-FF9EDFD1B33A}"/>
              </a:ext>
            </a:extLst>
          </p:cNvPr>
          <p:cNvSpPr>
            <a:spLocks/>
          </p:cNvSpPr>
          <p:nvPr/>
        </p:nvSpPr>
        <p:spPr bwMode="auto">
          <a:xfrm>
            <a:off x="2101702" y="3496965"/>
            <a:ext cx="114300" cy="82550"/>
          </a:xfrm>
          <a:custGeom>
            <a:avLst/>
            <a:gdLst>
              <a:gd name="T0" fmla="*/ 0 w 31"/>
              <a:gd name="T1" fmla="*/ 2147483647 h 22"/>
              <a:gd name="T2" fmla="*/ 2147483647 w 31"/>
              <a:gd name="T3" fmla="*/ 0 h 22"/>
              <a:gd name="T4" fmla="*/ 2147483647 w 31"/>
              <a:gd name="T5" fmla="*/ 2147483647 h 22"/>
              <a:gd name="T6" fmla="*/ 2147483647 w 31"/>
              <a:gd name="T7" fmla="*/ 2147483647 h 22"/>
              <a:gd name="T8" fmla="*/ 0 60000 65536"/>
              <a:gd name="T9" fmla="*/ 0 60000 65536"/>
              <a:gd name="T10" fmla="*/ 0 60000 65536"/>
              <a:gd name="T11" fmla="*/ 0 60000 65536"/>
              <a:gd name="T12" fmla="*/ 0 w 31"/>
              <a:gd name="T13" fmla="*/ 0 h 22"/>
              <a:gd name="T14" fmla="*/ 31 w 31"/>
              <a:gd name="T15" fmla="*/ 22 h 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" h="22">
                <a:moveTo>
                  <a:pt x="0" y="5"/>
                </a:moveTo>
                <a:lnTo>
                  <a:pt x="3" y="0"/>
                </a:lnTo>
                <a:lnTo>
                  <a:pt x="31" y="16"/>
                </a:lnTo>
                <a:lnTo>
                  <a:pt x="29" y="22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06" name="Line 117">
            <a:extLst>
              <a:ext uri="{FF2B5EF4-FFF2-40B4-BE49-F238E27FC236}">
                <a16:creationId xmlns:a16="http://schemas.microsoft.com/office/drawing/2014/main" id="{E62B9627-EA5A-031A-A90E-F9ED0E86FF9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27102" y="3493790"/>
            <a:ext cx="6350" cy="1270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07" name="Line 118">
            <a:extLst>
              <a:ext uri="{FF2B5EF4-FFF2-40B4-BE49-F238E27FC236}">
                <a16:creationId xmlns:a16="http://schemas.microsoft.com/office/drawing/2014/main" id="{148208E5-21B4-A93B-08AB-F2EAE64F44C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06477" y="3538240"/>
            <a:ext cx="3175" cy="1270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08" name="Freeform 119">
            <a:extLst>
              <a:ext uri="{FF2B5EF4-FFF2-40B4-BE49-F238E27FC236}">
                <a16:creationId xmlns:a16="http://schemas.microsoft.com/office/drawing/2014/main" id="{CADA6C77-EF60-08E4-B1E3-6C761BB2389C}"/>
              </a:ext>
            </a:extLst>
          </p:cNvPr>
          <p:cNvSpPr>
            <a:spLocks/>
          </p:cNvSpPr>
          <p:nvPr/>
        </p:nvSpPr>
        <p:spPr bwMode="auto">
          <a:xfrm>
            <a:off x="2123927" y="3506490"/>
            <a:ext cx="82550" cy="58738"/>
          </a:xfrm>
          <a:custGeom>
            <a:avLst/>
            <a:gdLst>
              <a:gd name="T0" fmla="*/ 2147483647 w 22"/>
              <a:gd name="T1" fmla="*/ 0 h 16"/>
              <a:gd name="T2" fmla="*/ 0 w 22"/>
              <a:gd name="T3" fmla="*/ 2147483647 h 16"/>
              <a:gd name="T4" fmla="*/ 2147483647 w 22"/>
              <a:gd name="T5" fmla="*/ 2147483647 h 16"/>
              <a:gd name="T6" fmla="*/ 2147483647 w 22"/>
              <a:gd name="T7" fmla="*/ 2147483647 h 16"/>
              <a:gd name="T8" fmla="*/ 0 60000 65536"/>
              <a:gd name="T9" fmla="*/ 0 60000 65536"/>
              <a:gd name="T10" fmla="*/ 0 60000 65536"/>
              <a:gd name="T11" fmla="*/ 0 60000 65536"/>
              <a:gd name="T12" fmla="*/ 0 w 22"/>
              <a:gd name="T13" fmla="*/ 0 h 16"/>
              <a:gd name="T14" fmla="*/ 22 w 22"/>
              <a:gd name="T15" fmla="*/ 16 h 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" h="16">
                <a:moveTo>
                  <a:pt x="1" y="0"/>
                </a:moveTo>
                <a:lnTo>
                  <a:pt x="0" y="4"/>
                </a:lnTo>
                <a:lnTo>
                  <a:pt x="20" y="16"/>
                </a:lnTo>
                <a:lnTo>
                  <a:pt x="22" y="12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09" name="Freeform 120">
            <a:extLst>
              <a:ext uri="{FF2B5EF4-FFF2-40B4-BE49-F238E27FC236}">
                <a16:creationId xmlns:a16="http://schemas.microsoft.com/office/drawing/2014/main" id="{31B53237-6B34-5F97-B0D5-B66CA2D7B8F0}"/>
              </a:ext>
            </a:extLst>
          </p:cNvPr>
          <p:cNvSpPr>
            <a:spLocks/>
          </p:cNvSpPr>
          <p:nvPr/>
        </p:nvSpPr>
        <p:spPr bwMode="auto">
          <a:xfrm>
            <a:off x="1327002" y="2292053"/>
            <a:ext cx="88900" cy="1728787"/>
          </a:xfrm>
          <a:custGeom>
            <a:avLst/>
            <a:gdLst>
              <a:gd name="T0" fmla="*/ 2147483647 w 24"/>
              <a:gd name="T1" fmla="*/ 0 h 463"/>
              <a:gd name="T2" fmla="*/ 2147483647 w 24"/>
              <a:gd name="T3" fmla="*/ 0 h 463"/>
              <a:gd name="T4" fmla="*/ 0 w 24"/>
              <a:gd name="T5" fmla="*/ 2147483647 h 463"/>
              <a:gd name="T6" fmla="*/ 0 w 24"/>
              <a:gd name="T7" fmla="*/ 2147483647 h 463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463"/>
              <a:gd name="T14" fmla="*/ 24 w 24"/>
              <a:gd name="T15" fmla="*/ 463 h 4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463">
                <a:moveTo>
                  <a:pt x="24" y="0"/>
                </a:moveTo>
                <a:lnTo>
                  <a:pt x="13" y="0"/>
                </a:lnTo>
                <a:lnTo>
                  <a:pt x="0" y="13"/>
                </a:lnTo>
                <a:lnTo>
                  <a:pt x="0" y="463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10" name="Line 121">
            <a:extLst>
              <a:ext uri="{FF2B5EF4-FFF2-40B4-BE49-F238E27FC236}">
                <a16:creationId xmlns:a16="http://schemas.microsoft.com/office/drawing/2014/main" id="{F80F070B-B96A-1BC1-31AA-5A6978F88BFB}"/>
              </a:ext>
            </a:extLst>
          </p:cNvPr>
          <p:cNvSpPr>
            <a:spLocks noChangeShapeType="1"/>
          </p:cNvSpPr>
          <p:nvPr/>
        </p:nvSpPr>
        <p:spPr bwMode="auto">
          <a:xfrm>
            <a:off x="2174727" y="3576340"/>
            <a:ext cx="1587" cy="44450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11" name="Freeform 122">
            <a:extLst>
              <a:ext uri="{FF2B5EF4-FFF2-40B4-BE49-F238E27FC236}">
                <a16:creationId xmlns:a16="http://schemas.microsoft.com/office/drawing/2014/main" id="{CEDB26A8-B0B3-E87F-09E2-A2AC86AA122D}"/>
              </a:ext>
            </a:extLst>
          </p:cNvPr>
          <p:cNvSpPr>
            <a:spLocks/>
          </p:cNvSpPr>
          <p:nvPr/>
        </p:nvSpPr>
        <p:spPr bwMode="auto">
          <a:xfrm>
            <a:off x="1677839" y="3090565"/>
            <a:ext cx="82550" cy="109538"/>
          </a:xfrm>
          <a:custGeom>
            <a:avLst/>
            <a:gdLst>
              <a:gd name="T0" fmla="*/ 0 w 22"/>
              <a:gd name="T1" fmla="*/ 2147483647 h 29"/>
              <a:gd name="T2" fmla="*/ 2147483647 w 22"/>
              <a:gd name="T3" fmla="*/ 0 h 29"/>
              <a:gd name="T4" fmla="*/ 2147483647 w 22"/>
              <a:gd name="T5" fmla="*/ 2147483647 h 29"/>
              <a:gd name="T6" fmla="*/ 2147483647 w 22"/>
              <a:gd name="T7" fmla="*/ 2147483647 h 29"/>
              <a:gd name="T8" fmla="*/ 0 60000 65536"/>
              <a:gd name="T9" fmla="*/ 0 60000 65536"/>
              <a:gd name="T10" fmla="*/ 0 60000 65536"/>
              <a:gd name="T11" fmla="*/ 0 60000 65536"/>
              <a:gd name="T12" fmla="*/ 0 w 22"/>
              <a:gd name="T13" fmla="*/ 0 h 29"/>
              <a:gd name="T14" fmla="*/ 22 w 22"/>
              <a:gd name="T15" fmla="*/ 29 h 2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" h="29">
                <a:moveTo>
                  <a:pt x="0" y="3"/>
                </a:moveTo>
                <a:lnTo>
                  <a:pt x="5" y="0"/>
                </a:lnTo>
                <a:lnTo>
                  <a:pt x="22" y="24"/>
                </a:lnTo>
                <a:lnTo>
                  <a:pt x="18" y="29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12" name="Line 123">
            <a:extLst>
              <a:ext uri="{FF2B5EF4-FFF2-40B4-BE49-F238E27FC236}">
                <a16:creationId xmlns:a16="http://schemas.microsoft.com/office/drawing/2014/main" id="{87A7A727-24A0-97D9-FBAE-D08C5201B86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08002" y="3098503"/>
            <a:ext cx="7937" cy="63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13" name="Line 124">
            <a:extLst>
              <a:ext uri="{FF2B5EF4-FFF2-40B4-BE49-F238E27FC236}">
                <a16:creationId xmlns:a16="http://schemas.microsoft.com/office/drawing/2014/main" id="{C2FAC224-0DA8-E9AF-33F0-FFF19AAC1FE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54039" y="3158828"/>
            <a:ext cx="6350" cy="63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14" name="Freeform 125">
            <a:extLst>
              <a:ext uri="{FF2B5EF4-FFF2-40B4-BE49-F238E27FC236}">
                <a16:creationId xmlns:a16="http://schemas.microsoft.com/office/drawing/2014/main" id="{A844D537-8722-75B7-C03B-AE3525D6FC71}"/>
              </a:ext>
            </a:extLst>
          </p:cNvPr>
          <p:cNvSpPr>
            <a:spLocks/>
          </p:cNvSpPr>
          <p:nvPr/>
        </p:nvSpPr>
        <p:spPr bwMode="auto">
          <a:xfrm>
            <a:off x="1696889" y="3104853"/>
            <a:ext cx="57150" cy="71437"/>
          </a:xfrm>
          <a:custGeom>
            <a:avLst/>
            <a:gdLst>
              <a:gd name="T0" fmla="*/ 2147483647 w 15"/>
              <a:gd name="T1" fmla="*/ 0 h 19"/>
              <a:gd name="T2" fmla="*/ 0 w 15"/>
              <a:gd name="T3" fmla="*/ 2147483647 h 19"/>
              <a:gd name="T4" fmla="*/ 2147483647 w 15"/>
              <a:gd name="T5" fmla="*/ 2147483647 h 19"/>
              <a:gd name="T6" fmla="*/ 2147483647 w 15"/>
              <a:gd name="T7" fmla="*/ 2147483647 h 19"/>
              <a:gd name="T8" fmla="*/ 0 60000 65536"/>
              <a:gd name="T9" fmla="*/ 0 60000 65536"/>
              <a:gd name="T10" fmla="*/ 0 60000 65536"/>
              <a:gd name="T11" fmla="*/ 0 60000 65536"/>
              <a:gd name="T12" fmla="*/ 0 w 15"/>
              <a:gd name="T13" fmla="*/ 0 h 19"/>
              <a:gd name="T14" fmla="*/ 15 w 15"/>
              <a:gd name="T15" fmla="*/ 19 h 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" h="19">
                <a:moveTo>
                  <a:pt x="3" y="0"/>
                </a:moveTo>
                <a:lnTo>
                  <a:pt x="0" y="2"/>
                </a:lnTo>
                <a:lnTo>
                  <a:pt x="12" y="19"/>
                </a:lnTo>
                <a:lnTo>
                  <a:pt x="15" y="17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15" name="Line 126">
            <a:extLst>
              <a:ext uri="{FF2B5EF4-FFF2-40B4-BE49-F238E27FC236}">
                <a16:creationId xmlns:a16="http://schemas.microsoft.com/office/drawing/2014/main" id="{7DEB7DB6-1C3A-8D03-2A5D-087F78BD7EE9}"/>
              </a:ext>
            </a:extLst>
          </p:cNvPr>
          <p:cNvSpPr>
            <a:spLocks noChangeShapeType="1"/>
          </p:cNvSpPr>
          <p:nvPr/>
        </p:nvSpPr>
        <p:spPr bwMode="auto">
          <a:xfrm>
            <a:off x="1693714" y="3154065"/>
            <a:ext cx="0" cy="8667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16" name="Line 127">
            <a:extLst>
              <a:ext uri="{FF2B5EF4-FFF2-40B4-BE49-F238E27FC236}">
                <a16:creationId xmlns:a16="http://schemas.microsoft.com/office/drawing/2014/main" id="{1A054A11-A59E-7763-290D-792F8D02CBB5}"/>
              </a:ext>
            </a:extLst>
          </p:cNvPr>
          <p:cNvSpPr>
            <a:spLocks noChangeShapeType="1"/>
          </p:cNvSpPr>
          <p:nvPr/>
        </p:nvSpPr>
        <p:spPr bwMode="auto">
          <a:xfrm>
            <a:off x="1715939" y="3181053"/>
            <a:ext cx="1588" cy="83978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17" name="Line 128">
            <a:extLst>
              <a:ext uri="{FF2B5EF4-FFF2-40B4-BE49-F238E27FC236}">
                <a16:creationId xmlns:a16="http://schemas.microsoft.com/office/drawing/2014/main" id="{21B0D6B8-4F6F-43D6-78FF-1F9239B7761C}"/>
              </a:ext>
            </a:extLst>
          </p:cNvPr>
          <p:cNvSpPr>
            <a:spLocks noChangeShapeType="1"/>
          </p:cNvSpPr>
          <p:nvPr/>
        </p:nvSpPr>
        <p:spPr bwMode="auto">
          <a:xfrm>
            <a:off x="2149327" y="3560465"/>
            <a:ext cx="1587" cy="4603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18" name="Line 131">
            <a:extLst>
              <a:ext uri="{FF2B5EF4-FFF2-40B4-BE49-F238E27FC236}">
                <a16:creationId xmlns:a16="http://schemas.microsoft.com/office/drawing/2014/main" id="{52C00DAC-37CD-7F6D-D014-D3F743978E8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43039" y="1364953"/>
            <a:ext cx="14288" cy="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19" name="Freeform 132">
            <a:extLst>
              <a:ext uri="{FF2B5EF4-FFF2-40B4-BE49-F238E27FC236}">
                <a16:creationId xmlns:a16="http://schemas.microsoft.com/office/drawing/2014/main" id="{00905F22-B389-722F-CC74-A73C5BDF03FB}"/>
              </a:ext>
            </a:extLst>
          </p:cNvPr>
          <p:cNvSpPr>
            <a:spLocks/>
          </p:cNvSpPr>
          <p:nvPr/>
        </p:nvSpPr>
        <p:spPr bwMode="auto">
          <a:xfrm>
            <a:off x="2657327" y="1277640"/>
            <a:ext cx="11112" cy="87313"/>
          </a:xfrm>
          <a:custGeom>
            <a:avLst/>
            <a:gdLst>
              <a:gd name="T0" fmla="*/ 0 w 3"/>
              <a:gd name="T1" fmla="*/ 2147483647 h 23"/>
              <a:gd name="T2" fmla="*/ 2147483647 w 3"/>
              <a:gd name="T3" fmla="*/ 0 h 23"/>
              <a:gd name="T4" fmla="*/ 2147483647 w 3"/>
              <a:gd name="T5" fmla="*/ 2147483647 h 23"/>
              <a:gd name="T6" fmla="*/ 0 w 3"/>
              <a:gd name="T7" fmla="*/ 2147483647 h 23"/>
              <a:gd name="T8" fmla="*/ 0 60000 65536"/>
              <a:gd name="T9" fmla="*/ 0 60000 65536"/>
              <a:gd name="T10" fmla="*/ 0 60000 65536"/>
              <a:gd name="T11" fmla="*/ 0 60000 65536"/>
              <a:gd name="T12" fmla="*/ 0 w 3"/>
              <a:gd name="T13" fmla="*/ 0 h 23"/>
              <a:gd name="T14" fmla="*/ 3 w 3"/>
              <a:gd name="T15" fmla="*/ 23 h 2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" h="23">
                <a:moveTo>
                  <a:pt x="0" y="1"/>
                </a:moveTo>
                <a:lnTo>
                  <a:pt x="3" y="0"/>
                </a:lnTo>
                <a:lnTo>
                  <a:pt x="3" y="23"/>
                </a:lnTo>
                <a:lnTo>
                  <a:pt x="0" y="22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20" name="Rectangle 133">
            <a:extLst>
              <a:ext uri="{FF2B5EF4-FFF2-40B4-BE49-F238E27FC236}">
                <a16:creationId xmlns:a16="http://schemas.microsoft.com/office/drawing/2014/main" id="{A77128B8-D866-F390-45E2-FF62C7CF03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7327" y="1263353"/>
            <a:ext cx="22225" cy="119062"/>
          </a:xfrm>
          <a:prstGeom prst="rect">
            <a:avLst/>
          </a:prstGeom>
          <a:noFill/>
          <a:ln w="0">
            <a:solidFill>
              <a:srgbClr val="24272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/>
          </a:p>
        </p:txBody>
      </p:sp>
      <p:sp>
        <p:nvSpPr>
          <p:cNvPr id="121" name="Rectangle 134">
            <a:extLst>
              <a:ext uri="{FF2B5EF4-FFF2-40B4-BE49-F238E27FC236}">
                <a16:creationId xmlns:a16="http://schemas.microsoft.com/office/drawing/2014/main" id="{713CE5E7-DC00-9E9E-4C92-C59C368864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0164" y="4025603"/>
            <a:ext cx="1778000" cy="66675"/>
          </a:xfrm>
          <a:prstGeom prst="rect">
            <a:avLst/>
          </a:prstGeom>
          <a:noFill/>
          <a:ln w="0">
            <a:solidFill>
              <a:srgbClr val="24272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/>
          </a:p>
        </p:txBody>
      </p:sp>
      <p:sp>
        <p:nvSpPr>
          <p:cNvPr id="122" name="Freeform 135">
            <a:extLst>
              <a:ext uri="{FF2B5EF4-FFF2-40B4-BE49-F238E27FC236}">
                <a16:creationId xmlns:a16="http://schemas.microsoft.com/office/drawing/2014/main" id="{C0BDBC05-3A10-DFC2-9BDF-9CC159B47AAA}"/>
              </a:ext>
            </a:extLst>
          </p:cNvPr>
          <p:cNvSpPr>
            <a:spLocks/>
          </p:cNvSpPr>
          <p:nvPr/>
        </p:nvSpPr>
        <p:spPr bwMode="auto">
          <a:xfrm>
            <a:off x="2717652" y="2944515"/>
            <a:ext cx="22225" cy="803275"/>
          </a:xfrm>
          <a:custGeom>
            <a:avLst/>
            <a:gdLst>
              <a:gd name="T0" fmla="*/ 0 w 6"/>
              <a:gd name="T1" fmla="*/ 0 h 215"/>
              <a:gd name="T2" fmla="*/ 2147483647 w 6"/>
              <a:gd name="T3" fmla="*/ 2147483647 h 215"/>
              <a:gd name="T4" fmla="*/ 2147483647 w 6"/>
              <a:gd name="T5" fmla="*/ 2147483647 h 215"/>
              <a:gd name="T6" fmla="*/ 0 w 6"/>
              <a:gd name="T7" fmla="*/ 2147483647 h 215"/>
              <a:gd name="T8" fmla="*/ 0 w 6"/>
              <a:gd name="T9" fmla="*/ 0 h 2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215"/>
              <a:gd name="T17" fmla="*/ 6 w 6"/>
              <a:gd name="T18" fmla="*/ 215 h 2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215">
                <a:moveTo>
                  <a:pt x="0" y="0"/>
                </a:moveTo>
                <a:lnTo>
                  <a:pt x="6" y="2"/>
                </a:lnTo>
                <a:lnTo>
                  <a:pt x="6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23" name="Freeform 136">
            <a:extLst>
              <a:ext uri="{FF2B5EF4-FFF2-40B4-BE49-F238E27FC236}">
                <a16:creationId xmlns:a16="http://schemas.microsoft.com/office/drawing/2014/main" id="{6366DE0E-6F34-7BBD-89D5-1C87757932A0}"/>
              </a:ext>
            </a:extLst>
          </p:cNvPr>
          <p:cNvSpPr>
            <a:spLocks/>
          </p:cNvSpPr>
          <p:nvPr/>
        </p:nvSpPr>
        <p:spPr bwMode="auto">
          <a:xfrm>
            <a:off x="2630339" y="2933403"/>
            <a:ext cx="38100" cy="758825"/>
          </a:xfrm>
          <a:custGeom>
            <a:avLst/>
            <a:gdLst>
              <a:gd name="T0" fmla="*/ 0 w 10"/>
              <a:gd name="T1" fmla="*/ 0 h 203"/>
              <a:gd name="T2" fmla="*/ 2147483647 w 10"/>
              <a:gd name="T3" fmla="*/ 2147483647 h 203"/>
              <a:gd name="T4" fmla="*/ 2147483647 w 10"/>
              <a:gd name="T5" fmla="*/ 2147483647 h 203"/>
              <a:gd name="T6" fmla="*/ 0 w 10"/>
              <a:gd name="T7" fmla="*/ 2147483647 h 203"/>
              <a:gd name="T8" fmla="*/ 0 w 10"/>
              <a:gd name="T9" fmla="*/ 0 h 20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"/>
              <a:gd name="T16" fmla="*/ 0 h 203"/>
              <a:gd name="T17" fmla="*/ 10 w 10"/>
              <a:gd name="T18" fmla="*/ 203 h 20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" h="203">
                <a:moveTo>
                  <a:pt x="0" y="0"/>
                </a:moveTo>
                <a:lnTo>
                  <a:pt x="10" y="3"/>
                </a:lnTo>
                <a:lnTo>
                  <a:pt x="10" y="203"/>
                </a:lnTo>
                <a:lnTo>
                  <a:pt x="0" y="201"/>
                </a:lnTo>
                <a:lnTo>
                  <a:pt x="0" y="0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24" name="Freeform 137">
            <a:extLst>
              <a:ext uri="{FF2B5EF4-FFF2-40B4-BE49-F238E27FC236}">
                <a16:creationId xmlns:a16="http://schemas.microsoft.com/office/drawing/2014/main" id="{E802568E-D1A3-4B51-9D8B-A1A202965278}"/>
              </a:ext>
            </a:extLst>
          </p:cNvPr>
          <p:cNvSpPr>
            <a:spLocks/>
          </p:cNvSpPr>
          <p:nvPr/>
        </p:nvSpPr>
        <p:spPr bwMode="auto">
          <a:xfrm>
            <a:off x="2477939" y="3665240"/>
            <a:ext cx="119063" cy="49213"/>
          </a:xfrm>
          <a:custGeom>
            <a:avLst/>
            <a:gdLst>
              <a:gd name="T0" fmla="*/ 0 w 32"/>
              <a:gd name="T1" fmla="*/ 2147483647 h 13"/>
              <a:gd name="T2" fmla="*/ 2147483647 w 32"/>
              <a:gd name="T3" fmla="*/ 0 h 13"/>
              <a:gd name="T4" fmla="*/ 2147483647 w 32"/>
              <a:gd name="T5" fmla="*/ 2147483647 h 13"/>
              <a:gd name="T6" fmla="*/ 2147483647 w 32"/>
              <a:gd name="T7" fmla="*/ 2147483647 h 13"/>
              <a:gd name="T8" fmla="*/ 0 60000 65536"/>
              <a:gd name="T9" fmla="*/ 0 60000 65536"/>
              <a:gd name="T10" fmla="*/ 0 60000 65536"/>
              <a:gd name="T11" fmla="*/ 0 60000 65536"/>
              <a:gd name="T12" fmla="*/ 0 w 32"/>
              <a:gd name="T13" fmla="*/ 0 h 13"/>
              <a:gd name="T14" fmla="*/ 32 w 32"/>
              <a:gd name="T15" fmla="*/ 13 h 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" h="13">
                <a:moveTo>
                  <a:pt x="0" y="6"/>
                </a:moveTo>
                <a:lnTo>
                  <a:pt x="1" y="0"/>
                </a:lnTo>
                <a:lnTo>
                  <a:pt x="32" y="7"/>
                </a:lnTo>
                <a:lnTo>
                  <a:pt x="31" y="13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25" name="Line 138">
            <a:extLst>
              <a:ext uri="{FF2B5EF4-FFF2-40B4-BE49-F238E27FC236}">
                <a16:creationId xmlns:a16="http://schemas.microsoft.com/office/drawing/2014/main" id="{421C28AD-9230-B23F-7517-AE835BA80FC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96989" y="3655715"/>
            <a:ext cx="3175" cy="1428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26" name="Line 139">
            <a:extLst>
              <a:ext uri="{FF2B5EF4-FFF2-40B4-BE49-F238E27FC236}">
                <a16:creationId xmlns:a16="http://schemas.microsoft.com/office/drawing/2014/main" id="{7D0BDF2C-72A9-CEA7-3648-32BA1A8B67F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85889" y="3677940"/>
            <a:ext cx="4763" cy="1428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27" name="Freeform 140">
            <a:extLst>
              <a:ext uri="{FF2B5EF4-FFF2-40B4-BE49-F238E27FC236}">
                <a16:creationId xmlns:a16="http://schemas.microsoft.com/office/drawing/2014/main" id="{BE406FBE-89FB-C855-DBCE-422DFA4675EE}"/>
              </a:ext>
            </a:extLst>
          </p:cNvPr>
          <p:cNvSpPr>
            <a:spLocks/>
          </p:cNvSpPr>
          <p:nvPr/>
        </p:nvSpPr>
        <p:spPr bwMode="auto">
          <a:xfrm>
            <a:off x="2493814" y="3670003"/>
            <a:ext cx="92075" cy="33337"/>
          </a:xfrm>
          <a:custGeom>
            <a:avLst/>
            <a:gdLst>
              <a:gd name="T0" fmla="*/ 2147483647 w 25"/>
              <a:gd name="T1" fmla="*/ 0 h 9"/>
              <a:gd name="T2" fmla="*/ 0 w 25"/>
              <a:gd name="T3" fmla="*/ 2147483647 h 9"/>
              <a:gd name="T4" fmla="*/ 2147483647 w 25"/>
              <a:gd name="T5" fmla="*/ 2147483647 h 9"/>
              <a:gd name="T6" fmla="*/ 2147483647 w 25"/>
              <a:gd name="T7" fmla="*/ 2147483647 h 9"/>
              <a:gd name="T8" fmla="*/ 0 60000 65536"/>
              <a:gd name="T9" fmla="*/ 0 60000 65536"/>
              <a:gd name="T10" fmla="*/ 0 60000 65536"/>
              <a:gd name="T11" fmla="*/ 0 60000 65536"/>
              <a:gd name="T12" fmla="*/ 0 w 25"/>
              <a:gd name="T13" fmla="*/ 0 h 9"/>
              <a:gd name="T14" fmla="*/ 25 w 25"/>
              <a:gd name="T15" fmla="*/ 9 h 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" h="9">
                <a:moveTo>
                  <a:pt x="1" y="0"/>
                </a:moveTo>
                <a:lnTo>
                  <a:pt x="0" y="3"/>
                </a:lnTo>
                <a:lnTo>
                  <a:pt x="25" y="9"/>
                </a:lnTo>
                <a:lnTo>
                  <a:pt x="25" y="6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28" name="Line 141">
            <a:extLst>
              <a:ext uri="{FF2B5EF4-FFF2-40B4-BE49-F238E27FC236}">
                <a16:creationId xmlns:a16="http://schemas.microsoft.com/office/drawing/2014/main" id="{6C03E8C6-A9D8-893B-2066-BDAADEA109B5}"/>
              </a:ext>
            </a:extLst>
          </p:cNvPr>
          <p:cNvSpPr>
            <a:spLocks noChangeShapeType="1"/>
          </p:cNvSpPr>
          <p:nvPr/>
        </p:nvSpPr>
        <p:spPr bwMode="auto">
          <a:xfrm>
            <a:off x="2519214" y="3711278"/>
            <a:ext cx="1588" cy="309562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29" name="Line 142">
            <a:extLst>
              <a:ext uri="{FF2B5EF4-FFF2-40B4-BE49-F238E27FC236}">
                <a16:creationId xmlns:a16="http://schemas.microsoft.com/office/drawing/2014/main" id="{327BD829-DBD0-F4BC-1A00-58F15F569B72}"/>
              </a:ext>
            </a:extLst>
          </p:cNvPr>
          <p:cNvSpPr>
            <a:spLocks noChangeShapeType="1"/>
          </p:cNvSpPr>
          <p:nvPr/>
        </p:nvSpPr>
        <p:spPr bwMode="auto">
          <a:xfrm>
            <a:off x="2544614" y="3714453"/>
            <a:ext cx="1588" cy="3111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30" name="Rectangle 143">
            <a:extLst>
              <a:ext uri="{FF2B5EF4-FFF2-40B4-BE49-F238E27FC236}">
                <a16:creationId xmlns:a16="http://schemas.microsoft.com/office/drawing/2014/main" id="{7817BD55-A65E-A731-53AF-A47C9F2286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7989" y="3019128"/>
            <a:ext cx="25400" cy="1006475"/>
          </a:xfrm>
          <a:prstGeom prst="rect">
            <a:avLst/>
          </a:prstGeom>
          <a:noFill/>
          <a:ln w="0">
            <a:solidFill>
              <a:srgbClr val="24272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/>
          </a:p>
        </p:txBody>
      </p:sp>
      <p:sp>
        <p:nvSpPr>
          <p:cNvPr id="131" name="Freeform 144">
            <a:extLst>
              <a:ext uri="{FF2B5EF4-FFF2-40B4-BE49-F238E27FC236}">
                <a16:creationId xmlns:a16="http://schemas.microsoft.com/office/drawing/2014/main" id="{E7B78977-D21E-9439-3806-5B89CC18D285}"/>
              </a:ext>
            </a:extLst>
          </p:cNvPr>
          <p:cNvSpPr>
            <a:spLocks/>
          </p:cNvSpPr>
          <p:nvPr/>
        </p:nvSpPr>
        <p:spPr bwMode="auto">
          <a:xfrm>
            <a:off x="2739877" y="2955628"/>
            <a:ext cx="138112" cy="66675"/>
          </a:xfrm>
          <a:custGeom>
            <a:avLst/>
            <a:gdLst>
              <a:gd name="T0" fmla="*/ 0 w 37"/>
              <a:gd name="T1" fmla="*/ 0 h 18"/>
              <a:gd name="T2" fmla="*/ 2147483647 w 37"/>
              <a:gd name="T3" fmla="*/ 2147483647 h 18"/>
              <a:gd name="T4" fmla="*/ 2147483647 w 37"/>
              <a:gd name="T5" fmla="*/ 2147483647 h 18"/>
              <a:gd name="T6" fmla="*/ 2147483647 w 37"/>
              <a:gd name="T7" fmla="*/ 2147483647 h 18"/>
              <a:gd name="T8" fmla="*/ 2147483647 w 37"/>
              <a:gd name="T9" fmla="*/ 2147483647 h 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18"/>
              <a:gd name="T17" fmla="*/ 37 w 37"/>
              <a:gd name="T18" fmla="*/ 18 h 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18">
                <a:moveTo>
                  <a:pt x="0" y="0"/>
                </a:moveTo>
                <a:lnTo>
                  <a:pt x="11" y="2"/>
                </a:lnTo>
                <a:lnTo>
                  <a:pt x="22" y="3"/>
                </a:lnTo>
                <a:lnTo>
                  <a:pt x="25" y="3"/>
                </a:lnTo>
                <a:lnTo>
                  <a:pt x="37" y="18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32" name="Freeform 145">
            <a:extLst>
              <a:ext uri="{FF2B5EF4-FFF2-40B4-BE49-F238E27FC236}">
                <a16:creationId xmlns:a16="http://schemas.microsoft.com/office/drawing/2014/main" id="{8524B0F7-E9FB-AF9A-C20D-1DB74BEA064E}"/>
              </a:ext>
            </a:extLst>
          </p:cNvPr>
          <p:cNvSpPr>
            <a:spLocks/>
          </p:cNvSpPr>
          <p:nvPr/>
        </p:nvSpPr>
        <p:spPr bwMode="auto">
          <a:xfrm>
            <a:off x="2447777" y="1618953"/>
            <a:ext cx="82550" cy="74612"/>
          </a:xfrm>
          <a:custGeom>
            <a:avLst/>
            <a:gdLst>
              <a:gd name="T0" fmla="*/ 2147483647 w 22"/>
              <a:gd name="T1" fmla="*/ 0 h 20"/>
              <a:gd name="T2" fmla="*/ 2147483647 w 22"/>
              <a:gd name="T3" fmla="*/ 2147483647 h 20"/>
              <a:gd name="T4" fmla="*/ 2147483647 w 22"/>
              <a:gd name="T5" fmla="*/ 2147483647 h 20"/>
              <a:gd name="T6" fmla="*/ 0 w 22"/>
              <a:gd name="T7" fmla="*/ 2147483647 h 20"/>
              <a:gd name="T8" fmla="*/ 2147483647 w 22"/>
              <a:gd name="T9" fmla="*/ 0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0"/>
              <a:gd name="T17" fmla="*/ 22 w 22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0">
                <a:moveTo>
                  <a:pt x="16" y="0"/>
                </a:moveTo>
                <a:lnTo>
                  <a:pt x="22" y="11"/>
                </a:lnTo>
                <a:lnTo>
                  <a:pt x="6" y="20"/>
                </a:lnTo>
                <a:lnTo>
                  <a:pt x="0" y="9"/>
                </a:lnTo>
                <a:lnTo>
                  <a:pt x="16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33" name="Freeform 146">
            <a:extLst>
              <a:ext uri="{FF2B5EF4-FFF2-40B4-BE49-F238E27FC236}">
                <a16:creationId xmlns:a16="http://schemas.microsoft.com/office/drawing/2014/main" id="{496540C7-C751-39CA-872D-A8F3AAD00AF3}"/>
              </a:ext>
            </a:extLst>
          </p:cNvPr>
          <p:cNvSpPr>
            <a:spLocks/>
          </p:cNvSpPr>
          <p:nvPr/>
        </p:nvSpPr>
        <p:spPr bwMode="auto">
          <a:xfrm>
            <a:off x="2392214" y="1652290"/>
            <a:ext cx="82550" cy="77788"/>
          </a:xfrm>
          <a:custGeom>
            <a:avLst/>
            <a:gdLst>
              <a:gd name="T0" fmla="*/ 2147483647 w 22"/>
              <a:gd name="T1" fmla="*/ 0 h 21"/>
              <a:gd name="T2" fmla="*/ 2147483647 w 22"/>
              <a:gd name="T3" fmla="*/ 2147483647 h 21"/>
              <a:gd name="T4" fmla="*/ 2147483647 w 22"/>
              <a:gd name="T5" fmla="*/ 2147483647 h 21"/>
              <a:gd name="T6" fmla="*/ 0 w 22"/>
              <a:gd name="T7" fmla="*/ 2147483647 h 21"/>
              <a:gd name="T8" fmla="*/ 2147483647 w 22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1"/>
              <a:gd name="T17" fmla="*/ 22 w 22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1">
                <a:moveTo>
                  <a:pt x="15" y="0"/>
                </a:moveTo>
                <a:lnTo>
                  <a:pt x="22" y="11"/>
                </a:lnTo>
                <a:lnTo>
                  <a:pt x="8" y="21"/>
                </a:lnTo>
                <a:lnTo>
                  <a:pt x="0" y="11"/>
                </a:lnTo>
                <a:lnTo>
                  <a:pt x="15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34" name="Freeform 147">
            <a:extLst>
              <a:ext uri="{FF2B5EF4-FFF2-40B4-BE49-F238E27FC236}">
                <a16:creationId xmlns:a16="http://schemas.microsoft.com/office/drawing/2014/main" id="{1E5033F2-8F7B-E9F7-4922-588077F32803}"/>
              </a:ext>
            </a:extLst>
          </p:cNvPr>
          <p:cNvSpPr>
            <a:spLocks/>
          </p:cNvSpPr>
          <p:nvPr/>
        </p:nvSpPr>
        <p:spPr bwMode="auto">
          <a:xfrm>
            <a:off x="2339827" y="1696740"/>
            <a:ext cx="80962" cy="79375"/>
          </a:xfrm>
          <a:custGeom>
            <a:avLst/>
            <a:gdLst>
              <a:gd name="T0" fmla="*/ 2147483647 w 22"/>
              <a:gd name="T1" fmla="*/ 0 h 21"/>
              <a:gd name="T2" fmla="*/ 2147483647 w 22"/>
              <a:gd name="T3" fmla="*/ 2147483647 h 21"/>
              <a:gd name="T4" fmla="*/ 2147483647 w 22"/>
              <a:gd name="T5" fmla="*/ 2147483647 h 21"/>
              <a:gd name="T6" fmla="*/ 0 w 22"/>
              <a:gd name="T7" fmla="*/ 2147483647 h 21"/>
              <a:gd name="T8" fmla="*/ 2147483647 w 22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1"/>
              <a:gd name="T17" fmla="*/ 22 w 22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1">
                <a:moveTo>
                  <a:pt x="13" y="0"/>
                </a:moveTo>
                <a:lnTo>
                  <a:pt x="22" y="9"/>
                </a:lnTo>
                <a:lnTo>
                  <a:pt x="8" y="21"/>
                </a:lnTo>
                <a:lnTo>
                  <a:pt x="0" y="11"/>
                </a:lnTo>
                <a:lnTo>
                  <a:pt x="13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35" name="Freeform 148">
            <a:extLst>
              <a:ext uri="{FF2B5EF4-FFF2-40B4-BE49-F238E27FC236}">
                <a16:creationId xmlns:a16="http://schemas.microsoft.com/office/drawing/2014/main" id="{6FDA5C63-327F-95DA-F64A-36BA5824C43C}"/>
              </a:ext>
            </a:extLst>
          </p:cNvPr>
          <p:cNvSpPr>
            <a:spLocks/>
          </p:cNvSpPr>
          <p:nvPr/>
        </p:nvSpPr>
        <p:spPr bwMode="auto">
          <a:xfrm>
            <a:off x="2290614" y="1742778"/>
            <a:ext cx="82550" cy="80962"/>
          </a:xfrm>
          <a:custGeom>
            <a:avLst/>
            <a:gdLst>
              <a:gd name="T0" fmla="*/ 2147483647 w 22"/>
              <a:gd name="T1" fmla="*/ 0 h 22"/>
              <a:gd name="T2" fmla="*/ 2147483647 w 22"/>
              <a:gd name="T3" fmla="*/ 2147483647 h 22"/>
              <a:gd name="T4" fmla="*/ 2147483647 w 22"/>
              <a:gd name="T5" fmla="*/ 2147483647 h 22"/>
              <a:gd name="T6" fmla="*/ 0 w 22"/>
              <a:gd name="T7" fmla="*/ 2147483647 h 22"/>
              <a:gd name="T8" fmla="*/ 2147483647 w 22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2"/>
              <a:gd name="T17" fmla="*/ 22 w 22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2">
                <a:moveTo>
                  <a:pt x="12" y="0"/>
                </a:moveTo>
                <a:lnTo>
                  <a:pt x="22" y="9"/>
                </a:lnTo>
                <a:lnTo>
                  <a:pt x="9" y="22"/>
                </a:lnTo>
                <a:lnTo>
                  <a:pt x="0" y="13"/>
                </a:lnTo>
                <a:lnTo>
                  <a:pt x="12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36" name="Freeform 149">
            <a:extLst>
              <a:ext uri="{FF2B5EF4-FFF2-40B4-BE49-F238E27FC236}">
                <a16:creationId xmlns:a16="http://schemas.microsoft.com/office/drawing/2014/main" id="{BFEB8FD5-B645-4556-EF8F-AC6ED804354E}"/>
              </a:ext>
            </a:extLst>
          </p:cNvPr>
          <p:cNvSpPr>
            <a:spLocks/>
          </p:cNvSpPr>
          <p:nvPr/>
        </p:nvSpPr>
        <p:spPr bwMode="auto">
          <a:xfrm>
            <a:off x="2246164" y="1793578"/>
            <a:ext cx="82550" cy="82550"/>
          </a:xfrm>
          <a:custGeom>
            <a:avLst/>
            <a:gdLst>
              <a:gd name="T0" fmla="*/ 2147483647 w 22"/>
              <a:gd name="T1" fmla="*/ 0 h 22"/>
              <a:gd name="T2" fmla="*/ 2147483647 w 22"/>
              <a:gd name="T3" fmla="*/ 2147483647 h 22"/>
              <a:gd name="T4" fmla="*/ 2147483647 w 22"/>
              <a:gd name="T5" fmla="*/ 2147483647 h 22"/>
              <a:gd name="T6" fmla="*/ 0 w 22"/>
              <a:gd name="T7" fmla="*/ 2147483647 h 22"/>
              <a:gd name="T8" fmla="*/ 2147483647 w 22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2"/>
              <a:gd name="T17" fmla="*/ 22 w 22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2">
                <a:moveTo>
                  <a:pt x="12" y="0"/>
                </a:moveTo>
                <a:lnTo>
                  <a:pt x="22" y="8"/>
                </a:lnTo>
                <a:lnTo>
                  <a:pt x="10" y="22"/>
                </a:lnTo>
                <a:lnTo>
                  <a:pt x="0" y="14"/>
                </a:lnTo>
                <a:lnTo>
                  <a:pt x="12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37" name="Freeform 150">
            <a:extLst>
              <a:ext uri="{FF2B5EF4-FFF2-40B4-BE49-F238E27FC236}">
                <a16:creationId xmlns:a16="http://schemas.microsoft.com/office/drawing/2014/main" id="{7CF54D32-4F11-DF38-57EF-978A761105B3}"/>
              </a:ext>
            </a:extLst>
          </p:cNvPr>
          <p:cNvSpPr>
            <a:spLocks/>
          </p:cNvSpPr>
          <p:nvPr/>
        </p:nvSpPr>
        <p:spPr bwMode="auto">
          <a:xfrm>
            <a:off x="2209652" y="1849140"/>
            <a:ext cx="77787" cy="82550"/>
          </a:xfrm>
          <a:custGeom>
            <a:avLst/>
            <a:gdLst>
              <a:gd name="T0" fmla="*/ 2147483647 w 21"/>
              <a:gd name="T1" fmla="*/ 0 h 22"/>
              <a:gd name="T2" fmla="*/ 2147483647 w 21"/>
              <a:gd name="T3" fmla="*/ 2147483647 h 22"/>
              <a:gd name="T4" fmla="*/ 2147483647 w 21"/>
              <a:gd name="T5" fmla="*/ 2147483647 h 22"/>
              <a:gd name="T6" fmla="*/ 0 w 21"/>
              <a:gd name="T7" fmla="*/ 2147483647 h 22"/>
              <a:gd name="T8" fmla="*/ 2147483647 w 21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2"/>
              <a:gd name="T17" fmla="*/ 21 w 21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2">
                <a:moveTo>
                  <a:pt x="10" y="0"/>
                </a:moveTo>
                <a:lnTo>
                  <a:pt x="21" y="7"/>
                </a:lnTo>
                <a:lnTo>
                  <a:pt x="11" y="22"/>
                </a:lnTo>
                <a:lnTo>
                  <a:pt x="0" y="15"/>
                </a:lnTo>
                <a:lnTo>
                  <a:pt x="10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38" name="Freeform 151">
            <a:extLst>
              <a:ext uri="{FF2B5EF4-FFF2-40B4-BE49-F238E27FC236}">
                <a16:creationId xmlns:a16="http://schemas.microsoft.com/office/drawing/2014/main" id="{693EF79C-39F1-9F34-A76E-AD78B866C5FC}"/>
              </a:ext>
            </a:extLst>
          </p:cNvPr>
          <p:cNvSpPr>
            <a:spLocks/>
          </p:cNvSpPr>
          <p:nvPr/>
        </p:nvSpPr>
        <p:spPr bwMode="auto">
          <a:xfrm>
            <a:off x="2174727" y="1912640"/>
            <a:ext cx="76200" cy="79375"/>
          </a:xfrm>
          <a:custGeom>
            <a:avLst/>
            <a:gdLst>
              <a:gd name="T0" fmla="*/ 2147483647 w 20"/>
              <a:gd name="T1" fmla="*/ 0 h 21"/>
              <a:gd name="T2" fmla="*/ 2147483647 w 20"/>
              <a:gd name="T3" fmla="*/ 2147483647 h 21"/>
              <a:gd name="T4" fmla="*/ 2147483647 w 20"/>
              <a:gd name="T5" fmla="*/ 2147483647 h 21"/>
              <a:gd name="T6" fmla="*/ 0 w 20"/>
              <a:gd name="T7" fmla="*/ 2147483647 h 21"/>
              <a:gd name="T8" fmla="*/ 2147483647 w 20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"/>
              <a:gd name="T16" fmla="*/ 0 h 21"/>
              <a:gd name="T17" fmla="*/ 20 w 20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" h="21">
                <a:moveTo>
                  <a:pt x="8" y="0"/>
                </a:moveTo>
                <a:lnTo>
                  <a:pt x="20" y="5"/>
                </a:lnTo>
                <a:lnTo>
                  <a:pt x="12" y="21"/>
                </a:lnTo>
                <a:lnTo>
                  <a:pt x="0" y="16"/>
                </a:lnTo>
                <a:lnTo>
                  <a:pt x="8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39" name="Freeform 152">
            <a:extLst>
              <a:ext uri="{FF2B5EF4-FFF2-40B4-BE49-F238E27FC236}">
                <a16:creationId xmlns:a16="http://schemas.microsoft.com/office/drawing/2014/main" id="{F768AA4D-78A0-C933-113A-EDEEB97C7B09}"/>
              </a:ext>
            </a:extLst>
          </p:cNvPr>
          <p:cNvSpPr>
            <a:spLocks/>
          </p:cNvSpPr>
          <p:nvPr/>
        </p:nvSpPr>
        <p:spPr bwMode="auto">
          <a:xfrm>
            <a:off x="2149327" y="1976140"/>
            <a:ext cx="69850" cy="79375"/>
          </a:xfrm>
          <a:custGeom>
            <a:avLst/>
            <a:gdLst>
              <a:gd name="T0" fmla="*/ 2147483647 w 19"/>
              <a:gd name="T1" fmla="*/ 0 h 21"/>
              <a:gd name="T2" fmla="*/ 2147483647 w 19"/>
              <a:gd name="T3" fmla="*/ 2147483647 h 21"/>
              <a:gd name="T4" fmla="*/ 2147483647 w 19"/>
              <a:gd name="T5" fmla="*/ 2147483647 h 21"/>
              <a:gd name="T6" fmla="*/ 0 w 19"/>
              <a:gd name="T7" fmla="*/ 2147483647 h 21"/>
              <a:gd name="T8" fmla="*/ 2147483647 w 19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"/>
              <a:gd name="T16" fmla="*/ 0 h 21"/>
              <a:gd name="T17" fmla="*/ 19 w 19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" h="21">
                <a:moveTo>
                  <a:pt x="7" y="0"/>
                </a:moveTo>
                <a:lnTo>
                  <a:pt x="19" y="4"/>
                </a:lnTo>
                <a:lnTo>
                  <a:pt x="12" y="21"/>
                </a:lnTo>
                <a:lnTo>
                  <a:pt x="0" y="17"/>
                </a:lnTo>
                <a:lnTo>
                  <a:pt x="7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40" name="Freeform 153">
            <a:extLst>
              <a:ext uri="{FF2B5EF4-FFF2-40B4-BE49-F238E27FC236}">
                <a16:creationId xmlns:a16="http://schemas.microsoft.com/office/drawing/2014/main" id="{ADBD2C3A-D52A-8896-F2F5-8470845D0739}"/>
              </a:ext>
            </a:extLst>
          </p:cNvPr>
          <p:cNvSpPr>
            <a:spLocks/>
          </p:cNvSpPr>
          <p:nvPr/>
        </p:nvSpPr>
        <p:spPr bwMode="auto">
          <a:xfrm>
            <a:off x="2114402" y="2112665"/>
            <a:ext cx="60325" cy="73025"/>
          </a:xfrm>
          <a:custGeom>
            <a:avLst/>
            <a:gdLst>
              <a:gd name="T0" fmla="*/ 2147483647 w 16"/>
              <a:gd name="T1" fmla="*/ 0 h 20"/>
              <a:gd name="T2" fmla="*/ 2147483647 w 16"/>
              <a:gd name="T3" fmla="*/ 2147483647 h 20"/>
              <a:gd name="T4" fmla="*/ 2147483647 w 16"/>
              <a:gd name="T5" fmla="*/ 2147483647 h 20"/>
              <a:gd name="T6" fmla="*/ 0 w 16"/>
              <a:gd name="T7" fmla="*/ 2147483647 h 20"/>
              <a:gd name="T8" fmla="*/ 2147483647 w 16"/>
              <a:gd name="T9" fmla="*/ 0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"/>
              <a:gd name="T16" fmla="*/ 0 h 20"/>
              <a:gd name="T17" fmla="*/ 16 w 16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" h="20">
                <a:moveTo>
                  <a:pt x="3" y="0"/>
                </a:moveTo>
                <a:lnTo>
                  <a:pt x="16" y="2"/>
                </a:lnTo>
                <a:lnTo>
                  <a:pt x="13" y="20"/>
                </a:lnTo>
                <a:lnTo>
                  <a:pt x="0" y="18"/>
                </a:lnTo>
                <a:lnTo>
                  <a:pt x="3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41" name="Freeform 154">
            <a:extLst>
              <a:ext uri="{FF2B5EF4-FFF2-40B4-BE49-F238E27FC236}">
                <a16:creationId xmlns:a16="http://schemas.microsoft.com/office/drawing/2014/main" id="{0C9D381C-D88F-BF0B-F980-59A46FD497BA}"/>
              </a:ext>
            </a:extLst>
          </p:cNvPr>
          <p:cNvSpPr>
            <a:spLocks/>
          </p:cNvSpPr>
          <p:nvPr/>
        </p:nvSpPr>
        <p:spPr bwMode="auto">
          <a:xfrm>
            <a:off x="2130277" y="2044403"/>
            <a:ext cx="63500" cy="77787"/>
          </a:xfrm>
          <a:custGeom>
            <a:avLst/>
            <a:gdLst>
              <a:gd name="T0" fmla="*/ 2147483647 w 17"/>
              <a:gd name="T1" fmla="*/ 0 h 21"/>
              <a:gd name="T2" fmla="*/ 2147483647 w 17"/>
              <a:gd name="T3" fmla="*/ 2147483647 h 21"/>
              <a:gd name="T4" fmla="*/ 2147483647 w 17"/>
              <a:gd name="T5" fmla="*/ 2147483647 h 21"/>
              <a:gd name="T6" fmla="*/ 0 w 17"/>
              <a:gd name="T7" fmla="*/ 2147483647 h 21"/>
              <a:gd name="T8" fmla="*/ 2147483647 w 17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21"/>
              <a:gd name="T17" fmla="*/ 17 w 17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21">
                <a:moveTo>
                  <a:pt x="5" y="0"/>
                </a:moveTo>
                <a:lnTo>
                  <a:pt x="17" y="3"/>
                </a:lnTo>
                <a:lnTo>
                  <a:pt x="12" y="21"/>
                </a:lnTo>
                <a:lnTo>
                  <a:pt x="0" y="17"/>
                </a:lnTo>
                <a:lnTo>
                  <a:pt x="5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42" name="Freeform 155">
            <a:extLst>
              <a:ext uri="{FF2B5EF4-FFF2-40B4-BE49-F238E27FC236}">
                <a16:creationId xmlns:a16="http://schemas.microsoft.com/office/drawing/2014/main" id="{A3504F84-88B8-66FC-BC8E-1402FFE24696}"/>
              </a:ext>
            </a:extLst>
          </p:cNvPr>
          <p:cNvSpPr>
            <a:spLocks/>
          </p:cNvSpPr>
          <p:nvPr/>
        </p:nvSpPr>
        <p:spPr bwMode="auto">
          <a:xfrm>
            <a:off x="2108052" y="2182515"/>
            <a:ext cx="57150" cy="71438"/>
          </a:xfrm>
          <a:custGeom>
            <a:avLst/>
            <a:gdLst>
              <a:gd name="T0" fmla="*/ 2147483647 w 15"/>
              <a:gd name="T1" fmla="*/ 0 h 19"/>
              <a:gd name="T2" fmla="*/ 2147483647 w 15"/>
              <a:gd name="T3" fmla="*/ 2147483647 h 19"/>
              <a:gd name="T4" fmla="*/ 2147483647 w 15"/>
              <a:gd name="T5" fmla="*/ 2147483647 h 19"/>
              <a:gd name="T6" fmla="*/ 0 w 15"/>
              <a:gd name="T7" fmla="*/ 2147483647 h 19"/>
              <a:gd name="T8" fmla="*/ 2147483647 w 15"/>
              <a:gd name="T9" fmla="*/ 0 h 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19"/>
              <a:gd name="T17" fmla="*/ 15 w 15"/>
              <a:gd name="T18" fmla="*/ 19 h 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19">
                <a:moveTo>
                  <a:pt x="2" y="0"/>
                </a:moveTo>
                <a:lnTo>
                  <a:pt x="15" y="1"/>
                </a:lnTo>
                <a:lnTo>
                  <a:pt x="13" y="19"/>
                </a:lnTo>
                <a:lnTo>
                  <a:pt x="0" y="18"/>
                </a:lnTo>
                <a:lnTo>
                  <a:pt x="2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43" name="Freeform 156">
            <a:extLst>
              <a:ext uri="{FF2B5EF4-FFF2-40B4-BE49-F238E27FC236}">
                <a16:creationId xmlns:a16="http://schemas.microsoft.com/office/drawing/2014/main" id="{C0C3CEBB-34C6-FEFF-3EAC-8436BDCB9BC0}"/>
              </a:ext>
            </a:extLst>
          </p:cNvPr>
          <p:cNvSpPr>
            <a:spLocks/>
          </p:cNvSpPr>
          <p:nvPr/>
        </p:nvSpPr>
        <p:spPr bwMode="auto">
          <a:xfrm>
            <a:off x="2508102" y="1584028"/>
            <a:ext cx="82550" cy="76200"/>
          </a:xfrm>
          <a:custGeom>
            <a:avLst/>
            <a:gdLst>
              <a:gd name="T0" fmla="*/ 0 w 22"/>
              <a:gd name="T1" fmla="*/ 2147483647 h 20"/>
              <a:gd name="T2" fmla="*/ 2147483647 w 22"/>
              <a:gd name="T3" fmla="*/ 2147483647 h 20"/>
              <a:gd name="T4" fmla="*/ 2147483647 w 22"/>
              <a:gd name="T5" fmla="*/ 2147483647 h 20"/>
              <a:gd name="T6" fmla="*/ 2147483647 w 22"/>
              <a:gd name="T7" fmla="*/ 0 h 20"/>
              <a:gd name="T8" fmla="*/ 0 w 22"/>
              <a:gd name="T9" fmla="*/ 2147483647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0"/>
              <a:gd name="T17" fmla="*/ 22 w 22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0">
                <a:moveTo>
                  <a:pt x="0" y="8"/>
                </a:moveTo>
                <a:lnTo>
                  <a:pt x="6" y="20"/>
                </a:lnTo>
                <a:lnTo>
                  <a:pt x="22" y="12"/>
                </a:lnTo>
                <a:lnTo>
                  <a:pt x="17" y="0"/>
                </a:lnTo>
                <a:lnTo>
                  <a:pt x="0" y="8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44" name="Freeform 157">
            <a:extLst>
              <a:ext uri="{FF2B5EF4-FFF2-40B4-BE49-F238E27FC236}">
                <a16:creationId xmlns:a16="http://schemas.microsoft.com/office/drawing/2014/main" id="{7504D54A-BE73-50EA-4BB8-45FB7925862B}"/>
              </a:ext>
            </a:extLst>
          </p:cNvPr>
          <p:cNvSpPr>
            <a:spLocks/>
          </p:cNvSpPr>
          <p:nvPr/>
        </p:nvSpPr>
        <p:spPr bwMode="auto">
          <a:xfrm>
            <a:off x="2522389" y="1412578"/>
            <a:ext cx="68263" cy="79375"/>
          </a:xfrm>
          <a:custGeom>
            <a:avLst/>
            <a:gdLst>
              <a:gd name="T0" fmla="*/ 0 w 18"/>
              <a:gd name="T1" fmla="*/ 2147483647 h 21"/>
              <a:gd name="T2" fmla="*/ 2147483647 w 18"/>
              <a:gd name="T3" fmla="*/ 0 h 21"/>
              <a:gd name="T4" fmla="*/ 2147483647 w 18"/>
              <a:gd name="T5" fmla="*/ 2147483647 h 21"/>
              <a:gd name="T6" fmla="*/ 2147483647 w 18"/>
              <a:gd name="T7" fmla="*/ 2147483647 h 21"/>
              <a:gd name="T8" fmla="*/ 0 w 18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21"/>
              <a:gd name="T17" fmla="*/ 18 w 18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21">
                <a:moveTo>
                  <a:pt x="0" y="4"/>
                </a:moveTo>
                <a:lnTo>
                  <a:pt x="13" y="0"/>
                </a:lnTo>
                <a:lnTo>
                  <a:pt x="18" y="17"/>
                </a:lnTo>
                <a:lnTo>
                  <a:pt x="6" y="21"/>
                </a:lnTo>
                <a:lnTo>
                  <a:pt x="0" y="4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45" name="Freeform 158">
            <a:extLst>
              <a:ext uri="{FF2B5EF4-FFF2-40B4-BE49-F238E27FC236}">
                <a16:creationId xmlns:a16="http://schemas.microsoft.com/office/drawing/2014/main" id="{F3204380-C89E-8CD5-1FED-D14AA35433EC}"/>
              </a:ext>
            </a:extLst>
          </p:cNvPr>
          <p:cNvSpPr>
            <a:spLocks/>
          </p:cNvSpPr>
          <p:nvPr/>
        </p:nvSpPr>
        <p:spPr bwMode="auto">
          <a:xfrm>
            <a:off x="2496989" y="1312565"/>
            <a:ext cx="66675" cy="77788"/>
          </a:xfrm>
          <a:custGeom>
            <a:avLst/>
            <a:gdLst>
              <a:gd name="T0" fmla="*/ 0 w 18"/>
              <a:gd name="T1" fmla="*/ 2147483647 h 21"/>
              <a:gd name="T2" fmla="*/ 2147483647 w 18"/>
              <a:gd name="T3" fmla="*/ 0 h 21"/>
              <a:gd name="T4" fmla="*/ 2147483647 w 18"/>
              <a:gd name="T5" fmla="*/ 2147483647 h 21"/>
              <a:gd name="T6" fmla="*/ 2147483647 w 18"/>
              <a:gd name="T7" fmla="*/ 2147483647 h 21"/>
              <a:gd name="T8" fmla="*/ 0 w 18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21"/>
              <a:gd name="T17" fmla="*/ 18 w 18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21">
                <a:moveTo>
                  <a:pt x="0" y="4"/>
                </a:moveTo>
                <a:lnTo>
                  <a:pt x="12" y="0"/>
                </a:lnTo>
                <a:lnTo>
                  <a:pt x="18" y="17"/>
                </a:lnTo>
                <a:lnTo>
                  <a:pt x="5" y="21"/>
                </a:lnTo>
                <a:lnTo>
                  <a:pt x="0" y="4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46" name="Freeform 159">
            <a:extLst>
              <a:ext uri="{FF2B5EF4-FFF2-40B4-BE49-F238E27FC236}">
                <a16:creationId xmlns:a16="http://schemas.microsoft.com/office/drawing/2014/main" id="{EB9556FF-95C0-5746-F3CA-7D2241FCEB21}"/>
              </a:ext>
            </a:extLst>
          </p:cNvPr>
          <p:cNvSpPr>
            <a:spLocks/>
          </p:cNvSpPr>
          <p:nvPr/>
        </p:nvSpPr>
        <p:spPr bwMode="auto">
          <a:xfrm>
            <a:off x="2552552" y="1506240"/>
            <a:ext cx="63500" cy="77788"/>
          </a:xfrm>
          <a:custGeom>
            <a:avLst/>
            <a:gdLst>
              <a:gd name="T0" fmla="*/ 0 w 17"/>
              <a:gd name="T1" fmla="*/ 2147483647 h 21"/>
              <a:gd name="T2" fmla="*/ 2147483647 w 17"/>
              <a:gd name="T3" fmla="*/ 0 h 21"/>
              <a:gd name="T4" fmla="*/ 2147483647 w 17"/>
              <a:gd name="T5" fmla="*/ 2147483647 h 21"/>
              <a:gd name="T6" fmla="*/ 2147483647 w 17"/>
              <a:gd name="T7" fmla="*/ 2147483647 h 21"/>
              <a:gd name="T8" fmla="*/ 0 w 17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21"/>
              <a:gd name="T17" fmla="*/ 17 w 17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21">
                <a:moveTo>
                  <a:pt x="0" y="4"/>
                </a:moveTo>
                <a:lnTo>
                  <a:pt x="12" y="0"/>
                </a:lnTo>
                <a:lnTo>
                  <a:pt x="17" y="17"/>
                </a:lnTo>
                <a:lnTo>
                  <a:pt x="5" y="21"/>
                </a:lnTo>
                <a:lnTo>
                  <a:pt x="0" y="4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47" name="Rectangle 160">
            <a:extLst>
              <a:ext uri="{FF2B5EF4-FFF2-40B4-BE49-F238E27FC236}">
                <a16:creationId xmlns:a16="http://schemas.microsoft.com/office/drawing/2014/main" id="{FB276951-BFE1-4146-E957-C4679CE2E7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8052" y="2257128"/>
            <a:ext cx="47625" cy="66675"/>
          </a:xfrm>
          <a:prstGeom prst="rect">
            <a:avLst/>
          </a:prstGeom>
          <a:solidFill>
            <a:srgbClr val="9D3B2A"/>
          </a:solidFill>
          <a:ln w="0">
            <a:solidFill>
              <a:srgbClr val="242729"/>
            </a:solidFill>
            <a:miter lim="800000"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/>
          </a:p>
        </p:txBody>
      </p:sp>
      <p:sp>
        <p:nvSpPr>
          <p:cNvPr id="148" name="Freeform 161">
            <a:extLst>
              <a:ext uri="{FF2B5EF4-FFF2-40B4-BE49-F238E27FC236}">
                <a16:creationId xmlns:a16="http://schemas.microsoft.com/office/drawing/2014/main" id="{3EC13C36-0088-3EC2-044F-2E3B4DAE1C70}"/>
              </a:ext>
            </a:extLst>
          </p:cNvPr>
          <p:cNvSpPr>
            <a:spLocks/>
          </p:cNvSpPr>
          <p:nvPr/>
        </p:nvSpPr>
        <p:spPr bwMode="auto">
          <a:xfrm>
            <a:off x="2108052" y="2323803"/>
            <a:ext cx="52387" cy="73025"/>
          </a:xfrm>
          <a:custGeom>
            <a:avLst/>
            <a:gdLst>
              <a:gd name="T0" fmla="*/ 2147483647 w 14"/>
              <a:gd name="T1" fmla="*/ 2147483647 h 19"/>
              <a:gd name="T2" fmla="*/ 2147483647 w 14"/>
              <a:gd name="T3" fmla="*/ 2147483647 h 19"/>
              <a:gd name="T4" fmla="*/ 2147483647 w 14"/>
              <a:gd name="T5" fmla="*/ 0 h 19"/>
              <a:gd name="T6" fmla="*/ 0 w 14"/>
              <a:gd name="T7" fmla="*/ 2147483647 h 19"/>
              <a:gd name="T8" fmla="*/ 2147483647 w 14"/>
              <a:gd name="T9" fmla="*/ 2147483647 h 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"/>
              <a:gd name="T16" fmla="*/ 0 h 19"/>
              <a:gd name="T17" fmla="*/ 14 w 14"/>
              <a:gd name="T18" fmla="*/ 19 h 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" h="19">
                <a:moveTo>
                  <a:pt x="1" y="19"/>
                </a:moveTo>
                <a:lnTo>
                  <a:pt x="14" y="18"/>
                </a:lnTo>
                <a:lnTo>
                  <a:pt x="13" y="0"/>
                </a:lnTo>
                <a:lnTo>
                  <a:pt x="0" y="1"/>
                </a:lnTo>
                <a:lnTo>
                  <a:pt x="1" y="19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49" name="Freeform 162">
            <a:extLst>
              <a:ext uri="{FF2B5EF4-FFF2-40B4-BE49-F238E27FC236}">
                <a16:creationId xmlns:a16="http://schemas.microsoft.com/office/drawing/2014/main" id="{73769327-58C2-6F10-81F3-A30403C32D64}"/>
              </a:ext>
            </a:extLst>
          </p:cNvPr>
          <p:cNvSpPr>
            <a:spLocks/>
          </p:cNvSpPr>
          <p:nvPr/>
        </p:nvSpPr>
        <p:spPr bwMode="auto">
          <a:xfrm>
            <a:off x="2127102" y="2460328"/>
            <a:ext cx="63500" cy="77787"/>
          </a:xfrm>
          <a:custGeom>
            <a:avLst/>
            <a:gdLst>
              <a:gd name="T0" fmla="*/ 2147483647 w 17"/>
              <a:gd name="T1" fmla="*/ 2147483647 h 21"/>
              <a:gd name="T2" fmla="*/ 2147483647 w 17"/>
              <a:gd name="T3" fmla="*/ 2147483647 h 21"/>
              <a:gd name="T4" fmla="*/ 2147483647 w 17"/>
              <a:gd name="T5" fmla="*/ 0 h 21"/>
              <a:gd name="T6" fmla="*/ 0 w 17"/>
              <a:gd name="T7" fmla="*/ 2147483647 h 21"/>
              <a:gd name="T8" fmla="*/ 2147483647 w 17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21"/>
              <a:gd name="T17" fmla="*/ 17 w 17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21">
                <a:moveTo>
                  <a:pt x="5" y="21"/>
                </a:moveTo>
                <a:lnTo>
                  <a:pt x="17" y="17"/>
                </a:lnTo>
                <a:lnTo>
                  <a:pt x="12" y="0"/>
                </a:lnTo>
                <a:lnTo>
                  <a:pt x="0" y="4"/>
                </a:lnTo>
                <a:lnTo>
                  <a:pt x="5" y="21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50" name="Freeform 163">
            <a:extLst>
              <a:ext uri="{FF2B5EF4-FFF2-40B4-BE49-F238E27FC236}">
                <a16:creationId xmlns:a16="http://schemas.microsoft.com/office/drawing/2014/main" id="{92821A60-961B-AB91-B2CE-F8EEC30B08ED}"/>
              </a:ext>
            </a:extLst>
          </p:cNvPr>
          <p:cNvSpPr>
            <a:spLocks/>
          </p:cNvSpPr>
          <p:nvPr/>
        </p:nvSpPr>
        <p:spPr bwMode="auto">
          <a:xfrm>
            <a:off x="2114402" y="2392065"/>
            <a:ext cx="57150" cy="74613"/>
          </a:xfrm>
          <a:custGeom>
            <a:avLst/>
            <a:gdLst>
              <a:gd name="T0" fmla="*/ 2147483647 w 15"/>
              <a:gd name="T1" fmla="*/ 2147483647 h 20"/>
              <a:gd name="T2" fmla="*/ 2147483647 w 15"/>
              <a:gd name="T3" fmla="*/ 2147483647 h 20"/>
              <a:gd name="T4" fmla="*/ 2147483647 w 15"/>
              <a:gd name="T5" fmla="*/ 0 h 20"/>
              <a:gd name="T6" fmla="*/ 0 w 15"/>
              <a:gd name="T7" fmla="*/ 2147483647 h 20"/>
              <a:gd name="T8" fmla="*/ 2147483647 w 15"/>
              <a:gd name="T9" fmla="*/ 2147483647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20"/>
              <a:gd name="T17" fmla="*/ 15 w 15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20">
                <a:moveTo>
                  <a:pt x="3" y="20"/>
                </a:moveTo>
                <a:lnTo>
                  <a:pt x="15" y="18"/>
                </a:lnTo>
                <a:lnTo>
                  <a:pt x="12" y="0"/>
                </a:lnTo>
                <a:lnTo>
                  <a:pt x="0" y="2"/>
                </a:lnTo>
                <a:lnTo>
                  <a:pt x="3" y="2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51" name="Freeform 164">
            <a:extLst>
              <a:ext uri="{FF2B5EF4-FFF2-40B4-BE49-F238E27FC236}">
                <a16:creationId xmlns:a16="http://schemas.microsoft.com/office/drawing/2014/main" id="{0590255C-B488-9CCE-7D1F-7B2157D0A4CE}"/>
              </a:ext>
            </a:extLst>
          </p:cNvPr>
          <p:cNvSpPr>
            <a:spLocks/>
          </p:cNvSpPr>
          <p:nvPr/>
        </p:nvSpPr>
        <p:spPr bwMode="auto">
          <a:xfrm>
            <a:off x="2171552" y="2585740"/>
            <a:ext cx="74612" cy="82550"/>
          </a:xfrm>
          <a:custGeom>
            <a:avLst/>
            <a:gdLst>
              <a:gd name="T0" fmla="*/ 2147483647 w 20"/>
              <a:gd name="T1" fmla="*/ 2147483647 h 22"/>
              <a:gd name="T2" fmla="*/ 2147483647 w 20"/>
              <a:gd name="T3" fmla="*/ 2147483647 h 22"/>
              <a:gd name="T4" fmla="*/ 2147483647 w 20"/>
              <a:gd name="T5" fmla="*/ 0 h 22"/>
              <a:gd name="T6" fmla="*/ 0 w 20"/>
              <a:gd name="T7" fmla="*/ 2147483647 h 22"/>
              <a:gd name="T8" fmla="*/ 2147483647 w 20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"/>
              <a:gd name="T16" fmla="*/ 0 h 22"/>
              <a:gd name="T17" fmla="*/ 20 w 20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" h="22">
                <a:moveTo>
                  <a:pt x="9" y="22"/>
                </a:moveTo>
                <a:lnTo>
                  <a:pt x="20" y="16"/>
                </a:lnTo>
                <a:lnTo>
                  <a:pt x="12" y="0"/>
                </a:lnTo>
                <a:lnTo>
                  <a:pt x="0" y="6"/>
                </a:lnTo>
                <a:lnTo>
                  <a:pt x="9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52" name="Freeform 165">
            <a:extLst>
              <a:ext uri="{FF2B5EF4-FFF2-40B4-BE49-F238E27FC236}">
                <a16:creationId xmlns:a16="http://schemas.microsoft.com/office/drawing/2014/main" id="{A174EA14-9C5E-2827-0196-6B8373EA843C}"/>
              </a:ext>
            </a:extLst>
          </p:cNvPr>
          <p:cNvSpPr>
            <a:spLocks/>
          </p:cNvSpPr>
          <p:nvPr/>
        </p:nvSpPr>
        <p:spPr bwMode="auto">
          <a:xfrm>
            <a:off x="2149327" y="2522240"/>
            <a:ext cx="66675" cy="82550"/>
          </a:xfrm>
          <a:custGeom>
            <a:avLst/>
            <a:gdLst>
              <a:gd name="T0" fmla="*/ 2147483647 w 18"/>
              <a:gd name="T1" fmla="*/ 2147483647 h 22"/>
              <a:gd name="T2" fmla="*/ 2147483647 w 18"/>
              <a:gd name="T3" fmla="*/ 2147483647 h 22"/>
              <a:gd name="T4" fmla="*/ 2147483647 w 18"/>
              <a:gd name="T5" fmla="*/ 0 h 22"/>
              <a:gd name="T6" fmla="*/ 0 w 18"/>
              <a:gd name="T7" fmla="*/ 2147483647 h 22"/>
              <a:gd name="T8" fmla="*/ 2147483647 w 18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22"/>
              <a:gd name="T17" fmla="*/ 18 w 18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22">
                <a:moveTo>
                  <a:pt x="6" y="22"/>
                </a:moveTo>
                <a:lnTo>
                  <a:pt x="18" y="17"/>
                </a:lnTo>
                <a:lnTo>
                  <a:pt x="12" y="0"/>
                </a:lnTo>
                <a:lnTo>
                  <a:pt x="0" y="5"/>
                </a:lnTo>
                <a:lnTo>
                  <a:pt x="6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53" name="Freeform 166">
            <a:extLst>
              <a:ext uri="{FF2B5EF4-FFF2-40B4-BE49-F238E27FC236}">
                <a16:creationId xmlns:a16="http://schemas.microsoft.com/office/drawing/2014/main" id="{BBD579C2-7E0C-45B0-37DA-A8AC63472D7D}"/>
              </a:ext>
            </a:extLst>
          </p:cNvPr>
          <p:cNvSpPr>
            <a:spLocks/>
          </p:cNvSpPr>
          <p:nvPr/>
        </p:nvSpPr>
        <p:spPr bwMode="auto">
          <a:xfrm>
            <a:off x="2206477" y="2646065"/>
            <a:ext cx="77787" cy="82550"/>
          </a:xfrm>
          <a:custGeom>
            <a:avLst/>
            <a:gdLst>
              <a:gd name="T0" fmla="*/ 2147483647 w 21"/>
              <a:gd name="T1" fmla="*/ 2147483647 h 22"/>
              <a:gd name="T2" fmla="*/ 2147483647 w 21"/>
              <a:gd name="T3" fmla="*/ 2147483647 h 22"/>
              <a:gd name="T4" fmla="*/ 2147483647 w 21"/>
              <a:gd name="T5" fmla="*/ 0 h 22"/>
              <a:gd name="T6" fmla="*/ 0 w 21"/>
              <a:gd name="T7" fmla="*/ 2147483647 h 22"/>
              <a:gd name="T8" fmla="*/ 2147483647 w 21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2"/>
              <a:gd name="T17" fmla="*/ 21 w 21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2">
                <a:moveTo>
                  <a:pt x="10" y="22"/>
                </a:moveTo>
                <a:lnTo>
                  <a:pt x="21" y="15"/>
                </a:lnTo>
                <a:lnTo>
                  <a:pt x="11" y="0"/>
                </a:lnTo>
                <a:lnTo>
                  <a:pt x="0" y="7"/>
                </a:lnTo>
                <a:lnTo>
                  <a:pt x="10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54" name="Freeform 167">
            <a:extLst>
              <a:ext uri="{FF2B5EF4-FFF2-40B4-BE49-F238E27FC236}">
                <a16:creationId xmlns:a16="http://schemas.microsoft.com/office/drawing/2014/main" id="{799F0650-A6C6-BFA2-5732-17674C71F1A1}"/>
              </a:ext>
            </a:extLst>
          </p:cNvPr>
          <p:cNvSpPr>
            <a:spLocks/>
          </p:cNvSpPr>
          <p:nvPr/>
        </p:nvSpPr>
        <p:spPr bwMode="auto">
          <a:xfrm>
            <a:off x="2242989" y="2701628"/>
            <a:ext cx="77788" cy="82550"/>
          </a:xfrm>
          <a:custGeom>
            <a:avLst/>
            <a:gdLst>
              <a:gd name="T0" fmla="*/ 2147483647 w 21"/>
              <a:gd name="T1" fmla="*/ 2147483647 h 22"/>
              <a:gd name="T2" fmla="*/ 2147483647 w 21"/>
              <a:gd name="T3" fmla="*/ 2147483647 h 22"/>
              <a:gd name="T4" fmla="*/ 2147483647 w 21"/>
              <a:gd name="T5" fmla="*/ 0 h 22"/>
              <a:gd name="T6" fmla="*/ 0 w 21"/>
              <a:gd name="T7" fmla="*/ 2147483647 h 22"/>
              <a:gd name="T8" fmla="*/ 2147483647 w 21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2"/>
              <a:gd name="T17" fmla="*/ 21 w 21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2">
                <a:moveTo>
                  <a:pt x="11" y="22"/>
                </a:moveTo>
                <a:lnTo>
                  <a:pt x="21" y="14"/>
                </a:lnTo>
                <a:lnTo>
                  <a:pt x="10" y="0"/>
                </a:lnTo>
                <a:lnTo>
                  <a:pt x="0" y="7"/>
                </a:lnTo>
                <a:lnTo>
                  <a:pt x="11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55" name="Freeform 168">
            <a:extLst>
              <a:ext uri="{FF2B5EF4-FFF2-40B4-BE49-F238E27FC236}">
                <a16:creationId xmlns:a16="http://schemas.microsoft.com/office/drawing/2014/main" id="{10A0CAE9-AB4B-BE75-693E-88341455AC82}"/>
              </a:ext>
            </a:extLst>
          </p:cNvPr>
          <p:cNvSpPr>
            <a:spLocks/>
          </p:cNvSpPr>
          <p:nvPr/>
        </p:nvSpPr>
        <p:spPr bwMode="auto">
          <a:xfrm>
            <a:off x="2287439" y="2754015"/>
            <a:ext cx="82550" cy="82550"/>
          </a:xfrm>
          <a:custGeom>
            <a:avLst/>
            <a:gdLst>
              <a:gd name="T0" fmla="*/ 2147483647 w 22"/>
              <a:gd name="T1" fmla="*/ 2147483647 h 22"/>
              <a:gd name="T2" fmla="*/ 2147483647 w 22"/>
              <a:gd name="T3" fmla="*/ 2147483647 h 22"/>
              <a:gd name="T4" fmla="*/ 2147483647 w 22"/>
              <a:gd name="T5" fmla="*/ 0 h 22"/>
              <a:gd name="T6" fmla="*/ 0 w 22"/>
              <a:gd name="T7" fmla="*/ 2147483647 h 22"/>
              <a:gd name="T8" fmla="*/ 2147483647 w 22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2"/>
              <a:gd name="T17" fmla="*/ 22 w 22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2">
                <a:moveTo>
                  <a:pt x="13" y="22"/>
                </a:moveTo>
                <a:lnTo>
                  <a:pt x="22" y="13"/>
                </a:lnTo>
                <a:lnTo>
                  <a:pt x="9" y="0"/>
                </a:lnTo>
                <a:lnTo>
                  <a:pt x="0" y="9"/>
                </a:lnTo>
                <a:lnTo>
                  <a:pt x="13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56" name="Freeform 169">
            <a:extLst>
              <a:ext uri="{FF2B5EF4-FFF2-40B4-BE49-F238E27FC236}">
                <a16:creationId xmlns:a16="http://schemas.microsoft.com/office/drawing/2014/main" id="{6D822D23-2036-A756-9A34-297F07A23D9D}"/>
              </a:ext>
            </a:extLst>
          </p:cNvPr>
          <p:cNvSpPr>
            <a:spLocks/>
          </p:cNvSpPr>
          <p:nvPr/>
        </p:nvSpPr>
        <p:spPr bwMode="auto">
          <a:xfrm>
            <a:off x="2389039" y="2847678"/>
            <a:ext cx="85725" cy="77787"/>
          </a:xfrm>
          <a:custGeom>
            <a:avLst/>
            <a:gdLst>
              <a:gd name="T0" fmla="*/ 2147483647 w 23"/>
              <a:gd name="T1" fmla="*/ 2147483647 h 21"/>
              <a:gd name="T2" fmla="*/ 2147483647 w 23"/>
              <a:gd name="T3" fmla="*/ 2147483647 h 21"/>
              <a:gd name="T4" fmla="*/ 2147483647 w 23"/>
              <a:gd name="T5" fmla="*/ 0 h 21"/>
              <a:gd name="T6" fmla="*/ 0 w 23"/>
              <a:gd name="T7" fmla="*/ 2147483647 h 21"/>
              <a:gd name="T8" fmla="*/ 2147483647 w 23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"/>
              <a:gd name="T16" fmla="*/ 0 h 21"/>
              <a:gd name="T17" fmla="*/ 23 w 23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" h="21">
                <a:moveTo>
                  <a:pt x="15" y="21"/>
                </a:moveTo>
                <a:lnTo>
                  <a:pt x="23" y="11"/>
                </a:lnTo>
                <a:lnTo>
                  <a:pt x="8" y="0"/>
                </a:lnTo>
                <a:lnTo>
                  <a:pt x="0" y="11"/>
                </a:lnTo>
                <a:lnTo>
                  <a:pt x="15" y="21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57" name="Freeform 170">
            <a:extLst>
              <a:ext uri="{FF2B5EF4-FFF2-40B4-BE49-F238E27FC236}">
                <a16:creationId xmlns:a16="http://schemas.microsoft.com/office/drawing/2014/main" id="{47997E71-E6D6-F10C-AA4A-39A03A61F075}"/>
              </a:ext>
            </a:extLst>
          </p:cNvPr>
          <p:cNvSpPr>
            <a:spLocks/>
          </p:cNvSpPr>
          <p:nvPr/>
        </p:nvSpPr>
        <p:spPr bwMode="auto">
          <a:xfrm>
            <a:off x="2335064" y="2803228"/>
            <a:ext cx="82550" cy="80962"/>
          </a:xfrm>
          <a:custGeom>
            <a:avLst/>
            <a:gdLst>
              <a:gd name="T0" fmla="*/ 2147483647 w 22"/>
              <a:gd name="T1" fmla="*/ 2147483647 h 22"/>
              <a:gd name="T2" fmla="*/ 2147483647 w 22"/>
              <a:gd name="T3" fmla="*/ 2147483647 h 22"/>
              <a:gd name="T4" fmla="*/ 2147483647 w 22"/>
              <a:gd name="T5" fmla="*/ 0 h 22"/>
              <a:gd name="T6" fmla="*/ 0 w 22"/>
              <a:gd name="T7" fmla="*/ 2147483647 h 22"/>
              <a:gd name="T8" fmla="*/ 2147483647 w 22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2"/>
              <a:gd name="T17" fmla="*/ 22 w 22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2">
                <a:moveTo>
                  <a:pt x="14" y="22"/>
                </a:moveTo>
                <a:lnTo>
                  <a:pt x="22" y="12"/>
                </a:lnTo>
                <a:lnTo>
                  <a:pt x="9" y="0"/>
                </a:lnTo>
                <a:lnTo>
                  <a:pt x="0" y="10"/>
                </a:lnTo>
                <a:lnTo>
                  <a:pt x="14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58" name="Freeform 171">
            <a:extLst>
              <a:ext uri="{FF2B5EF4-FFF2-40B4-BE49-F238E27FC236}">
                <a16:creationId xmlns:a16="http://schemas.microsoft.com/office/drawing/2014/main" id="{A2390102-622D-DF6B-8332-0A6CD7263F29}"/>
              </a:ext>
            </a:extLst>
          </p:cNvPr>
          <p:cNvSpPr>
            <a:spLocks/>
          </p:cNvSpPr>
          <p:nvPr/>
        </p:nvSpPr>
        <p:spPr bwMode="auto">
          <a:xfrm>
            <a:off x="2447777" y="2888953"/>
            <a:ext cx="82550" cy="74612"/>
          </a:xfrm>
          <a:custGeom>
            <a:avLst/>
            <a:gdLst>
              <a:gd name="T0" fmla="*/ 2147483647 w 22"/>
              <a:gd name="T1" fmla="*/ 2147483647 h 20"/>
              <a:gd name="T2" fmla="*/ 2147483647 w 22"/>
              <a:gd name="T3" fmla="*/ 2147483647 h 20"/>
              <a:gd name="T4" fmla="*/ 2147483647 w 22"/>
              <a:gd name="T5" fmla="*/ 0 h 20"/>
              <a:gd name="T6" fmla="*/ 0 w 22"/>
              <a:gd name="T7" fmla="*/ 2147483647 h 20"/>
              <a:gd name="T8" fmla="*/ 2147483647 w 22"/>
              <a:gd name="T9" fmla="*/ 2147483647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0"/>
              <a:gd name="T17" fmla="*/ 22 w 22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0">
                <a:moveTo>
                  <a:pt x="16" y="20"/>
                </a:moveTo>
                <a:lnTo>
                  <a:pt x="22" y="9"/>
                </a:lnTo>
                <a:lnTo>
                  <a:pt x="6" y="0"/>
                </a:lnTo>
                <a:lnTo>
                  <a:pt x="0" y="11"/>
                </a:lnTo>
                <a:lnTo>
                  <a:pt x="16" y="2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59" name="Freeform 172">
            <a:extLst>
              <a:ext uri="{FF2B5EF4-FFF2-40B4-BE49-F238E27FC236}">
                <a16:creationId xmlns:a16="http://schemas.microsoft.com/office/drawing/2014/main" id="{72A81C72-2663-3F63-F5D2-4B99A7B9EC38}"/>
              </a:ext>
            </a:extLst>
          </p:cNvPr>
          <p:cNvSpPr>
            <a:spLocks/>
          </p:cNvSpPr>
          <p:nvPr/>
        </p:nvSpPr>
        <p:spPr bwMode="auto">
          <a:xfrm>
            <a:off x="2508102" y="2925465"/>
            <a:ext cx="82550" cy="71438"/>
          </a:xfrm>
          <a:custGeom>
            <a:avLst/>
            <a:gdLst>
              <a:gd name="T0" fmla="*/ 0 w 22"/>
              <a:gd name="T1" fmla="*/ 2147483647 h 19"/>
              <a:gd name="T2" fmla="*/ 2147483647 w 22"/>
              <a:gd name="T3" fmla="*/ 0 h 19"/>
              <a:gd name="T4" fmla="*/ 2147483647 w 22"/>
              <a:gd name="T5" fmla="*/ 2147483647 h 19"/>
              <a:gd name="T6" fmla="*/ 2147483647 w 22"/>
              <a:gd name="T7" fmla="*/ 2147483647 h 19"/>
              <a:gd name="T8" fmla="*/ 0 w 22"/>
              <a:gd name="T9" fmla="*/ 2147483647 h 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19"/>
              <a:gd name="T17" fmla="*/ 22 w 22"/>
              <a:gd name="T18" fmla="*/ 19 h 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19">
                <a:moveTo>
                  <a:pt x="0" y="11"/>
                </a:moveTo>
                <a:lnTo>
                  <a:pt x="6" y="0"/>
                </a:lnTo>
                <a:lnTo>
                  <a:pt x="22" y="7"/>
                </a:lnTo>
                <a:lnTo>
                  <a:pt x="17" y="19"/>
                </a:lnTo>
                <a:lnTo>
                  <a:pt x="0" y="11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60" name="Freeform 173">
            <a:extLst>
              <a:ext uri="{FF2B5EF4-FFF2-40B4-BE49-F238E27FC236}">
                <a16:creationId xmlns:a16="http://schemas.microsoft.com/office/drawing/2014/main" id="{D1C5CF14-A0E4-A250-106D-88DE5B0BCA4D}"/>
              </a:ext>
            </a:extLst>
          </p:cNvPr>
          <p:cNvSpPr>
            <a:spLocks/>
          </p:cNvSpPr>
          <p:nvPr/>
        </p:nvSpPr>
        <p:spPr bwMode="auto">
          <a:xfrm>
            <a:off x="2552552" y="2996903"/>
            <a:ext cx="63500" cy="79375"/>
          </a:xfrm>
          <a:custGeom>
            <a:avLst/>
            <a:gdLst>
              <a:gd name="T0" fmla="*/ 2147483647 w 17"/>
              <a:gd name="T1" fmla="*/ 0 h 21"/>
              <a:gd name="T2" fmla="*/ 2147483647 w 17"/>
              <a:gd name="T3" fmla="*/ 2147483647 h 21"/>
              <a:gd name="T4" fmla="*/ 2147483647 w 17"/>
              <a:gd name="T5" fmla="*/ 2147483647 h 21"/>
              <a:gd name="T6" fmla="*/ 0 w 17"/>
              <a:gd name="T7" fmla="*/ 2147483647 h 21"/>
              <a:gd name="T8" fmla="*/ 2147483647 w 17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21"/>
              <a:gd name="T17" fmla="*/ 17 w 17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21">
                <a:moveTo>
                  <a:pt x="5" y="0"/>
                </a:moveTo>
                <a:lnTo>
                  <a:pt x="17" y="4"/>
                </a:lnTo>
                <a:lnTo>
                  <a:pt x="12" y="21"/>
                </a:lnTo>
                <a:lnTo>
                  <a:pt x="0" y="17"/>
                </a:lnTo>
                <a:lnTo>
                  <a:pt x="5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61" name="Freeform 174">
            <a:extLst>
              <a:ext uri="{FF2B5EF4-FFF2-40B4-BE49-F238E27FC236}">
                <a16:creationId xmlns:a16="http://schemas.microsoft.com/office/drawing/2014/main" id="{30CA9364-B44D-BF7C-F712-A3C6A66294B1}"/>
              </a:ext>
            </a:extLst>
          </p:cNvPr>
          <p:cNvSpPr>
            <a:spLocks/>
          </p:cNvSpPr>
          <p:nvPr/>
        </p:nvSpPr>
        <p:spPr bwMode="auto">
          <a:xfrm>
            <a:off x="2522389" y="3090565"/>
            <a:ext cx="68263" cy="77788"/>
          </a:xfrm>
          <a:custGeom>
            <a:avLst/>
            <a:gdLst>
              <a:gd name="T0" fmla="*/ 2147483647 w 18"/>
              <a:gd name="T1" fmla="*/ 0 h 21"/>
              <a:gd name="T2" fmla="*/ 2147483647 w 18"/>
              <a:gd name="T3" fmla="*/ 2147483647 h 21"/>
              <a:gd name="T4" fmla="*/ 2147483647 w 18"/>
              <a:gd name="T5" fmla="*/ 2147483647 h 21"/>
              <a:gd name="T6" fmla="*/ 0 w 18"/>
              <a:gd name="T7" fmla="*/ 2147483647 h 21"/>
              <a:gd name="T8" fmla="*/ 2147483647 w 18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21"/>
              <a:gd name="T17" fmla="*/ 18 w 18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21">
                <a:moveTo>
                  <a:pt x="6" y="0"/>
                </a:moveTo>
                <a:lnTo>
                  <a:pt x="18" y="3"/>
                </a:lnTo>
                <a:lnTo>
                  <a:pt x="13" y="21"/>
                </a:lnTo>
                <a:lnTo>
                  <a:pt x="0" y="17"/>
                </a:lnTo>
                <a:lnTo>
                  <a:pt x="6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62" name="Freeform 175">
            <a:extLst>
              <a:ext uri="{FF2B5EF4-FFF2-40B4-BE49-F238E27FC236}">
                <a16:creationId xmlns:a16="http://schemas.microsoft.com/office/drawing/2014/main" id="{9AA0EF65-9022-EBC2-1A6E-AB3D25E49CE5}"/>
              </a:ext>
            </a:extLst>
          </p:cNvPr>
          <p:cNvSpPr>
            <a:spLocks/>
          </p:cNvSpPr>
          <p:nvPr/>
        </p:nvSpPr>
        <p:spPr bwMode="auto">
          <a:xfrm>
            <a:off x="2496989" y="3187403"/>
            <a:ext cx="66675" cy="79375"/>
          </a:xfrm>
          <a:custGeom>
            <a:avLst/>
            <a:gdLst>
              <a:gd name="T0" fmla="*/ 2147483647 w 18"/>
              <a:gd name="T1" fmla="*/ 0 h 21"/>
              <a:gd name="T2" fmla="*/ 2147483647 w 18"/>
              <a:gd name="T3" fmla="*/ 2147483647 h 21"/>
              <a:gd name="T4" fmla="*/ 2147483647 w 18"/>
              <a:gd name="T5" fmla="*/ 2147483647 h 21"/>
              <a:gd name="T6" fmla="*/ 0 w 18"/>
              <a:gd name="T7" fmla="*/ 2147483647 h 21"/>
              <a:gd name="T8" fmla="*/ 2147483647 w 18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21"/>
              <a:gd name="T17" fmla="*/ 18 w 18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21">
                <a:moveTo>
                  <a:pt x="5" y="0"/>
                </a:moveTo>
                <a:lnTo>
                  <a:pt x="18" y="4"/>
                </a:lnTo>
                <a:lnTo>
                  <a:pt x="12" y="21"/>
                </a:lnTo>
                <a:lnTo>
                  <a:pt x="0" y="17"/>
                </a:lnTo>
                <a:lnTo>
                  <a:pt x="5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63" name="Freeform 176">
            <a:extLst>
              <a:ext uri="{FF2B5EF4-FFF2-40B4-BE49-F238E27FC236}">
                <a16:creationId xmlns:a16="http://schemas.microsoft.com/office/drawing/2014/main" id="{EC253D16-28C3-B6CD-7E15-F8B9DD67A99D}"/>
              </a:ext>
            </a:extLst>
          </p:cNvPr>
          <p:cNvSpPr>
            <a:spLocks/>
          </p:cNvSpPr>
          <p:nvPr/>
        </p:nvSpPr>
        <p:spPr bwMode="auto">
          <a:xfrm>
            <a:off x="2471589" y="3281065"/>
            <a:ext cx="63500" cy="77788"/>
          </a:xfrm>
          <a:custGeom>
            <a:avLst/>
            <a:gdLst>
              <a:gd name="T0" fmla="*/ 2147483647 w 17"/>
              <a:gd name="T1" fmla="*/ 0 h 21"/>
              <a:gd name="T2" fmla="*/ 2147483647 w 17"/>
              <a:gd name="T3" fmla="*/ 2147483647 h 21"/>
              <a:gd name="T4" fmla="*/ 2147483647 w 17"/>
              <a:gd name="T5" fmla="*/ 2147483647 h 21"/>
              <a:gd name="T6" fmla="*/ 0 w 17"/>
              <a:gd name="T7" fmla="*/ 2147483647 h 21"/>
              <a:gd name="T8" fmla="*/ 2147483647 w 17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21"/>
              <a:gd name="T17" fmla="*/ 17 w 17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21">
                <a:moveTo>
                  <a:pt x="5" y="0"/>
                </a:moveTo>
                <a:lnTo>
                  <a:pt x="17" y="4"/>
                </a:lnTo>
                <a:lnTo>
                  <a:pt x="12" y="21"/>
                </a:lnTo>
                <a:lnTo>
                  <a:pt x="0" y="18"/>
                </a:lnTo>
                <a:lnTo>
                  <a:pt x="5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64" name="Freeform 177">
            <a:extLst>
              <a:ext uri="{FF2B5EF4-FFF2-40B4-BE49-F238E27FC236}">
                <a16:creationId xmlns:a16="http://schemas.microsoft.com/office/drawing/2014/main" id="{C92E7417-6AFC-186F-96E5-3E20A037B134}"/>
              </a:ext>
            </a:extLst>
          </p:cNvPr>
          <p:cNvSpPr>
            <a:spLocks/>
          </p:cNvSpPr>
          <p:nvPr/>
        </p:nvSpPr>
        <p:spPr bwMode="auto">
          <a:xfrm>
            <a:off x="2439839" y="3382665"/>
            <a:ext cx="68263" cy="77788"/>
          </a:xfrm>
          <a:custGeom>
            <a:avLst/>
            <a:gdLst>
              <a:gd name="T0" fmla="*/ 2147483647 w 18"/>
              <a:gd name="T1" fmla="*/ 0 h 21"/>
              <a:gd name="T2" fmla="*/ 2147483647 w 18"/>
              <a:gd name="T3" fmla="*/ 2147483647 h 21"/>
              <a:gd name="T4" fmla="*/ 2147483647 w 18"/>
              <a:gd name="T5" fmla="*/ 2147483647 h 21"/>
              <a:gd name="T6" fmla="*/ 0 w 18"/>
              <a:gd name="T7" fmla="*/ 2147483647 h 21"/>
              <a:gd name="T8" fmla="*/ 2147483647 w 18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21"/>
              <a:gd name="T17" fmla="*/ 18 w 18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21">
                <a:moveTo>
                  <a:pt x="5" y="0"/>
                </a:moveTo>
                <a:lnTo>
                  <a:pt x="18" y="4"/>
                </a:lnTo>
                <a:lnTo>
                  <a:pt x="12" y="21"/>
                </a:lnTo>
                <a:lnTo>
                  <a:pt x="0" y="17"/>
                </a:lnTo>
                <a:lnTo>
                  <a:pt x="5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DE"/>
          </a:p>
        </p:txBody>
      </p:sp>
      <p:sp>
        <p:nvSpPr>
          <p:cNvPr id="165" name="Rectangle 178">
            <a:extLst>
              <a:ext uri="{FF2B5EF4-FFF2-40B4-BE49-F238E27FC236}">
                <a16:creationId xmlns:a16="http://schemas.microsoft.com/office/drawing/2014/main" id="{07CA6D51-F739-85D0-BFE9-34A9412620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7764" y="3449340"/>
            <a:ext cx="66675" cy="47625"/>
          </a:xfrm>
          <a:prstGeom prst="rect">
            <a:avLst/>
          </a:prstGeom>
          <a:solidFill>
            <a:srgbClr val="9D3B2A"/>
          </a:solidFill>
          <a:ln w="0">
            <a:solidFill>
              <a:srgbClr val="242729"/>
            </a:solidFill>
            <a:miter lim="800000"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/>
          </a:p>
        </p:txBody>
      </p:sp>
      <p:sp>
        <p:nvSpPr>
          <p:cNvPr id="166" name="Rectangle 179">
            <a:extLst>
              <a:ext uri="{FF2B5EF4-FFF2-40B4-BE49-F238E27FC236}">
                <a16:creationId xmlns:a16="http://schemas.microsoft.com/office/drawing/2014/main" id="{405F38F0-93D5-218B-2245-29F364E025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0927" y="3449340"/>
            <a:ext cx="66675" cy="47625"/>
          </a:xfrm>
          <a:prstGeom prst="rect">
            <a:avLst/>
          </a:prstGeom>
          <a:solidFill>
            <a:srgbClr val="9D3B2A"/>
          </a:solidFill>
          <a:ln w="0">
            <a:solidFill>
              <a:srgbClr val="242729"/>
            </a:solidFill>
            <a:miter lim="800000"/>
            <a:headEnd/>
            <a:tailEnd/>
          </a:ln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/>
          </a:p>
        </p:txBody>
      </p:sp>
      <p:sp>
        <p:nvSpPr>
          <p:cNvPr id="167" name="Oval 185">
            <a:extLst>
              <a:ext uri="{FF2B5EF4-FFF2-40B4-BE49-F238E27FC236}">
                <a16:creationId xmlns:a16="http://schemas.microsoft.com/office/drawing/2014/main" id="{5E96968B-76A4-CABF-0A98-08BCF58176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1302" y="2220615"/>
            <a:ext cx="287337" cy="142875"/>
          </a:xfrm>
          <a:prstGeom prst="ellipse">
            <a:avLst/>
          </a:pr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/>
          </a:p>
        </p:txBody>
      </p:sp>
      <p:sp>
        <p:nvSpPr>
          <p:cNvPr id="168" name="Oval 189">
            <a:extLst>
              <a:ext uri="{FF2B5EF4-FFF2-40B4-BE49-F238E27FC236}">
                <a16:creationId xmlns:a16="http://schemas.microsoft.com/office/drawing/2014/main" id="{3F5ACCEF-D914-B85A-87A1-07C3DAFA9033}"/>
              </a:ext>
            </a:extLst>
          </p:cNvPr>
          <p:cNvSpPr>
            <a:spLocks noChangeArrowheads="1"/>
          </p:cNvSpPr>
          <p:nvPr/>
        </p:nvSpPr>
        <p:spPr bwMode="auto">
          <a:xfrm rot="2291819">
            <a:off x="1784202" y="1572915"/>
            <a:ext cx="503237" cy="21748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/>
          </a:p>
        </p:txBody>
      </p:sp>
      <p:sp>
        <p:nvSpPr>
          <p:cNvPr id="169" name="Line 190">
            <a:extLst>
              <a:ext uri="{FF2B5EF4-FFF2-40B4-BE49-F238E27FC236}">
                <a16:creationId xmlns:a16="http://schemas.microsoft.com/office/drawing/2014/main" id="{36732220-74CC-8AE3-6D85-5799421707F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176314" y="1796753"/>
            <a:ext cx="544513" cy="425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70" name="Oval 191">
            <a:extLst>
              <a:ext uri="{FF2B5EF4-FFF2-40B4-BE49-F238E27FC236}">
                <a16:creationId xmlns:a16="http://schemas.microsoft.com/office/drawing/2014/main" id="{ECD0E2A3-BEA3-D725-6E4F-8687E9F8E1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1539" y="2798465"/>
            <a:ext cx="73025" cy="7143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endParaRPr lang="en-US" altLang="en-DE"/>
          </a:p>
        </p:txBody>
      </p:sp>
      <p:sp>
        <p:nvSpPr>
          <p:cNvPr id="171" name="Line 192">
            <a:extLst>
              <a:ext uri="{FF2B5EF4-FFF2-40B4-BE49-F238E27FC236}">
                <a16:creationId xmlns:a16="http://schemas.microsoft.com/office/drawing/2014/main" id="{D94340D7-BD44-BB7C-9E0F-518CC3406485}"/>
              </a:ext>
            </a:extLst>
          </p:cNvPr>
          <p:cNvSpPr>
            <a:spLocks noChangeShapeType="1"/>
          </p:cNvSpPr>
          <p:nvPr/>
        </p:nvSpPr>
        <p:spPr bwMode="auto">
          <a:xfrm>
            <a:off x="1423839" y="1214140"/>
            <a:ext cx="720725" cy="223202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/>
          </a:p>
        </p:txBody>
      </p:sp>
      <p:sp>
        <p:nvSpPr>
          <p:cNvPr id="172" name="Text Box 193">
            <a:extLst>
              <a:ext uri="{FF2B5EF4-FFF2-40B4-BE49-F238E27FC236}">
                <a16:creationId xmlns:a16="http://schemas.microsoft.com/office/drawing/2014/main" id="{F691DB82-944F-552B-6D38-2F7DFD28F8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7077" y="1430040"/>
            <a:ext cx="2905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2000">
                <a:latin typeface="Symbol" pitchFamily="2" charset="2"/>
              </a:rPr>
              <a:t>g</a:t>
            </a:r>
          </a:p>
        </p:txBody>
      </p:sp>
      <p:sp>
        <p:nvSpPr>
          <p:cNvPr id="173" name="Text Box 194">
            <a:extLst>
              <a:ext uri="{FF2B5EF4-FFF2-40B4-BE49-F238E27FC236}">
                <a16:creationId xmlns:a16="http://schemas.microsoft.com/office/drawing/2014/main" id="{E473A439-BA11-8B4F-61F1-9264828673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102" y="2725440"/>
            <a:ext cx="346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2000">
                <a:latin typeface="Symbol" pitchFamily="2" charset="2"/>
              </a:rPr>
              <a:t>a</a:t>
            </a:r>
          </a:p>
        </p:txBody>
      </p:sp>
      <p:sp>
        <p:nvSpPr>
          <p:cNvPr id="174" name="Text Box 195">
            <a:extLst>
              <a:ext uri="{FF2B5EF4-FFF2-40B4-BE49-F238E27FC236}">
                <a16:creationId xmlns:a16="http://schemas.microsoft.com/office/drawing/2014/main" id="{27EE9761-6C88-DF11-F753-5C35E8A825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7939" y="853778"/>
            <a:ext cx="3317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2000">
                <a:latin typeface="Symbol" pitchFamily="2" charset="2"/>
              </a:rPr>
              <a:t>m</a:t>
            </a:r>
          </a:p>
        </p:txBody>
      </p:sp>
      <p:sp>
        <p:nvSpPr>
          <p:cNvPr id="175" name="Text Box 196">
            <a:extLst>
              <a:ext uri="{FF2B5EF4-FFF2-40B4-BE49-F238E27FC236}">
                <a16:creationId xmlns:a16="http://schemas.microsoft.com/office/drawing/2014/main" id="{9DC70479-CF74-1C0C-4942-D83C825874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2120" y="771550"/>
            <a:ext cx="4381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4800" dirty="0">
                <a:latin typeface="Symbol" pitchFamily="2" charset="2"/>
              </a:rPr>
              <a:t>g</a:t>
            </a:r>
          </a:p>
        </p:txBody>
      </p:sp>
      <p:sp>
        <p:nvSpPr>
          <p:cNvPr id="176" name="Text Box 197">
            <a:extLst>
              <a:ext uri="{FF2B5EF4-FFF2-40B4-BE49-F238E27FC236}">
                <a16:creationId xmlns:a16="http://schemas.microsoft.com/office/drawing/2014/main" id="{79F79C50-95F4-EC13-15F7-60C76C9822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112" y="2139702"/>
            <a:ext cx="5730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4800" dirty="0">
                <a:latin typeface="Symbol" pitchFamily="2" charset="2"/>
              </a:rPr>
              <a:t>a</a:t>
            </a:r>
          </a:p>
        </p:txBody>
      </p:sp>
      <p:sp>
        <p:nvSpPr>
          <p:cNvPr id="177" name="Text Box 198">
            <a:extLst>
              <a:ext uri="{FF2B5EF4-FFF2-40B4-BE49-F238E27FC236}">
                <a16:creationId xmlns:a16="http://schemas.microsoft.com/office/drawing/2014/main" id="{FA29B55C-27BD-9A9F-BD05-DD66E191F6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112" y="3507854"/>
            <a:ext cx="5397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4800" dirty="0">
                <a:latin typeface="Symbol" pitchFamily="2" charset="2"/>
              </a:rPr>
              <a:t>m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F609ACEB-5141-07B3-A99D-45CB85CDBE21}"/>
              </a:ext>
            </a:extLst>
          </p:cNvPr>
          <p:cNvSpPr txBox="1"/>
          <p:nvPr/>
        </p:nvSpPr>
        <p:spPr>
          <a:xfrm>
            <a:off x="755576" y="4371950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Events found and correctly processed </a:t>
            </a:r>
            <a:br>
              <a:rPr lang="en-US" dirty="0">
                <a:latin typeface="Century Gothic" panose="020B0502020202020204" pitchFamily="34" charset="0"/>
              </a:rPr>
            </a:br>
            <a:r>
              <a:rPr lang="en-US" b="1" dirty="0">
                <a:latin typeface="Century Gothic" panose="020B0502020202020204" pitchFamily="34" charset="0"/>
              </a:rPr>
              <a:t>2 years </a:t>
            </a:r>
            <a:r>
              <a:rPr lang="en-US" dirty="0">
                <a:latin typeface="Century Gothic" panose="020B0502020202020204" pitchFamily="34" charset="0"/>
              </a:rPr>
              <a:t>(!) after the data has been taken</a:t>
            </a:r>
          </a:p>
        </p:txBody>
      </p:sp>
    </p:spTree>
    <p:extLst>
      <p:ext uri="{BB962C8B-B14F-4D97-AF65-F5344CB8AC3E}">
        <p14:creationId xmlns:p14="http://schemas.microsoft.com/office/powerpoint/2010/main" val="11853041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3011F-7CBD-FB71-2B97-B308D547A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95486"/>
            <a:ext cx="7886700" cy="509849"/>
          </a:xfrm>
        </p:spPr>
        <p:txBody>
          <a:bodyPr/>
          <a:lstStyle/>
          <a:p>
            <a:r>
              <a:rPr lang="en-US" dirty="0"/>
              <a:t>Applications of SCA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DF1A8D-4629-C3F6-B08D-6F47CD3BD32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28</a:t>
            </a:fld>
            <a:endParaRPr lang="en-US"/>
          </a:p>
        </p:txBody>
      </p:sp>
      <p:pic>
        <p:nvPicPr>
          <p:cNvPr id="5" name="Picture 24" descr="ArrayNoIceJan2011">
            <a:extLst>
              <a:ext uri="{FF2B5EF4-FFF2-40B4-BE49-F238E27FC236}">
                <a16:creationId xmlns:a16="http://schemas.microsoft.com/office/drawing/2014/main" id="{2E4991A4-B608-CFF1-EAF0-081069085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075806"/>
            <a:ext cx="1232860" cy="1744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5CA1A19F-2970-9FC6-23DB-59EBCC64F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550" y="908051"/>
            <a:ext cx="2173907" cy="144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5">
            <a:extLst>
              <a:ext uri="{FF2B5EF4-FFF2-40B4-BE49-F238E27FC236}">
                <a16:creationId xmlns:a16="http://schemas.microsoft.com/office/drawing/2014/main" id="{5CFA027E-AE00-4C12-1721-2E46BD779C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836613"/>
            <a:ext cx="1783502" cy="276999"/>
          </a:xfrm>
          <a:prstGeom prst="rect">
            <a:avLst/>
          </a:prstGeom>
          <a:solidFill>
            <a:srgbClr val="FFFF99"/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>
                <a:latin typeface="Tahoma" charset="0"/>
                <a:ea typeface="ヒラギノ角ゴ Pro W3" charset="-128"/>
              </a:rPr>
              <a:t>Gamma-ray astronomy </a:t>
            </a:r>
          </a:p>
        </p:txBody>
      </p:sp>
      <p:sp>
        <p:nvSpPr>
          <p:cNvPr id="8" name="Text Box 9">
            <a:extLst>
              <a:ext uri="{FF2B5EF4-FFF2-40B4-BE49-F238E27FC236}">
                <a16:creationId xmlns:a16="http://schemas.microsoft.com/office/drawing/2014/main" id="{40A27741-A6BB-10D8-2A95-0AEA1549EF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1995686"/>
            <a:ext cx="574196" cy="276999"/>
          </a:xfrm>
          <a:prstGeom prst="rect">
            <a:avLst/>
          </a:prstGeom>
          <a:solidFill>
            <a:srgbClr val="FFFF99"/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>
                <a:latin typeface="Tahoma" charset="0"/>
                <a:ea typeface="ヒラギノ角ゴ Pro W3" charset="-128"/>
              </a:rPr>
              <a:t>Magic</a:t>
            </a:r>
          </a:p>
        </p:txBody>
      </p:sp>
      <p:pic>
        <p:nvPicPr>
          <p:cNvPr id="9" name="Picture 13">
            <a:extLst>
              <a:ext uri="{FF2B5EF4-FFF2-40B4-BE49-F238E27FC236}">
                <a16:creationId xmlns:a16="http://schemas.microsoft.com/office/drawing/2014/main" id="{0A66F270-5E6B-94BC-C603-952081EBA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275606"/>
            <a:ext cx="1843814" cy="94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4">
            <a:extLst>
              <a:ext uri="{FF2B5EF4-FFF2-40B4-BE49-F238E27FC236}">
                <a16:creationId xmlns:a16="http://schemas.microsoft.com/office/drawing/2014/main" id="{5F85967F-6834-3530-856F-5C00073C50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3413" y="1339850"/>
            <a:ext cx="451727" cy="276999"/>
          </a:xfrm>
          <a:prstGeom prst="rect">
            <a:avLst/>
          </a:prstGeom>
          <a:solidFill>
            <a:srgbClr val="FFFF99"/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>
                <a:latin typeface="Tahoma" charset="0"/>
                <a:ea typeface="ヒラギノ角ゴ Pro W3" charset="-128"/>
              </a:rPr>
              <a:t>CTA</a:t>
            </a:r>
          </a:p>
        </p:txBody>
      </p:sp>
      <p:pic>
        <p:nvPicPr>
          <p:cNvPr id="11" name="Picture 15" descr="hangtest1">
            <a:extLst>
              <a:ext uri="{FF2B5EF4-FFF2-40B4-BE49-F238E27FC236}">
                <a16:creationId xmlns:a16="http://schemas.microsoft.com/office/drawing/2014/main" id="{7390F1ED-E812-6D28-E51C-BA06C4B1F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55526"/>
            <a:ext cx="1497847" cy="2022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6" descr="hornpulse1">
            <a:extLst>
              <a:ext uri="{FF2B5EF4-FFF2-40B4-BE49-F238E27FC236}">
                <a16:creationId xmlns:a16="http://schemas.microsoft.com/office/drawing/2014/main" id="{4E1CC63F-65F8-2AFD-9565-77DE863586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11510"/>
            <a:ext cx="1392238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17">
            <a:extLst>
              <a:ext uri="{FF2B5EF4-FFF2-40B4-BE49-F238E27FC236}">
                <a16:creationId xmlns:a16="http://schemas.microsoft.com/office/drawing/2014/main" id="{645AD5D8-8027-FCBC-57CA-621A283400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6256" y="2067694"/>
            <a:ext cx="1530034" cy="646331"/>
          </a:xfrm>
          <a:prstGeom prst="rect">
            <a:avLst/>
          </a:prstGeom>
          <a:solidFill>
            <a:srgbClr val="FFFF99"/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>
                <a:latin typeface="Tahoma" charset="0"/>
                <a:ea typeface="ヒラギノ角ゴ Pro W3" charset="-128"/>
              </a:rPr>
              <a:t>Antarctic Impulsive </a:t>
            </a:r>
            <a:br>
              <a:rPr lang="en-US" sz="1200" dirty="0">
                <a:latin typeface="Tahoma" charset="0"/>
                <a:ea typeface="ヒラギノ角ゴ Pro W3" charset="-128"/>
              </a:rPr>
            </a:br>
            <a:r>
              <a:rPr lang="en-US" sz="1200" dirty="0">
                <a:latin typeface="Tahoma" charset="0"/>
                <a:ea typeface="ヒラギノ角ゴ Pro W3" charset="-128"/>
              </a:rPr>
              <a:t>Transient Antenna</a:t>
            </a:r>
          </a:p>
          <a:p>
            <a:pPr>
              <a:defRPr/>
            </a:pPr>
            <a:r>
              <a:rPr lang="en-US" sz="1200" dirty="0">
                <a:latin typeface="Tahoma" charset="0"/>
                <a:ea typeface="ヒラギノ角ゴ Pro W3" charset="-128"/>
              </a:rPr>
              <a:t>(ANITA)</a:t>
            </a:r>
          </a:p>
        </p:txBody>
      </p:sp>
      <p:sp>
        <p:nvSpPr>
          <p:cNvPr id="14" name="Line 18">
            <a:extLst>
              <a:ext uri="{FF2B5EF4-FFF2-40B4-BE49-F238E27FC236}">
                <a16:creationId xmlns:a16="http://schemas.microsoft.com/office/drawing/2014/main" id="{81FD6307-28E9-50B3-89D6-B8E995BD10C1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4332" y="1334914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 sz="1400"/>
          </a:p>
        </p:txBody>
      </p:sp>
      <p:sp>
        <p:nvSpPr>
          <p:cNvPr id="15" name="Line 19">
            <a:extLst>
              <a:ext uri="{FF2B5EF4-FFF2-40B4-BE49-F238E27FC236}">
                <a16:creationId xmlns:a16="http://schemas.microsoft.com/office/drawing/2014/main" id="{D4DE7DE1-6183-50E4-869F-0DCA828B311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31670" y="1334914"/>
            <a:ext cx="217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 sz="1400"/>
          </a:p>
        </p:txBody>
      </p:sp>
      <p:sp>
        <p:nvSpPr>
          <p:cNvPr id="16" name="Text Box 20">
            <a:extLst>
              <a:ext uri="{FF2B5EF4-FFF2-40B4-BE49-F238E27FC236}">
                <a16:creationId xmlns:a16="http://schemas.microsoft.com/office/drawing/2014/main" id="{B915E546-BBF6-0787-7C77-066525922F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0232" y="1347614"/>
            <a:ext cx="60144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en-US" altLang="en-DE" sz="1050"/>
              <a:t>320 ps</a:t>
            </a:r>
          </a:p>
        </p:txBody>
      </p:sp>
      <p:sp>
        <p:nvSpPr>
          <p:cNvPr id="17" name="Text Box 25">
            <a:extLst>
              <a:ext uri="{FF2B5EF4-FFF2-40B4-BE49-F238E27FC236}">
                <a16:creationId xmlns:a16="http://schemas.microsoft.com/office/drawing/2014/main" id="{1992D2BF-18C2-A392-ADE0-86D7B35F78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2320" y="3795886"/>
            <a:ext cx="977383" cy="461665"/>
          </a:xfrm>
          <a:prstGeom prst="rect">
            <a:avLst/>
          </a:prstGeom>
          <a:solidFill>
            <a:srgbClr val="FFFF99"/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 err="1">
                <a:latin typeface="Tahoma" charset="0"/>
                <a:ea typeface="ヒラギノ角ゴ Pro W3" charset="-128"/>
              </a:rPr>
              <a:t>IceCube</a:t>
            </a:r>
            <a:endParaRPr lang="en-US" sz="1200" dirty="0">
              <a:latin typeface="Tahoma" charset="0"/>
              <a:ea typeface="ヒラギノ角ゴ Pro W3" charset="-128"/>
            </a:endParaRPr>
          </a:p>
          <a:p>
            <a:pPr>
              <a:defRPr/>
            </a:pPr>
            <a:r>
              <a:rPr lang="en-US" sz="1200" dirty="0">
                <a:latin typeface="Tahoma" charset="0"/>
                <a:ea typeface="ヒラギノ角ゴ Pro W3" charset="-128"/>
              </a:rPr>
              <a:t>(Antarctica)</a:t>
            </a:r>
          </a:p>
        </p:txBody>
      </p:sp>
      <p:pic>
        <p:nvPicPr>
          <p:cNvPr id="18" name="Picture 27" descr="antares_pub_2">
            <a:extLst>
              <a:ext uri="{FF2B5EF4-FFF2-40B4-BE49-F238E27FC236}">
                <a16:creationId xmlns:a16="http://schemas.microsoft.com/office/drawing/2014/main" id="{0A66AE35-7716-E6CA-D592-CDD2594FB5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787774"/>
            <a:ext cx="1572265" cy="2094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28">
            <a:extLst>
              <a:ext uri="{FF2B5EF4-FFF2-40B4-BE49-F238E27FC236}">
                <a16:creationId xmlns:a16="http://schemas.microsoft.com/office/drawing/2014/main" id="{B02F491D-BD91-CB59-5042-A5AE362C70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672" y="2931790"/>
            <a:ext cx="1235531" cy="461665"/>
          </a:xfrm>
          <a:prstGeom prst="rect">
            <a:avLst/>
          </a:prstGeom>
          <a:solidFill>
            <a:srgbClr val="FFFF99"/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>
                <a:latin typeface="Tahoma" charset="0"/>
                <a:ea typeface="ヒラギノ角ゴ Pro W3" charset="-128"/>
              </a:rPr>
              <a:t>Antares</a:t>
            </a:r>
          </a:p>
          <a:p>
            <a:pPr>
              <a:defRPr/>
            </a:pPr>
            <a:r>
              <a:rPr lang="en-US" sz="1200">
                <a:latin typeface="Tahoma" charset="0"/>
                <a:ea typeface="ヒラギノ角ゴ Pro W3" charset="-128"/>
              </a:rPr>
              <a:t>(Mediterranian)</a:t>
            </a:r>
          </a:p>
        </p:txBody>
      </p:sp>
      <p:pic>
        <p:nvPicPr>
          <p:cNvPr id="20" name="Picture 29">
            <a:extLst>
              <a:ext uri="{FF2B5EF4-FFF2-40B4-BE49-F238E27FC236}">
                <a16:creationId xmlns:a16="http://schemas.microsoft.com/office/drawing/2014/main" id="{76D54DA8-E370-78AE-22BD-5F4D509BCA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723878"/>
            <a:ext cx="1766582" cy="1276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 Box 30">
            <a:extLst>
              <a:ext uri="{FF2B5EF4-FFF2-40B4-BE49-F238E27FC236}">
                <a16:creationId xmlns:a16="http://schemas.microsoft.com/office/drawing/2014/main" id="{1208861C-C0C9-21CB-D691-766FCCE7BD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5816" y="4659982"/>
            <a:ext cx="1467389" cy="276999"/>
          </a:xfrm>
          <a:prstGeom prst="rect">
            <a:avLst/>
          </a:prstGeom>
          <a:solidFill>
            <a:srgbClr val="FFFF99"/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>
                <a:latin typeface="Tahoma" charset="0"/>
                <a:ea typeface="ヒラギノ角ゴ Pro W3" charset="-128"/>
              </a:rPr>
              <a:t>ToF PET (Siemens)</a:t>
            </a:r>
          </a:p>
        </p:txBody>
      </p:sp>
      <p:pic>
        <p:nvPicPr>
          <p:cNvPr id="22" name="Picture 31">
            <a:extLst>
              <a:ext uri="{FF2B5EF4-FFF2-40B4-BE49-F238E27FC236}">
                <a16:creationId xmlns:a16="http://schemas.microsoft.com/office/drawing/2014/main" id="{DB0FD3DE-BD59-3F8F-7F0E-9C54413C82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427734"/>
            <a:ext cx="703263" cy="668338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23" name="Line 32">
            <a:extLst>
              <a:ext uri="{FF2B5EF4-FFF2-40B4-BE49-F238E27FC236}">
                <a16:creationId xmlns:a16="http://schemas.microsoft.com/office/drawing/2014/main" id="{A8D287D6-C1C2-1921-B9F6-20D219797A8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20072" y="1851670"/>
            <a:ext cx="72072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 sz="1400"/>
          </a:p>
        </p:txBody>
      </p:sp>
      <p:sp>
        <p:nvSpPr>
          <p:cNvPr id="24" name="Line 33">
            <a:extLst>
              <a:ext uri="{FF2B5EF4-FFF2-40B4-BE49-F238E27FC236}">
                <a16:creationId xmlns:a16="http://schemas.microsoft.com/office/drawing/2014/main" id="{FDDE00B9-03CE-96A7-F151-3A91DB04D334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0072" y="3291830"/>
            <a:ext cx="64770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 sz="1400"/>
          </a:p>
        </p:txBody>
      </p:sp>
      <p:sp>
        <p:nvSpPr>
          <p:cNvPr id="25" name="Line 34">
            <a:extLst>
              <a:ext uri="{FF2B5EF4-FFF2-40B4-BE49-F238E27FC236}">
                <a16:creationId xmlns:a16="http://schemas.microsoft.com/office/drawing/2014/main" id="{8C5BA2BA-43F6-D7AB-B6B4-26FA2684D0D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67944" y="3435846"/>
            <a:ext cx="144462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 sz="1400"/>
          </a:p>
        </p:txBody>
      </p:sp>
      <p:sp>
        <p:nvSpPr>
          <p:cNvPr id="26" name="Line 35">
            <a:extLst>
              <a:ext uri="{FF2B5EF4-FFF2-40B4-BE49-F238E27FC236}">
                <a16:creationId xmlns:a16="http://schemas.microsoft.com/office/drawing/2014/main" id="{A13955B9-528E-446C-FC7A-1AC8A374D15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19872" y="3075806"/>
            <a:ext cx="576262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 sz="1400"/>
          </a:p>
        </p:txBody>
      </p:sp>
      <p:sp>
        <p:nvSpPr>
          <p:cNvPr id="27" name="Line 36">
            <a:extLst>
              <a:ext uri="{FF2B5EF4-FFF2-40B4-BE49-F238E27FC236}">
                <a16:creationId xmlns:a16="http://schemas.microsoft.com/office/drawing/2014/main" id="{09F1971A-A0C3-C68E-2340-107DC00E2BF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491880" y="2355726"/>
            <a:ext cx="5762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DE" sz="1400"/>
          </a:p>
        </p:txBody>
      </p:sp>
    </p:spTree>
    <p:extLst>
      <p:ext uri="{BB962C8B-B14F-4D97-AF65-F5344CB8AC3E}">
        <p14:creationId xmlns:p14="http://schemas.microsoft.com/office/powerpoint/2010/main" val="36536133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026E1-0AC9-B46D-0836-8E25A4FDA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Conclusions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C2556A-D951-06A4-9A6F-C404689FBF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99792" y="1131590"/>
            <a:ext cx="3871342" cy="2664296"/>
          </a:xfrm>
        </p:spPr>
        <p:txBody>
          <a:bodyPr>
            <a:normAutofit/>
          </a:bodyPr>
          <a:lstStyle/>
          <a:p>
            <a:r>
              <a:rPr lang="en-US" sz="2000" dirty="0"/>
              <a:t>SCA technology offers tremendous opportunities</a:t>
            </a:r>
          </a:p>
          <a:p>
            <a:r>
              <a:rPr lang="en-US" sz="2000" dirty="0"/>
              <a:t>Several chips and boards are on the market for evaluation</a:t>
            </a:r>
          </a:p>
          <a:p>
            <a:r>
              <a:rPr lang="en-US" sz="2000" dirty="0"/>
              <a:t>New series of chips on the horizon might change front-end electronics significantly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11A0A4-86CA-C035-933F-10DF47FC3E3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29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2033C9-D326-5AA9-DCC4-826C46646A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7964" y="771550"/>
            <a:ext cx="948934" cy="942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1">
            <a:extLst>
              <a:ext uri="{FF2B5EF4-FFF2-40B4-BE49-F238E27FC236}">
                <a16:creationId xmlns:a16="http://schemas.microsoft.com/office/drawing/2014/main" id="{B78D4837-F0CD-3994-5C6D-544DC8CF4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987574"/>
            <a:ext cx="1222627" cy="1230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ATWD">
            <a:extLst>
              <a:ext uri="{FF2B5EF4-FFF2-40B4-BE49-F238E27FC236}">
                <a16:creationId xmlns:a16="http://schemas.microsoft.com/office/drawing/2014/main" id="{DB07DF87-1DFC-E88D-C96B-660575F35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3936490"/>
            <a:ext cx="1012570" cy="1040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Photo_scope">
            <a:extLst>
              <a:ext uri="{FF2B5EF4-FFF2-40B4-BE49-F238E27FC236}">
                <a16:creationId xmlns:a16="http://schemas.microsoft.com/office/drawing/2014/main" id="{AF4BB0BE-CA50-7925-C67D-73763A7FF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253" y="1923678"/>
            <a:ext cx="1228645" cy="1842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BLAB1_eval_revD_PIC">
            <a:extLst>
              <a:ext uri="{FF2B5EF4-FFF2-40B4-BE49-F238E27FC236}">
                <a16:creationId xmlns:a16="http://schemas.microsoft.com/office/drawing/2014/main" id="{F96278D7-BFAC-3522-A9AE-F1ECA3CD3E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355726"/>
            <a:ext cx="754690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 descr="fDIRC_RO2">
            <a:extLst>
              <a:ext uri="{FF2B5EF4-FFF2-40B4-BE49-F238E27FC236}">
                <a16:creationId xmlns:a16="http://schemas.microsoft.com/office/drawing/2014/main" id="{EB64C555-1FFB-11EC-806A-232D5DF084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867894"/>
            <a:ext cx="1440160" cy="1092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 descr="1285_1">
            <a:extLst>
              <a:ext uri="{FF2B5EF4-FFF2-40B4-BE49-F238E27FC236}">
                <a16:creationId xmlns:a16="http://schemas.microsoft.com/office/drawing/2014/main" id="{1350CEE0-1B92-5AB0-C3B5-8729CB6C84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867894"/>
            <a:ext cx="1058347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Content Placeholder 5">
            <a:extLst>
              <a:ext uri="{FF2B5EF4-FFF2-40B4-BE49-F238E27FC236}">
                <a16:creationId xmlns:a16="http://schemas.microsoft.com/office/drawing/2014/main" id="{922E64EC-9A10-7CD6-1075-D2EF991D92A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867894"/>
            <a:ext cx="1806838" cy="1148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078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55915CC-815E-92BB-2376-23F2CBC29613}"/>
              </a:ext>
            </a:extLst>
          </p:cNvPr>
          <p:cNvSpPr/>
          <p:nvPr/>
        </p:nvSpPr>
        <p:spPr>
          <a:xfrm>
            <a:off x="2581507" y="1287966"/>
            <a:ext cx="6306015" cy="242539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DE" dirty="0">
                <a:solidFill>
                  <a:schemeClr val="tx1"/>
                </a:solidFill>
                <a:latin typeface="Century Gothic" panose="020B0502020202020204" pitchFamily="34" charset="0"/>
              </a:rPr>
              <a:t>Oscilloscope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40D53E-DC66-DE19-05E5-E7CD96714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Modern Digital Oscilloscopes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FEEE96-795B-B6D2-9447-7AC2DDA5136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3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C0D0BAF-D572-38F9-209E-46639BE554A4}"/>
              </a:ext>
            </a:extLst>
          </p:cNvPr>
          <p:cNvSpPr/>
          <p:nvPr/>
        </p:nvSpPr>
        <p:spPr>
          <a:xfrm>
            <a:off x="628650" y="2174163"/>
            <a:ext cx="882125" cy="7122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Detector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CD8D4B-1BFD-9E8E-A833-F08AA334D826}"/>
              </a:ext>
            </a:extLst>
          </p:cNvPr>
          <p:cNvSpPr/>
          <p:nvPr/>
        </p:nvSpPr>
        <p:spPr>
          <a:xfrm>
            <a:off x="2123728" y="2174163"/>
            <a:ext cx="1008112" cy="71223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Amplifier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56787F-3BCD-7D7A-FF9F-A712D1426C1C}"/>
              </a:ext>
            </a:extLst>
          </p:cNvPr>
          <p:cNvSpPr/>
          <p:nvPr/>
        </p:nvSpPr>
        <p:spPr>
          <a:xfrm>
            <a:off x="3743184" y="2179219"/>
            <a:ext cx="1116848" cy="70717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Digitization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944ED36-10F6-9940-5590-EFFE13293E90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1510775" y="2530281"/>
            <a:ext cx="61295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15A11331-7461-CC61-4B08-C20BCF305B8E}"/>
              </a:ext>
            </a:extLst>
          </p:cNvPr>
          <p:cNvSpPr/>
          <p:nvPr/>
        </p:nvSpPr>
        <p:spPr>
          <a:xfrm>
            <a:off x="5365858" y="2174163"/>
            <a:ext cx="1116848" cy="70717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Computer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C70B83E-FEF4-22AF-AAC4-7587A0A4453A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3131840" y="2530281"/>
            <a:ext cx="611344" cy="25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BD8C8BF-CAB1-94D2-ACA2-8CC4F0C5EA9F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 flipV="1">
            <a:off x="4860032" y="2527753"/>
            <a:ext cx="505826" cy="5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F7DC9F7-9903-70F5-9148-68FD215F67DD}"/>
              </a:ext>
            </a:extLst>
          </p:cNvPr>
          <p:cNvCxnSpPr>
            <a:cxnSpLocks/>
            <a:endCxn id="9" idx="3"/>
          </p:cNvCxnSpPr>
          <p:nvPr/>
        </p:nvCxnSpPr>
        <p:spPr>
          <a:xfrm flipH="1">
            <a:off x="6482706" y="2527753"/>
            <a:ext cx="75359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D72002D4-F358-9FB7-39F6-DC6306D01087}"/>
              </a:ext>
            </a:extLst>
          </p:cNvPr>
          <p:cNvSpPr/>
          <p:nvPr/>
        </p:nvSpPr>
        <p:spPr>
          <a:xfrm>
            <a:off x="7236296" y="2118732"/>
            <a:ext cx="1506260" cy="1048214"/>
          </a:xfrm>
          <a:prstGeom prst="roundRect">
            <a:avLst/>
          </a:prstGeom>
          <a:solidFill>
            <a:schemeClr val="tx1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DE" dirty="0"/>
              <a:t>Display</a:t>
            </a:r>
          </a:p>
        </p:txBody>
      </p:sp>
      <p:sp>
        <p:nvSpPr>
          <p:cNvPr id="19" name="Freeform: Shape 9">
            <a:extLst>
              <a:ext uri="{FF2B5EF4-FFF2-40B4-BE49-F238E27FC236}">
                <a16:creationId xmlns:a16="http://schemas.microsoft.com/office/drawing/2014/main" id="{3D5CB510-7528-8A5F-C631-DCDED87E6DE0}"/>
              </a:ext>
            </a:extLst>
          </p:cNvPr>
          <p:cNvSpPr/>
          <p:nvPr/>
        </p:nvSpPr>
        <p:spPr>
          <a:xfrm>
            <a:off x="7614171" y="2580238"/>
            <a:ext cx="901179" cy="505820"/>
          </a:xfrm>
          <a:custGeom>
            <a:avLst/>
            <a:gdLst>
              <a:gd name="connsiteX0" fmla="*/ 0 w 4767942"/>
              <a:gd name="connsiteY0" fmla="*/ 1520 h 1149024"/>
              <a:gd name="connsiteX1" fmla="*/ 616857 w 4767942"/>
              <a:gd name="connsiteY1" fmla="*/ 182948 h 1149024"/>
              <a:gd name="connsiteX2" fmla="*/ 1095828 w 4767942"/>
              <a:gd name="connsiteY2" fmla="*/ 1148148 h 1149024"/>
              <a:gd name="connsiteX3" fmla="*/ 1952171 w 4767942"/>
              <a:gd name="connsiteY3" fmla="*/ 349862 h 1149024"/>
              <a:gd name="connsiteX4" fmla="*/ 2699657 w 4767942"/>
              <a:gd name="connsiteY4" fmla="*/ 45062 h 1149024"/>
              <a:gd name="connsiteX5" fmla="*/ 4767942 w 4767942"/>
              <a:gd name="connsiteY5" fmla="*/ 16034 h 1149024"/>
              <a:gd name="connsiteX0" fmla="*/ 0 w 6409849"/>
              <a:gd name="connsiteY0" fmla="*/ 1520 h 1149024"/>
              <a:gd name="connsiteX1" fmla="*/ 2258764 w 6409849"/>
              <a:gd name="connsiteY1" fmla="*/ 182948 h 1149024"/>
              <a:gd name="connsiteX2" fmla="*/ 2737735 w 6409849"/>
              <a:gd name="connsiteY2" fmla="*/ 1148148 h 1149024"/>
              <a:gd name="connsiteX3" fmla="*/ 3594078 w 6409849"/>
              <a:gd name="connsiteY3" fmla="*/ 349862 h 1149024"/>
              <a:gd name="connsiteX4" fmla="*/ 4341564 w 6409849"/>
              <a:gd name="connsiteY4" fmla="*/ 45062 h 1149024"/>
              <a:gd name="connsiteX5" fmla="*/ 6409849 w 6409849"/>
              <a:gd name="connsiteY5" fmla="*/ 16034 h 1149024"/>
              <a:gd name="connsiteX0" fmla="*/ 0 w 6409849"/>
              <a:gd name="connsiteY0" fmla="*/ 22820 h 1171299"/>
              <a:gd name="connsiteX1" fmla="*/ 2340860 w 6409849"/>
              <a:gd name="connsiteY1" fmla="*/ 124420 h 1171299"/>
              <a:gd name="connsiteX2" fmla="*/ 2737735 w 6409849"/>
              <a:gd name="connsiteY2" fmla="*/ 1169448 h 1171299"/>
              <a:gd name="connsiteX3" fmla="*/ 3594078 w 6409849"/>
              <a:gd name="connsiteY3" fmla="*/ 371162 h 1171299"/>
              <a:gd name="connsiteX4" fmla="*/ 4341564 w 6409849"/>
              <a:gd name="connsiteY4" fmla="*/ 66362 h 1171299"/>
              <a:gd name="connsiteX5" fmla="*/ 6409849 w 6409849"/>
              <a:gd name="connsiteY5" fmla="*/ 37334 h 1171299"/>
              <a:gd name="connsiteX0" fmla="*/ 0 w 6409849"/>
              <a:gd name="connsiteY0" fmla="*/ 13723 h 1161904"/>
              <a:gd name="connsiteX1" fmla="*/ 2217716 w 6409849"/>
              <a:gd name="connsiteY1" fmla="*/ 137094 h 1161904"/>
              <a:gd name="connsiteX2" fmla="*/ 2737735 w 6409849"/>
              <a:gd name="connsiteY2" fmla="*/ 1160351 h 1161904"/>
              <a:gd name="connsiteX3" fmla="*/ 3594078 w 6409849"/>
              <a:gd name="connsiteY3" fmla="*/ 362065 h 1161904"/>
              <a:gd name="connsiteX4" fmla="*/ 4341564 w 6409849"/>
              <a:gd name="connsiteY4" fmla="*/ 57265 h 1161904"/>
              <a:gd name="connsiteX5" fmla="*/ 6409849 w 6409849"/>
              <a:gd name="connsiteY5" fmla="*/ 28237 h 1161904"/>
              <a:gd name="connsiteX0" fmla="*/ 0 w 6409849"/>
              <a:gd name="connsiteY0" fmla="*/ 28236 h 1176417"/>
              <a:gd name="connsiteX1" fmla="*/ 2217716 w 6409849"/>
              <a:gd name="connsiteY1" fmla="*/ 151607 h 1176417"/>
              <a:gd name="connsiteX2" fmla="*/ 2737735 w 6409849"/>
              <a:gd name="connsiteY2" fmla="*/ 1174864 h 1176417"/>
              <a:gd name="connsiteX3" fmla="*/ 3594078 w 6409849"/>
              <a:gd name="connsiteY3" fmla="*/ 376578 h 1176417"/>
              <a:gd name="connsiteX4" fmla="*/ 4341564 w 6409849"/>
              <a:gd name="connsiteY4" fmla="*/ 71778 h 1176417"/>
              <a:gd name="connsiteX5" fmla="*/ 6409849 w 6409849"/>
              <a:gd name="connsiteY5" fmla="*/ 42750 h 1176417"/>
              <a:gd name="connsiteX0" fmla="*/ 0 w 6368801"/>
              <a:gd name="connsiteY0" fmla="*/ 2967 h 1201948"/>
              <a:gd name="connsiteX1" fmla="*/ 2176668 w 6368801"/>
              <a:gd name="connsiteY1" fmla="*/ 177138 h 1201948"/>
              <a:gd name="connsiteX2" fmla="*/ 2696687 w 6368801"/>
              <a:gd name="connsiteY2" fmla="*/ 1200395 h 1201948"/>
              <a:gd name="connsiteX3" fmla="*/ 3553030 w 6368801"/>
              <a:gd name="connsiteY3" fmla="*/ 402109 h 1201948"/>
              <a:gd name="connsiteX4" fmla="*/ 4300516 w 6368801"/>
              <a:gd name="connsiteY4" fmla="*/ 97309 h 1201948"/>
              <a:gd name="connsiteX5" fmla="*/ 6368801 w 6368801"/>
              <a:gd name="connsiteY5" fmla="*/ 68281 h 1201948"/>
              <a:gd name="connsiteX0" fmla="*/ 0 w 6368801"/>
              <a:gd name="connsiteY0" fmla="*/ 9554 h 1172249"/>
              <a:gd name="connsiteX1" fmla="*/ 2176668 w 6368801"/>
              <a:gd name="connsiteY1" fmla="*/ 147439 h 1172249"/>
              <a:gd name="connsiteX2" fmla="*/ 2696687 w 6368801"/>
              <a:gd name="connsiteY2" fmla="*/ 1170696 h 1172249"/>
              <a:gd name="connsiteX3" fmla="*/ 3553030 w 6368801"/>
              <a:gd name="connsiteY3" fmla="*/ 372410 h 1172249"/>
              <a:gd name="connsiteX4" fmla="*/ 4300516 w 6368801"/>
              <a:gd name="connsiteY4" fmla="*/ 67610 h 1172249"/>
              <a:gd name="connsiteX5" fmla="*/ 6368801 w 6368801"/>
              <a:gd name="connsiteY5" fmla="*/ 38582 h 1172249"/>
              <a:gd name="connsiteX0" fmla="*/ 0 w 6368801"/>
              <a:gd name="connsiteY0" fmla="*/ 9252 h 1164704"/>
              <a:gd name="connsiteX1" fmla="*/ 2176668 w 6368801"/>
              <a:gd name="connsiteY1" fmla="*/ 147137 h 1164704"/>
              <a:gd name="connsiteX2" fmla="*/ 2871140 w 6368801"/>
              <a:gd name="connsiteY2" fmla="*/ 1163137 h 1164704"/>
              <a:gd name="connsiteX3" fmla="*/ 3553030 w 6368801"/>
              <a:gd name="connsiteY3" fmla="*/ 372108 h 1164704"/>
              <a:gd name="connsiteX4" fmla="*/ 4300516 w 6368801"/>
              <a:gd name="connsiteY4" fmla="*/ 67308 h 1164704"/>
              <a:gd name="connsiteX5" fmla="*/ 6368801 w 6368801"/>
              <a:gd name="connsiteY5" fmla="*/ 38280 h 1164704"/>
              <a:gd name="connsiteX0" fmla="*/ 0 w 6368801"/>
              <a:gd name="connsiteY0" fmla="*/ 9252 h 1164487"/>
              <a:gd name="connsiteX1" fmla="*/ 2176668 w 6368801"/>
              <a:gd name="connsiteY1" fmla="*/ 147137 h 1164487"/>
              <a:gd name="connsiteX2" fmla="*/ 2871140 w 6368801"/>
              <a:gd name="connsiteY2" fmla="*/ 1163137 h 1164487"/>
              <a:gd name="connsiteX3" fmla="*/ 3932722 w 6368801"/>
              <a:gd name="connsiteY3" fmla="*/ 357594 h 1164487"/>
              <a:gd name="connsiteX4" fmla="*/ 4300516 w 6368801"/>
              <a:gd name="connsiteY4" fmla="*/ 67308 h 1164487"/>
              <a:gd name="connsiteX5" fmla="*/ 6368801 w 6368801"/>
              <a:gd name="connsiteY5" fmla="*/ 38280 h 1164487"/>
              <a:gd name="connsiteX0" fmla="*/ 0 w 6368801"/>
              <a:gd name="connsiteY0" fmla="*/ 9252 h 1164480"/>
              <a:gd name="connsiteX1" fmla="*/ 2176668 w 6368801"/>
              <a:gd name="connsiteY1" fmla="*/ 147137 h 1164480"/>
              <a:gd name="connsiteX2" fmla="*/ 2871140 w 6368801"/>
              <a:gd name="connsiteY2" fmla="*/ 1163137 h 1164480"/>
              <a:gd name="connsiteX3" fmla="*/ 3932722 w 6368801"/>
              <a:gd name="connsiteY3" fmla="*/ 357594 h 1164480"/>
              <a:gd name="connsiteX4" fmla="*/ 4844398 w 6368801"/>
              <a:gd name="connsiteY4" fmla="*/ 89079 h 1164480"/>
              <a:gd name="connsiteX5" fmla="*/ 6368801 w 6368801"/>
              <a:gd name="connsiteY5" fmla="*/ 38280 h 1164480"/>
              <a:gd name="connsiteX0" fmla="*/ 0 w 6368801"/>
              <a:gd name="connsiteY0" fmla="*/ 9252 h 1166261"/>
              <a:gd name="connsiteX1" fmla="*/ 2176668 w 6368801"/>
              <a:gd name="connsiteY1" fmla="*/ 147137 h 1166261"/>
              <a:gd name="connsiteX2" fmla="*/ 2871140 w 6368801"/>
              <a:gd name="connsiteY2" fmla="*/ 1163137 h 1166261"/>
              <a:gd name="connsiteX3" fmla="*/ 4234753 w 6368801"/>
              <a:gd name="connsiteY3" fmla="*/ 451937 h 1166261"/>
              <a:gd name="connsiteX4" fmla="*/ 4844398 w 6368801"/>
              <a:gd name="connsiteY4" fmla="*/ 89079 h 1166261"/>
              <a:gd name="connsiteX5" fmla="*/ 6368801 w 6368801"/>
              <a:gd name="connsiteY5" fmla="*/ 38280 h 1166261"/>
              <a:gd name="connsiteX0" fmla="*/ 0 w 6368801"/>
              <a:gd name="connsiteY0" fmla="*/ 9252 h 1166185"/>
              <a:gd name="connsiteX1" fmla="*/ 2176668 w 6368801"/>
              <a:gd name="connsiteY1" fmla="*/ 147137 h 1166185"/>
              <a:gd name="connsiteX2" fmla="*/ 2871140 w 6368801"/>
              <a:gd name="connsiteY2" fmla="*/ 1163137 h 1166185"/>
              <a:gd name="connsiteX3" fmla="*/ 4234753 w 6368801"/>
              <a:gd name="connsiteY3" fmla="*/ 451937 h 1166185"/>
              <a:gd name="connsiteX4" fmla="*/ 5007030 w 6368801"/>
              <a:gd name="connsiteY4" fmla="*/ 183422 h 1166185"/>
              <a:gd name="connsiteX5" fmla="*/ 6368801 w 6368801"/>
              <a:gd name="connsiteY5" fmla="*/ 38280 h 1166185"/>
              <a:gd name="connsiteX0" fmla="*/ 0 w 9133552"/>
              <a:gd name="connsiteY0" fmla="*/ 9252 h 1166185"/>
              <a:gd name="connsiteX1" fmla="*/ 2176668 w 9133552"/>
              <a:gd name="connsiteY1" fmla="*/ 147137 h 1166185"/>
              <a:gd name="connsiteX2" fmla="*/ 2871140 w 9133552"/>
              <a:gd name="connsiteY2" fmla="*/ 1163137 h 1166185"/>
              <a:gd name="connsiteX3" fmla="*/ 4234753 w 9133552"/>
              <a:gd name="connsiteY3" fmla="*/ 451937 h 1166185"/>
              <a:gd name="connsiteX4" fmla="*/ 5007030 w 9133552"/>
              <a:gd name="connsiteY4" fmla="*/ 183422 h 1166185"/>
              <a:gd name="connsiteX5" fmla="*/ 9133552 w 9133552"/>
              <a:gd name="connsiteY5" fmla="*/ 60051 h 1166185"/>
              <a:gd name="connsiteX0" fmla="*/ 0 w 9133552"/>
              <a:gd name="connsiteY0" fmla="*/ 9252 h 1166267"/>
              <a:gd name="connsiteX1" fmla="*/ 2176668 w 9133552"/>
              <a:gd name="connsiteY1" fmla="*/ 147137 h 1166267"/>
              <a:gd name="connsiteX2" fmla="*/ 2871140 w 9133552"/>
              <a:gd name="connsiteY2" fmla="*/ 1163137 h 1166267"/>
              <a:gd name="connsiteX3" fmla="*/ 4234753 w 9133552"/>
              <a:gd name="connsiteY3" fmla="*/ 451937 h 1166267"/>
              <a:gd name="connsiteX4" fmla="*/ 6006057 w 9133552"/>
              <a:gd name="connsiteY4" fmla="*/ 81822 h 1166267"/>
              <a:gd name="connsiteX5" fmla="*/ 9133552 w 9133552"/>
              <a:gd name="connsiteY5" fmla="*/ 60051 h 1166267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2871140 w 9133552"/>
              <a:gd name="connsiteY2" fmla="*/ 1163137 h 1165929"/>
              <a:gd name="connsiteX3" fmla="*/ 4560018 w 9133552"/>
              <a:gd name="connsiteY3" fmla="*/ 437422 h 1165929"/>
              <a:gd name="connsiteX4" fmla="*/ 6006057 w 9133552"/>
              <a:gd name="connsiteY4" fmla="*/ 81822 h 1165929"/>
              <a:gd name="connsiteX5" fmla="*/ 9133552 w 9133552"/>
              <a:gd name="connsiteY5" fmla="*/ 60051 h 1165929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2871140 w 9133552"/>
              <a:gd name="connsiteY2" fmla="*/ 1163137 h 1165929"/>
              <a:gd name="connsiteX3" fmla="*/ 4560018 w 9133552"/>
              <a:gd name="connsiteY3" fmla="*/ 437422 h 1165929"/>
              <a:gd name="connsiteX4" fmla="*/ 6191922 w 9133552"/>
              <a:gd name="connsiteY4" fmla="*/ 81822 h 1165929"/>
              <a:gd name="connsiteX5" fmla="*/ 9133552 w 9133552"/>
              <a:gd name="connsiteY5" fmla="*/ 60051 h 1165929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2871140 w 9133552"/>
              <a:gd name="connsiteY2" fmla="*/ 1163137 h 1165929"/>
              <a:gd name="connsiteX3" fmla="*/ 4560018 w 9133552"/>
              <a:gd name="connsiteY3" fmla="*/ 437422 h 1165929"/>
              <a:gd name="connsiteX4" fmla="*/ 6191922 w 9133552"/>
              <a:gd name="connsiteY4" fmla="*/ 81822 h 1165929"/>
              <a:gd name="connsiteX5" fmla="*/ 9133552 w 9133552"/>
              <a:gd name="connsiteY5" fmla="*/ 23765 h 1165929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3254308 w 9133552"/>
              <a:gd name="connsiteY2" fmla="*/ 1163137 h 1165929"/>
              <a:gd name="connsiteX3" fmla="*/ 4560018 w 9133552"/>
              <a:gd name="connsiteY3" fmla="*/ 437422 h 1165929"/>
              <a:gd name="connsiteX4" fmla="*/ 6191922 w 9133552"/>
              <a:gd name="connsiteY4" fmla="*/ 81822 h 1165929"/>
              <a:gd name="connsiteX5" fmla="*/ 9133552 w 9133552"/>
              <a:gd name="connsiteY5" fmla="*/ 23765 h 1165929"/>
              <a:gd name="connsiteX0" fmla="*/ 0 w 9133552"/>
              <a:gd name="connsiteY0" fmla="*/ 9252 h 1167267"/>
              <a:gd name="connsiteX1" fmla="*/ 2176668 w 9133552"/>
              <a:gd name="connsiteY1" fmla="*/ 147137 h 1167267"/>
              <a:gd name="connsiteX2" fmla="*/ 3254308 w 9133552"/>
              <a:gd name="connsiteY2" fmla="*/ 1163137 h 1167267"/>
              <a:gd name="connsiteX3" fmla="*/ 4645164 w 9133552"/>
              <a:gd name="connsiteY3" fmla="*/ 489621 h 1167267"/>
              <a:gd name="connsiteX4" fmla="*/ 6191922 w 9133552"/>
              <a:gd name="connsiteY4" fmla="*/ 81822 h 1167267"/>
              <a:gd name="connsiteX5" fmla="*/ 9133552 w 9133552"/>
              <a:gd name="connsiteY5" fmla="*/ 23765 h 1167267"/>
              <a:gd name="connsiteX0" fmla="*/ 0 w 9233585"/>
              <a:gd name="connsiteY0" fmla="*/ 5790 h 1179566"/>
              <a:gd name="connsiteX1" fmla="*/ 2276701 w 9233585"/>
              <a:gd name="connsiteY1" fmla="*/ 159436 h 1179566"/>
              <a:gd name="connsiteX2" fmla="*/ 3354341 w 9233585"/>
              <a:gd name="connsiteY2" fmla="*/ 1175436 h 1179566"/>
              <a:gd name="connsiteX3" fmla="*/ 4745197 w 9233585"/>
              <a:gd name="connsiteY3" fmla="*/ 501920 h 1179566"/>
              <a:gd name="connsiteX4" fmla="*/ 6291955 w 9233585"/>
              <a:gd name="connsiteY4" fmla="*/ 94121 h 1179566"/>
              <a:gd name="connsiteX5" fmla="*/ 9233585 w 9233585"/>
              <a:gd name="connsiteY5" fmla="*/ 36064 h 1179566"/>
              <a:gd name="connsiteX0" fmla="*/ 0 w 9233585"/>
              <a:gd name="connsiteY0" fmla="*/ 0 h 1173776"/>
              <a:gd name="connsiteX1" fmla="*/ 2276701 w 9233585"/>
              <a:gd name="connsiteY1" fmla="*/ 153646 h 1173776"/>
              <a:gd name="connsiteX2" fmla="*/ 3354341 w 9233585"/>
              <a:gd name="connsiteY2" fmla="*/ 1169646 h 1173776"/>
              <a:gd name="connsiteX3" fmla="*/ 4745197 w 9233585"/>
              <a:gd name="connsiteY3" fmla="*/ 496130 h 1173776"/>
              <a:gd name="connsiteX4" fmla="*/ 6291955 w 9233585"/>
              <a:gd name="connsiteY4" fmla="*/ 88331 h 1173776"/>
              <a:gd name="connsiteX5" fmla="*/ 9233585 w 9233585"/>
              <a:gd name="connsiteY5" fmla="*/ 30274 h 1173776"/>
              <a:gd name="connsiteX0" fmla="*/ 0 w 9233585"/>
              <a:gd name="connsiteY0" fmla="*/ 1003 h 1174779"/>
              <a:gd name="connsiteX1" fmla="*/ 2276701 w 9233585"/>
              <a:gd name="connsiteY1" fmla="*/ 154649 h 1174779"/>
              <a:gd name="connsiteX2" fmla="*/ 3354341 w 9233585"/>
              <a:gd name="connsiteY2" fmla="*/ 1170649 h 1174779"/>
              <a:gd name="connsiteX3" fmla="*/ 4745197 w 9233585"/>
              <a:gd name="connsiteY3" fmla="*/ 497133 h 1174779"/>
              <a:gd name="connsiteX4" fmla="*/ 6291955 w 9233585"/>
              <a:gd name="connsiteY4" fmla="*/ 89334 h 1174779"/>
              <a:gd name="connsiteX5" fmla="*/ 9233585 w 9233585"/>
              <a:gd name="connsiteY5" fmla="*/ 3694 h 1174779"/>
              <a:gd name="connsiteX0" fmla="*/ 0 w 9233585"/>
              <a:gd name="connsiteY0" fmla="*/ 0 h 1173776"/>
              <a:gd name="connsiteX1" fmla="*/ 2276701 w 9233585"/>
              <a:gd name="connsiteY1" fmla="*/ 153646 h 1173776"/>
              <a:gd name="connsiteX2" fmla="*/ 3354341 w 9233585"/>
              <a:gd name="connsiteY2" fmla="*/ 1169646 h 1173776"/>
              <a:gd name="connsiteX3" fmla="*/ 4745197 w 9233585"/>
              <a:gd name="connsiteY3" fmla="*/ 496130 h 1173776"/>
              <a:gd name="connsiteX4" fmla="*/ 6291955 w 9233585"/>
              <a:gd name="connsiteY4" fmla="*/ 88331 h 1173776"/>
              <a:gd name="connsiteX5" fmla="*/ 9233585 w 9233585"/>
              <a:gd name="connsiteY5" fmla="*/ 2691 h 1173776"/>
              <a:gd name="connsiteX0" fmla="*/ 0 w 9233585"/>
              <a:gd name="connsiteY0" fmla="*/ 0 h 1173776"/>
              <a:gd name="connsiteX1" fmla="*/ 2276701 w 9233585"/>
              <a:gd name="connsiteY1" fmla="*/ 153646 h 1173776"/>
              <a:gd name="connsiteX2" fmla="*/ 3354341 w 9233585"/>
              <a:gd name="connsiteY2" fmla="*/ 1169646 h 1173776"/>
              <a:gd name="connsiteX3" fmla="*/ 4745197 w 9233585"/>
              <a:gd name="connsiteY3" fmla="*/ 496130 h 1173776"/>
              <a:gd name="connsiteX4" fmla="*/ 6291955 w 9233585"/>
              <a:gd name="connsiteY4" fmla="*/ 88331 h 1173776"/>
              <a:gd name="connsiteX5" fmla="*/ 9233585 w 9233585"/>
              <a:gd name="connsiteY5" fmla="*/ 2691 h 117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33585" h="1173776">
                <a:moveTo>
                  <a:pt x="0" y="0"/>
                </a:moveTo>
                <a:cubicBezTo>
                  <a:pt x="1284138" y="10923"/>
                  <a:pt x="1717644" y="-41295"/>
                  <a:pt x="2276701" y="153646"/>
                </a:cubicBezTo>
                <a:cubicBezTo>
                  <a:pt x="2835758" y="348587"/>
                  <a:pt x="2942925" y="1112565"/>
                  <a:pt x="3354341" y="1169646"/>
                </a:cubicBezTo>
                <a:cubicBezTo>
                  <a:pt x="3765757" y="1226727"/>
                  <a:pt x="4255595" y="676349"/>
                  <a:pt x="4745197" y="496130"/>
                </a:cubicBezTo>
                <a:cubicBezTo>
                  <a:pt x="5234799" y="315911"/>
                  <a:pt x="5543890" y="165974"/>
                  <a:pt x="6291955" y="88331"/>
                </a:cubicBezTo>
                <a:cubicBezTo>
                  <a:pt x="7040020" y="10688"/>
                  <a:pt x="7222564" y="16970"/>
                  <a:pt x="9233585" y="2691"/>
                </a:cubicBezTo>
              </a:path>
            </a:pathLst>
          </a:cu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B75F167-33D2-900F-55E4-C34815557434}"/>
              </a:ext>
            </a:extLst>
          </p:cNvPr>
          <p:cNvGrpSpPr/>
          <p:nvPr/>
        </p:nvGrpSpPr>
        <p:grpSpPr>
          <a:xfrm>
            <a:off x="3300395" y="3775124"/>
            <a:ext cx="2543209" cy="1207387"/>
            <a:chOff x="1124346" y="2761510"/>
            <a:chExt cx="4743055" cy="1867640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14E4DC88-E633-F574-B915-2D6D24866EC4}"/>
                </a:ext>
              </a:extLst>
            </p:cNvPr>
            <p:cNvCxnSpPr/>
            <p:nvPr/>
          </p:nvCxnSpPr>
          <p:spPr>
            <a:xfrm>
              <a:off x="1130877" y="3086100"/>
              <a:ext cx="46863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B6A5F7A-2290-C65D-340A-F89EE28F0943}"/>
                </a:ext>
              </a:extLst>
            </p:cNvPr>
            <p:cNvSpPr txBox="1"/>
            <p:nvPr/>
          </p:nvSpPr>
          <p:spPr>
            <a:xfrm>
              <a:off x="5181600" y="2761510"/>
              <a:ext cx="4716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dirty="0"/>
                <a:t>time</a:t>
              </a:r>
              <a:endParaRPr lang="en-CA" sz="1200" dirty="0"/>
            </a:p>
          </p:txBody>
        </p:sp>
        <p:sp>
          <p:nvSpPr>
            <p:cNvPr id="23" name="Freeform: Shape 24">
              <a:extLst>
                <a:ext uri="{FF2B5EF4-FFF2-40B4-BE49-F238E27FC236}">
                  <a16:creationId xmlns:a16="http://schemas.microsoft.com/office/drawing/2014/main" id="{0C05D3DE-5DD7-0CEA-47D5-73FCEB9ED02B}"/>
                </a:ext>
              </a:extLst>
            </p:cNvPr>
            <p:cNvSpPr/>
            <p:nvPr/>
          </p:nvSpPr>
          <p:spPr>
            <a:xfrm>
              <a:off x="1412035" y="3088651"/>
              <a:ext cx="4455366" cy="1311814"/>
            </a:xfrm>
            <a:custGeom>
              <a:avLst/>
              <a:gdLst>
                <a:gd name="connsiteX0" fmla="*/ 0 w 4767942"/>
                <a:gd name="connsiteY0" fmla="*/ 1520 h 1149024"/>
                <a:gd name="connsiteX1" fmla="*/ 616857 w 4767942"/>
                <a:gd name="connsiteY1" fmla="*/ 182948 h 1149024"/>
                <a:gd name="connsiteX2" fmla="*/ 1095828 w 4767942"/>
                <a:gd name="connsiteY2" fmla="*/ 1148148 h 1149024"/>
                <a:gd name="connsiteX3" fmla="*/ 1952171 w 4767942"/>
                <a:gd name="connsiteY3" fmla="*/ 349862 h 1149024"/>
                <a:gd name="connsiteX4" fmla="*/ 2699657 w 4767942"/>
                <a:gd name="connsiteY4" fmla="*/ 45062 h 1149024"/>
                <a:gd name="connsiteX5" fmla="*/ 4767942 w 4767942"/>
                <a:gd name="connsiteY5" fmla="*/ 16034 h 1149024"/>
                <a:gd name="connsiteX0" fmla="*/ 0 w 6409849"/>
                <a:gd name="connsiteY0" fmla="*/ 1520 h 1149024"/>
                <a:gd name="connsiteX1" fmla="*/ 2258764 w 6409849"/>
                <a:gd name="connsiteY1" fmla="*/ 182948 h 1149024"/>
                <a:gd name="connsiteX2" fmla="*/ 2737735 w 6409849"/>
                <a:gd name="connsiteY2" fmla="*/ 1148148 h 1149024"/>
                <a:gd name="connsiteX3" fmla="*/ 3594078 w 6409849"/>
                <a:gd name="connsiteY3" fmla="*/ 349862 h 1149024"/>
                <a:gd name="connsiteX4" fmla="*/ 4341564 w 6409849"/>
                <a:gd name="connsiteY4" fmla="*/ 45062 h 1149024"/>
                <a:gd name="connsiteX5" fmla="*/ 6409849 w 6409849"/>
                <a:gd name="connsiteY5" fmla="*/ 16034 h 1149024"/>
                <a:gd name="connsiteX0" fmla="*/ 0 w 6409849"/>
                <a:gd name="connsiteY0" fmla="*/ 22820 h 1171299"/>
                <a:gd name="connsiteX1" fmla="*/ 2340860 w 6409849"/>
                <a:gd name="connsiteY1" fmla="*/ 124420 h 1171299"/>
                <a:gd name="connsiteX2" fmla="*/ 2737735 w 6409849"/>
                <a:gd name="connsiteY2" fmla="*/ 1169448 h 1171299"/>
                <a:gd name="connsiteX3" fmla="*/ 3594078 w 6409849"/>
                <a:gd name="connsiteY3" fmla="*/ 371162 h 1171299"/>
                <a:gd name="connsiteX4" fmla="*/ 4341564 w 6409849"/>
                <a:gd name="connsiteY4" fmla="*/ 66362 h 1171299"/>
                <a:gd name="connsiteX5" fmla="*/ 6409849 w 6409849"/>
                <a:gd name="connsiteY5" fmla="*/ 37334 h 1171299"/>
                <a:gd name="connsiteX0" fmla="*/ 0 w 6409849"/>
                <a:gd name="connsiteY0" fmla="*/ 13723 h 1161904"/>
                <a:gd name="connsiteX1" fmla="*/ 2217716 w 6409849"/>
                <a:gd name="connsiteY1" fmla="*/ 137094 h 1161904"/>
                <a:gd name="connsiteX2" fmla="*/ 2737735 w 6409849"/>
                <a:gd name="connsiteY2" fmla="*/ 1160351 h 1161904"/>
                <a:gd name="connsiteX3" fmla="*/ 3594078 w 6409849"/>
                <a:gd name="connsiteY3" fmla="*/ 362065 h 1161904"/>
                <a:gd name="connsiteX4" fmla="*/ 4341564 w 6409849"/>
                <a:gd name="connsiteY4" fmla="*/ 57265 h 1161904"/>
                <a:gd name="connsiteX5" fmla="*/ 6409849 w 6409849"/>
                <a:gd name="connsiteY5" fmla="*/ 28237 h 1161904"/>
                <a:gd name="connsiteX0" fmla="*/ 0 w 6409849"/>
                <a:gd name="connsiteY0" fmla="*/ 28236 h 1176417"/>
                <a:gd name="connsiteX1" fmla="*/ 2217716 w 6409849"/>
                <a:gd name="connsiteY1" fmla="*/ 151607 h 1176417"/>
                <a:gd name="connsiteX2" fmla="*/ 2737735 w 6409849"/>
                <a:gd name="connsiteY2" fmla="*/ 1174864 h 1176417"/>
                <a:gd name="connsiteX3" fmla="*/ 3594078 w 6409849"/>
                <a:gd name="connsiteY3" fmla="*/ 376578 h 1176417"/>
                <a:gd name="connsiteX4" fmla="*/ 4341564 w 6409849"/>
                <a:gd name="connsiteY4" fmla="*/ 71778 h 1176417"/>
                <a:gd name="connsiteX5" fmla="*/ 6409849 w 6409849"/>
                <a:gd name="connsiteY5" fmla="*/ 42750 h 1176417"/>
                <a:gd name="connsiteX0" fmla="*/ 0 w 6368801"/>
                <a:gd name="connsiteY0" fmla="*/ 2967 h 1201948"/>
                <a:gd name="connsiteX1" fmla="*/ 2176668 w 6368801"/>
                <a:gd name="connsiteY1" fmla="*/ 177138 h 1201948"/>
                <a:gd name="connsiteX2" fmla="*/ 2696687 w 6368801"/>
                <a:gd name="connsiteY2" fmla="*/ 1200395 h 1201948"/>
                <a:gd name="connsiteX3" fmla="*/ 3553030 w 6368801"/>
                <a:gd name="connsiteY3" fmla="*/ 402109 h 1201948"/>
                <a:gd name="connsiteX4" fmla="*/ 4300516 w 6368801"/>
                <a:gd name="connsiteY4" fmla="*/ 97309 h 1201948"/>
                <a:gd name="connsiteX5" fmla="*/ 6368801 w 6368801"/>
                <a:gd name="connsiteY5" fmla="*/ 68281 h 1201948"/>
                <a:gd name="connsiteX0" fmla="*/ 0 w 6368801"/>
                <a:gd name="connsiteY0" fmla="*/ 9554 h 1172249"/>
                <a:gd name="connsiteX1" fmla="*/ 2176668 w 6368801"/>
                <a:gd name="connsiteY1" fmla="*/ 147439 h 1172249"/>
                <a:gd name="connsiteX2" fmla="*/ 2696687 w 6368801"/>
                <a:gd name="connsiteY2" fmla="*/ 1170696 h 1172249"/>
                <a:gd name="connsiteX3" fmla="*/ 3553030 w 6368801"/>
                <a:gd name="connsiteY3" fmla="*/ 372410 h 1172249"/>
                <a:gd name="connsiteX4" fmla="*/ 4300516 w 6368801"/>
                <a:gd name="connsiteY4" fmla="*/ 67610 h 1172249"/>
                <a:gd name="connsiteX5" fmla="*/ 6368801 w 6368801"/>
                <a:gd name="connsiteY5" fmla="*/ 38582 h 1172249"/>
                <a:gd name="connsiteX0" fmla="*/ 0 w 6368801"/>
                <a:gd name="connsiteY0" fmla="*/ 9252 h 1164704"/>
                <a:gd name="connsiteX1" fmla="*/ 2176668 w 6368801"/>
                <a:gd name="connsiteY1" fmla="*/ 147137 h 1164704"/>
                <a:gd name="connsiteX2" fmla="*/ 2871140 w 6368801"/>
                <a:gd name="connsiteY2" fmla="*/ 1163137 h 1164704"/>
                <a:gd name="connsiteX3" fmla="*/ 3553030 w 6368801"/>
                <a:gd name="connsiteY3" fmla="*/ 372108 h 1164704"/>
                <a:gd name="connsiteX4" fmla="*/ 4300516 w 6368801"/>
                <a:gd name="connsiteY4" fmla="*/ 67308 h 1164704"/>
                <a:gd name="connsiteX5" fmla="*/ 6368801 w 6368801"/>
                <a:gd name="connsiteY5" fmla="*/ 38280 h 1164704"/>
                <a:gd name="connsiteX0" fmla="*/ 0 w 6368801"/>
                <a:gd name="connsiteY0" fmla="*/ 9252 h 1164487"/>
                <a:gd name="connsiteX1" fmla="*/ 2176668 w 6368801"/>
                <a:gd name="connsiteY1" fmla="*/ 147137 h 1164487"/>
                <a:gd name="connsiteX2" fmla="*/ 2871140 w 6368801"/>
                <a:gd name="connsiteY2" fmla="*/ 1163137 h 1164487"/>
                <a:gd name="connsiteX3" fmla="*/ 3932722 w 6368801"/>
                <a:gd name="connsiteY3" fmla="*/ 357594 h 1164487"/>
                <a:gd name="connsiteX4" fmla="*/ 4300516 w 6368801"/>
                <a:gd name="connsiteY4" fmla="*/ 67308 h 1164487"/>
                <a:gd name="connsiteX5" fmla="*/ 6368801 w 6368801"/>
                <a:gd name="connsiteY5" fmla="*/ 38280 h 1164487"/>
                <a:gd name="connsiteX0" fmla="*/ 0 w 6368801"/>
                <a:gd name="connsiteY0" fmla="*/ 9252 h 1164480"/>
                <a:gd name="connsiteX1" fmla="*/ 2176668 w 6368801"/>
                <a:gd name="connsiteY1" fmla="*/ 147137 h 1164480"/>
                <a:gd name="connsiteX2" fmla="*/ 2871140 w 6368801"/>
                <a:gd name="connsiteY2" fmla="*/ 1163137 h 1164480"/>
                <a:gd name="connsiteX3" fmla="*/ 3932722 w 6368801"/>
                <a:gd name="connsiteY3" fmla="*/ 357594 h 1164480"/>
                <a:gd name="connsiteX4" fmla="*/ 4844398 w 6368801"/>
                <a:gd name="connsiteY4" fmla="*/ 89079 h 1164480"/>
                <a:gd name="connsiteX5" fmla="*/ 6368801 w 6368801"/>
                <a:gd name="connsiteY5" fmla="*/ 38280 h 1164480"/>
                <a:gd name="connsiteX0" fmla="*/ 0 w 6368801"/>
                <a:gd name="connsiteY0" fmla="*/ 9252 h 1166261"/>
                <a:gd name="connsiteX1" fmla="*/ 2176668 w 6368801"/>
                <a:gd name="connsiteY1" fmla="*/ 147137 h 1166261"/>
                <a:gd name="connsiteX2" fmla="*/ 2871140 w 6368801"/>
                <a:gd name="connsiteY2" fmla="*/ 1163137 h 1166261"/>
                <a:gd name="connsiteX3" fmla="*/ 4234753 w 6368801"/>
                <a:gd name="connsiteY3" fmla="*/ 451937 h 1166261"/>
                <a:gd name="connsiteX4" fmla="*/ 4844398 w 6368801"/>
                <a:gd name="connsiteY4" fmla="*/ 89079 h 1166261"/>
                <a:gd name="connsiteX5" fmla="*/ 6368801 w 6368801"/>
                <a:gd name="connsiteY5" fmla="*/ 38280 h 1166261"/>
                <a:gd name="connsiteX0" fmla="*/ 0 w 6368801"/>
                <a:gd name="connsiteY0" fmla="*/ 9252 h 1166185"/>
                <a:gd name="connsiteX1" fmla="*/ 2176668 w 6368801"/>
                <a:gd name="connsiteY1" fmla="*/ 147137 h 1166185"/>
                <a:gd name="connsiteX2" fmla="*/ 2871140 w 6368801"/>
                <a:gd name="connsiteY2" fmla="*/ 1163137 h 1166185"/>
                <a:gd name="connsiteX3" fmla="*/ 4234753 w 6368801"/>
                <a:gd name="connsiteY3" fmla="*/ 451937 h 1166185"/>
                <a:gd name="connsiteX4" fmla="*/ 5007030 w 6368801"/>
                <a:gd name="connsiteY4" fmla="*/ 183422 h 1166185"/>
                <a:gd name="connsiteX5" fmla="*/ 6368801 w 6368801"/>
                <a:gd name="connsiteY5" fmla="*/ 38280 h 1166185"/>
                <a:gd name="connsiteX0" fmla="*/ 0 w 9133552"/>
                <a:gd name="connsiteY0" fmla="*/ 9252 h 1166185"/>
                <a:gd name="connsiteX1" fmla="*/ 2176668 w 9133552"/>
                <a:gd name="connsiteY1" fmla="*/ 147137 h 1166185"/>
                <a:gd name="connsiteX2" fmla="*/ 2871140 w 9133552"/>
                <a:gd name="connsiteY2" fmla="*/ 1163137 h 1166185"/>
                <a:gd name="connsiteX3" fmla="*/ 4234753 w 9133552"/>
                <a:gd name="connsiteY3" fmla="*/ 451937 h 1166185"/>
                <a:gd name="connsiteX4" fmla="*/ 5007030 w 9133552"/>
                <a:gd name="connsiteY4" fmla="*/ 183422 h 1166185"/>
                <a:gd name="connsiteX5" fmla="*/ 9133552 w 9133552"/>
                <a:gd name="connsiteY5" fmla="*/ 60051 h 1166185"/>
                <a:gd name="connsiteX0" fmla="*/ 0 w 9133552"/>
                <a:gd name="connsiteY0" fmla="*/ 9252 h 1166267"/>
                <a:gd name="connsiteX1" fmla="*/ 2176668 w 9133552"/>
                <a:gd name="connsiteY1" fmla="*/ 147137 h 1166267"/>
                <a:gd name="connsiteX2" fmla="*/ 2871140 w 9133552"/>
                <a:gd name="connsiteY2" fmla="*/ 1163137 h 1166267"/>
                <a:gd name="connsiteX3" fmla="*/ 4234753 w 9133552"/>
                <a:gd name="connsiteY3" fmla="*/ 451937 h 1166267"/>
                <a:gd name="connsiteX4" fmla="*/ 6006057 w 9133552"/>
                <a:gd name="connsiteY4" fmla="*/ 81822 h 1166267"/>
                <a:gd name="connsiteX5" fmla="*/ 9133552 w 9133552"/>
                <a:gd name="connsiteY5" fmla="*/ 60051 h 1166267"/>
                <a:gd name="connsiteX0" fmla="*/ 0 w 9133552"/>
                <a:gd name="connsiteY0" fmla="*/ 9252 h 1165929"/>
                <a:gd name="connsiteX1" fmla="*/ 2176668 w 9133552"/>
                <a:gd name="connsiteY1" fmla="*/ 147137 h 1165929"/>
                <a:gd name="connsiteX2" fmla="*/ 2871140 w 9133552"/>
                <a:gd name="connsiteY2" fmla="*/ 1163137 h 1165929"/>
                <a:gd name="connsiteX3" fmla="*/ 4560018 w 9133552"/>
                <a:gd name="connsiteY3" fmla="*/ 437422 h 1165929"/>
                <a:gd name="connsiteX4" fmla="*/ 6006057 w 9133552"/>
                <a:gd name="connsiteY4" fmla="*/ 81822 h 1165929"/>
                <a:gd name="connsiteX5" fmla="*/ 9133552 w 9133552"/>
                <a:gd name="connsiteY5" fmla="*/ 60051 h 1165929"/>
                <a:gd name="connsiteX0" fmla="*/ 0 w 9133552"/>
                <a:gd name="connsiteY0" fmla="*/ 9252 h 1165929"/>
                <a:gd name="connsiteX1" fmla="*/ 2176668 w 9133552"/>
                <a:gd name="connsiteY1" fmla="*/ 147137 h 1165929"/>
                <a:gd name="connsiteX2" fmla="*/ 2871140 w 9133552"/>
                <a:gd name="connsiteY2" fmla="*/ 1163137 h 1165929"/>
                <a:gd name="connsiteX3" fmla="*/ 4560018 w 9133552"/>
                <a:gd name="connsiteY3" fmla="*/ 437422 h 1165929"/>
                <a:gd name="connsiteX4" fmla="*/ 6191922 w 9133552"/>
                <a:gd name="connsiteY4" fmla="*/ 81822 h 1165929"/>
                <a:gd name="connsiteX5" fmla="*/ 9133552 w 9133552"/>
                <a:gd name="connsiteY5" fmla="*/ 60051 h 1165929"/>
                <a:gd name="connsiteX0" fmla="*/ 0 w 9133552"/>
                <a:gd name="connsiteY0" fmla="*/ 9252 h 1165929"/>
                <a:gd name="connsiteX1" fmla="*/ 2176668 w 9133552"/>
                <a:gd name="connsiteY1" fmla="*/ 147137 h 1165929"/>
                <a:gd name="connsiteX2" fmla="*/ 2871140 w 9133552"/>
                <a:gd name="connsiteY2" fmla="*/ 1163137 h 1165929"/>
                <a:gd name="connsiteX3" fmla="*/ 4560018 w 9133552"/>
                <a:gd name="connsiteY3" fmla="*/ 437422 h 1165929"/>
                <a:gd name="connsiteX4" fmla="*/ 6191922 w 9133552"/>
                <a:gd name="connsiteY4" fmla="*/ 81822 h 1165929"/>
                <a:gd name="connsiteX5" fmla="*/ 9133552 w 9133552"/>
                <a:gd name="connsiteY5" fmla="*/ 23765 h 1165929"/>
                <a:gd name="connsiteX0" fmla="*/ 0 w 9133552"/>
                <a:gd name="connsiteY0" fmla="*/ 9252 h 1165929"/>
                <a:gd name="connsiteX1" fmla="*/ 2176668 w 9133552"/>
                <a:gd name="connsiteY1" fmla="*/ 147137 h 1165929"/>
                <a:gd name="connsiteX2" fmla="*/ 3254308 w 9133552"/>
                <a:gd name="connsiteY2" fmla="*/ 1163137 h 1165929"/>
                <a:gd name="connsiteX3" fmla="*/ 4560018 w 9133552"/>
                <a:gd name="connsiteY3" fmla="*/ 437422 h 1165929"/>
                <a:gd name="connsiteX4" fmla="*/ 6191922 w 9133552"/>
                <a:gd name="connsiteY4" fmla="*/ 81822 h 1165929"/>
                <a:gd name="connsiteX5" fmla="*/ 9133552 w 9133552"/>
                <a:gd name="connsiteY5" fmla="*/ 23765 h 1165929"/>
                <a:gd name="connsiteX0" fmla="*/ 0 w 9133552"/>
                <a:gd name="connsiteY0" fmla="*/ 9252 h 1167267"/>
                <a:gd name="connsiteX1" fmla="*/ 2176668 w 9133552"/>
                <a:gd name="connsiteY1" fmla="*/ 147137 h 1167267"/>
                <a:gd name="connsiteX2" fmla="*/ 3254308 w 9133552"/>
                <a:gd name="connsiteY2" fmla="*/ 1163137 h 1167267"/>
                <a:gd name="connsiteX3" fmla="*/ 4645164 w 9133552"/>
                <a:gd name="connsiteY3" fmla="*/ 489621 h 1167267"/>
                <a:gd name="connsiteX4" fmla="*/ 6191922 w 9133552"/>
                <a:gd name="connsiteY4" fmla="*/ 81822 h 1167267"/>
                <a:gd name="connsiteX5" fmla="*/ 9133552 w 9133552"/>
                <a:gd name="connsiteY5" fmla="*/ 23765 h 1167267"/>
                <a:gd name="connsiteX0" fmla="*/ 0 w 9133552"/>
                <a:gd name="connsiteY0" fmla="*/ 9252 h 1167111"/>
                <a:gd name="connsiteX1" fmla="*/ 2176668 w 9133552"/>
                <a:gd name="connsiteY1" fmla="*/ 147137 h 1167111"/>
                <a:gd name="connsiteX2" fmla="*/ 3254308 w 9133552"/>
                <a:gd name="connsiteY2" fmla="*/ 1163137 h 1167111"/>
                <a:gd name="connsiteX3" fmla="*/ 4645164 w 9133552"/>
                <a:gd name="connsiteY3" fmla="*/ 489621 h 1167111"/>
                <a:gd name="connsiteX4" fmla="*/ 6279843 w 9133552"/>
                <a:gd name="connsiteY4" fmla="*/ 223878 h 1167111"/>
                <a:gd name="connsiteX5" fmla="*/ 9133552 w 9133552"/>
                <a:gd name="connsiteY5" fmla="*/ 23765 h 1167111"/>
                <a:gd name="connsiteX0" fmla="*/ 0 w 9133552"/>
                <a:gd name="connsiteY0" fmla="*/ 9252 h 1167111"/>
                <a:gd name="connsiteX1" fmla="*/ 2176668 w 9133552"/>
                <a:gd name="connsiteY1" fmla="*/ 147137 h 1167111"/>
                <a:gd name="connsiteX2" fmla="*/ 3254308 w 9133552"/>
                <a:gd name="connsiteY2" fmla="*/ 1163137 h 1167111"/>
                <a:gd name="connsiteX3" fmla="*/ 4645164 w 9133552"/>
                <a:gd name="connsiteY3" fmla="*/ 489621 h 1167111"/>
                <a:gd name="connsiteX4" fmla="*/ 6279843 w 9133552"/>
                <a:gd name="connsiteY4" fmla="*/ 223878 h 1167111"/>
                <a:gd name="connsiteX5" fmla="*/ 9133552 w 9133552"/>
                <a:gd name="connsiteY5" fmla="*/ 23765 h 1167111"/>
                <a:gd name="connsiteX0" fmla="*/ 0 w 9133552"/>
                <a:gd name="connsiteY0" fmla="*/ 9252 h 1167111"/>
                <a:gd name="connsiteX1" fmla="*/ 2176668 w 9133552"/>
                <a:gd name="connsiteY1" fmla="*/ 147137 h 1167111"/>
                <a:gd name="connsiteX2" fmla="*/ 3254308 w 9133552"/>
                <a:gd name="connsiteY2" fmla="*/ 1163137 h 1167111"/>
                <a:gd name="connsiteX3" fmla="*/ 4645164 w 9133552"/>
                <a:gd name="connsiteY3" fmla="*/ 489621 h 1167111"/>
                <a:gd name="connsiteX4" fmla="*/ 6279843 w 9133552"/>
                <a:gd name="connsiteY4" fmla="*/ 223878 h 1167111"/>
                <a:gd name="connsiteX5" fmla="*/ 7867517 w 9133552"/>
                <a:gd name="connsiteY5" fmla="*/ 822625 h 1167111"/>
                <a:gd name="connsiteX6" fmla="*/ 9133552 w 9133552"/>
                <a:gd name="connsiteY6" fmla="*/ 23765 h 1167111"/>
                <a:gd name="connsiteX0" fmla="*/ 0 w 9133552"/>
                <a:gd name="connsiteY0" fmla="*/ 9252 h 1167111"/>
                <a:gd name="connsiteX1" fmla="*/ 2176668 w 9133552"/>
                <a:gd name="connsiteY1" fmla="*/ 147137 h 1167111"/>
                <a:gd name="connsiteX2" fmla="*/ 3254308 w 9133552"/>
                <a:gd name="connsiteY2" fmla="*/ 1163137 h 1167111"/>
                <a:gd name="connsiteX3" fmla="*/ 4645164 w 9133552"/>
                <a:gd name="connsiteY3" fmla="*/ 489621 h 1167111"/>
                <a:gd name="connsiteX4" fmla="*/ 6279843 w 9133552"/>
                <a:gd name="connsiteY4" fmla="*/ 223878 h 1167111"/>
                <a:gd name="connsiteX5" fmla="*/ 8025774 w 9133552"/>
                <a:gd name="connsiteY5" fmla="*/ 415828 h 1167111"/>
                <a:gd name="connsiteX6" fmla="*/ 9133552 w 9133552"/>
                <a:gd name="connsiteY6" fmla="*/ 23765 h 1167111"/>
                <a:gd name="connsiteX0" fmla="*/ 0 w 11911800"/>
                <a:gd name="connsiteY0" fmla="*/ 9252 h 1167111"/>
                <a:gd name="connsiteX1" fmla="*/ 2176668 w 11911800"/>
                <a:gd name="connsiteY1" fmla="*/ 147137 h 1167111"/>
                <a:gd name="connsiteX2" fmla="*/ 3254308 w 11911800"/>
                <a:gd name="connsiteY2" fmla="*/ 1163137 h 1167111"/>
                <a:gd name="connsiteX3" fmla="*/ 4645164 w 11911800"/>
                <a:gd name="connsiteY3" fmla="*/ 489621 h 1167111"/>
                <a:gd name="connsiteX4" fmla="*/ 6279843 w 11911800"/>
                <a:gd name="connsiteY4" fmla="*/ 223878 h 1167111"/>
                <a:gd name="connsiteX5" fmla="*/ 8025774 w 11911800"/>
                <a:gd name="connsiteY5" fmla="*/ 415828 h 1167111"/>
                <a:gd name="connsiteX6" fmla="*/ 11911800 w 11911800"/>
                <a:gd name="connsiteY6" fmla="*/ 185192 h 1167111"/>
                <a:gd name="connsiteX0" fmla="*/ 0 w 11911800"/>
                <a:gd name="connsiteY0" fmla="*/ 9252 h 1167111"/>
                <a:gd name="connsiteX1" fmla="*/ 2176668 w 11911800"/>
                <a:gd name="connsiteY1" fmla="*/ 147137 h 1167111"/>
                <a:gd name="connsiteX2" fmla="*/ 3254308 w 11911800"/>
                <a:gd name="connsiteY2" fmla="*/ 1163137 h 1167111"/>
                <a:gd name="connsiteX3" fmla="*/ 4645164 w 11911800"/>
                <a:gd name="connsiteY3" fmla="*/ 489621 h 1167111"/>
                <a:gd name="connsiteX4" fmla="*/ 6279843 w 11911800"/>
                <a:gd name="connsiteY4" fmla="*/ 223878 h 1167111"/>
                <a:gd name="connsiteX5" fmla="*/ 8025774 w 11911800"/>
                <a:gd name="connsiteY5" fmla="*/ 415828 h 1167111"/>
                <a:gd name="connsiteX6" fmla="*/ 9713822 w 11911800"/>
                <a:gd name="connsiteY6" fmla="*/ 215658 h 1167111"/>
                <a:gd name="connsiteX7" fmla="*/ 11911800 w 11911800"/>
                <a:gd name="connsiteY7" fmla="*/ 185192 h 1167111"/>
                <a:gd name="connsiteX0" fmla="*/ 0 w 11911800"/>
                <a:gd name="connsiteY0" fmla="*/ 9252 h 1167238"/>
                <a:gd name="connsiteX1" fmla="*/ 2176668 w 11911800"/>
                <a:gd name="connsiteY1" fmla="*/ 147137 h 1167238"/>
                <a:gd name="connsiteX2" fmla="*/ 3254308 w 11911800"/>
                <a:gd name="connsiteY2" fmla="*/ 1163137 h 1167238"/>
                <a:gd name="connsiteX3" fmla="*/ 4645164 w 11911800"/>
                <a:gd name="connsiteY3" fmla="*/ 489621 h 1167238"/>
                <a:gd name="connsiteX4" fmla="*/ 6033669 w 11911800"/>
                <a:gd name="connsiteY4" fmla="*/ 107650 h 1167238"/>
                <a:gd name="connsiteX5" fmla="*/ 8025774 w 11911800"/>
                <a:gd name="connsiteY5" fmla="*/ 415828 h 1167238"/>
                <a:gd name="connsiteX6" fmla="*/ 9713822 w 11911800"/>
                <a:gd name="connsiteY6" fmla="*/ 215658 h 1167238"/>
                <a:gd name="connsiteX7" fmla="*/ 11911800 w 11911800"/>
                <a:gd name="connsiteY7" fmla="*/ 185192 h 1167238"/>
                <a:gd name="connsiteX0" fmla="*/ 0 w 11911800"/>
                <a:gd name="connsiteY0" fmla="*/ 9252 h 1167195"/>
                <a:gd name="connsiteX1" fmla="*/ 2176668 w 11911800"/>
                <a:gd name="connsiteY1" fmla="*/ 147137 h 1167195"/>
                <a:gd name="connsiteX2" fmla="*/ 3254308 w 11911800"/>
                <a:gd name="connsiteY2" fmla="*/ 1163137 h 1167195"/>
                <a:gd name="connsiteX3" fmla="*/ 4645164 w 11911800"/>
                <a:gd name="connsiteY3" fmla="*/ 489621 h 1167195"/>
                <a:gd name="connsiteX4" fmla="*/ 6262259 w 11911800"/>
                <a:gd name="connsiteY4" fmla="*/ 146393 h 1167195"/>
                <a:gd name="connsiteX5" fmla="*/ 8025774 w 11911800"/>
                <a:gd name="connsiteY5" fmla="*/ 415828 h 1167195"/>
                <a:gd name="connsiteX6" fmla="*/ 9713822 w 11911800"/>
                <a:gd name="connsiteY6" fmla="*/ 215658 h 1167195"/>
                <a:gd name="connsiteX7" fmla="*/ 11911800 w 11911800"/>
                <a:gd name="connsiteY7" fmla="*/ 185192 h 1167195"/>
                <a:gd name="connsiteX0" fmla="*/ 0 w 11911800"/>
                <a:gd name="connsiteY0" fmla="*/ 9252 h 1167195"/>
                <a:gd name="connsiteX1" fmla="*/ 2176668 w 11911800"/>
                <a:gd name="connsiteY1" fmla="*/ 147137 h 1167195"/>
                <a:gd name="connsiteX2" fmla="*/ 3254308 w 11911800"/>
                <a:gd name="connsiteY2" fmla="*/ 1163137 h 1167195"/>
                <a:gd name="connsiteX3" fmla="*/ 4645164 w 11911800"/>
                <a:gd name="connsiteY3" fmla="*/ 489621 h 1167195"/>
                <a:gd name="connsiteX4" fmla="*/ 6262259 w 11911800"/>
                <a:gd name="connsiteY4" fmla="*/ 146393 h 1167195"/>
                <a:gd name="connsiteX5" fmla="*/ 8025774 w 11911800"/>
                <a:gd name="connsiteY5" fmla="*/ 415828 h 1167195"/>
                <a:gd name="connsiteX6" fmla="*/ 9713822 w 11911800"/>
                <a:gd name="connsiteY6" fmla="*/ 215658 h 1167195"/>
                <a:gd name="connsiteX7" fmla="*/ 11911800 w 11911800"/>
                <a:gd name="connsiteY7" fmla="*/ 185192 h 1167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11800" h="1167195">
                  <a:moveTo>
                    <a:pt x="0" y="9252"/>
                  </a:moveTo>
                  <a:cubicBezTo>
                    <a:pt x="217109" y="4413"/>
                    <a:pt x="1634283" y="-45177"/>
                    <a:pt x="2176668" y="147137"/>
                  </a:cubicBezTo>
                  <a:cubicBezTo>
                    <a:pt x="2719053" y="339451"/>
                    <a:pt x="2842892" y="1106056"/>
                    <a:pt x="3254308" y="1163137"/>
                  </a:cubicBezTo>
                  <a:cubicBezTo>
                    <a:pt x="3665724" y="1220218"/>
                    <a:pt x="4143839" y="659078"/>
                    <a:pt x="4645164" y="489621"/>
                  </a:cubicBezTo>
                  <a:cubicBezTo>
                    <a:pt x="5146489" y="320164"/>
                    <a:pt x="5786744" y="194206"/>
                    <a:pt x="6262259" y="146393"/>
                  </a:cubicBezTo>
                  <a:cubicBezTo>
                    <a:pt x="6702606" y="124408"/>
                    <a:pt x="7427069" y="403208"/>
                    <a:pt x="8025774" y="415828"/>
                  </a:cubicBezTo>
                  <a:cubicBezTo>
                    <a:pt x="8624479" y="428448"/>
                    <a:pt x="9066151" y="254097"/>
                    <a:pt x="9713822" y="215658"/>
                  </a:cubicBezTo>
                  <a:cubicBezTo>
                    <a:pt x="10361493" y="177219"/>
                    <a:pt x="11571846" y="204260"/>
                    <a:pt x="11911800" y="18519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0290891-3A5C-E8A8-34BA-D637525FAC8D}"/>
                </a:ext>
              </a:extLst>
            </p:cNvPr>
            <p:cNvCxnSpPr/>
            <p:nvPr/>
          </p:nvCxnSpPr>
          <p:spPr>
            <a:xfrm>
              <a:off x="1638300" y="2857500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E82CB59-0AAB-3E9E-FAC5-DB5012CCE5CD}"/>
                </a:ext>
              </a:extLst>
            </p:cNvPr>
            <p:cNvCxnSpPr/>
            <p:nvPr/>
          </p:nvCxnSpPr>
          <p:spPr>
            <a:xfrm>
              <a:off x="1866900" y="2857500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4A4A2C6-3CED-F8A2-73D4-47EA3B3D2B9D}"/>
                </a:ext>
              </a:extLst>
            </p:cNvPr>
            <p:cNvCxnSpPr/>
            <p:nvPr/>
          </p:nvCxnSpPr>
          <p:spPr>
            <a:xfrm>
              <a:off x="2095500" y="2857500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88223B8-2AE2-3CD3-94D9-E83FEADE4233}"/>
                </a:ext>
              </a:extLst>
            </p:cNvPr>
            <p:cNvCxnSpPr/>
            <p:nvPr/>
          </p:nvCxnSpPr>
          <p:spPr>
            <a:xfrm>
              <a:off x="2324100" y="2857500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E2BED9F-D0B3-980E-7AB1-1F95256BD9AF}"/>
                </a:ext>
              </a:extLst>
            </p:cNvPr>
            <p:cNvCxnSpPr/>
            <p:nvPr/>
          </p:nvCxnSpPr>
          <p:spPr>
            <a:xfrm>
              <a:off x="2552700" y="2845622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055CAC0-6F75-4F66-2896-09EF2DA0FBE3}"/>
                </a:ext>
              </a:extLst>
            </p:cNvPr>
            <p:cNvCxnSpPr/>
            <p:nvPr/>
          </p:nvCxnSpPr>
          <p:spPr>
            <a:xfrm>
              <a:off x="2781300" y="2845622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5E73746-7E65-7150-0F1F-BB432DB5133E}"/>
                </a:ext>
              </a:extLst>
            </p:cNvPr>
            <p:cNvCxnSpPr/>
            <p:nvPr/>
          </p:nvCxnSpPr>
          <p:spPr>
            <a:xfrm>
              <a:off x="3009900" y="2845622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92B2B60C-AEE7-01F7-5768-1407EB74D2C9}"/>
                </a:ext>
              </a:extLst>
            </p:cNvPr>
            <p:cNvCxnSpPr/>
            <p:nvPr/>
          </p:nvCxnSpPr>
          <p:spPr>
            <a:xfrm>
              <a:off x="3238500" y="2845622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AB42090-60DF-7746-AD65-AEBAD72F1DD6}"/>
                </a:ext>
              </a:extLst>
            </p:cNvPr>
            <p:cNvCxnSpPr/>
            <p:nvPr/>
          </p:nvCxnSpPr>
          <p:spPr>
            <a:xfrm>
              <a:off x="3467100" y="2804716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5650B2C-6AA8-8760-11F0-10345DDFB128}"/>
                </a:ext>
              </a:extLst>
            </p:cNvPr>
            <p:cNvCxnSpPr/>
            <p:nvPr/>
          </p:nvCxnSpPr>
          <p:spPr>
            <a:xfrm>
              <a:off x="3695700" y="2804716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E8C25A5-D947-AC70-BE5F-FB94B6E1DE65}"/>
                </a:ext>
              </a:extLst>
            </p:cNvPr>
            <p:cNvCxnSpPr/>
            <p:nvPr/>
          </p:nvCxnSpPr>
          <p:spPr>
            <a:xfrm>
              <a:off x="3924300" y="2804716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5ABEC4B-BED1-53FB-BAB6-4BA6CF4A10A3}"/>
                </a:ext>
              </a:extLst>
            </p:cNvPr>
            <p:cNvCxnSpPr/>
            <p:nvPr/>
          </p:nvCxnSpPr>
          <p:spPr>
            <a:xfrm>
              <a:off x="4152900" y="2804716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D6F0DB7-5D62-01A9-7C64-0A3EB941F74F}"/>
                </a:ext>
              </a:extLst>
            </p:cNvPr>
            <p:cNvCxnSpPr/>
            <p:nvPr/>
          </p:nvCxnSpPr>
          <p:spPr>
            <a:xfrm>
              <a:off x="4381500" y="2785581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8F2ADDA-E66A-316A-FB92-DEF22BD599F3}"/>
                </a:ext>
              </a:extLst>
            </p:cNvPr>
            <p:cNvCxnSpPr/>
            <p:nvPr/>
          </p:nvCxnSpPr>
          <p:spPr>
            <a:xfrm>
              <a:off x="4610100" y="2785581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5437C5C-F11B-7834-4EE1-1D1AC8D3705C}"/>
                </a:ext>
              </a:extLst>
            </p:cNvPr>
            <p:cNvCxnSpPr/>
            <p:nvPr/>
          </p:nvCxnSpPr>
          <p:spPr>
            <a:xfrm>
              <a:off x="4838700" y="2785581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70148F63-1751-BEA3-1952-24BCBD2262BC}"/>
                </a:ext>
              </a:extLst>
            </p:cNvPr>
            <p:cNvCxnSpPr/>
            <p:nvPr/>
          </p:nvCxnSpPr>
          <p:spPr>
            <a:xfrm>
              <a:off x="5067300" y="2785581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3AE8320-306D-BAE3-0D2C-9334348FB320}"/>
                </a:ext>
              </a:extLst>
            </p:cNvPr>
            <p:cNvSpPr/>
            <p:nvPr/>
          </p:nvSpPr>
          <p:spPr>
            <a:xfrm>
              <a:off x="1615440" y="3071841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6F0DF26-DD47-CBA3-AF4B-4D538AAAE7C5}"/>
                </a:ext>
              </a:extLst>
            </p:cNvPr>
            <p:cNvSpPr/>
            <p:nvPr/>
          </p:nvSpPr>
          <p:spPr>
            <a:xfrm>
              <a:off x="1841704" y="3085123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BD12AC1-8AB6-61FB-AB16-6F6F3DAAB2F4}"/>
                </a:ext>
              </a:extLst>
            </p:cNvPr>
            <p:cNvSpPr/>
            <p:nvPr/>
          </p:nvSpPr>
          <p:spPr>
            <a:xfrm>
              <a:off x="2072640" y="3141624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ABE3B01-1A25-7DDF-BA64-EF129A0F109D}"/>
                </a:ext>
              </a:extLst>
            </p:cNvPr>
            <p:cNvSpPr/>
            <p:nvPr/>
          </p:nvSpPr>
          <p:spPr>
            <a:xfrm>
              <a:off x="2301240" y="3397573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ECC1263-0EEB-7B4B-FD5D-374B312F22C4}"/>
                </a:ext>
              </a:extLst>
            </p:cNvPr>
            <p:cNvSpPr/>
            <p:nvPr/>
          </p:nvSpPr>
          <p:spPr>
            <a:xfrm>
              <a:off x="2535283" y="4261169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E4BE3D8-463B-6C4B-C12A-72CC2E44B8E3}"/>
                </a:ext>
              </a:extLst>
            </p:cNvPr>
            <p:cNvSpPr/>
            <p:nvPr/>
          </p:nvSpPr>
          <p:spPr>
            <a:xfrm>
              <a:off x="2758440" y="4266714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59C0426-5EFC-F81F-4021-E57C00CB8C3A}"/>
                </a:ext>
              </a:extLst>
            </p:cNvPr>
            <p:cNvSpPr/>
            <p:nvPr/>
          </p:nvSpPr>
          <p:spPr>
            <a:xfrm>
              <a:off x="2987040" y="382905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A348CB9-2C6D-24DB-578C-12A9019B949E}"/>
                </a:ext>
              </a:extLst>
            </p:cNvPr>
            <p:cNvSpPr/>
            <p:nvPr/>
          </p:nvSpPr>
          <p:spPr>
            <a:xfrm>
              <a:off x="3215640" y="354330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C212BD82-ED95-7FE4-1B77-93F8659F84EB}"/>
                </a:ext>
              </a:extLst>
            </p:cNvPr>
            <p:cNvSpPr/>
            <p:nvPr/>
          </p:nvSpPr>
          <p:spPr>
            <a:xfrm>
              <a:off x="3444240" y="336376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08436382-98E2-FF09-1253-AE4A589D243F}"/>
                </a:ext>
              </a:extLst>
            </p:cNvPr>
            <p:cNvSpPr/>
            <p:nvPr/>
          </p:nvSpPr>
          <p:spPr>
            <a:xfrm>
              <a:off x="3672840" y="3256379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8DF482F-5198-6C59-4367-EC56A0A2CBA9}"/>
                </a:ext>
              </a:extLst>
            </p:cNvPr>
            <p:cNvSpPr/>
            <p:nvPr/>
          </p:nvSpPr>
          <p:spPr>
            <a:xfrm>
              <a:off x="3901440" y="3282452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C7F776D6-4485-9115-FC7A-86CFD9FDB94F}"/>
                </a:ext>
              </a:extLst>
            </p:cNvPr>
            <p:cNvSpPr/>
            <p:nvPr/>
          </p:nvSpPr>
          <p:spPr>
            <a:xfrm>
              <a:off x="4130041" y="3420432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3293517-1711-DAD2-1F43-64143F2DB675}"/>
                </a:ext>
              </a:extLst>
            </p:cNvPr>
            <p:cNvSpPr/>
            <p:nvPr/>
          </p:nvSpPr>
          <p:spPr>
            <a:xfrm>
              <a:off x="4355012" y="3524068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CF92581A-E401-4018-D275-3A98DD17C470}"/>
                </a:ext>
              </a:extLst>
            </p:cNvPr>
            <p:cNvSpPr/>
            <p:nvPr/>
          </p:nvSpPr>
          <p:spPr>
            <a:xfrm>
              <a:off x="4579982" y="349758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BFEE47E-4B00-E3A2-E574-09BA66E71663}"/>
                </a:ext>
              </a:extLst>
            </p:cNvPr>
            <p:cNvSpPr/>
            <p:nvPr/>
          </p:nvSpPr>
          <p:spPr>
            <a:xfrm>
              <a:off x="4815840" y="3378625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9035569F-9FB3-5BD2-5871-48820B90A5D4}"/>
                </a:ext>
              </a:extLst>
            </p:cNvPr>
            <p:cNvSpPr/>
            <p:nvPr/>
          </p:nvSpPr>
          <p:spPr>
            <a:xfrm>
              <a:off x="5039229" y="3302098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CE75A75D-7B86-DAAC-36DB-2AF9F10A5CB1}"/>
                </a:ext>
              </a:extLst>
            </p:cNvPr>
            <p:cNvCxnSpPr/>
            <p:nvPr/>
          </p:nvCxnSpPr>
          <p:spPr>
            <a:xfrm>
              <a:off x="1124346" y="3071841"/>
              <a:ext cx="6531" cy="13902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06FF4E1-172F-C7E6-8B79-6AF026186346}"/>
              </a:ext>
            </a:extLst>
          </p:cNvPr>
          <p:cNvCxnSpPr/>
          <p:nvPr/>
        </p:nvCxnSpPr>
        <p:spPr>
          <a:xfrm flipH="1">
            <a:off x="3300395" y="2881342"/>
            <a:ext cx="442789" cy="9833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970D107-1AFD-BCC6-5E77-C1C1A9AC2F1E}"/>
              </a:ext>
            </a:extLst>
          </p:cNvPr>
          <p:cNvCxnSpPr>
            <a:cxnSpLocks/>
          </p:cNvCxnSpPr>
          <p:nvPr/>
        </p:nvCxnSpPr>
        <p:spPr>
          <a:xfrm>
            <a:off x="4856119" y="2888046"/>
            <a:ext cx="1016254" cy="9112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62">
            <a:extLst>
              <a:ext uri="{FF2B5EF4-FFF2-40B4-BE49-F238E27FC236}">
                <a16:creationId xmlns:a16="http://schemas.microsoft.com/office/drawing/2014/main" id="{676411E6-8707-5581-257C-3E0A76288B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0283" y="3762722"/>
            <a:ext cx="2288500" cy="1294245"/>
          </a:xfrm>
          <a:prstGeom prst="rect">
            <a:avLst/>
          </a:prstGeom>
        </p:spPr>
      </p:pic>
      <p:sp>
        <p:nvSpPr>
          <p:cNvPr id="64" name="Freeform: Shape 9">
            <a:extLst>
              <a:ext uri="{FF2B5EF4-FFF2-40B4-BE49-F238E27FC236}">
                <a16:creationId xmlns:a16="http://schemas.microsoft.com/office/drawing/2014/main" id="{65035CBE-7B20-9B7A-264E-8F8EC9B9D3D3}"/>
              </a:ext>
            </a:extLst>
          </p:cNvPr>
          <p:cNvSpPr/>
          <p:nvPr/>
        </p:nvSpPr>
        <p:spPr>
          <a:xfrm>
            <a:off x="1565223" y="1929881"/>
            <a:ext cx="504056" cy="116364"/>
          </a:xfrm>
          <a:custGeom>
            <a:avLst/>
            <a:gdLst>
              <a:gd name="connsiteX0" fmla="*/ 0 w 4767942"/>
              <a:gd name="connsiteY0" fmla="*/ 1520 h 1149024"/>
              <a:gd name="connsiteX1" fmla="*/ 616857 w 4767942"/>
              <a:gd name="connsiteY1" fmla="*/ 182948 h 1149024"/>
              <a:gd name="connsiteX2" fmla="*/ 1095828 w 4767942"/>
              <a:gd name="connsiteY2" fmla="*/ 1148148 h 1149024"/>
              <a:gd name="connsiteX3" fmla="*/ 1952171 w 4767942"/>
              <a:gd name="connsiteY3" fmla="*/ 349862 h 1149024"/>
              <a:gd name="connsiteX4" fmla="*/ 2699657 w 4767942"/>
              <a:gd name="connsiteY4" fmla="*/ 45062 h 1149024"/>
              <a:gd name="connsiteX5" fmla="*/ 4767942 w 4767942"/>
              <a:gd name="connsiteY5" fmla="*/ 16034 h 1149024"/>
              <a:gd name="connsiteX0" fmla="*/ 0 w 6409849"/>
              <a:gd name="connsiteY0" fmla="*/ 1520 h 1149024"/>
              <a:gd name="connsiteX1" fmla="*/ 2258764 w 6409849"/>
              <a:gd name="connsiteY1" fmla="*/ 182948 h 1149024"/>
              <a:gd name="connsiteX2" fmla="*/ 2737735 w 6409849"/>
              <a:gd name="connsiteY2" fmla="*/ 1148148 h 1149024"/>
              <a:gd name="connsiteX3" fmla="*/ 3594078 w 6409849"/>
              <a:gd name="connsiteY3" fmla="*/ 349862 h 1149024"/>
              <a:gd name="connsiteX4" fmla="*/ 4341564 w 6409849"/>
              <a:gd name="connsiteY4" fmla="*/ 45062 h 1149024"/>
              <a:gd name="connsiteX5" fmla="*/ 6409849 w 6409849"/>
              <a:gd name="connsiteY5" fmla="*/ 16034 h 1149024"/>
              <a:gd name="connsiteX0" fmla="*/ 0 w 6409849"/>
              <a:gd name="connsiteY0" fmla="*/ 22820 h 1171299"/>
              <a:gd name="connsiteX1" fmla="*/ 2340860 w 6409849"/>
              <a:gd name="connsiteY1" fmla="*/ 124420 h 1171299"/>
              <a:gd name="connsiteX2" fmla="*/ 2737735 w 6409849"/>
              <a:gd name="connsiteY2" fmla="*/ 1169448 h 1171299"/>
              <a:gd name="connsiteX3" fmla="*/ 3594078 w 6409849"/>
              <a:gd name="connsiteY3" fmla="*/ 371162 h 1171299"/>
              <a:gd name="connsiteX4" fmla="*/ 4341564 w 6409849"/>
              <a:gd name="connsiteY4" fmla="*/ 66362 h 1171299"/>
              <a:gd name="connsiteX5" fmla="*/ 6409849 w 6409849"/>
              <a:gd name="connsiteY5" fmla="*/ 37334 h 1171299"/>
              <a:gd name="connsiteX0" fmla="*/ 0 w 6409849"/>
              <a:gd name="connsiteY0" fmla="*/ 13723 h 1161904"/>
              <a:gd name="connsiteX1" fmla="*/ 2217716 w 6409849"/>
              <a:gd name="connsiteY1" fmla="*/ 137094 h 1161904"/>
              <a:gd name="connsiteX2" fmla="*/ 2737735 w 6409849"/>
              <a:gd name="connsiteY2" fmla="*/ 1160351 h 1161904"/>
              <a:gd name="connsiteX3" fmla="*/ 3594078 w 6409849"/>
              <a:gd name="connsiteY3" fmla="*/ 362065 h 1161904"/>
              <a:gd name="connsiteX4" fmla="*/ 4341564 w 6409849"/>
              <a:gd name="connsiteY4" fmla="*/ 57265 h 1161904"/>
              <a:gd name="connsiteX5" fmla="*/ 6409849 w 6409849"/>
              <a:gd name="connsiteY5" fmla="*/ 28237 h 1161904"/>
              <a:gd name="connsiteX0" fmla="*/ 0 w 6409849"/>
              <a:gd name="connsiteY0" fmla="*/ 28236 h 1176417"/>
              <a:gd name="connsiteX1" fmla="*/ 2217716 w 6409849"/>
              <a:gd name="connsiteY1" fmla="*/ 151607 h 1176417"/>
              <a:gd name="connsiteX2" fmla="*/ 2737735 w 6409849"/>
              <a:gd name="connsiteY2" fmla="*/ 1174864 h 1176417"/>
              <a:gd name="connsiteX3" fmla="*/ 3594078 w 6409849"/>
              <a:gd name="connsiteY3" fmla="*/ 376578 h 1176417"/>
              <a:gd name="connsiteX4" fmla="*/ 4341564 w 6409849"/>
              <a:gd name="connsiteY4" fmla="*/ 71778 h 1176417"/>
              <a:gd name="connsiteX5" fmla="*/ 6409849 w 6409849"/>
              <a:gd name="connsiteY5" fmla="*/ 42750 h 1176417"/>
              <a:gd name="connsiteX0" fmla="*/ 0 w 6368801"/>
              <a:gd name="connsiteY0" fmla="*/ 2967 h 1201948"/>
              <a:gd name="connsiteX1" fmla="*/ 2176668 w 6368801"/>
              <a:gd name="connsiteY1" fmla="*/ 177138 h 1201948"/>
              <a:gd name="connsiteX2" fmla="*/ 2696687 w 6368801"/>
              <a:gd name="connsiteY2" fmla="*/ 1200395 h 1201948"/>
              <a:gd name="connsiteX3" fmla="*/ 3553030 w 6368801"/>
              <a:gd name="connsiteY3" fmla="*/ 402109 h 1201948"/>
              <a:gd name="connsiteX4" fmla="*/ 4300516 w 6368801"/>
              <a:gd name="connsiteY4" fmla="*/ 97309 h 1201948"/>
              <a:gd name="connsiteX5" fmla="*/ 6368801 w 6368801"/>
              <a:gd name="connsiteY5" fmla="*/ 68281 h 1201948"/>
              <a:gd name="connsiteX0" fmla="*/ 0 w 6368801"/>
              <a:gd name="connsiteY0" fmla="*/ 9554 h 1172249"/>
              <a:gd name="connsiteX1" fmla="*/ 2176668 w 6368801"/>
              <a:gd name="connsiteY1" fmla="*/ 147439 h 1172249"/>
              <a:gd name="connsiteX2" fmla="*/ 2696687 w 6368801"/>
              <a:gd name="connsiteY2" fmla="*/ 1170696 h 1172249"/>
              <a:gd name="connsiteX3" fmla="*/ 3553030 w 6368801"/>
              <a:gd name="connsiteY3" fmla="*/ 372410 h 1172249"/>
              <a:gd name="connsiteX4" fmla="*/ 4300516 w 6368801"/>
              <a:gd name="connsiteY4" fmla="*/ 67610 h 1172249"/>
              <a:gd name="connsiteX5" fmla="*/ 6368801 w 6368801"/>
              <a:gd name="connsiteY5" fmla="*/ 38582 h 1172249"/>
              <a:gd name="connsiteX0" fmla="*/ 0 w 6368801"/>
              <a:gd name="connsiteY0" fmla="*/ 9252 h 1164704"/>
              <a:gd name="connsiteX1" fmla="*/ 2176668 w 6368801"/>
              <a:gd name="connsiteY1" fmla="*/ 147137 h 1164704"/>
              <a:gd name="connsiteX2" fmla="*/ 2871140 w 6368801"/>
              <a:gd name="connsiteY2" fmla="*/ 1163137 h 1164704"/>
              <a:gd name="connsiteX3" fmla="*/ 3553030 w 6368801"/>
              <a:gd name="connsiteY3" fmla="*/ 372108 h 1164704"/>
              <a:gd name="connsiteX4" fmla="*/ 4300516 w 6368801"/>
              <a:gd name="connsiteY4" fmla="*/ 67308 h 1164704"/>
              <a:gd name="connsiteX5" fmla="*/ 6368801 w 6368801"/>
              <a:gd name="connsiteY5" fmla="*/ 38280 h 1164704"/>
              <a:gd name="connsiteX0" fmla="*/ 0 w 6368801"/>
              <a:gd name="connsiteY0" fmla="*/ 9252 h 1164487"/>
              <a:gd name="connsiteX1" fmla="*/ 2176668 w 6368801"/>
              <a:gd name="connsiteY1" fmla="*/ 147137 h 1164487"/>
              <a:gd name="connsiteX2" fmla="*/ 2871140 w 6368801"/>
              <a:gd name="connsiteY2" fmla="*/ 1163137 h 1164487"/>
              <a:gd name="connsiteX3" fmla="*/ 3932722 w 6368801"/>
              <a:gd name="connsiteY3" fmla="*/ 357594 h 1164487"/>
              <a:gd name="connsiteX4" fmla="*/ 4300516 w 6368801"/>
              <a:gd name="connsiteY4" fmla="*/ 67308 h 1164487"/>
              <a:gd name="connsiteX5" fmla="*/ 6368801 w 6368801"/>
              <a:gd name="connsiteY5" fmla="*/ 38280 h 1164487"/>
              <a:gd name="connsiteX0" fmla="*/ 0 w 6368801"/>
              <a:gd name="connsiteY0" fmla="*/ 9252 h 1164480"/>
              <a:gd name="connsiteX1" fmla="*/ 2176668 w 6368801"/>
              <a:gd name="connsiteY1" fmla="*/ 147137 h 1164480"/>
              <a:gd name="connsiteX2" fmla="*/ 2871140 w 6368801"/>
              <a:gd name="connsiteY2" fmla="*/ 1163137 h 1164480"/>
              <a:gd name="connsiteX3" fmla="*/ 3932722 w 6368801"/>
              <a:gd name="connsiteY3" fmla="*/ 357594 h 1164480"/>
              <a:gd name="connsiteX4" fmla="*/ 4844398 w 6368801"/>
              <a:gd name="connsiteY4" fmla="*/ 89079 h 1164480"/>
              <a:gd name="connsiteX5" fmla="*/ 6368801 w 6368801"/>
              <a:gd name="connsiteY5" fmla="*/ 38280 h 1164480"/>
              <a:gd name="connsiteX0" fmla="*/ 0 w 6368801"/>
              <a:gd name="connsiteY0" fmla="*/ 9252 h 1166261"/>
              <a:gd name="connsiteX1" fmla="*/ 2176668 w 6368801"/>
              <a:gd name="connsiteY1" fmla="*/ 147137 h 1166261"/>
              <a:gd name="connsiteX2" fmla="*/ 2871140 w 6368801"/>
              <a:gd name="connsiteY2" fmla="*/ 1163137 h 1166261"/>
              <a:gd name="connsiteX3" fmla="*/ 4234753 w 6368801"/>
              <a:gd name="connsiteY3" fmla="*/ 451937 h 1166261"/>
              <a:gd name="connsiteX4" fmla="*/ 4844398 w 6368801"/>
              <a:gd name="connsiteY4" fmla="*/ 89079 h 1166261"/>
              <a:gd name="connsiteX5" fmla="*/ 6368801 w 6368801"/>
              <a:gd name="connsiteY5" fmla="*/ 38280 h 1166261"/>
              <a:gd name="connsiteX0" fmla="*/ 0 w 6368801"/>
              <a:gd name="connsiteY0" fmla="*/ 9252 h 1166185"/>
              <a:gd name="connsiteX1" fmla="*/ 2176668 w 6368801"/>
              <a:gd name="connsiteY1" fmla="*/ 147137 h 1166185"/>
              <a:gd name="connsiteX2" fmla="*/ 2871140 w 6368801"/>
              <a:gd name="connsiteY2" fmla="*/ 1163137 h 1166185"/>
              <a:gd name="connsiteX3" fmla="*/ 4234753 w 6368801"/>
              <a:gd name="connsiteY3" fmla="*/ 451937 h 1166185"/>
              <a:gd name="connsiteX4" fmla="*/ 5007030 w 6368801"/>
              <a:gd name="connsiteY4" fmla="*/ 183422 h 1166185"/>
              <a:gd name="connsiteX5" fmla="*/ 6368801 w 6368801"/>
              <a:gd name="connsiteY5" fmla="*/ 38280 h 1166185"/>
              <a:gd name="connsiteX0" fmla="*/ 0 w 9133552"/>
              <a:gd name="connsiteY0" fmla="*/ 9252 h 1166185"/>
              <a:gd name="connsiteX1" fmla="*/ 2176668 w 9133552"/>
              <a:gd name="connsiteY1" fmla="*/ 147137 h 1166185"/>
              <a:gd name="connsiteX2" fmla="*/ 2871140 w 9133552"/>
              <a:gd name="connsiteY2" fmla="*/ 1163137 h 1166185"/>
              <a:gd name="connsiteX3" fmla="*/ 4234753 w 9133552"/>
              <a:gd name="connsiteY3" fmla="*/ 451937 h 1166185"/>
              <a:gd name="connsiteX4" fmla="*/ 5007030 w 9133552"/>
              <a:gd name="connsiteY4" fmla="*/ 183422 h 1166185"/>
              <a:gd name="connsiteX5" fmla="*/ 9133552 w 9133552"/>
              <a:gd name="connsiteY5" fmla="*/ 60051 h 1166185"/>
              <a:gd name="connsiteX0" fmla="*/ 0 w 9133552"/>
              <a:gd name="connsiteY0" fmla="*/ 9252 h 1166267"/>
              <a:gd name="connsiteX1" fmla="*/ 2176668 w 9133552"/>
              <a:gd name="connsiteY1" fmla="*/ 147137 h 1166267"/>
              <a:gd name="connsiteX2" fmla="*/ 2871140 w 9133552"/>
              <a:gd name="connsiteY2" fmla="*/ 1163137 h 1166267"/>
              <a:gd name="connsiteX3" fmla="*/ 4234753 w 9133552"/>
              <a:gd name="connsiteY3" fmla="*/ 451937 h 1166267"/>
              <a:gd name="connsiteX4" fmla="*/ 6006057 w 9133552"/>
              <a:gd name="connsiteY4" fmla="*/ 81822 h 1166267"/>
              <a:gd name="connsiteX5" fmla="*/ 9133552 w 9133552"/>
              <a:gd name="connsiteY5" fmla="*/ 60051 h 1166267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2871140 w 9133552"/>
              <a:gd name="connsiteY2" fmla="*/ 1163137 h 1165929"/>
              <a:gd name="connsiteX3" fmla="*/ 4560018 w 9133552"/>
              <a:gd name="connsiteY3" fmla="*/ 437422 h 1165929"/>
              <a:gd name="connsiteX4" fmla="*/ 6006057 w 9133552"/>
              <a:gd name="connsiteY4" fmla="*/ 81822 h 1165929"/>
              <a:gd name="connsiteX5" fmla="*/ 9133552 w 9133552"/>
              <a:gd name="connsiteY5" fmla="*/ 60051 h 1165929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2871140 w 9133552"/>
              <a:gd name="connsiteY2" fmla="*/ 1163137 h 1165929"/>
              <a:gd name="connsiteX3" fmla="*/ 4560018 w 9133552"/>
              <a:gd name="connsiteY3" fmla="*/ 437422 h 1165929"/>
              <a:gd name="connsiteX4" fmla="*/ 6191922 w 9133552"/>
              <a:gd name="connsiteY4" fmla="*/ 81822 h 1165929"/>
              <a:gd name="connsiteX5" fmla="*/ 9133552 w 9133552"/>
              <a:gd name="connsiteY5" fmla="*/ 60051 h 1165929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2871140 w 9133552"/>
              <a:gd name="connsiteY2" fmla="*/ 1163137 h 1165929"/>
              <a:gd name="connsiteX3" fmla="*/ 4560018 w 9133552"/>
              <a:gd name="connsiteY3" fmla="*/ 437422 h 1165929"/>
              <a:gd name="connsiteX4" fmla="*/ 6191922 w 9133552"/>
              <a:gd name="connsiteY4" fmla="*/ 81822 h 1165929"/>
              <a:gd name="connsiteX5" fmla="*/ 9133552 w 9133552"/>
              <a:gd name="connsiteY5" fmla="*/ 23765 h 1165929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3254308 w 9133552"/>
              <a:gd name="connsiteY2" fmla="*/ 1163137 h 1165929"/>
              <a:gd name="connsiteX3" fmla="*/ 4560018 w 9133552"/>
              <a:gd name="connsiteY3" fmla="*/ 437422 h 1165929"/>
              <a:gd name="connsiteX4" fmla="*/ 6191922 w 9133552"/>
              <a:gd name="connsiteY4" fmla="*/ 81822 h 1165929"/>
              <a:gd name="connsiteX5" fmla="*/ 9133552 w 9133552"/>
              <a:gd name="connsiteY5" fmla="*/ 23765 h 1165929"/>
              <a:gd name="connsiteX0" fmla="*/ 0 w 9133552"/>
              <a:gd name="connsiteY0" fmla="*/ 9252 h 1167267"/>
              <a:gd name="connsiteX1" fmla="*/ 2176668 w 9133552"/>
              <a:gd name="connsiteY1" fmla="*/ 147137 h 1167267"/>
              <a:gd name="connsiteX2" fmla="*/ 3254308 w 9133552"/>
              <a:gd name="connsiteY2" fmla="*/ 1163137 h 1167267"/>
              <a:gd name="connsiteX3" fmla="*/ 4645164 w 9133552"/>
              <a:gd name="connsiteY3" fmla="*/ 489621 h 1167267"/>
              <a:gd name="connsiteX4" fmla="*/ 6191922 w 9133552"/>
              <a:gd name="connsiteY4" fmla="*/ 81822 h 1167267"/>
              <a:gd name="connsiteX5" fmla="*/ 9133552 w 9133552"/>
              <a:gd name="connsiteY5" fmla="*/ 23765 h 1167267"/>
              <a:gd name="connsiteX0" fmla="*/ 0 w 9233585"/>
              <a:gd name="connsiteY0" fmla="*/ 5790 h 1179566"/>
              <a:gd name="connsiteX1" fmla="*/ 2276701 w 9233585"/>
              <a:gd name="connsiteY1" fmla="*/ 159436 h 1179566"/>
              <a:gd name="connsiteX2" fmla="*/ 3354341 w 9233585"/>
              <a:gd name="connsiteY2" fmla="*/ 1175436 h 1179566"/>
              <a:gd name="connsiteX3" fmla="*/ 4745197 w 9233585"/>
              <a:gd name="connsiteY3" fmla="*/ 501920 h 1179566"/>
              <a:gd name="connsiteX4" fmla="*/ 6291955 w 9233585"/>
              <a:gd name="connsiteY4" fmla="*/ 94121 h 1179566"/>
              <a:gd name="connsiteX5" fmla="*/ 9233585 w 9233585"/>
              <a:gd name="connsiteY5" fmla="*/ 36064 h 1179566"/>
              <a:gd name="connsiteX0" fmla="*/ 0 w 9233585"/>
              <a:gd name="connsiteY0" fmla="*/ 0 h 1173776"/>
              <a:gd name="connsiteX1" fmla="*/ 2276701 w 9233585"/>
              <a:gd name="connsiteY1" fmla="*/ 153646 h 1173776"/>
              <a:gd name="connsiteX2" fmla="*/ 3354341 w 9233585"/>
              <a:gd name="connsiteY2" fmla="*/ 1169646 h 1173776"/>
              <a:gd name="connsiteX3" fmla="*/ 4745197 w 9233585"/>
              <a:gd name="connsiteY3" fmla="*/ 496130 h 1173776"/>
              <a:gd name="connsiteX4" fmla="*/ 6291955 w 9233585"/>
              <a:gd name="connsiteY4" fmla="*/ 88331 h 1173776"/>
              <a:gd name="connsiteX5" fmla="*/ 9233585 w 9233585"/>
              <a:gd name="connsiteY5" fmla="*/ 30274 h 1173776"/>
              <a:gd name="connsiteX0" fmla="*/ 0 w 9233585"/>
              <a:gd name="connsiteY0" fmla="*/ 1003 h 1174779"/>
              <a:gd name="connsiteX1" fmla="*/ 2276701 w 9233585"/>
              <a:gd name="connsiteY1" fmla="*/ 154649 h 1174779"/>
              <a:gd name="connsiteX2" fmla="*/ 3354341 w 9233585"/>
              <a:gd name="connsiteY2" fmla="*/ 1170649 h 1174779"/>
              <a:gd name="connsiteX3" fmla="*/ 4745197 w 9233585"/>
              <a:gd name="connsiteY3" fmla="*/ 497133 h 1174779"/>
              <a:gd name="connsiteX4" fmla="*/ 6291955 w 9233585"/>
              <a:gd name="connsiteY4" fmla="*/ 89334 h 1174779"/>
              <a:gd name="connsiteX5" fmla="*/ 9233585 w 9233585"/>
              <a:gd name="connsiteY5" fmla="*/ 3694 h 1174779"/>
              <a:gd name="connsiteX0" fmla="*/ 0 w 9233585"/>
              <a:gd name="connsiteY0" fmla="*/ 0 h 1173776"/>
              <a:gd name="connsiteX1" fmla="*/ 2276701 w 9233585"/>
              <a:gd name="connsiteY1" fmla="*/ 153646 h 1173776"/>
              <a:gd name="connsiteX2" fmla="*/ 3354341 w 9233585"/>
              <a:gd name="connsiteY2" fmla="*/ 1169646 h 1173776"/>
              <a:gd name="connsiteX3" fmla="*/ 4745197 w 9233585"/>
              <a:gd name="connsiteY3" fmla="*/ 496130 h 1173776"/>
              <a:gd name="connsiteX4" fmla="*/ 6291955 w 9233585"/>
              <a:gd name="connsiteY4" fmla="*/ 88331 h 1173776"/>
              <a:gd name="connsiteX5" fmla="*/ 9233585 w 9233585"/>
              <a:gd name="connsiteY5" fmla="*/ 2691 h 1173776"/>
              <a:gd name="connsiteX0" fmla="*/ 0 w 9233585"/>
              <a:gd name="connsiteY0" fmla="*/ 0 h 1173776"/>
              <a:gd name="connsiteX1" fmla="*/ 2276701 w 9233585"/>
              <a:gd name="connsiteY1" fmla="*/ 153646 h 1173776"/>
              <a:gd name="connsiteX2" fmla="*/ 3354341 w 9233585"/>
              <a:gd name="connsiteY2" fmla="*/ 1169646 h 1173776"/>
              <a:gd name="connsiteX3" fmla="*/ 4745197 w 9233585"/>
              <a:gd name="connsiteY3" fmla="*/ 496130 h 1173776"/>
              <a:gd name="connsiteX4" fmla="*/ 6291955 w 9233585"/>
              <a:gd name="connsiteY4" fmla="*/ 88331 h 1173776"/>
              <a:gd name="connsiteX5" fmla="*/ 9233585 w 9233585"/>
              <a:gd name="connsiteY5" fmla="*/ 2691 h 117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33585" h="1173776">
                <a:moveTo>
                  <a:pt x="0" y="0"/>
                </a:moveTo>
                <a:cubicBezTo>
                  <a:pt x="1284138" y="10923"/>
                  <a:pt x="1717644" y="-41295"/>
                  <a:pt x="2276701" y="153646"/>
                </a:cubicBezTo>
                <a:cubicBezTo>
                  <a:pt x="2835758" y="348587"/>
                  <a:pt x="2942925" y="1112565"/>
                  <a:pt x="3354341" y="1169646"/>
                </a:cubicBezTo>
                <a:cubicBezTo>
                  <a:pt x="3765757" y="1226727"/>
                  <a:pt x="4255595" y="676349"/>
                  <a:pt x="4745197" y="496130"/>
                </a:cubicBezTo>
                <a:cubicBezTo>
                  <a:pt x="5234799" y="315911"/>
                  <a:pt x="5543890" y="165974"/>
                  <a:pt x="6291955" y="88331"/>
                </a:cubicBezTo>
                <a:cubicBezTo>
                  <a:pt x="7040020" y="10688"/>
                  <a:pt x="7222564" y="16970"/>
                  <a:pt x="9233585" y="269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Freeform: Shape 9">
            <a:extLst>
              <a:ext uri="{FF2B5EF4-FFF2-40B4-BE49-F238E27FC236}">
                <a16:creationId xmlns:a16="http://schemas.microsoft.com/office/drawing/2014/main" id="{4A826F0B-5FF1-0681-9574-894944D2723D}"/>
              </a:ext>
            </a:extLst>
          </p:cNvPr>
          <p:cNvSpPr/>
          <p:nvPr/>
        </p:nvSpPr>
        <p:spPr>
          <a:xfrm>
            <a:off x="3176629" y="1929881"/>
            <a:ext cx="504056" cy="335482"/>
          </a:xfrm>
          <a:custGeom>
            <a:avLst/>
            <a:gdLst>
              <a:gd name="connsiteX0" fmla="*/ 0 w 4767942"/>
              <a:gd name="connsiteY0" fmla="*/ 1520 h 1149024"/>
              <a:gd name="connsiteX1" fmla="*/ 616857 w 4767942"/>
              <a:gd name="connsiteY1" fmla="*/ 182948 h 1149024"/>
              <a:gd name="connsiteX2" fmla="*/ 1095828 w 4767942"/>
              <a:gd name="connsiteY2" fmla="*/ 1148148 h 1149024"/>
              <a:gd name="connsiteX3" fmla="*/ 1952171 w 4767942"/>
              <a:gd name="connsiteY3" fmla="*/ 349862 h 1149024"/>
              <a:gd name="connsiteX4" fmla="*/ 2699657 w 4767942"/>
              <a:gd name="connsiteY4" fmla="*/ 45062 h 1149024"/>
              <a:gd name="connsiteX5" fmla="*/ 4767942 w 4767942"/>
              <a:gd name="connsiteY5" fmla="*/ 16034 h 1149024"/>
              <a:gd name="connsiteX0" fmla="*/ 0 w 6409849"/>
              <a:gd name="connsiteY0" fmla="*/ 1520 h 1149024"/>
              <a:gd name="connsiteX1" fmla="*/ 2258764 w 6409849"/>
              <a:gd name="connsiteY1" fmla="*/ 182948 h 1149024"/>
              <a:gd name="connsiteX2" fmla="*/ 2737735 w 6409849"/>
              <a:gd name="connsiteY2" fmla="*/ 1148148 h 1149024"/>
              <a:gd name="connsiteX3" fmla="*/ 3594078 w 6409849"/>
              <a:gd name="connsiteY3" fmla="*/ 349862 h 1149024"/>
              <a:gd name="connsiteX4" fmla="*/ 4341564 w 6409849"/>
              <a:gd name="connsiteY4" fmla="*/ 45062 h 1149024"/>
              <a:gd name="connsiteX5" fmla="*/ 6409849 w 6409849"/>
              <a:gd name="connsiteY5" fmla="*/ 16034 h 1149024"/>
              <a:gd name="connsiteX0" fmla="*/ 0 w 6409849"/>
              <a:gd name="connsiteY0" fmla="*/ 22820 h 1171299"/>
              <a:gd name="connsiteX1" fmla="*/ 2340860 w 6409849"/>
              <a:gd name="connsiteY1" fmla="*/ 124420 h 1171299"/>
              <a:gd name="connsiteX2" fmla="*/ 2737735 w 6409849"/>
              <a:gd name="connsiteY2" fmla="*/ 1169448 h 1171299"/>
              <a:gd name="connsiteX3" fmla="*/ 3594078 w 6409849"/>
              <a:gd name="connsiteY3" fmla="*/ 371162 h 1171299"/>
              <a:gd name="connsiteX4" fmla="*/ 4341564 w 6409849"/>
              <a:gd name="connsiteY4" fmla="*/ 66362 h 1171299"/>
              <a:gd name="connsiteX5" fmla="*/ 6409849 w 6409849"/>
              <a:gd name="connsiteY5" fmla="*/ 37334 h 1171299"/>
              <a:gd name="connsiteX0" fmla="*/ 0 w 6409849"/>
              <a:gd name="connsiteY0" fmla="*/ 13723 h 1161904"/>
              <a:gd name="connsiteX1" fmla="*/ 2217716 w 6409849"/>
              <a:gd name="connsiteY1" fmla="*/ 137094 h 1161904"/>
              <a:gd name="connsiteX2" fmla="*/ 2737735 w 6409849"/>
              <a:gd name="connsiteY2" fmla="*/ 1160351 h 1161904"/>
              <a:gd name="connsiteX3" fmla="*/ 3594078 w 6409849"/>
              <a:gd name="connsiteY3" fmla="*/ 362065 h 1161904"/>
              <a:gd name="connsiteX4" fmla="*/ 4341564 w 6409849"/>
              <a:gd name="connsiteY4" fmla="*/ 57265 h 1161904"/>
              <a:gd name="connsiteX5" fmla="*/ 6409849 w 6409849"/>
              <a:gd name="connsiteY5" fmla="*/ 28237 h 1161904"/>
              <a:gd name="connsiteX0" fmla="*/ 0 w 6409849"/>
              <a:gd name="connsiteY0" fmla="*/ 28236 h 1176417"/>
              <a:gd name="connsiteX1" fmla="*/ 2217716 w 6409849"/>
              <a:gd name="connsiteY1" fmla="*/ 151607 h 1176417"/>
              <a:gd name="connsiteX2" fmla="*/ 2737735 w 6409849"/>
              <a:gd name="connsiteY2" fmla="*/ 1174864 h 1176417"/>
              <a:gd name="connsiteX3" fmla="*/ 3594078 w 6409849"/>
              <a:gd name="connsiteY3" fmla="*/ 376578 h 1176417"/>
              <a:gd name="connsiteX4" fmla="*/ 4341564 w 6409849"/>
              <a:gd name="connsiteY4" fmla="*/ 71778 h 1176417"/>
              <a:gd name="connsiteX5" fmla="*/ 6409849 w 6409849"/>
              <a:gd name="connsiteY5" fmla="*/ 42750 h 1176417"/>
              <a:gd name="connsiteX0" fmla="*/ 0 w 6368801"/>
              <a:gd name="connsiteY0" fmla="*/ 2967 h 1201948"/>
              <a:gd name="connsiteX1" fmla="*/ 2176668 w 6368801"/>
              <a:gd name="connsiteY1" fmla="*/ 177138 h 1201948"/>
              <a:gd name="connsiteX2" fmla="*/ 2696687 w 6368801"/>
              <a:gd name="connsiteY2" fmla="*/ 1200395 h 1201948"/>
              <a:gd name="connsiteX3" fmla="*/ 3553030 w 6368801"/>
              <a:gd name="connsiteY3" fmla="*/ 402109 h 1201948"/>
              <a:gd name="connsiteX4" fmla="*/ 4300516 w 6368801"/>
              <a:gd name="connsiteY4" fmla="*/ 97309 h 1201948"/>
              <a:gd name="connsiteX5" fmla="*/ 6368801 w 6368801"/>
              <a:gd name="connsiteY5" fmla="*/ 68281 h 1201948"/>
              <a:gd name="connsiteX0" fmla="*/ 0 w 6368801"/>
              <a:gd name="connsiteY0" fmla="*/ 9554 h 1172249"/>
              <a:gd name="connsiteX1" fmla="*/ 2176668 w 6368801"/>
              <a:gd name="connsiteY1" fmla="*/ 147439 h 1172249"/>
              <a:gd name="connsiteX2" fmla="*/ 2696687 w 6368801"/>
              <a:gd name="connsiteY2" fmla="*/ 1170696 h 1172249"/>
              <a:gd name="connsiteX3" fmla="*/ 3553030 w 6368801"/>
              <a:gd name="connsiteY3" fmla="*/ 372410 h 1172249"/>
              <a:gd name="connsiteX4" fmla="*/ 4300516 w 6368801"/>
              <a:gd name="connsiteY4" fmla="*/ 67610 h 1172249"/>
              <a:gd name="connsiteX5" fmla="*/ 6368801 w 6368801"/>
              <a:gd name="connsiteY5" fmla="*/ 38582 h 1172249"/>
              <a:gd name="connsiteX0" fmla="*/ 0 w 6368801"/>
              <a:gd name="connsiteY0" fmla="*/ 9252 h 1164704"/>
              <a:gd name="connsiteX1" fmla="*/ 2176668 w 6368801"/>
              <a:gd name="connsiteY1" fmla="*/ 147137 h 1164704"/>
              <a:gd name="connsiteX2" fmla="*/ 2871140 w 6368801"/>
              <a:gd name="connsiteY2" fmla="*/ 1163137 h 1164704"/>
              <a:gd name="connsiteX3" fmla="*/ 3553030 w 6368801"/>
              <a:gd name="connsiteY3" fmla="*/ 372108 h 1164704"/>
              <a:gd name="connsiteX4" fmla="*/ 4300516 w 6368801"/>
              <a:gd name="connsiteY4" fmla="*/ 67308 h 1164704"/>
              <a:gd name="connsiteX5" fmla="*/ 6368801 w 6368801"/>
              <a:gd name="connsiteY5" fmla="*/ 38280 h 1164704"/>
              <a:gd name="connsiteX0" fmla="*/ 0 w 6368801"/>
              <a:gd name="connsiteY0" fmla="*/ 9252 h 1164487"/>
              <a:gd name="connsiteX1" fmla="*/ 2176668 w 6368801"/>
              <a:gd name="connsiteY1" fmla="*/ 147137 h 1164487"/>
              <a:gd name="connsiteX2" fmla="*/ 2871140 w 6368801"/>
              <a:gd name="connsiteY2" fmla="*/ 1163137 h 1164487"/>
              <a:gd name="connsiteX3" fmla="*/ 3932722 w 6368801"/>
              <a:gd name="connsiteY3" fmla="*/ 357594 h 1164487"/>
              <a:gd name="connsiteX4" fmla="*/ 4300516 w 6368801"/>
              <a:gd name="connsiteY4" fmla="*/ 67308 h 1164487"/>
              <a:gd name="connsiteX5" fmla="*/ 6368801 w 6368801"/>
              <a:gd name="connsiteY5" fmla="*/ 38280 h 1164487"/>
              <a:gd name="connsiteX0" fmla="*/ 0 w 6368801"/>
              <a:gd name="connsiteY0" fmla="*/ 9252 h 1164480"/>
              <a:gd name="connsiteX1" fmla="*/ 2176668 w 6368801"/>
              <a:gd name="connsiteY1" fmla="*/ 147137 h 1164480"/>
              <a:gd name="connsiteX2" fmla="*/ 2871140 w 6368801"/>
              <a:gd name="connsiteY2" fmla="*/ 1163137 h 1164480"/>
              <a:gd name="connsiteX3" fmla="*/ 3932722 w 6368801"/>
              <a:gd name="connsiteY3" fmla="*/ 357594 h 1164480"/>
              <a:gd name="connsiteX4" fmla="*/ 4844398 w 6368801"/>
              <a:gd name="connsiteY4" fmla="*/ 89079 h 1164480"/>
              <a:gd name="connsiteX5" fmla="*/ 6368801 w 6368801"/>
              <a:gd name="connsiteY5" fmla="*/ 38280 h 1164480"/>
              <a:gd name="connsiteX0" fmla="*/ 0 w 6368801"/>
              <a:gd name="connsiteY0" fmla="*/ 9252 h 1166261"/>
              <a:gd name="connsiteX1" fmla="*/ 2176668 w 6368801"/>
              <a:gd name="connsiteY1" fmla="*/ 147137 h 1166261"/>
              <a:gd name="connsiteX2" fmla="*/ 2871140 w 6368801"/>
              <a:gd name="connsiteY2" fmla="*/ 1163137 h 1166261"/>
              <a:gd name="connsiteX3" fmla="*/ 4234753 w 6368801"/>
              <a:gd name="connsiteY3" fmla="*/ 451937 h 1166261"/>
              <a:gd name="connsiteX4" fmla="*/ 4844398 w 6368801"/>
              <a:gd name="connsiteY4" fmla="*/ 89079 h 1166261"/>
              <a:gd name="connsiteX5" fmla="*/ 6368801 w 6368801"/>
              <a:gd name="connsiteY5" fmla="*/ 38280 h 1166261"/>
              <a:gd name="connsiteX0" fmla="*/ 0 w 6368801"/>
              <a:gd name="connsiteY0" fmla="*/ 9252 h 1166185"/>
              <a:gd name="connsiteX1" fmla="*/ 2176668 w 6368801"/>
              <a:gd name="connsiteY1" fmla="*/ 147137 h 1166185"/>
              <a:gd name="connsiteX2" fmla="*/ 2871140 w 6368801"/>
              <a:gd name="connsiteY2" fmla="*/ 1163137 h 1166185"/>
              <a:gd name="connsiteX3" fmla="*/ 4234753 w 6368801"/>
              <a:gd name="connsiteY3" fmla="*/ 451937 h 1166185"/>
              <a:gd name="connsiteX4" fmla="*/ 5007030 w 6368801"/>
              <a:gd name="connsiteY4" fmla="*/ 183422 h 1166185"/>
              <a:gd name="connsiteX5" fmla="*/ 6368801 w 6368801"/>
              <a:gd name="connsiteY5" fmla="*/ 38280 h 1166185"/>
              <a:gd name="connsiteX0" fmla="*/ 0 w 9133552"/>
              <a:gd name="connsiteY0" fmla="*/ 9252 h 1166185"/>
              <a:gd name="connsiteX1" fmla="*/ 2176668 w 9133552"/>
              <a:gd name="connsiteY1" fmla="*/ 147137 h 1166185"/>
              <a:gd name="connsiteX2" fmla="*/ 2871140 w 9133552"/>
              <a:gd name="connsiteY2" fmla="*/ 1163137 h 1166185"/>
              <a:gd name="connsiteX3" fmla="*/ 4234753 w 9133552"/>
              <a:gd name="connsiteY3" fmla="*/ 451937 h 1166185"/>
              <a:gd name="connsiteX4" fmla="*/ 5007030 w 9133552"/>
              <a:gd name="connsiteY4" fmla="*/ 183422 h 1166185"/>
              <a:gd name="connsiteX5" fmla="*/ 9133552 w 9133552"/>
              <a:gd name="connsiteY5" fmla="*/ 60051 h 1166185"/>
              <a:gd name="connsiteX0" fmla="*/ 0 w 9133552"/>
              <a:gd name="connsiteY0" fmla="*/ 9252 h 1166267"/>
              <a:gd name="connsiteX1" fmla="*/ 2176668 w 9133552"/>
              <a:gd name="connsiteY1" fmla="*/ 147137 h 1166267"/>
              <a:gd name="connsiteX2" fmla="*/ 2871140 w 9133552"/>
              <a:gd name="connsiteY2" fmla="*/ 1163137 h 1166267"/>
              <a:gd name="connsiteX3" fmla="*/ 4234753 w 9133552"/>
              <a:gd name="connsiteY3" fmla="*/ 451937 h 1166267"/>
              <a:gd name="connsiteX4" fmla="*/ 6006057 w 9133552"/>
              <a:gd name="connsiteY4" fmla="*/ 81822 h 1166267"/>
              <a:gd name="connsiteX5" fmla="*/ 9133552 w 9133552"/>
              <a:gd name="connsiteY5" fmla="*/ 60051 h 1166267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2871140 w 9133552"/>
              <a:gd name="connsiteY2" fmla="*/ 1163137 h 1165929"/>
              <a:gd name="connsiteX3" fmla="*/ 4560018 w 9133552"/>
              <a:gd name="connsiteY3" fmla="*/ 437422 h 1165929"/>
              <a:gd name="connsiteX4" fmla="*/ 6006057 w 9133552"/>
              <a:gd name="connsiteY4" fmla="*/ 81822 h 1165929"/>
              <a:gd name="connsiteX5" fmla="*/ 9133552 w 9133552"/>
              <a:gd name="connsiteY5" fmla="*/ 60051 h 1165929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2871140 w 9133552"/>
              <a:gd name="connsiteY2" fmla="*/ 1163137 h 1165929"/>
              <a:gd name="connsiteX3" fmla="*/ 4560018 w 9133552"/>
              <a:gd name="connsiteY3" fmla="*/ 437422 h 1165929"/>
              <a:gd name="connsiteX4" fmla="*/ 6191922 w 9133552"/>
              <a:gd name="connsiteY4" fmla="*/ 81822 h 1165929"/>
              <a:gd name="connsiteX5" fmla="*/ 9133552 w 9133552"/>
              <a:gd name="connsiteY5" fmla="*/ 60051 h 1165929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2871140 w 9133552"/>
              <a:gd name="connsiteY2" fmla="*/ 1163137 h 1165929"/>
              <a:gd name="connsiteX3" fmla="*/ 4560018 w 9133552"/>
              <a:gd name="connsiteY3" fmla="*/ 437422 h 1165929"/>
              <a:gd name="connsiteX4" fmla="*/ 6191922 w 9133552"/>
              <a:gd name="connsiteY4" fmla="*/ 81822 h 1165929"/>
              <a:gd name="connsiteX5" fmla="*/ 9133552 w 9133552"/>
              <a:gd name="connsiteY5" fmla="*/ 23765 h 1165929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3254308 w 9133552"/>
              <a:gd name="connsiteY2" fmla="*/ 1163137 h 1165929"/>
              <a:gd name="connsiteX3" fmla="*/ 4560018 w 9133552"/>
              <a:gd name="connsiteY3" fmla="*/ 437422 h 1165929"/>
              <a:gd name="connsiteX4" fmla="*/ 6191922 w 9133552"/>
              <a:gd name="connsiteY4" fmla="*/ 81822 h 1165929"/>
              <a:gd name="connsiteX5" fmla="*/ 9133552 w 9133552"/>
              <a:gd name="connsiteY5" fmla="*/ 23765 h 1165929"/>
              <a:gd name="connsiteX0" fmla="*/ 0 w 9133552"/>
              <a:gd name="connsiteY0" fmla="*/ 9252 h 1167267"/>
              <a:gd name="connsiteX1" fmla="*/ 2176668 w 9133552"/>
              <a:gd name="connsiteY1" fmla="*/ 147137 h 1167267"/>
              <a:gd name="connsiteX2" fmla="*/ 3254308 w 9133552"/>
              <a:gd name="connsiteY2" fmla="*/ 1163137 h 1167267"/>
              <a:gd name="connsiteX3" fmla="*/ 4645164 w 9133552"/>
              <a:gd name="connsiteY3" fmla="*/ 489621 h 1167267"/>
              <a:gd name="connsiteX4" fmla="*/ 6191922 w 9133552"/>
              <a:gd name="connsiteY4" fmla="*/ 81822 h 1167267"/>
              <a:gd name="connsiteX5" fmla="*/ 9133552 w 9133552"/>
              <a:gd name="connsiteY5" fmla="*/ 23765 h 1167267"/>
              <a:gd name="connsiteX0" fmla="*/ 0 w 9233585"/>
              <a:gd name="connsiteY0" fmla="*/ 5790 h 1179566"/>
              <a:gd name="connsiteX1" fmla="*/ 2276701 w 9233585"/>
              <a:gd name="connsiteY1" fmla="*/ 159436 h 1179566"/>
              <a:gd name="connsiteX2" fmla="*/ 3354341 w 9233585"/>
              <a:gd name="connsiteY2" fmla="*/ 1175436 h 1179566"/>
              <a:gd name="connsiteX3" fmla="*/ 4745197 w 9233585"/>
              <a:gd name="connsiteY3" fmla="*/ 501920 h 1179566"/>
              <a:gd name="connsiteX4" fmla="*/ 6291955 w 9233585"/>
              <a:gd name="connsiteY4" fmla="*/ 94121 h 1179566"/>
              <a:gd name="connsiteX5" fmla="*/ 9233585 w 9233585"/>
              <a:gd name="connsiteY5" fmla="*/ 36064 h 1179566"/>
              <a:gd name="connsiteX0" fmla="*/ 0 w 9233585"/>
              <a:gd name="connsiteY0" fmla="*/ 0 h 1173776"/>
              <a:gd name="connsiteX1" fmla="*/ 2276701 w 9233585"/>
              <a:gd name="connsiteY1" fmla="*/ 153646 h 1173776"/>
              <a:gd name="connsiteX2" fmla="*/ 3354341 w 9233585"/>
              <a:gd name="connsiteY2" fmla="*/ 1169646 h 1173776"/>
              <a:gd name="connsiteX3" fmla="*/ 4745197 w 9233585"/>
              <a:gd name="connsiteY3" fmla="*/ 496130 h 1173776"/>
              <a:gd name="connsiteX4" fmla="*/ 6291955 w 9233585"/>
              <a:gd name="connsiteY4" fmla="*/ 88331 h 1173776"/>
              <a:gd name="connsiteX5" fmla="*/ 9233585 w 9233585"/>
              <a:gd name="connsiteY5" fmla="*/ 30274 h 1173776"/>
              <a:gd name="connsiteX0" fmla="*/ 0 w 9233585"/>
              <a:gd name="connsiteY0" fmla="*/ 1003 h 1174779"/>
              <a:gd name="connsiteX1" fmla="*/ 2276701 w 9233585"/>
              <a:gd name="connsiteY1" fmla="*/ 154649 h 1174779"/>
              <a:gd name="connsiteX2" fmla="*/ 3354341 w 9233585"/>
              <a:gd name="connsiteY2" fmla="*/ 1170649 h 1174779"/>
              <a:gd name="connsiteX3" fmla="*/ 4745197 w 9233585"/>
              <a:gd name="connsiteY3" fmla="*/ 497133 h 1174779"/>
              <a:gd name="connsiteX4" fmla="*/ 6291955 w 9233585"/>
              <a:gd name="connsiteY4" fmla="*/ 89334 h 1174779"/>
              <a:gd name="connsiteX5" fmla="*/ 9233585 w 9233585"/>
              <a:gd name="connsiteY5" fmla="*/ 3694 h 1174779"/>
              <a:gd name="connsiteX0" fmla="*/ 0 w 9233585"/>
              <a:gd name="connsiteY0" fmla="*/ 0 h 1173776"/>
              <a:gd name="connsiteX1" fmla="*/ 2276701 w 9233585"/>
              <a:gd name="connsiteY1" fmla="*/ 153646 h 1173776"/>
              <a:gd name="connsiteX2" fmla="*/ 3354341 w 9233585"/>
              <a:gd name="connsiteY2" fmla="*/ 1169646 h 1173776"/>
              <a:gd name="connsiteX3" fmla="*/ 4745197 w 9233585"/>
              <a:gd name="connsiteY3" fmla="*/ 496130 h 1173776"/>
              <a:gd name="connsiteX4" fmla="*/ 6291955 w 9233585"/>
              <a:gd name="connsiteY4" fmla="*/ 88331 h 1173776"/>
              <a:gd name="connsiteX5" fmla="*/ 9233585 w 9233585"/>
              <a:gd name="connsiteY5" fmla="*/ 2691 h 1173776"/>
              <a:gd name="connsiteX0" fmla="*/ 0 w 9233585"/>
              <a:gd name="connsiteY0" fmla="*/ 0 h 1173776"/>
              <a:gd name="connsiteX1" fmla="*/ 2276701 w 9233585"/>
              <a:gd name="connsiteY1" fmla="*/ 153646 h 1173776"/>
              <a:gd name="connsiteX2" fmla="*/ 3354341 w 9233585"/>
              <a:gd name="connsiteY2" fmla="*/ 1169646 h 1173776"/>
              <a:gd name="connsiteX3" fmla="*/ 4745197 w 9233585"/>
              <a:gd name="connsiteY3" fmla="*/ 496130 h 1173776"/>
              <a:gd name="connsiteX4" fmla="*/ 6291955 w 9233585"/>
              <a:gd name="connsiteY4" fmla="*/ 88331 h 1173776"/>
              <a:gd name="connsiteX5" fmla="*/ 9233585 w 9233585"/>
              <a:gd name="connsiteY5" fmla="*/ 2691 h 117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33585" h="1173776">
                <a:moveTo>
                  <a:pt x="0" y="0"/>
                </a:moveTo>
                <a:cubicBezTo>
                  <a:pt x="1284138" y="10923"/>
                  <a:pt x="1717644" y="-41295"/>
                  <a:pt x="2276701" y="153646"/>
                </a:cubicBezTo>
                <a:cubicBezTo>
                  <a:pt x="2835758" y="348587"/>
                  <a:pt x="2942925" y="1112565"/>
                  <a:pt x="3354341" y="1169646"/>
                </a:cubicBezTo>
                <a:cubicBezTo>
                  <a:pt x="3765757" y="1226727"/>
                  <a:pt x="4255595" y="676349"/>
                  <a:pt x="4745197" y="496130"/>
                </a:cubicBezTo>
                <a:cubicBezTo>
                  <a:pt x="5234799" y="315911"/>
                  <a:pt x="5543890" y="165974"/>
                  <a:pt x="6291955" y="88331"/>
                </a:cubicBezTo>
                <a:cubicBezTo>
                  <a:pt x="7040020" y="10688"/>
                  <a:pt x="7222564" y="16970"/>
                  <a:pt x="9233585" y="269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3775C0-3174-8288-8BA2-C9E46D5072B9}"/>
              </a:ext>
            </a:extLst>
          </p:cNvPr>
          <p:cNvSpPr txBox="1"/>
          <p:nvPr/>
        </p:nvSpPr>
        <p:spPr>
          <a:xfrm>
            <a:off x="4846653" y="1901880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dirty="0">
                <a:latin typeface="Century Gothic" panose="020B0502020202020204" pitchFamily="34" charset="0"/>
              </a:rPr>
              <a:t>01101</a:t>
            </a:r>
          </a:p>
        </p:txBody>
      </p:sp>
    </p:spTree>
    <p:extLst>
      <p:ext uri="{BB962C8B-B14F-4D97-AF65-F5344CB8AC3E}">
        <p14:creationId xmlns:p14="http://schemas.microsoft.com/office/powerpoint/2010/main" val="1556498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3824650-B144-154C-B6F3-FAFA9826ED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Analog-to-Digital Conversion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D63E493F-B2B6-0844-8B50-9D866C8FB4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ADCs &amp; More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F1DD22-6B5F-4F42-801A-EE84F8B2DE5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070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AA164-D8A7-7A43-9957-6D2E04350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Digitization: Peak-sensing ADC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3ABAFF-6002-8A4D-8DD2-E49FDC4093A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5</a:t>
            </a:fld>
            <a:endParaRPr lang="en-US"/>
          </a:p>
        </p:txBody>
      </p:sp>
      <p:sp>
        <p:nvSpPr>
          <p:cNvPr id="6" name="Isosceles Triangle 29">
            <a:extLst>
              <a:ext uri="{FF2B5EF4-FFF2-40B4-BE49-F238E27FC236}">
                <a16:creationId xmlns:a16="http://schemas.microsoft.com/office/drawing/2014/main" id="{5B3B5464-B5F8-D443-81F9-3A67B69AE727}"/>
              </a:ext>
            </a:extLst>
          </p:cNvPr>
          <p:cNvSpPr/>
          <p:nvPr/>
        </p:nvSpPr>
        <p:spPr>
          <a:xfrm rot="5400000">
            <a:off x="713134" y="3627007"/>
            <a:ext cx="1159664" cy="756997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E9118D-4CD5-B548-8B49-E1E06C65A328}"/>
              </a:ext>
            </a:extLst>
          </p:cNvPr>
          <p:cNvSpPr txBox="1"/>
          <p:nvPr/>
        </p:nvSpPr>
        <p:spPr>
          <a:xfrm>
            <a:off x="914468" y="3518285"/>
            <a:ext cx="246024" cy="965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-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+</a:t>
            </a:r>
            <a:endParaRPr lang="en-CA" dirty="0"/>
          </a:p>
        </p:txBody>
      </p:sp>
      <p:sp>
        <p:nvSpPr>
          <p:cNvPr id="8" name="Isosceles Triangle 31">
            <a:extLst>
              <a:ext uri="{FF2B5EF4-FFF2-40B4-BE49-F238E27FC236}">
                <a16:creationId xmlns:a16="http://schemas.microsoft.com/office/drawing/2014/main" id="{AA4A2B60-2A0F-394D-9744-DE976D8CC7C8}"/>
              </a:ext>
            </a:extLst>
          </p:cNvPr>
          <p:cNvSpPr/>
          <p:nvPr/>
        </p:nvSpPr>
        <p:spPr>
          <a:xfrm rot="5400000">
            <a:off x="2054005" y="3856034"/>
            <a:ext cx="298784" cy="29935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C5763DE-56BC-6B41-9DC4-CEDC37D691CC}"/>
              </a:ext>
            </a:extLst>
          </p:cNvPr>
          <p:cNvCxnSpPr>
            <a:cxnSpLocks/>
          </p:cNvCxnSpPr>
          <p:nvPr/>
        </p:nvCxnSpPr>
        <p:spPr>
          <a:xfrm>
            <a:off x="2353072" y="3751805"/>
            <a:ext cx="0" cy="46472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3C1CC19C-985A-C341-9321-C12BE039B57C}"/>
              </a:ext>
            </a:extLst>
          </p:cNvPr>
          <p:cNvGrpSpPr/>
          <p:nvPr/>
        </p:nvGrpSpPr>
        <p:grpSpPr>
          <a:xfrm>
            <a:off x="2623594" y="4234943"/>
            <a:ext cx="327983" cy="120241"/>
            <a:chOff x="9639300" y="5857225"/>
            <a:chExt cx="400050" cy="143525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3AFAEAA-F83F-7542-A59C-3E38A01BF88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39300" y="5857225"/>
              <a:ext cx="400050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DF583AD-4A92-BC44-84A5-A448E6DCF2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39300" y="6000750"/>
              <a:ext cx="400050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8555E91-E0CA-5049-8BC0-8D6814878602}"/>
              </a:ext>
            </a:extLst>
          </p:cNvPr>
          <p:cNvCxnSpPr>
            <a:stCxn id="6" idx="0"/>
            <a:endCxn id="8" idx="3"/>
          </p:cNvCxnSpPr>
          <p:nvPr/>
        </p:nvCxnSpPr>
        <p:spPr>
          <a:xfrm>
            <a:off x="1671465" y="4005506"/>
            <a:ext cx="382257" cy="203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87F541A-148F-584E-8B63-F5A524A609B3}"/>
              </a:ext>
            </a:extLst>
          </p:cNvPr>
          <p:cNvCxnSpPr>
            <a:stCxn id="8" idx="0"/>
          </p:cNvCxnSpPr>
          <p:nvPr/>
        </p:nvCxnSpPr>
        <p:spPr>
          <a:xfrm>
            <a:off x="2353072" y="4005709"/>
            <a:ext cx="869027" cy="1491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65366B9-00F1-6747-9504-D9AA4CD69F5F}"/>
              </a:ext>
            </a:extLst>
          </p:cNvPr>
          <p:cNvCxnSpPr>
            <a:cxnSpLocks/>
          </p:cNvCxnSpPr>
          <p:nvPr/>
        </p:nvCxnSpPr>
        <p:spPr>
          <a:xfrm>
            <a:off x="2787585" y="4013167"/>
            <a:ext cx="0" cy="20336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C27B6B1-A011-E949-93A3-63629FC8324A}"/>
              </a:ext>
            </a:extLst>
          </p:cNvPr>
          <p:cNvCxnSpPr/>
          <p:nvPr/>
        </p:nvCxnSpPr>
        <p:spPr>
          <a:xfrm>
            <a:off x="2787585" y="4379165"/>
            <a:ext cx="0" cy="206173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F2E2C87-7D7C-0A4D-A01A-6BFB31CFE5F9}"/>
              </a:ext>
            </a:extLst>
          </p:cNvPr>
          <p:cNvCxnSpPr/>
          <p:nvPr/>
        </p:nvCxnSpPr>
        <p:spPr>
          <a:xfrm flipV="1">
            <a:off x="2717303" y="4497861"/>
            <a:ext cx="140564" cy="17927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: Shape 55">
            <a:extLst>
              <a:ext uri="{FF2B5EF4-FFF2-40B4-BE49-F238E27FC236}">
                <a16:creationId xmlns:a16="http://schemas.microsoft.com/office/drawing/2014/main" id="{EC9B7BC3-26A0-104F-9582-3A109AE076FF}"/>
              </a:ext>
            </a:extLst>
          </p:cNvPr>
          <p:cNvSpPr/>
          <p:nvPr/>
        </p:nvSpPr>
        <p:spPr>
          <a:xfrm>
            <a:off x="613854" y="3349074"/>
            <a:ext cx="2173166" cy="668706"/>
          </a:xfrm>
          <a:custGeom>
            <a:avLst/>
            <a:gdLst>
              <a:gd name="connsiteX0" fmla="*/ 2650671 w 2650671"/>
              <a:gd name="connsiteY0" fmla="*/ 639536 h 639536"/>
              <a:gd name="connsiteX1" fmla="*/ 2650671 w 2650671"/>
              <a:gd name="connsiteY1" fmla="*/ 0 h 639536"/>
              <a:gd name="connsiteX2" fmla="*/ 0 w 2650671"/>
              <a:gd name="connsiteY2" fmla="*/ 0 h 639536"/>
              <a:gd name="connsiteX3" fmla="*/ 0 w 2650671"/>
              <a:gd name="connsiteY3" fmla="*/ 345621 h 639536"/>
              <a:gd name="connsiteX4" fmla="*/ 370114 w 2650671"/>
              <a:gd name="connsiteY4" fmla="*/ 345621 h 63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0671" h="639536">
                <a:moveTo>
                  <a:pt x="2650671" y="639536"/>
                </a:moveTo>
                <a:lnTo>
                  <a:pt x="2650671" y="0"/>
                </a:lnTo>
                <a:lnTo>
                  <a:pt x="0" y="0"/>
                </a:lnTo>
                <a:lnTo>
                  <a:pt x="0" y="345621"/>
                </a:lnTo>
                <a:lnTo>
                  <a:pt x="370114" y="345621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551D77C-935D-A94E-9CEA-5332945870FF}"/>
              </a:ext>
            </a:extLst>
          </p:cNvPr>
          <p:cNvCxnSpPr/>
          <p:nvPr/>
        </p:nvCxnSpPr>
        <p:spPr>
          <a:xfrm>
            <a:off x="598235" y="4319408"/>
            <a:ext cx="316232" cy="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B18AA0B-6E12-0643-8F18-FE42C3DF2F1D}"/>
              </a:ext>
            </a:extLst>
          </p:cNvPr>
          <p:cNvSpPr txBox="1"/>
          <p:nvPr/>
        </p:nvSpPr>
        <p:spPr>
          <a:xfrm>
            <a:off x="195863" y="4098232"/>
            <a:ext cx="402418" cy="3861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Vin</a:t>
            </a:r>
            <a:endParaRPr lang="en-CA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786C966-653D-0F40-90C6-CD74FD0D2D78}"/>
              </a:ext>
            </a:extLst>
          </p:cNvPr>
          <p:cNvSpPr txBox="1"/>
          <p:nvPr/>
        </p:nvSpPr>
        <p:spPr>
          <a:xfrm>
            <a:off x="3258657" y="3820078"/>
            <a:ext cx="514074" cy="3861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err="1"/>
              <a:t>Vout</a:t>
            </a:r>
            <a:endParaRPr lang="en-CA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FCD1949-12FB-A54D-9859-27D8EA2CC81E}"/>
              </a:ext>
            </a:extLst>
          </p:cNvPr>
          <p:cNvSpPr/>
          <p:nvPr/>
        </p:nvSpPr>
        <p:spPr>
          <a:xfrm>
            <a:off x="2768278" y="3987681"/>
            <a:ext cx="37483" cy="478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D1FB82-5A55-984C-A3BC-297AB5C98A4A}"/>
              </a:ext>
            </a:extLst>
          </p:cNvPr>
          <p:cNvSpPr txBox="1"/>
          <p:nvPr/>
        </p:nvSpPr>
        <p:spPr>
          <a:xfrm>
            <a:off x="2914000" y="413109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C</a:t>
            </a:r>
            <a:endParaRPr lang="en-CA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1378A91-EEDC-6541-AF2B-758F48516A3B}"/>
              </a:ext>
            </a:extLst>
          </p:cNvPr>
          <p:cNvSpPr txBox="1"/>
          <p:nvPr/>
        </p:nvSpPr>
        <p:spPr>
          <a:xfrm>
            <a:off x="2018499" y="344852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D</a:t>
            </a:r>
            <a:endParaRPr lang="en-CA" dirty="0"/>
          </a:p>
        </p:txBody>
      </p:sp>
      <p:sp>
        <p:nvSpPr>
          <p:cNvPr id="27" name="Freeform: Shape 9">
            <a:extLst>
              <a:ext uri="{FF2B5EF4-FFF2-40B4-BE49-F238E27FC236}">
                <a16:creationId xmlns:a16="http://schemas.microsoft.com/office/drawing/2014/main" id="{27FFD150-19B9-0544-9335-51569AADFE1F}"/>
              </a:ext>
            </a:extLst>
          </p:cNvPr>
          <p:cNvSpPr/>
          <p:nvPr/>
        </p:nvSpPr>
        <p:spPr>
          <a:xfrm flipV="1">
            <a:off x="892260" y="1503964"/>
            <a:ext cx="3779243" cy="1355134"/>
          </a:xfrm>
          <a:custGeom>
            <a:avLst/>
            <a:gdLst>
              <a:gd name="connsiteX0" fmla="*/ 0 w 4767942"/>
              <a:gd name="connsiteY0" fmla="*/ 1520 h 1149024"/>
              <a:gd name="connsiteX1" fmla="*/ 616857 w 4767942"/>
              <a:gd name="connsiteY1" fmla="*/ 182948 h 1149024"/>
              <a:gd name="connsiteX2" fmla="*/ 1095828 w 4767942"/>
              <a:gd name="connsiteY2" fmla="*/ 1148148 h 1149024"/>
              <a:gd name="connsiteX3" fmla="*/ 1952171 w 4767942"/>
              <a:gd name="connsiteY3" fmla="*/ 349862 h 1149024"/>
              <a:gd name="connsiteX4" fmla="*/ 2699657 w 4767942"/>
              <a:gd name="connsiteY4" fmla="*/ 45062 h 1149024"/>
              <a:gd name="connsiteX5" fmla="*/ 4767942 w 4767942"/>
              <a:gd name="connsiteY5" fmla="*/ 16034 h 1149024"/>
              <a:gd name="connsiteX0" fmla="*/ 0 w 6409849"/>
              <a:gd name="connsiteY0" fmla="*/ 1520 h 1149024"/>
              <a:gd name="connsiteX1" fmla="*/ 2258764 w 6409849"/>
              <a:gd name="connsiteY1" fmla="*/ 182948 h 1149024"/>
              <a:gd name="connsiteX2" fmla="*/ 2737735 w 6409849"/>
              <a:gd name="connsiteY2" fmla="*/ 1148148 h 1149024"/>
              <a:gd name="connsiteX3" fmla="*/ 3594078 w 6409849"/>
              <a:gd name="connsiteY3" fmla="*/ 349862 h 1149024"/>
              <a:gd name="connsiteX4" fmla="*/ 4341564 w 6409849"/>
              <a:gd name="connsiteY4" fmla="*/ 45062 h 1149024"/>
              <a:gd name="connsiteX5" fmla="*/ 6409849 w 6409849"/>
              <a:gd name="connsiteY5" fmla="*/ 16034 h 1149024"/>
              <a:gd name="connsiteX0" fmla="*/ 0 w 6409849"/>
              <a:gd name="connsiteY0" fmla="*/ 22820 h 1171299"/>
              <a:gd name="connsiteX1" fmla="*/ 2340860 w 6409849"/>
              <a:gd name="connsiteY1" fmla="*/ 124420 h 1171299"/>
              <a:gd name="connsiteX2" fmla="*/ 2737735 w 6409849"/>
              <a:gd name="connsiteY2" fmla="*/ 1169448 h 1171299"/>
              <a:gd name="connsiteX3" fmla="*/ 3594078 w 6409849"/>
              <a:gd name="connsiteY3" fmla="*/ 371162 h 1171299"/>
              <a:gd name="connsiteX4" fmla="*/ 4341564 w 6409849"/>
              <a:gd name="connsiteY4" fmla="*/ 66362 h 1171299"/>
              <a:gd name="connsiteX5" fmla="*/ 6409849 w 6409849"/>
              <a:gd name="connsiteY5" fmla="*/ 37334 h 1171299"/>
              <a:gd name="connsiteX0" fmla="*/ 0 w 6409849"/>
              <a:gd name="connsiteY0" fmla="*/ 13723 h 1161904"/>
              <a:gd name="connsiteX1" fmla="*/ 2217716 w 6409849"/>
              <a:gd name="connsiteY1" fmla="*/ 137094 h 1161904"/>
              <a:gd name="connsiteX2" fmla="*/ 2737735 w 6409849"/>
              <a:gd name="connsiteY2" fmla="*/ 1160351 h 1161904"/>
              <a:gd name="connsiteX3" fmla="*/ 3594078 w 6409849"/>
              <a:gd name="connsiteY3" fmla="*/ 362065 h 1161904"/>
              <a:gd name="connsiteX4" fmla="*/ 4341564 w 6409849"/>
              <a:gd name="connsiteY4" fmla="*/ 57265 h 1161904"/>
              <a:gd name="connsiteX5" fmla="*/ 6409849 w 6409849"/>
              <a:gd name="connsiteY5" fmla="*/ 28237 h 1161904"/>
              <a:gd name="connsiteX0" fmla="*/ 0 w 6409849"/>
              <a:gd name="connsiteY0" fmla="*/ 28236 h 1176417"/>
              <a:gd name="connsiteX1" fmla="*/ 2217716 w 6409849"/>
              <a:gd name="connsiteY1" fmla="*/ 151607 h 1176417"/>
              <a:gd name="connsiteX2" fmla="*/ 2737735 w 6409849"/>
              <a:gd name="connsiteY2" fmla="*/ 1174864 h 1176417"/>
              <a:gd name="connsiteX3" fmla="*/ 3594078 w 6409849"/>
              <a:gd name="connsiteY3" fmla="*/ 376578 h 1176417"/>
              <a:gd name="connsiteX4" fmla="*/ 4341564 w 6409849"/>
              <a:gd name="connsiteY4" fmla="*/ 71778 h 1176417"/>
              <a:gd name="connsiteX5" fmla="*/ 6409849 w 6409849"/>
              <a:gd name="connsiteY5" fmla="*/ 42750 h 1176417"/>
              <a:gd name="connsiteX0" fmla="*/ 0 w 6368801"/>
              <a:gd name="connsiteY0" fmla="*/ 2967 h 1201948"/>
              <a:gd name="connsiteX1" fmla="*/ 2176668 w 6368801"/>
              <a:gd name="connsiteY1" fmla="*/ 177138 h 1201948"/>
              <a:gd name="connsiteX2" fmla="*/ 2696687 w 6368801"/>
              <a:gd name="connsiteY2" fmla="*/ 1200395 h 1201948"/>
              <a:gd name="connsiteX3" fmla="*/ 3553030 w 6368801"/>
              <a:gd name="connsiteY3" fmla="*/ 402109 h 1201948"/>
              <a:gd name="connsiteX4" fmla="*/ 4300516 w 6368801"/>
              <a:gd name="connsiteY4" fmla="*/ 97309 h 1201948"/>
              <a:gd name="connsiteX5" fmla="*/ 6368801 w 6368801"/>
              <a:gd name="connsiteY5" fmla="*/ 68281 h 1201948"/>
              <a:gd name="connsiteX0" fmla="*/ 0 w 6368801"/>
              <a:gd name="connsiteY0" fmla="*/ 9554 h 1172249"/>
              <a:gd name="connsiteX1" fmla="*/ 2176668 w 6368801"/>
              <a:gd name="connsiteY1" fmla="*/ 147439 h 1172249"/>
              <a:gd name="connsiteX2" fmla="*/ 2696687 w 6368801"/>
              <a:gd name="connsiteY2" fmla="*/ 1170696 h 1172249"/>
              <a:gd name="connsiteX3" fmla="*/ 3553030 w 6368801"/>
              <a:gd name="connsiteY3" fmla="*/ 372410 h 1172249"/>
              <a:gd name="connsiteX4" fmla="*/ 4300516 w 6368801"/>
              <a:gd name="connsiteY4" fmla="*/ 67610 h 1172249"/>
              <a:gd name="connsiteX5" fmla="*/ 6368801 w 6368801"/>
              <a:gd name="connsiteY5" fmla="*/ 38582 h 1172249"/>
              <a:gd name="connsiteX0" fmla="*/ 0 w 6368801"/>
              <a:gd name="connsiteY0" fmla="*/ 9252 h 1164704"/>
              <a:gd name="connsiteX1" fmla="*/ 2176668 w 6368801"/>
              <a:gd name="connsiteY1" fmla="*/ 147137 h 1164704"/>
              <a:gd name="connsiteX2" fmla="*/ 2871140 w 6368801"/>
              <a:gd name="connsiteY2" fmla="*/ 1163137 h 1164704"/>
              <a:gd name="connsiteX3" fmla="*/ 3553030 w 6368801"/>
              <a:gd name="connsiteY3" fmla="*/ 372108 h 1164704"/>
              <a:gd name="connsiteX4" fmla="*/ 4300516 w 6368801"/>
              <a:gd name="connsiteY4" fmla="*/ 67308 h 1164704"/>
              <a:gd name="connsiteX5" fmla="*/ 6368801 w 6368801"/>
              <a:gd name="connsiteY5" fmla="*/ 38280 h 1164704"/>
              <a:gd name="connsiteX0" fmla="*/ 0 w 6368801"/>
              <a:gd name="connsiteY0" fmla="*/ 9252 h 1164487"/>
              <a:gd name="connsiteX1" fmla="*/ 2176668 w 6368801"/>
              <a:gd name="connsiteY1" fmla="*/ 147137 h 1164487"/>
              <a:gd name="connsiteX2" fmla="*/ 2871140 w 6368801"/>
              <a:gd name="connsiteY2" fmla="*/ 1163137 h 1164487"/>
              <a:gd name="connsiteX3" fmla="*/ 3932722 w 6368801"/>
              <a:gd name="connsiteY3" fmla="*/ 357594 h 1164487"/>
              <a:gd name="connsiteX4" fmla="*/ 4300516 w 6368801"/>
              <a:gd name="connsiteY4" fmla="*/ 67308 h 1164487"/>
              <a:gd name="connsiteX5" fmla="*/ 6368801 w 6368801"/>
              <a:gd name="connsiteY5" fmla="*/ 38280 h 1164487"/>
              <a:gd name="connsiteX0" fmla="*/ 0 w 6368801"/>
              <a:gd name="connsiteY0" fmla="*/ 9252 h 1164480"/>
              <a:gd name="connsiteX1" fmla="*/ 2176668 w 6368801"/>
              <a:gd name="connsiteY1" fmla="*/ 147137 h 1164480"/>
              <a:gd name="connsiteX2" fmla="*/ 2871140 w 6368801"/>
              <a:gd name="connsiteY2" fmla="*/ 1163137 h 1164480"/>
              <a:gd name="connsiteX3" fmla="*/ 3932722 w 6368801"/>
              <a:gd name="connsiteY3" fmla="*/ 357594 h 1164480"/>
              <a:gd name="connsiteX4" fmla="*/ 4844398 w 6368801"/>
              <a:gd name="connsiteY4" fmla="*/ 89079 h 1164480"/>
              <a:gd name="connsiteX5" fmla="*/ 6368801 w 6368801"/>
              <a:gd name="connsiteY5" fmla="*/ 38280 h 1164480"/>
              <a:gd name="connsiteX0" fmla="*/ 0 w 6368801"/>
              <a:gd name="connsiteY0" fmla="*/ 9252 h 1166261"/>
              <a:gd name="connsiteX1" fmla="*/ 2176668 w 6368801"/>
              <a:gd name="connsiteY1" fmla="*/ 147137 h 1166261"/>
              <a:gd name="connsiteX2" fmla="*/ 2871140 w 6368801"/>
              <a:gd name="connsiteY2" fmla="*/ 1163137 h 1166261"/>
              <a:gd name="connsiteX3" fmla="*/ 4234753 w 6368801"/>
              <a:gd name="connsiteY3" fmla="*/ 451937 h 1166261"/>
              <a:gd name="connsiteX4" fmla="*/ 4844398 w 6368801"/>
              <a:gd name="connsiteY4" fmla="*/ 89079 h 1166261"/>
              <a:gd name="connsiteX5" fmla="*/ 6368801 w 6368801"/>
              <a:gd name="connsiteY5" fmla="*/ 38280 h 1166261"/>
              <a:gd name="connsiteX0" fmla="*/ 0 w 6368801"/>
              <a:gd name="connsiteY0" fmla="*/ 9252 h 1166185"/>
              <a:gd name="connsiteX1" fmla="*/ 2176668 w 6368801"/>
              <a:gd name="connsiteY1" fmla="*/ 147137 h 1166185"/>
              <a:gd name="connsiteX2" fmla="*/ 2871140 w 6368801"/>
              <a:gd name="connsiteY2" fmla="*/ 1163137 h 1166185"/>
              <a:gd name="connsiteX3" fmla="*/ 4234753 w 6368801"/>
              <a:gd name="connsiteY3" fmla="*/ 451937 h 1166185"/>
              <a:gd name="connsiteX4" fmla="*/ 5007030 w 6368801"/>
              <a:gd name="connsiteY4" fmla="*/ 183422 h 1166185"/>
              <a:gd name="connsiteX5" fmla="*/ 6368801 w 6368801"/>
              <a:gd name="connsiteY5" fmla="*/ 38280 h 1166185"/>
              <a:gd name="connsiteX0" fmla="*/ 0 w 9133552"/>
              <a:gd name="connsiteY0" fmla="*/ 9252 h 1166185"/>
              <a:gd name="connsiteX1" fmla="*/ 2176668 w 9133552"/>
              <a:gd name="connsiteY1" fmla="*/ 147137 h 1166185"/>
              <a:gd name="connsiteX2" fmla="*/ 2871140 w 9133552"/>
              <a:gd name="connsiteY2" fmla="*/ 1163137 h 1166185"/>
              <a:gd name="connsiteX3" fmla="*/ 4234753 w 9133552"/>
              <a:gd name="connsiteY3" fmla="*/ 451937 h 1166185"/>
              <a:gd name="connsiteX4" fmla="*/ 5007030 w 9133552"/>
              <a:gd name="connsiteY4" fmla="*/ 183422 h 1166185"/>
              <a:gd name="connsiteX5" fmla="*/ 9133552 w 9133552"/>
              <a:gd name="connsiteY5" fmla="*/ 60051 h 1166185"/>
              <a:gd name="connsiteX0" fmla="*/ 0 w 9133552"/>
              <a:gd name="connsiteY0" fmla="*/ 9252 h 1166267"/>
              <a:gd name="connsiteX1" fmla="*/ 2176668 w 9133552"/>
              <a:gd name="connsiteY1" fmla="*/ 147137 h 1166267"/>
              <a:gd name="connsiteX2" fmla="*/ 2871140 w 9133552"/>
              <a:gd name="connsiteY2" fmla="*/ 1163137 h 1166267"/>
              <a:gd name="connsiteX3" fmla="*/ 4234753 w 9133552"/>
              <a:gd name="connsiteY3" fmla="*/ 451937 h 1166267"/>
              <a:gd name="connsiteX4" fmla="*/ 6006057 w 9133552"/>
              <a:gd name="connsiteY4" fmla="*/ 81822 h 1166267"/>
              <a:gd name="connsiteX5" fmla="*/ 9133552 w 9133552"/>
              <a:gd name="connsiteY5" fmla="*/ 60051 h 1166267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2871140 w 9133552"/>
              <a:gd name="connsiteY2" fmla="*/ 1163137 h 1165929"/>
              <a:gd name="connsiteX3" fmla="*/ 4560018 w 9133552"/>
              <a:gd name="connsiteY3" fmla="*/ 437422 h 1165929"/>
              <a:gd name="connsiteX4" fmla="*/ 6006057 w 9133552"/>
              <a:gd name="connsiteY4" fmla="*/ 81822 h 1165929"/>
              <a:gd name="connsiteX5" fmla="*/ 9133552 w 9133552"/>
              <a:gd name="connsiteY5" fmla="*/ 60051 h 1165929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2871140 w 9133552"/>
              <a:gd name="connsiteY2" fmla="*/ 1163137 h 1165929"/>
              <a:gd name="connsiteX3" fmla="*/ 4560018 w 9133552"/>
              <a:gd name="connsiteY3" fmla="*/ 437422 h 1165929"/>
              <a:gd name="connsiteX4" fmla="*/ 6191922 w 9133552"/>
              <a:gd name="connsiteY4" fmla="*/ 81822 h 1165929"/>
              <a:gd name="connsiteX5" fmla="*/ 9133552 w 9133552"/>
              <a:gd name="connsiteY5" fmla="*/ 60051 h 1165929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2871140 w 9133552"/>
              <a:gd name="connsiteY2" fmla="*/ 1163137 h 1165929"/>
              <a:gd name="connsiteX3" fmla="*/ 4560018 w 9133552"/>
              <a:gd name="connsiteY3" fmla="*/ 437422 h 1165929"/>
              <a:gd name="connsiteX4" fmla="*/ 6191922 w 9133552"/>
              <a:gd name="connsiteY4" fmla="*/ 81822 h 1165929"/>
              <a:gd name="connsiteX5" fmla="*/ 9133552 w 9133552"/>
              <a:gd name="connsiteY5" fmla="*/ 23765 h 1165929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3254308 w 9133552"/>
              <a:gd name="connsiteY2" fmla="*/ 1163137 h 1165929"/>
              <a:gd name="connsiteX3" fmla="*/ 4560018 w 9133552"/>
              <a:gd name="connsiteY3" fmla="*/ 437422 h 1165929"/>
              <a:gd name="connsiteX4" fmla="*/ 6191922 w 9133552"/>
              <a:gd name="connsiteY4" fmla="*/ 81822 h 1165929"/>
              <a:gd name="connsiteX5" fmla="*/ 9133552 w 9133552"/>
              <a:gd name="connsiteY5" fmla="*/ 23765 h 1165929"/>
              <a:gd name="connsiteX0" fmla="*/ 0 w 9133552"/>
              <a:gd name="connsiteY0" fmla="*/ 9252 h 1167267"/>
              <a:gd name="connsiteX1" fmla="*/ 2176668 w 9133552"/>
              <a:gd name="connsiteY1" fmla="*/ 147137 h 1167267"/>
              <a:gd name="connsiteX2" fmla="*/ 3254308 w 9133552"/>
              <a:gd name="connsiteY2" fmla="*/ 1163137 h 1167267"/>
              <a:gd name="connsiteX3" fmla="*/ 4645164 w 9133552"/>
              <a:gd name="connsiteY3" fmla="*/ 489621 h 1167267"/>
              <a:gd name="connsiteX4" fmla="*/ 6191922 w 9133552"/>
              <a:gd name="connsiteY4" fmla="*/ 81822 h 1167267"/>
              <a:gd name="connsiteX5" fmla="*/ 9133552 w 9133552"/>
              <a:gd name="connsiteY5" fmla="*/ 23765 h 1167267"/>
              <a:gd name="connsiteX0" fmla="*/ 0 w 9233585"/>
              <a:gd name="connsiteY0" fmla="*/ 5790 h 1179566"/>
              <a:gd name="connsiteX1" fmla="*/ 2276701 w 9233585"/>
              <a:gd name="connsiteY1" fmla="*/ 159436 h 1179566"/>
              <a:gd name="connsiteX2" fmla="*/ 3354341 w 9233585"/>
              <a:gd name="connsiteY2" fmla="*/ 1175436 h 1179566"/>
              <a:gd name="connsiteX3" fmla="*/ 4745197 w 9233585"/>
              <a:gd name="connsiteY3" fmla="*/ 501920 h 1179566"/>
              <a:gd name="connsiteX4" fmla="*/ 6291955 w 9233585"/>
              <a:gd name="connsiteY4" fmla="*/ 94121 h 1179566"/>
              <a:gd name="connsiteX5" fmla="*/ 9233585 w 9233585"/>
              <a:gd name="connsiteY5" fmla="*/ 36064 h 1179566"/>
              <a:gd name="connsiteX0" fmla="*/ 0 w 9233585"/>
              <a:gd name="connsiteY0" fmla="*/ 0 h 1173776"/>
              <a:gd name="connsiteX1" fmla="*/ 2276701 w 9233585"/>
              <a:gd name="connsiteY1" fmla="*/ 153646 h 1173776"/>
              <a:gd name="connsiteX2" fmla="*/ 3354341 w 9233585"/>
              <a:gd name="connsiteY2" fmla="*/ 1169646 h 1173776"/>
              <a:gd name="connsiteX3" fmla="*/ 4745197 w 9233585"/>
              <a:gd name="connsiteY3" fmla="*/ 496130 h 1173776"/>
              <a:gd name="connsiteX4" fmla="*/ 6291955 w 9233585"/>
              <a:gd name="connsiteY4" fmla="*/ 88331 h 1173776"/>
              <a:gd name="connsiteX5" fmla="*/ 9233585 w 9233585"/>
              <a:gd name="connsiteY5" fmla="*/ 30274 h 1173776"/>
              <a:gd name="connsiteX0" fmla="*/ 0 w 9233585"/>
              <a:gd name="connsiteY0" fmla="*/ 1003 h 1174779"/>
              <a:gd name="connsiteX1" fmla="*/ 2276701 w 9233585"/>
              <a:gd name="connsiteY1" fmla="*/ 154649 h 1174779"/>
              <a:gd name="connsiteX2" fmla="*/ 3354341 w 9233585"/>
              <a:gd name="connsiteY2" fmla="*/ 1170649 h 1174779"/>
              <a:gd name="connsiteX3" fmla="*/ 4745197 w 9233585"/>
              <a:gd name="connsiteY3" fmla="*/ 497133 h 1174779"/>
              <a:gd name="connsiteX4" fmla="*/ 6291955 w 9233585"/>
              <a:gd name="connsiteY4" fmla="*/ 89334 h 1174779"/>
              <a:gd name="connsiteX5" fmla="*/ 9233585 w 9233585"/>
              <a:gd name="connsiteY5" fmla="*/ 3694 h 1174779"/>
              <a:gd name="connsiteX0" fmla="*/ 0 w 9233585"/>
              <a:gd name="connsiteY0" fmla="*/ 0 h 1173776"/>
              <a:gd name="connsiteX1" fmla="*/ 2276701 w 9233585"/>
              <a:gd name="connsiteY1" fmla="*/ 153646 h 1173776"/>
              <a:gd name="connsiteX2" fmla="*/ 3354341 w 9233585"/>
              <a:gd name="connsiteY2" fmla="*/ 1169646 h 1173776"/>
              <a:gd name="connsiteX3" fmla="*/ 4745197 w 9233585"/>
              <a:gd name="connsiteY3" fmla="*/ 496130 h 1173776"/>
              <a:gd name="connsiteX4" fmla="*/ 6291955 w 9233585"/>
              <a:gd name="connsiteY4" fmla="*/ 88331 h 1173776"/>
              <a:gd name="connsiteX5" fmla="*/ 9233585 w 9233585"/>
              <a:gd name="connsiteY5" fmla="*/ 2691 h 1173776"/>
              <a:gd name="connsiteX0" fmla="*/ 0 w 9233585"/>
              <a:gd name="connsiteY0" fmla="*/ 0 h 1173776"/>
              <a:gd name="connsiteX1" fmla="*/ 2276701 w 9233585"/>
              <a:gd name="connsiteY1" fmla="*/ 153646 h 1173776"/>
              <a:gd name="connsiteX2" fmla="*/ 3354341 w 9233585"/>
              <a:gd name="connsiteY2" fmla="*/ 1169646 h 1173776"/>
              <a:gd name="connsiteX3" fmla="*/ 4745197 w 9233585"/>
              <a:gd name="connsiteY3" fmla="*/ 496130 h 1173776"/>
              <a:gd name="connsiteX4" fmla="*/ 6291955 w 9233585"/>
              <a:gd name="connsiteY4" fmla="*/ 88331 h 1173776"/>
              <a:gd name="connsiteX5" fmla="*/ 9233585 w 9233585"/>
              <a:gd name="connsiteY5" fmla="*/ 2691 h 117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33585" h="1173776">
                <a:moveTo>
                  <a:pt x="0" y="0"/>
                </a:moveTo>
                <a:cubicBezTo>
                  <a:pt x="1284138" y="10923"/>
                  <a:pt x="1717644" y="-41295"/>
                  <a:pt x="2276701" y="153646"/>
                </a:cubicBezTo>
                <a:cubicBezTo>
                  <a:pt x="2835758" y="348587"/>
                  <a:pt x="2942925" y="1112565"/>
                  <a:pt x="3354341" y="1169646"/>
                </a:cubicBezTo>
                <a:cubicBezTo>
                  <a:pt x="3765757" y="1226727"/>
                  <a:pt x="4255595" y="676349"/>
                  <a:pt x="4745197" y="496130"/>
                </a:cubicBezTo>
                <a:cubicBezTo>
                  <a:pt x="5234799" y="315911"/>
                  <a:pt x="5543890" y="165974"/>
                  <a:pt x="6291955" y="88331"/>
                </a:cubicBezTo>
                <a:cubicBezTo>
                  <a:pt x="7040020" y="10688"/>
                  <a:pt x="7222564" y="16970"/>
                  <a:pt x="9233585" y="269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E33221B-6E1F-574A-844D-5114841D88B9}"/>
              </a:ext>
            </a:extLst>
          </p:cNvPr>
          <p:cNvCxnSpPr>
            <a:cxnSpLocks/>
          </p:cNvCxnSpPr>
          <p:nvPr/>
        </p:nvCxnSpPr>
        <p:spPr>
          <a:xfrm flipV="1">
            <a:off x="769472" y="2864741"/>
            <a:ext cx="344483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49C9EB6-C29A-7D4A-B926-38974EE67DB3}"/>
              </a:ext>
            </a:extLst>
          </p:cNvPr>
          <p:cNvCxnSpPr>
            <a:cxnSpLocks/>
          </p:cNvCxnSpPr>
          <p:nvPr/>
        </p:nvCxnSpPr>
        <p:spPr>
          <a:xfrm flipV="1">
            <a:off x="1806088" y="1503964"/>
            <a:ext cx="2043621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DE4F4F3-F904-5F43-81DB-0E76BF793768}"/>
              </a:ext>
            </a:extLst>
          </p:cNvPr>
          <p:cNvCxnSpPr/>
          <p:nvPr/>
        </p:nvCxnSpPr>
        <p:spPr>
          <a:xfrm flipV="1">
            <a:off x="3701556" y="1513995"/>
            <a:ext cx="0" cy="134762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40C1108-8387-B646-9594-A5283A9C95E6}"/>
              </a:ext>
            </a:extLst>
          </p:cNvPr>
          <p:cNvCxnSpPr/>
          <p:nvPr/>
        </p:nvCxnSpPr>
        <p:spPr>
          <a:xfrm flipV="1">
            <a:off x="613854" y="1078866"/>
            <a:ext cx="0" cy="1943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4277C76-AD75-5F4F-9718-8D153C1C909B}"/>
              </a:ext>
            </a:extLst>
          </p:cNvPr>
          <p:cNvCxnSpPr/>
          <p:nvPr/>
        </p:nvCxnSpPr>
        <p:spPr>
          <a:xfrm flipV="1">
            <a:off x="613854" y="3021966"/>
            <a:ext cx="46863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reeform 33">
            <a:extLst>
              <a:ext uri="{FF2B5EF4-FFF2-40B4-BE49-F238E27FC236}">
                <a16:creationId xmlns:a16="http://schemas.microsoft.com/office/drawing/2014/main" id="{A6563028-E189-DE48-BA95-437BD93023D0}"/>
              </a:ext>
            </a:extLst>
          </p:cNvPr>
          <p:cNvSpPr/>
          <p:nvPr/>
        </p:nvSpPr>
        <p:spPr>
          <a:xfrm>
            <a:off x="882555" y="1495353"/>
            <a:ext cx="3084394" cy="1370501"/>
          </a:xfrm>
          <a:custGeom>
            <a:avLst/>
            <a:gdLst>
              <a:gd name="connsiteX0" fmla="*/ 0 w 3753135"/>
              <a:gd name="connsiteY0" fmla="*/ 1360227 h 1379556"/>
              <a:gd name="connsiteX1" fmla="*/ 532263 w 3753135"/>
              <a:gd name="connsiteY1" fmla="*/ 1364777 h 1379556"/>
              <a:gd name="connsiteX2" fmla="*/ 955344 w 3753135"/>
              <a:gd name="connsiteY2" fmla="*/ 1196454 h 1379556"/>
              <a:gd name="connsiteX3" fmla="*/ 1173708 w 3753135"/>
              <a:gd name="connsiteY3" fmla="*/ 591403 h 1379556"/>
              <a:gd name="connsiteX4" fmla="*/ 1291988 w 3753135"/>
              <a:gd name="connsiteY4" fmla="*/ 127380 h 1379556"/>
              <a:gd name="connsiteX5" fmla="*/ 1396621 w 3753135"/>
              <a:gd name="connsiteY5" fmla="*/ 9099 h 1379556"/>
              <a:gd name="connsiteX6" fmla="*/ 1651379 w 3753135"/>
              <a:gd name="connsiteY6" fmla="*/ 9099 h 1379556"/>
              <a:gd name="connsiteX7" fmla="*/ 3753135 w 3753135"/>
              <a:gd name="connsiteY7" fmla="*/ 0 h 1379556"/>
              <a:gd name="connsiteX0" fmla="*/ 0 w 3753135"/>
              <a:gd name="connsiteY0" fmla="*/ 1361576 h 1380905"/>
              <a:gd name="connsiteX1" fmla="*/ 532263 w 3753135"/>
              <a:gd name="connsiteY1" fmla="*/ 1366126 h 1380905"/>
              <a:gd name="connsiteX2" fmla="*/ 955344 w 3753135"/>
              <a:gd name="connsiteY2" fmla="*/ 1197803 h 1380905"/>
              <a:gd name="connsiteX3" fmla="*/ 1173708 w 3753135"/>
              <a:gd name="connsiteY3" fmla="*/ 592752 h 1380905"/>
              <a:gd name="connsiteX4" fmla="*/ 1291988 w 3753135"/>
              <a:gd name="connsiteY4" fmla="*/ 128729 h 1380905"/>
              <a:gd name="connsiteX5" fmla="*/ 1396621 w 3753135"/>
              <a:gd name="connsiteY5" fmla="*/ 10448 h 1380905"/>
              <a:gd name="connsiteX6" fmla="*/ 2224585 w 3753135"/>
              <a:gd name="connsiteY6" fmla="*/ 5899 h 1380905"/>
              <a:gd name="connsiteX7" fmla="*/ 3753135 w 3753135"/>
              <a:gd name="connsiteY7" fmla="*/ 1349 h 1380905"/>
              <a:gd name="connsiteX0" fmla="*/ 0 w 3753135"/>
              <a:gd name="connsiteY0" fmla="*/ 1361576 h 1380905"/>
              <a:gd name="connsiteX1" fmla="*/ 532263 w 3753135"/>
              <a:gd name="connsiteY1" fmla="*/ 1366126 h 1380905"/>
              <a:gd name="connsiteX2" fmla="*/ 955344 w 3753135"/>
              <a:gd name="connsiteY2" fmla="*/ 1197803 h 1380905"/>
              <a:gd name="connsiteX3" fmla="*/ 1173708 w 3753135"/>
              <a:gd name="connsiteY3" fmla="*/ 592752 h 1380905"/>
              <a:gd name="connsiteX4" fmla="*/ 1291988 w 3753135"/>
              <a:gd name="connsiteY4" fmla="*/ 128729 h 1380905"/>
              <a:gd name="connsiteX5" fmla="*/ 1396621 w 3753135"/>
              <a:gd name="connsiteY5" fmla="*/ 10448 h 1380905"/>
              <a:gd name="connsiteX6" fmla="*/ 2224585 w 3753135"/>
              <a:gd name="connsiteY6" fmla="*/ 5899 h 1380905"/>
              <a:gd name="connsiteX7" fmla="*/ 3753135 w 3753135"/>
              <a:gd name="connsiteY7" fmla="*/ 1349 h 1380905"/>
              <a:gd name="connsiteX0" fmla="*/ 0 w 3753135"/>
              <a:gd name="connsiteY0" fmla="*/ 1361576 h 1380905"/>
              <a:gd name="connsiteX1" fmla="*/ 532263 w 3753135"/>
              <a:gd name="connsiteY1" fmla="*/ 1366126 h 1380905"/>
              <a:gd name="connsiteX2" fmla="*/ 937147 w 3753135"/>
              <a:gd name="connsiteY2" fmla="*/ 1197803 h 1380905"/>
              <a:gd name="connsiteX3" fmla="*/ 1173708 w 3753135"/>
              <a:gd name="connsiteY3" fmla="*/ 592752 h 1380905"/>
              <a:gd name="connsiteX4" fmla="*/ 1291988 w 3753135"/>
              <a:gd name="connsiteY4" fmla="*/ 128729 h 1380905"/>
              <a:gd name="connsiteX5" fmla="*/ 1396621 w 3753135"/>
              <a:gd name="connsiteY5" fmla="*/ 10448 h 1380905"/>
              <a:gd name="connsiteX6" fmla="*/ 2224585 w 3753135"/>
              <a:gd name="connsiteY6" fmla="*/ 5899 h 1380905"/>
              <a:gd name="connsiteX7" fmla="*/ 3753135 w 3753135"/>
              <a:gd name="connsiteY7" fmla="*/ 1349 h 1380905"/>
              <a:gd name="connsiteX0" fmla="*/ 0 w 3753135"/>
              <a:gd name="connsiteY0" fmla="*/ 1361576 h 1376992"/>
              <a:gd name="connsiteX1" fmla="*/ 532263 w 3753135"/>
              <a:gd name="connsiteY1" fmla="*/ 1366126 h 1376992"/>
              <a:gd name="connsiteX2" fmla="*/ 937147 w 3753135"/>
              <a:gd name="connsiteY2" fmla="*/ 1197803 h 1376992"/>
              <a:gd name="connsiteX3" fmla="*/ 1173708 w 3753135"/>
              <a:gd name="connsiteY3" fmla="*/ 592752 h 1376992"/>
              <a:gd name="connsiteX4" fmla="*/ 1291988 w 3753135"/>
              <a:gd name="connsiteY4" fmla="*/ 128729 h 1376992"/>
              <a:gd name="connsiteX5" fmla="*/ 1396621 w 3753135"/>
              <a:gd name="connsiteY5" fmla="*/ 10448 h 1376992"/>
              <a:gd name="connsiteX6" fmla="*/ 2224585 w 3753135"/>
              <a:gd name="connsiteY6" fmla="*/ 5899 h 1376992"/>
              <a:gd name="connsiteX7" fmla="*/ 3753135 w 3753135"/>
              <a:gd name="connsiteY7" fmla="*/ 1349 h 1376992"/>
              <a:gd name="connsiteX0" fmla="*/ 0 w 3753135"/>
              <a:gd name="connsiteY0" fmla="*/ 1361576 h 1370501"/>
              <a:gd name="connsiteX1" fmla="*/ 527713 w 3753135"/>
              <a:gd name="connsiteY1" fmla="*/ 1352478 h 1370501"/>
              <a:gd name="connsiteX2" fmla="*/ 937147 w 3753135"/>
              <a:gd name="connsiteY2" fmla="*/ 1197803 h 1370501"/>
              <a:gd name="connsiteX3" fmla="*/ 1173708 w 3753135"/>
              <a:gd name="connsiteY3" fmla="*/ 592752 h 1370501"/>
              <a:gd name="connsiteX4" fmla="*/ 1291988 w 3753135"/>
              <a:gd name="connsiteY4" fmla="*/ 128729 h 1370501"/>
              <a:gd name="connsiteX5" fmla="*/ 1396621 w 3753135"/>
              <a:gd name="connsiteY5" fmla="*/ 10448 h 1370501"/>
              <a:gd name="connsiteX6" fmla="*/ 2224585 w 3753135"/>
              <a:gd name="connsiteY6" fmla="*/ 5899 h 1370501"/>
              <a:gd name="connsiteX7" fmla="*/ 3753135 w 3753135"/>
              <a:gd name="connsiteY7" fmla="*/ 1349 h 1370501"/>
              <a:gd name="connsiteX0" fmla="*/ 0 w 3084394"/>
              <a:gd name="connsiteY0" fmla="*/ 1361576 h 1370501"/>
              <a:gd name="connsiteX1" fmla="*/ 527713 w 3084394"/>
              <a:gd name="connsiteY1" fmla="*/ 1352478 h 1370501"/>
              <a:gd name="connsiteX2" fmla="*/ 937147 w 3084394"/>
              <a:gd name="connsiteY2" fmla="*/ 1197803 h 1370501"/>
              <a:gd name="connsiteX3" fmla="*/ 1173708 w 3084394"/>
              <a:gd name="connsiteY3" fmla="*/ 592752 h 1370501"/>
              <a:gd name="connsiteX4" fmla="*/ 1291988 w 3084394"/>
              <a:gd name="connsiteY4" fmla="*/ 128729 h 1370501"/>
              <a:gd name="connsiteX5" fmla="*/ 1396621 w 3084394"/>
              <a:gd name="connsiteY5" fmla="*/ 10448 h 1370501"/>
              <a:gd name="connsiteX6" fmla="*/ 2224585 w 3084394"/>
              <a:gd name="connsiteY6" fmla="*/ 5899 h 1370501"/>
              <a:gd name="connsiteX7" fmla="*/ 3084394 w 3084394"/>
              <a:gd name="connsiteY7" fmla="*/ 1349 h 1370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4394" h="1370501">
                <a:moveTo>
                  <a:pt x="0" y="1361576"/>
                </a:moveTo>
                <a:cubicBezTo>
                  <a:pt x="186519" y="1377498"/>
                  <a:pt x="348776" y="1370675"/>
                  <a:pt x="527713" y="1352478"/>
                </a:cubicBezTo>
                <a:cubicBezTo>
                  <a:pt x="706650" y="1334281"/>
                  <a:pt x="829481" y="1324424"/>
                  <a:pt x="937147" y="1197803"/>
                </a:cubicBezTo>
                <a:cubicBezTo>
                  <a:pt x="1044813" y="1071182"/>
                  <a:pt x="1114568" y="770931"/>
                  <a:pt x="1173708" y="592752"/>
                </a:cubicBezTo>
                <a:cubicBezTo>
                  <a:pt x="1232848" y="414573"/>
                  <a:pt x="1254836" y="225780"/>
                  <a:pt x="1291988" y="128729"/>
                </a:cubicBezTo>
                <a:cubicBezTo>
                  <a:pt x="1329140" y="31678"/>
                  <a:pt x="1359468" y="30920"/>
                  <a:pt x="1396621" y="10448"/>
                </a:cubicBezTo>
                <a:cubicBezTo>
                  <a:pt x="1433774" y="-10024"/>
                  <a:pt x="2224585" y="5899"/>
                  <a:pt x="2224585" y="5899"/>
                </a:cubicBezTo>
                <a:lnTo>
                  <a:pt x="3084394" y="1349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CEFB587-6D72-6D42-8EAD-2588A818039D}"/>
              </a:ext>
            </a:extLst>
          </p:cNvPr>
          <p:cNvGrpSpPr/>
          <p:nvPr/>
        </p:nvGrpSpPr>
        <p:grpSpPr>
          <a:xfrm>
            <a:off x="4787106" y="3125693"/>
            <a:ext cx="3842828" cy="1695518"/>
            <a:chOff x="7425835" y="1577702"/>
            <a:chExt cx="3927965" cy="1730719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283738A5-A07A-4140-A55A-078E0453CF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25836" y="1577702"/>
              <a:ext cx="3927964" cy="1704588"/>
            </a:xfrm>
            <a:prstGeom prst="rect">
              <a:avLst/>
            </a:prstGeom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4A71463-599C-F047-A724-1F06D8C393D3}"/>
                </a:ext>
              </a:extLst>
            </p:cNvPr>
            <p:cNvSpPr/>
            <p:nvPr/>
          </p:nvSpPr>
          <p:spPr>
            <a:xfrm>
              <a:off x="7425835" y="3138411"/>
              <a:ext cx="190901" cy="1700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A87419F-413E-7242-9420-9DF3CD5FE491}"/>
              </a:ext>
            </a:extLst>
          </p:cNvPr>
          <p:cNvCxnSpPr/>
          <p:nvPr/>
        </p:nvCxnSpPr>
        <p:spPr>
          <a:xfrm>
            <a:off x="3966949" y="1503964"/>
            <a:ext cx="0" cy="135513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751B5EE-38BF-4B4E-AADE-AF720DC54475}"/>
              </a:ext>
            </a:extLst>
          </p:cNvPr>
          <p:cNvCxnSpPr>
            <a:cxnSpLocks/>
          </p:cNvCxnSpPr>
          <p:nvPr/>
        </p:nvCxnSpPr>
        <p:spPr>
          <a:xfrm flipH="1">
            <a:off x="3974188" y="2859098"/>
            <a:ext cx="686835" cy="675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43A42DD-BF18-5B4A-A8EB-E57D48CDF8C4}"/>
              </a:ext>
            </a:extLst>
          </p:cNvPr>
          <p:cNvCxnSpPr>
            <a:cxnSpLocks/>
          </p:cNvCxnSpPr>
          <p:nvPr/>
        </p:nvCxnSpPr>
        <p:spPr>
          <a:xfrm flipH="1">
            <a:off x="4006380" y="1389274"/>
            <a:ext cx="451386" cy="498781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51DBB6AA-1EAF-7C47-9645-5649D794EF47}"/>
              </a:ext>
            </a:extLst>
          </p:cNvPr>
          <p:cNvSpPr txBox="1"/>
          <p:nvPr/>
        </p:nvSpPr>
        <p:spPr>
          <a:xfrm>
            <a:off x="4481660" y="1130090"/>
            <a:ext cx="724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entury Gothic" panose="020B0502020202020204" pitchFamily="34" charset="0"/>
              </a:rPr>
              <a:t>Reset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2D30221-0C3A-DE4A-AEAA-460F95DD6C39}"/>
              </a:ext>
            </a:extLst>
          </p:cNvPr>
          <p:cNvSpPr txBox="1"/>
          <p:nvPr/>
        </p:nvSpPr>
        <p:spPr>
          <a:xfrm>
            <a:off x="2742639" y="1744597"/>
            <a:ext cx="9589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Amplitude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constant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2D8E99-1886-F84C-B195-9D2650A526B0}"/>
              </a:ext>
            </a:extLst>
          </p:cNvPr>
          <p:cNvSpPr txBox="1"/>
          <p:nvPr/>
        </p:nvSpPr>
        <p:spPr>
          <a:xfrm>
            <a:off x="5630420" y="1573362"/>
            <a:ext cx="30860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entury Gothic" panose="020B0502020202020204" pitchFamily="34" charset="0"/>
              </a:rPr>
              <a:t>Technique to digitize </a:t>
            </a:r>
            <a:r>
              <a:rPr lang="en-US" sz="1400" b="1" dirty="0">
                <a:latin typeface="Century Gothic" panose="020B0502020202020204" pitchFamily="34" charset="0"/>
              </a:rPr>
              <a:t>fast</a:t>
            </a:r>
            <a:r>
              <a:rPr lang="en-US" sz="1400" dirty="0">
                <a:latin typeface="Century Gothic" panose="020B0502020202020204" pitchFamily="34" charset="0"/>
              </a:rPr>
              <a:t> signals with </a:t>
            </a:r>
            <a:r>
              <a:rPr lang="en-US" sz="1400" b="1" dirty="0">
                <a:latin typeface="Century Gothic" panose="020B0502020202020204" pitchFamily="34" charset="0"/>
              </a:rPr>
              <a:t>slow</a:t>
            </a:r>
            <a:r>
              <a:rPr lang="en-US" sz="1400" dirty="0">
                <a:latin typeface="Century Gothic" panose="020B0502020202020204" pitchFamily="34" charset="0"/>
              </a:rPr>
              <a:t> ADCs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entury Gothic" panose="020B0502020202020204" pitchFamily="34" charset="0"/>
              </a:rPr>
              <a:t>Needs </a:t>
            </a:r>
            <a:r>
              <a:rPr lang="en-US" sz="1400" b="1" dirty="0">
                <a:latin typeface="Century Gothic" panose="020B0502020202020204" pitchFamily="34" charset="0"/>
              </a:rPr>
              <a:t>reset</a:t>
            </a:r>
            <a:r>
              <a:rPr lang="en-US" sz="1400" dirty="0">
                <a:latin typeface="Century Gothic" panose="020B0502020202020204" pitchFamily="34" charset="0"/>
              </a:rPr>
              <a:t> after each signal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entury Gothic" panose="020B0502020202020204" pitchFamily="34" charset="0"/>
              </a:rPr>
              <a:t>Mainly </a:t>
            </a:r>
            <a:r>
              <a:rPr lang="en-US" sz="1400" b="1" dirty="0">
                <a:latin typeface="Century Gothic" panose="020B0502020202020204" pitchFamily="34" charset="0"/>
              </a:rPr>
              <a:t>historical</a:t>
            </a:r>
          </a:p>
        </p:txBody>
      </p:sp>
    </p:spTree>
    <p:extLst>
      <p:ext uri="{BB962C8B-B14F-4D97-AF65-F5344CB8AC3E}">
        <p14:creationId xmlns:p14="http://schemas.microsoft.com/office/powerpoint/2010/main" val="3786424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AA164-D8A7-7A43-9957-6D2E04350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Digitization: Charge integration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3ABAFF-6002-8A4D-8DD2-E49FDC4093A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6</a:t>
            </a:fld>
            <a:endParaRPr lang="en-US"/>
          </a:p>
        </p:txBody>
      </p:sp>
      <p:sp>
        <p:nvSpPr>
          <p:cNvPr id="27" name="Freeform: Shape 9">
            <a:extLst>
              <a:ext uri="{FF2B5EF4-FFF2-40B4-BE49-F238E27FC236}">
                <a16:creationId xmlns:a16="http://schemas.microsoft.com/office/drawing/2014/main" id="{27FFD150-19B9-0544-9335-51569AADFE1F}"/>
              </a:ext>
            </a:extLst>
          </p:cNvPr>
          <p:cNvSpPr/>
          <p:nvPr/>
        </p:nvSpPr>
        <p:spPr>
          <a:xfrm flipV="1">
            <a:off x="892260" y="1503964"/>
            <a:ext cx="3779243" cy="1355134"/>
          </a:xfrm>
          <a:custGeom>
            <a:avLst/>
            <a:gdLst>
              <a:gd name="connsiteX0" fmla="*/ 0 w 4767942"/>
              <a:gd name="connsiteY0" fmla="*/ 1520 h 1149024"/>
              <a:gd name="connsiteX1" fmla="*/ 616857 w 4767942"/>
              <a:gd name="connsiteY1" fmla="*/ 182948 h 1149024"/>
              <a:gd name="connsiteX2" fmla="*/ 1095828 w 4767942"/>
              <a:gd name="connsiteY2" fmla="*/ 1148148 h 1149024"/>
              <a:gd name="connsiteX3" fmla="*/ 1952171 w 4767942"/>
              <a:gd name="connsiteY3" fmla="*/ 349862 h 1149024"/>
              <a:gd name="connsiteX4" fmla="*/ 2699657 w 4767942"/>
              <a:gd name="connsiteY4" fmla="*/ 45062 h 1149024"/>
              <a:gd name="connsiteX5" fmla="*/ 4767942 w 4767942"/>
              <a:gd name="connsiteY5" fmla="*/ 16034 h 1149024"/>
              <a:gd name="connsiteX0" fmla="*/ 0 w 6409849"/>
              <a:gd name="connsiteY0" fmla="*/ 1520 h 1149024"/>
              <a:gd name="connsiteX1" fmla="*/ 2258764 w 6409849"/>
              <a:gd name="connsiteY1" fmla="*/ 182948 h 1149024"/>
              <a:gd name="connsiteX2" fmla="*/ 2737735 w 6409849"/>
              <a:gd name="connsiteY2" fmla="*/ 1148148 h 1149024"/>
              <a:gd name="connsiteX3" fmla="*/ 3594078 w 6409849"/>
              <a:gd name="connsiteY3" fmla="*/ 349862 h 1149024"/>
              <a:gd name="connsiteX4" fmla="*/ 4341564 w 6409849"/>
              <a:gd name="connsiteY4" fmla="*/ 45062 h 1149024"/>
              <a:gd name="connsiteX5" fmla="*/ 6409849 w 6409849"/>
              <a:gd name="connsiteY5" fmla="*/ 16034 h 1149024"/>
              <a:gd name="connsiteX0" fmla="*/ 0 w 6409849"/>
              <a:gd name="connsiteY0" fmla="*/ 22820 h 1171299"/>
              <a:gd name="connsiteX1" fmla="*/ 2340860 w 6409849"/>
              <a:gd name="connsiteY1" fmla="*/ 124420 h 1171299"/>
              <a:gd name="connsiteX2" fmla="*/ 2737735 w 6409849"/>
              <a:gd name="connsiteY2" fmla="*/ 1169448 h 1171299"/>
              <a:gd name="connsiteX3" fmla="*/ 3594078 w 6409849"/>
              <a:gd name="connsiteY3" fmla="*/ 371162 h 1171299"/>
              <a:gd name="connsiteX4" fmla="*/ 4341564 w 6409849"/>
              <a:gd name="connsiteY4" fmla="*/ 66362 h 1171299"/>
              <a:gd name="connsiteX5" fmla="*/ 6409849 w 6409849"/>
              <a:gd name="connsiteY5" fmla="*/ 37334 h 1171299"/>
              <a:gd name="connsiteX0" fmla="*/ 0 w 6409849"/>
              <a:gd name="connsiteY0" fmla="*/ 13723 h 1161904"/>
              <a:gd name="connsiteX1" fmla="*/ 2217716 w 6409849"/>
              <a:gd name="connsiteY1" fmla="*/ 137094 h 1161904"/>
              <a:gd name="connsiteX2" fmla="*/ 2737735 w 6409849"/>
              <a:gd name="connsiteY2" fmla="*/ 1160351 h 1161904"/>
              <a:gd name="connsiteX3" fmla="*/ 3594078 w 6409849"/>
              <a:gd name="connsiteY3" fmla="*/ 362065 h 1161904"/>
              <a:gd name="connsiteX4" fmla="*/ 4341564 w 6409849"/>
              <a:gd name="connsiteY4" fmla="*/ 57265 h 1161904"/>
              <a:gd name="connsiteX5" fmla="*/ 6409849 w 6409849"/>
              <a:gd name="connsiteY5" fmla="*/ 28237 h 1161904"/>
              <a:gd name="connsiteX0" fmla="*/ 0 w 6409849"/>
              <a:gd name="connsiteY0" fmla="*/ 28236 h 1176417"/>
              <a:gd name="connsiteX1" fmla="*/ 2217716 w 6409849"/>
              <a:gd name="connsiteY1" fmla="*/ 151607 h 1176417"/>
              <a:gd name="connsiteX2" fmla="*/ 2737735 w 6409849"/>
              <a:gd name="connsiteY2" fmla="*/ 1174864 h 1176417"/>
              <a:gd name="connsiteX3" fmla="*/ 3594078 w 6409849"/>
              <a:gd name="connsiteY3" fmla="*/ 376578 h 1176417"/>
              <a:gd name="connsiteX4" fmla="*/ 4341564 w 6409849"/>
              <a:gd name="connsiteY4" fmla="*/ 71778 h 1176417"/>
              <a:gd name="connsiteX5" fmla="*/ 6409849 w 6409849"/>
              <a:gd name="connsiteY5" fmla="*/ 42750 h 1176417"/>
              <a:gd name="connsiteX0" fmla="*/ 0 w 6368801"/>
              <a:gd name="connsiteY0" fmla="*/ 2967 h 1201948"/>
              <a:gd name="connsiteX1" fmla="*/ 2176668 w 6368801"/>
              <a:gd name="connsiteY1" fmla="*/ 177138 h 1201948"/>
              <a:gd name="connsiteX2" fmla="*/ 2696687 w 6368801"/>
              <a:gd name="connsiteY2" fmla="*/ 1200395 h 1201948"/>
              <a:gd name="connsiteX3" fmla="*/ 3553030 w 6368801"/>
              <a:gd name="connsiteY3" fmla="*/ 402109 h 1201948"/>
              <a:gd name="connsiteX4" fmla="*/ 4300516 w 6368801"/>
              <a:gd name="connsiteY4" fmla="*/ 97309 h 1201948"/>
              <a:gd name="connsiteX5" fmla="*/ 6368801 w 6368801"/>
              <a:gd name="connsiteY5" fmla="*/ 68281 h 1201948"/>
              <a:gd name="connsiteX0" fmla="*/ 0 w 6368801"/>
              <a:gd name="connsiteY0" fmla="*/ 9554 h 1172249"/>
              <a:gd name="connsiteX1" fmla="*/ 2176668 w 6368801"/>
              <a:gd name="connsiteY1" fmla="*/ 147439 h 1172249"/>
              <a:gd name="connsiteX2" fmla="*/ 2696687 w 6368801"/>
              <a:gd name="connsiteY2" fmla="*/ 1170696 h 1172249"/>
              <a:gd name="connsiteX3" fmla="*/ 3553030 w 6368801"/>
              <a:gd name="connsiteY3" fmla="*/ 372410 h 1172249"/>
              <a:gd name="connsiteX4" fmla="*/ 4300516 w 6368801"/>
              <a:gd name="connsiteY4" fmla="*/ 67610 h 1172249"/>
              <a:gd name="connsiteX5" fmla="*/ 6368801 w 6368801"/>
              <a:gd name="connsiteY5" fmla="*/ 38582 h 1172249"/>
              <a:gd name="connsiteX0" fmla="*/ 0 w 6368801"/>
              <a:gd name="connsiteY0" fmla="*/ 9252 h 1164704"/>
              <a:gd name="connsiteX1" fmla="*/ 2176668 w 6368801"/>
              <a:gd name="connsiteY1" fmla="*/ 147137 h 1164704"/>
              <a:gd name="connsiteX2" fmla="*/ 2871140 w 6368801"/>
              <a:gd name="connsiteY2" fmla="*/ 1163137 h 1164704"/>
              <a:gd name="connsiteX3" fmla="*/ 3553030 w 6368801"/>
              <a:gd name="connsiteY3" fmla="*/ 372108 h 1164704"/>
              <a:gd name="connsiteX4" fmla="*/ 4300516 w 6368801"/>
              <a:gd name="connsiteY4" fmla="*/ 67308 h 1164704"/>
              <a:gd name="connsiteX5" fmla="*/ 6368801 w 6368801"/>
              <a:gd name="connsiteY5" fmla="*/ 38280 h 1164704"/>
              <a:gd name="connsiteX0" fmla="*/ 0 w 6368801"/>
              <a:gd name="connsiteY0" fmla="*/ 9252 h 1164487"/>
              <a:gd name="connsiteX1" fmla="*/ 2176668 w 6368801"/>
              <a:gd name="connsiteY1" fmla="*/ 147137 h 1164487"/>
              <a:gd name="connsiteX2" fmla="*/ 2871140 w 6368801"/>
              <a:gd name="connsiteY2" fmla="*/ 1163137 h 1164487"/>
              <a:gd name="connsiteX3" fmla="*/ 3932722 w 6368801"/>
              <a:gd name="connsiteY3" fmla="*/ 357594 h 1164487"/>
              <a:gd name="connsiteX4" fmla="*/ 4300516 w 6368801"/>
              <a:gd name="connsiteY4" fmla="*/ 67308 h 1164487"/>
              <a:gd name="connsiteX5" fmla="*/ 6368801 w 6368801"/>
              <a:gd name="connsiteY5" fmla="*/ 38280 h 1164487"/>
              <a:gd name="connsiteX0" fmla="*/ 0 w 6368801"/>
              <a:gd name="connsiteY0" fmla="*/ 9252 h 1164480"/>
              <a:gd name="connsiteX1" fmla="*/ 2176668 w 6368801"/>
              <a:gd name="connsiteY1" fmla="*/ 147137 h 1164480"/>
              <a:gd name="connsiteX2" fmla="*/ 2871140 w 6368801"/>
              <a:gd name="connsiteY2" fmla="*/ 1163137 h 1164480"/>
              <a:gd name="connsiteX3" fmla="*/ 3932722 w 6368801"/>
              <a:gd name="connsiteY3" fmla="*/ 357594 h 1164480"/>
              <a:gd name="connsiteX4" fmla="*/ 4844398 w 6368801"/>
              <a:gd name="connsiteY4" fmla="*/ 89079 h 1164480"/>
              <a:gd name="connsiteX5" fmla="*/ 6368801 w 6368801"/>
              <a:gd name="connsiteY5" fmla="*/ 38280 h 1164480"/>
              <a:gd name="connsiteX0" fmla="*/ 0 w 6368801"/>
              <a:gd name="connsiteY0" fmla="*/ 9252 h 1166261"/>
              <a:gd name="connsiteX1" fmla="*/ 2176668 w 6368801"/>
              <a:gd name="connsiteY1" fmla="*/ 147137 h 1166261"/>
              <a:gd name="connsiteX2" fmla="*/ 2871140 w 6368801"/>
              <a:gd name="connsiteY2" fmla="*/ 1163137 h 1166261"/>
              <a:gd name="connsiteX3" fmla="*/ 4234753 w 6368801"/>
              <a:gd name="connsiteY3" fmla="*/ 451937 h 1166261"/>
              <a:gd name="connsiteX4" fmla="*/ 4844398 w 6368801"/>
              <a:gd name="connsiteY4" fmla="*/ 89079 h 1166261"/>
              <a:gd name="connsiteX5" fmla="*/ 6368801 w 6368801"/>
              <a:gd name="connsiteY5" fmla="*/ 38280 h 1166261"/>
              <a:gd name="connsiteX0" fmla="*/ 0 w 6368801"/>
              <a:gd name="connsiteY0" fmla="*/ 9252 h 1166185"/>
              <a:gd name="connsiteX1" fmla="*/ 2176668 w 6368801"/>
              <a:gd name="connsiteY1" fmla="*/ 147137 h 1166185"/>
              <a:gd name="connsiteX2" fmla="*/ 2871140 w 6368801"/>
              <a:gd name="connsiteY2" fmla="*/ 1163137 h 1166185"/>
              <a:gd name="connsiteX3" fmla="*/ 4234753 w 6368801"/>
              <a:gd name="connsiteY3" fmla="*/ 451937 h 1166185"/>
              <a:gd name="connsiteX4" fmla="*/ 5007030 w 6368801"/>
              <a:gd name="connsiteY4" fmla="*/ 183422 h 1166185"/>
              <a:gd name="connsiteX5" fmla="*/ 6368801 w 6368801"/>
              <a:gd name="connsiteY5" fmla="*/ 38280 h 1166185"/>
              <a:gd name="connsiteX0" fmla="*/ 0 w 9133552"/>
              <a:gd name="connsiteY0" fmla="*/ 9252 h 1166185"/>
              <a:gd name="connsiteX1" fmla="*/ 2176668 w 9133552"/>
              <a:gd name="connsiteY1" fmla="*/ 147137 h 1166185"/>
              <a:gd name="connsiteX2" fmla="*/ 2871140 w 9133552"/>
              <a:gd name="connsiteY2" fmla="*/ 1163137 h 1166185"/>
              <a:gd name="connsiteX3" fmla="*/ 4234753 w 9133552"/>
              <a:gd name="connsiteY3" fmla="*/ 451937 h 1166185"/>
              <a:gd name="connsiteX4" fmla="*/ 5007030 w 9133552"/>
              <a:gd name="connsiteY4" fmla="*/ 183422 h 1166185"/>
              <a:gd name="connsiteX5" fmla="*/ 9133552 w 9133552"/>
              <a:gd name="connsiteY5" fmla="*/ 60051 h 1166185"/>
              <a:gd name="connsiteX0" fmla="*/ 0 w 9133552"/>
              <a:gd name="connsiteY0" fmla="*/ 9252 h 1166267"/>
              <a:gd name="connsiteX1" fmla="*/ 2176668 w 9133552"/>
              <a:gd name="connsiteY1" fmla="*/ 147137 h 1166267"/>
              <a:gd name="connsiteX2" fmla="*/ 2871140 w 9133552"/>
              <a:gd name="connsiteY2" fmla="*/ 1163137 h 1166267"/>
              <a:gd name="connsiteX3" fmla="*/ 4234753 w 9133552"/>
              <a:gd name="connsiteY3" fmla="*/ 451937 h 1166267"/>
              <a:gd name="connsiteX4" fmla="*/ 6006057 w 9133552"/>
              <a:gd name="connsiteY4" fmla="*/ 81822 h 1166267"/>
              <a:gd name="connsiteX5" fmla="*/ 9133552 w 9133552"/>
              <a:gd name="connsiteY5" fmla="*/ 60051 h 1166267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2871140 w 9133552"/>
              <a:gd name="connsiteY2" fmla="*/ 1163137 h 1165929"/>
              <a:gd name="connsiteX3" fmla="*/ 4560018 w 9133552"/>
              <a:gd name="connsiteY3" fmla="*/ 437422 h 1165929"/>
              <a:gd name="connsiteX4" fmla="*/ 6006057 w 9133552"/>
              <a:gd name="connsiteY4" fmla="*/ 81822 h 1165929"/>
              <a:gd name="connsiteX5" fmla="*/ 9133552 w 9133552"/>
              <a:gd name="connsiteY5" fmla="*/ 60051 h 1165929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2871140 w 9133552"/>
              <a:gd name="connsiteY2" fmla="*/ 1163137 h 1165929"/>
              <a:gd name="connsiteX3" fmla="*/ 4560018 w 9133552"/>
              <a:gd name="connsiteY3" fmla="*/ 437422 h 1165929"/>
              <a:gd name="connsiteX4" fmla="*/ 6191922 w 9133552"/>
              <a:gd name="connsiteY4" fmla="*/ 81822 h 1165929"/>
              <a:gd name="connsiteX5" fmla="*/ 9133552 w 9133552"/>
              <a:gd name="connsiteY5" fmla="*/ 60051 h 1165929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2871140 w 9133552"/>
              <a:gd name="connsiteY2" fmla="*/ 1163137 h 1165929"/>
              <a:gd name="connsiteX3" fmla="*/ 4560018 w 9133552"/>
              <a:gd name="connsiteY3" fmla="*/ 437422 h 1165929"/>
              <a:gd name="connsiteX4" fmla="*/ 6191922 w 9133552"/>
              <a:gd name="connsiteY4" fmla="*/ 81822 h 1165929"/>
              <a:gd name="connsiteX5" fmla="*/ 9133552 w 9133552"/>
              <a:gd name="connsiteY5" fmla="*/ 23765 h 1165929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3254308 w 9133552"/>
              <a:gd name="connsiteY2" fmla="*/ 1163137 h 1165929"/>
              <a:gd name="connsiteX3" fmla="*/ 4560018 w 9133552"/>
              <a:gd name="connsiteY3" fmla="*/ 437422 h 1165929"/>
              <a:gd name="connsiteX4" fmla="*/ 6191922 w 9133552"/>
              <a:gd name="connsiteY4" fmla="*/ 81822 h 1165929"/>
              <a:gd name="connsiteX5" fmla="*/ 9133552 w 9133552"/>
              <a:gd name="connsiteY5" fmla="*/ 23765 h 1165929"/>
              <a:gd name="connsiteX0" fmla="*/ 0 w 9133552"/>
              <a:gd name="connsiteY0" fmla="*/ 9252 h 1167267"/>
              <a:gd name="connsiteX1" fmla="*/ 2176668 w 9133552"/>
              <a:gd name="connsiteY1" fmla="*/ 147137 h 1167267"/>
              <a:gd name="connsiteX2" fmla="*/ 3254308 w 9133552"/>
              <a:gd name="connsiteY2" fmla="*/ 1163137 h 1167267"/>
              <a:gd name="connsiteX3" fmla="*/ 4645164 w 9133552"/>
              <a:gd name="connsiteY3" fmla="*/ 489621 h 1167267"/>
              <a:gd name="connsiteX4" fmla="*/ 6191922 w 9133552"/>
              <a:gd name="connsiteY4" fmla="*/ 81822 h 1167267"/>
              <a:gd name="connsiteX5" fmla="*/ 9133552 w 9133552"/>
              <a:gd name="connsiteY5" fmla="*/ 23765 h 1167267"/>
              <a:gd name="connsiteX0" fmla="*/ 0 w 9233585"/>
              <a:gd name="connsiteY0" fmla="*/ 5790 h 1179566"/>
              <a:gd name="connsiteX1" fmla="*/ 2276701 w 9233585"/>
              <a:gd name="connsiteY1" fmla="*/ 159436 h 1179566"/>
              <a:gd name="connsiteX2" fmla="*/ 3354341 w 9233585"/>
              <a:gd name="connsiteY2" fmla="*/ 1175436 h 1179566"/>
              <a:gd name="connsiteX3" fmla="*/ 4745197 w 9233585"/>
              <a:gd name="connsiteY3" fmla="*/ 501920 h 1179566"/>
              <a:gd name="connsiteX4" fmla="*/ 6291955 w 9233585"/>
              <a:gd name="connsiteY4" fmla="*/ 94121 h 1179566"/>
              <a:gd name="connsiteX5" fmla="*/ 9233585 w 9233585"/>
              <a:gd name="connsiteY5" fmla="*/ 36064 h 1179566"/>
              <a:gd name="connsiteX0" fmla="*/ 0 w 9233585"/>
              <a:gd name="connsiteY0" fmla="*/ 0 h 1173776"/>
              <a:gd name="connsiteX1" fmla="*/ 2276701 w 9233585"/>
              <a:gd name="connsiteY1" fmla="*/ 153646 h 1173776"/>
              <a:gd name="connsiteX2" fmla="*/ 3354341 w 9233585"/>
              <a:gd name="connsiteY2" fmla="*/ 1169646 h 1173776"/>
              <a:gd name="connsiteX3" fmla="*/ 4745197 w 9233585"/>
              <a:gd name="connsiteY3" fmla="*/ 496130 h 1173776"/>
              <a:gd name="connsiteX4" fmla="*/ 6291955 w 9233585"/>
              <a:gd name="connsiteY4" fmla="*/ 88331 h 1173776"/>
              <a:gd name="connsiteX5" fmla="*/ 9233585 w 9233585"/>
              <a:gd name="connsiteY5" fmla="*/ 30274 h 1173776"/>
              <a:gd name="connsiteX0" fmla="*/ 0 w 9233585"/>
              <a:gd name="connsiteY0" fmla="*/ 1003 h 1174779"/>
              <a:gd name="connsiteX1" fmla="*/ 2276701 w 9233585"/>
              <a:gd name="connsiteY1" fmla="*/ 154649 h 1174779"/>
              <a:gd name="connsiteX2" fmla="*/ 3354341 w 9233585"/>
              <a:gd name="connsiteY2" fmla="*/ 1170649 h 1174779"/>
              <a:gd name="connsiteX3" fmla="*/ 4745197 w 9233585"/>
              <a:gd name="connsiteY3" fmla="*/ 497133 h 1174779"/>
              <a:gd name="connsiteX4" fmla="*/ 6291955 w 9233585"/>
              <a:gd name="connsiteY4" fmla="*/ 89334 h 1174779"/>
              <a:gd name="connsiteX5" fmla="*/ 9233585 w 9233585"/>
              <a:gd name="connsiteY5" fmla="*/ 3694 h 1174779"/>
              <a:gd name="connsiteX0" fmla="*/ 0 w 9233585"/>
              <a:gd name="connsiteY0" fmla="*/ 0 h 1173776"/>
              <a:gd name="connsiteX1" fmla="*/ 2276701 w 9233585"/>
              <a:gd name="connsiteY1" fmla="*/ 153646 h 1173776"/>
              <a:gd name="connsiteX2" fmla="*/ 3354341 w 9233585"/>
              <a:gd name="connsiteY2" fmla="*/ 1169646 h 1173776"/>
              <a:gd name="connsiteX3" fmla="*/ 4745197 w 9233585"/>
              <a:gd name="connsiteY3" fmla="*/ 496130 h 1173776"/>
              <a:gd name="connsiteX4" fmla="*/ 6291955 w 9233585"/>
              <a:gd name="connsiteY4" fmla="*/ 88331 h 1173776"/>
              <a:gd name="connsiteX5" fmla="*/ 9233585 w 9233585"/>
              <a:gd name="connsiteY5" fmla="*/ 2691 h 1173776"/>
              <a:gd name="connsiteX0" fmla="*/ 0 w 9233585"/>
              <a:gd name="connsiteY0" fmla="*/ 0 h 1173776"/>
              <a:gd name="connsiteX1" fmla="*/ 2276701 w 9233585"/>
              <a:gd name="connsiteY1" fmla="*/ 153646 h 1173776"/>
              <a:gd name="connsiteX2" fmla="*/ 3354341 w 9233585"/>
              <a:gd name="connsiteY2" fmla="*/ 1169646 h 1173776"/>
              <a:gd name="connsiteX3" fmla="*/ 4745197 w 9233585"/>
              <a:gd name="connsiteY3" fmla="*/ 496130 h 1173776"/>
              <a:gd name="connsiteX4" fmla="*/ 6291955 w 9233585"/>
              <a:gd name="connsiteY4" fmla="*/ 88331 h 1173776"/>
              <a:gd name="connsiteX5" fmla="*/ 9233585 w 9233585"/>
              <a:gd name="connsiteY5" fmla="*/ 2691 h 117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33585" h="1173776">
                <a:moveTo>
                  <a:pt x="0" y="0"/>
                </a:moveTo>
                <a:cubicBezTo>
                  <a:pt x="1284138" y="10923"/>
                  <a:pt x="1717644" y="-41295"/>
                  <a:pt x="2276701" y="153646"/>
                </a:cubicBezTo>
                <a:cubicBezTo>
                  <a:pt x="2835758" y="348587"/>
                  <a:pt x="2942925" y="1112565"/>
                  <a:pt x="3354341" y="1169646"/>
                </a:cubicBezTo>
                <a:cubicBezTo>
                  <a:pt x="3765757" y="1226727"/>
                  <a:pt x="4255595" y="676349"/>
                  <a:pt x="4745197" y="496130"/>
                </a:cubicBezTo>
                <a:cubicBezTo>
                  <a:pt x="5234799" y="315911"/>
                  <a:pt x="5543890" y="165974"/>
                  <a:pt x="6291955" y="88331"/>
                </a:cubicBezTo>
                <a:cubicBezTo>
                  <a:pt x="7040020" y="10688"/>
                  <a:pt x="7222564" y="16970"/>
                  <a:pt x="9233585" y="2691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E33221B-6E1F-574A-844D-5114841D88B9}"/>
              </a:ext>
            </a:extLst>
          </p:cNvPr>
          <p:cNvCxnSpPr>
            <a:cxnSpLocks/>
          </p:cNvCxnSpPr>
          <p:nvPr/>
        </p:nvCxnSpPr>
        <p:spPr>
          <a:xfrm flipV="1">
            <a:off x="769472" y="2864741"/>
            <a:ext cx="344483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40C1108-8387-B646-9594-A5283A9C95E6}"/>
              </a:ext>
            </a:extLst>
          </p:cNvPr>
          <p:cNvCxnSpPr/>
          <p:nvPr/>
        </p:nvCxnSpPr>
        <p:spPr>
          <a:xfrm flipV="1">
            <a:off x="613854" y="1078866"/>
            <a:ext cx="0" cy="1943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4277C76-AD75-5F4F-9718-8D153C1C909B}"/>
              </a:ext>
            </a:extLst>
          </p:cNvPr>
          <p:cNvCxnSpPr>
            <a:cxnSpLocks/>
          </p:cNvCxnSpPr>
          <p:nvPr/>
        </p:nvCxnSpPr>
        <p:spPr>
          <a:xfrm>
            <a:off x="613854" y="3021966"/>
            <a:ext cx="40576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43A42DD-BF18-5B4A-A8EB-E57D48CDF8C4}"/>
              </a:ext>
            </a:extLst>
          </p:cNvPr>
          <p:cNvCxnSpPr>
            <a:cxnSpLocks/>
          </p:cNvCxnSpPr>
          <p:nvPr/>
        </p:nvCxnSpPr>
        <p:spPr>
          <a:xfrm flipH="1">
            <a:off x="2452048" y="1696872"/>
            <a:ext cx="1082722" cy="623247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51DBB6AA-1EAF-7C47-9645-5649D794EF47}"/>
              </a:ext>
            </a:extLst>
          </p:cNvPr>
          <p:cNvSpPr txBox="1"/>
          <p:nvPr/>
        </p:nvSpPr>
        <p:spPr>
          <a:xfrm>
            <a:off x="3534770" y="1352675"/>
            <a:ext cx="94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entury Gothic" panose="020B0502020202020204" pitchFamily="34" charset="0"/>
              </a:rPr>
              <a:t>Charge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2D8E99-1886-F84C-B195-9D2650A526B0}"/>
              </a:ext>
            </a:extLst>
          </p:cNvPr>
          <p:cNvSpPr txBox="1"/>
          <p:nvPr/>
        </p:nvSpPr>
        <p:spPr>
          <a:xfrm>
            <a:off x="5566791" y="1278276"/>
            <a:ext cx="30860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entury Gothic" panose="020B0502020202020204" pitchFamily="34" charset="0"/>
              </a:rPr>
              <a:t>Many detectors have a </a:t>
            </a:r>
            <a:r>
              <a:rPr lang="en-US" sz="1400" b="1" dirty="0">
                <a:latin typeface="Century Gothic" panose="020B0502020202020204" pitchFamily="34" charset="0"/>
              </a:rPr>
              <a:t>proportionality</a:t>
            </a:r>
            <a:r>
              <a:rPr lang="en-US" sz="1400" dirty="0">
                <a:latin typeface="Century Gothic" panose="020B0502020202020204" pitchFamily="34" charset="0"/>
              </a:rPr>
              <a:t> between </a:t>
            </a:r>
            <a:r>
              <a:rPr lang="en-US" sz="1400" b="1" dirty="0">
                <a:latin typeface="Century Gothic" panose="020B0502020202020204" pitchFamily="34" charset="0"/>
              </a:rPr>
              <a:t>charge</a:t>
            </a:r>
            <a:r>
              <a:rPr lang="en-US" sz="1400" dirty="0">
                <a:latin typeface="Century Gothic" panose="020B0502020202020204" pitchFamily="34" charset="0"/>
              </a:rPr>
              <a:t> and particle </a:t>
            </a:r>
            <a:r>
              <a:rPr lang="en-US" sz="1400" b="1" dirty="0">
                <a:latin typeface="Century Gothic" panose="020B0502020202020204" pitchFamily="34" charset="0"/>
              </a:rPr>
              <a:t>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entury Gothic" panose="020B0502020202020204" pitchFamily="34" charset="0"/>
              </a:rPr>
              <a:t>Noise </a:t>
            </a:r>
            <a:r>
              <a:rPr lang="en-US" sz="1400" b="1" dirty="0">
                <a:latin typeface="Century Gothic" panose="020B0502020202020204" pitchFamily="34" charset="0"/>
              </a:rPr>
              <a:t>immunity</a:t>
            </a:r>
            <a:r>
              <a:rPr lang="en-US" sz="1400" dirty="0"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41" name="Isosceles Triangle 25">
            <a:extLst>
              <a:ext uri="{FF2B5EF4-FFF2-40B4-BE49-F238E27FC236}">
                <a16:creationId xmlns:a16="http://schemas.microsoft.com/office/drawing/2014/main" id="{187A24A6-C495-E743-A353-F290E6905B9B}"/>
              </a:ext>
            </a:extLst>
          </p:cNvPr>
          <p:cNvSpPr/>
          <p:nvPr/>
        </p:nvSpPr>
        <p:spPr>
          <a:xfrm rot="5400000">
            <a:off x="2319740" y="3768034"/>
            <a:ext cx="1159663" cy="756997"/>
          </a:xfrm>
          <a:prstGeom prst="triangl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CAE2694-31F7-6F41-B88C-767D9C166E60}"/>
              </a:ext>
            </a:extLst>
          </p:cNvPr>
          <p:cNvSpPr txBox="1"/>
          <p:nvPr/>
        </p:nvSpPr>
        <p:spPr>
          <a:xfrm>
            <a:off x="2521073" y="3659312"/>
            <a:ext cx="246024" cy="96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-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+</a:t>
            </a:r>
            <a:endParaRPr lang="en-CA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891B1C3-E657-4447-B1B8-AE09057AFD0C}"/>
              </a:ext>
            </a:extLst>
          </p:cNvPr>
          <p:cNvGrpSpPr/>
          <p:nvPr/>
        </p:nvGrpSpPr>
        <p:grpSpPr>
          <a:xfrm rot="5400000">
            <a:off x="2936819" y="3425034"/>
            <a:ext cx="327983" cy="120241"/>
            <a:chOff x="9639300" y="5857225"/>
            <a:chExt cx="400050" cy="143525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735656CD-FA32-DA4C-BEC4-BAD6EADE4D8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39300" y="5857225"/>
              <a:ext cx="400050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4348DA2-D2A9-B548-88ED-A924372496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39300" y="6000750"/>
              <a:ext cx="400050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97E8D6E-4619-D44A-B0A5-CFCF5AF7F865}"/>
              </a:ext>
            </a:extLst>
          </p:cNvPr>
          <p:cNvCxnSpPr>
            <a:cxnSpLocks/>
            <a:stCxn id="41" idx="0"/>
          </p:cNvCxnSpPr>
          <p:nvPr/>
        </p:nvCxnSpPr>
        <p:spPr>
          <a:xfrm>
            <a:off x="3278070" y="4146534"/>
            <a:ext cx="382257" cy="203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B4C574D-C621-A94E-B878-9817630BE600}"/>
              </a:ext>
            </a:extLst>
          </p:cNvPr>
          <p:cNvCxnSpPr>
            <a:cxnSpLocks/>
          </p:cNvCxnSpPr>
          <p:nvPr/>
        </p:nvCxnSpPr>
        <p:spPr>
          <a:xfrm>
            <a:off x="3663057" y="4142658"/>
            <a:ext cx="556495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18FD58C-65B7-9E43-9EF9-B601C92D68C5}"/>
              </a:ext>
            </a:extLst>
          </p:cNvPr>
          <p:cNvCxnSpPr/>
          <p:nvPr/>
        </p:nvCxnSpPr>
        <p:spPr>
          <a:xfrm>
            <a:off x="2204841" y="4460435"/>
            <a:ext cx="0" cy="206173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EF6D283-3BC3-2A4B-B30D-1873ABF583C6}"/>
              </a:ext>
            </a:extLst>
          </p:cNvPr>
          <p:cNvCxnSpPr/>
          <p:nvPr/>
        </p:nvCxnSpPr>
        <p:spPr>
          <a:xfrm flipV="1">
            <a:off x="2134559" y="4579131"/>
            <a:ext cx="140564" cy="17927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6F73CEC2-E53E-3442-9373-EF8851795592}"/>
              </a:ext>
            </a:extLst>
          </p:cNvPr>
          <p:cNvSpPr txBox="1"/>
          <p:nvPr/>
        </p:nvSpPr>
        <p:spPr>
          <a:xfrm>
            <a:off x="82876" y="3543081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V</a:t>
            </a:r>
            <a:r>
              <a:rPr lang="en-US" baseline="-25000" dirty="0"/>
              <a:t>in</a:t>
            </a:r>
            <a:endParaRPr lang="en-CA" baseline="-250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E7AE183-AC55-3644-AD26-F7EC94176213}"/>
              </a:ext>
            </a:extLst>
          </p:cNvPr>
          <p:cNvSpPr txBox="1"/>
          <p:nvPr/>
        </p:nvSpPr>
        <p:spPr>
          <a:xfrm>
            <a:off x="4157429" y="3929259"/>
            <a:ext cx="519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err="1"/>
              <a:t>V</a:t>
            </a:r>
            <a:r>
              <a:rPr lang="en-US" baseline="-25000" dirty="0" err="1"/>
              <a:t>out</a:t>
            </a:r>
            <a:endParaRPr lang="en-CA" baseline="-25000" dirty="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FBD46DB-518C-5044-8703-3F0E10BE3995}"/>
              </a:ext>
            </a:extLst>
          </p:cNvPr>
          <p:cNvSpPr/>
          <p:nvPr/>
        </p:nvSpPr>
        <p:spPr>
          <a:xfrm>
            <a:off x="3639769" y="4122348"/>
            <a:ext cx="37483" cy="478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4B7A83D-DB19-5042-93C6-CE7F29D2D006}"/>
              </a:ext>
            </a:extLst>
          </p:cNvPr>
          <p:cNvCxnSpPr>
            <a:cxnSpLocks/>
          </p:cNvCxnSpPr>
          <p:nvPr/>
        </p:nvCxnSpPr>
        <p:spPr>
          <a:xfrm>
            <a:off x="2193600" y="4455970"/>
            <a:ext cx="327473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2AE6919-7044-BE42-AC71-FEF3D55A4A08}"/>
              </a:ext>
            </a:extLst>
          </p:cNvPr>
          <p:cNvCxnSpPr>
            <a:cxnSpLocks/>
          </p:cNvCxnSpPr>
          <p:nvPr/>
        </p:nvCxnSpPr>
        <p:spPr>
          <a:xfrm>
            <a:off x="2134559" y="3897279"/>
            <a:ext cx="382257" cy="203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B6932123-5830-894D-B3F1-9367B3DC7C1A}"/>
              </a:ext>
            </a:extLst>
          </p:cNvPr>
          <p:cNvSpPr/>
          <p:nvPr/>
        </p:nvSpPr>
        <p:spPr>
          <a:xfrm>
            <a:off x="2101333" y="3873377"/>
            <a:ext cx="37483" cy="478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Freeform: Shape 13">
            <a:extLst>
              <a:ext uri="{FF2B5EF4-FFF2-40B4-BE49-F238E27FC236}">
                <a16:creationId xmlns:a16="http://schemas.microsoft.com/office/drawing/2014/main" id="{F35D7D5D-90EB-074E-B862-9E43EF6CA69E}"/>
              </a:ext>
            </a:extLst>
          </p:cNvPr>
          <p:cNvSpPr/>
          <p:nvPr/>
        </p:nvSpPr>
        <p:spPr>
          <a:xfrm>
            <a:off x="2113166" y="3500987"/>
            <a:ext cx="919843" cy="375557"/>
          </a:xfrm>
          <a:custGeom>
            <a:avLst/>
            <a:gdLst>
              <a:gd name="connsiteX0" fmla="*/ 919843 w 919843"/>
              <a:gd name="connsiteY0" fmla="*/ 0 h 375557"/>
              <a:gd name="connsiteX1" fmla="*/ 0 w 919843"/>
              <a:gd name="connsiteY1" fmla="*/ 0 h 375557"/>
              <a:gd name="connsiteX2" fmla="*/ 0 w 919843"/>
              <a:gd name="connsiteY2" fmla="*/ 375557 h 37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9843" h="375557">
                <a:moveTo>
                  <a:pt x="919843" y="0"/>
                </a:moveTo>
                <a:lnTo>
                  <a:pt x="0" y="0"/>
                </a:lnTo>
                <a:lnTo>
                  <a:pt x="0" y="375557"/>
                </a:lnTo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Freeform: Shape 19">
            <a:extLst>
              <a:ext uri="{FF2B5EF4-FFF2-40B4-BE49-F238E27FC236}">
                <a16:creationId xmlns:a16="http://schemas.microsoft.com/office/drawing/2014/main" id="{5D13A4AF-50B4-904B-8DA9-F5CFA3B16FB1}"/>
              </a:ext>
            </a:extLst>
          </p:cNvPr>
          <p:cNvSpPr/>
          <p:nvPr/>
        </p:nvSpPr>
        <p:spPr>
          <a:xfrm>
            <a:off x="3171802" y="3507790"/>
            <a:ext cx="481693" cy="638175"/>
          </a:xfrm>
          <a:custGeom>
            <a:avLst/>
            <a:gdLst>
              <a:gd name="connsiteX0" fmla="*/ 481693 w 481693"/>
              <a:gd name="connsiteY0" fmla="*/ 638175 h 638175"/>
              <a:gd name="connsiteX1" fmla="*/ 481693 w 481693"/>
              <a:gd name="connsiteY1" fmla="*/ 0 h 638175"/>
              <a:gd name="connsiteX2" fmla="*/ 0 w 481693"/>
              <a:gd name="connsiteY2" fmla="*/ 0 h 638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1693" h="638175">
                <a:moveTo>
                  <a:pt x="481693" y="638175"/>
                </a:moveTo>
                <a:lnTo>
                  <a:pt x="481693" y="0"/>
                </a:lnTo>
                <a:lnTo>
                  <a:pt x="0" y="0"/>
                </a:lnTo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Freeform: Shape 49">
            <a:extLst>
              <a:ext uri="{FF2B5EF4-FFF2-40B4-BE49-F238E27FC236}">
                <a16:creationId xmlns:a16="http://schemas.microsoft.com/office/drawing/2014/main" id="{585E6458-B736-4540-8FF7-3F8D42F05F18}"/>
              </a:ext>
            </a:extLst>
          </p:cNvPr>
          <p:cNvSpPr/>
          <p:nvPr/>
        </p:nvSpPr>
        <p:spPr>
          <a:xfrm>
            <a:off x="554690" y="3671648"/>
            <a:ext cx="636505" cy="155433"/>
          </a:xfrm>
          <a:custGeom>
            <a:avLst/>
            <a:gdLst>
              <a:gd name="connsiteX0" fmla="*/ 0 w 895350"/>
              <a:gd name="connsiteY0" fmla="*/ 141514 h 242207"/>
              <a:gd name="connsiteX1" fmla="*/ 187778 w 895350"/>
              <a:gd name="connsiteY1" fmla="*/ 141514 h 242207"/>
              <a:gd name="connsiteX2" fmla="*/ 255814 w 895350"/>
              <a:gd name="connsiteY2" fmla="*/ 16329 h 242207"/>
              <a:gd name="connsiteX3" fmla="*/ 332014 w 895350"/>
              <a:gd name="connsiteY3" fmla="*/ 234043 h 242207"/>
              <a:gd name="connsiteX4" fmla="*/ 405492 w 895350"/>
              <a:gd name="connsiteY4" fmla="*/ 0 h 242207"/>
              <a:gd name="connsiteX5" fmla="*/ 492578 w 895350"/>
              <a:gd name="connsiteY5" fmla="*/ 236764 h 242207"/>
              <a:gd name="connsiteX6" fmla="*/ 560614 w 895350"/>
              <a:gd name="connsiteY6" fmla="*/ 2721 h 242207"/>
              <a:gd name="connsiteX7" fmla="*/ 642257 w 895350"/>
              <a:gd name="connsiteY7" fmla="*/ 242207 h 242207"/>
              <a:gd name="connsiteX8" fmla="*/ 715735 w 895350"/>
              <a:gd name="connsiteY8" fmla="*/ 2721 h 242207"/>
              <a:gd name="connsiteX9" fmla="*/ 775607 w 895350"/>
              <a:gd name="connsiteY9" fmla="*/ 149679 h 242207"/>
              <a:gd name="connsiteX10" fmla="*/ 895350 w 895350"/>
              <a:gd name="connsiteY10" fmla="*/ 149679 h 242207"/>
              <a:gd name="connsiteX11" fmla="*/ 895350 w 895350"/>
              <a:gd name="connsiteY11" fmla="*/ 160564 h 242207"/>
              <a:gd name="connsiteX0" fmla="*/ 0 w 895350"/>
              <a:gd name="connsiteY0" fmla="*/ 141514 h 242207"/>
              <a:gd name="connsiteX1" fmla="*/ 187778 w 895350"/>
              <a:gd name="connsiteY1" fmla="*/ 141514 h 242207"/>
              <a:gd name="connsiteX2" fmla="*/ 255814 w 895350"/>
              <a:gd name="connsiteY2" fmla="*/ 16329 h 242207"/>
              <a:gd name="connsiteX3" fmla="*/ 332014 w 895350"/>
              <a:gd name="connsiteY3" fmla="*/ 234043 h 242207"/>
              <a:gd name="connsiteX4" fmla="*/ 405492 w 895350"/>
              <a:gd name="connsiteY4" fmla="*/ 0 h 242207"/>
              <a:gd name="connsiteX5" fmla="*/ 492578 w 895350"/>
              <a:gd name="connsiteY5" fmla="*/ 236764 h 242207"/>
              <a:gd name="connsiteX6" fmla="*/ 560614 w 895350"/>
              <a:gd name="connsiteY6" fmla="*/ 2721 h 242207"/>
              <a:gd name="connsiteX7" fmla="*/ 642257 w 895350"/>
              <a:gd name="connsiteY7" fmla="*/ 242207 h 242207"/>
              <a:gd name="connsiteX8" fmla="*/ 715735 w 895350"/>
              <a:gd name="connsiteY8" fmla="*/ 2721 h 242207"/>
              <a:gd name="connsiteX9" fmla="*/ 775607 w 895350"/>
              <a:gd name="connsiteY9" fmla="*/ 149679 h 242207"/>
              <a:gd name="connsiteX10" fmla="*/ 895350 w 895350"/>
              <a:gd name="connsiteY10" fmla="*/ 149679 h 242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5350" h="242207">
                <a:moveTo>
                  <a:pt x="0" y="141514"/>
                </a:moveTo>
                <a:lnTo>
                  <a:pt x="187778" y="141514"/>
                </a:lnTo>
                <a:lnTo>
                  <a:pt x="255814" y="16329"/>
                </a:lnTo>
                <a:lnTo>
                  <a:pt x="332014" y="234043"/>
                </a:lnTo>
                <a:lnTo>
                  <a:pt x="405492" y="0"/>
                </a:lnTo>
                <a:lnTo>
                  <a:pt x="492578" y="236764"/>
                </a:lnTo>
                <a:lnTo>
                  <a:pt x="560614" y="2721"/>
                </a:lnTo>
                <a:lnTo>
                  <a:pt x="642257" y="242207"/>
                </a:lnTo>
                <a:lnTo>
                  <a:pt x="715735" y="2721"/>
                </a:lnTo>
                <a:lnTo>
                  <a:pt x="775607" y="149679"/>
                </a:lnTo>
                <a:lnTo>
                  <a:pt x="895350" y="149679"/>
                </a:lnTo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359D91A-E4C9-2249-8C20-C4481A02057A}"/>
              </a:ext>
            </a:extLst>
          </p:cNvPr>
          <p:cNvSpPr/>
          <p:nvPr/>
        </p:nvSpPr>
        <p:spPr>
          <a:xfrm>
            <a:off x="1453396" y="3749364"/>
            <a:ext cx="37483" cy="478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A43C6B62-0F3E-854A-9BC8-CB87A0E513DF}"/>
              </a:ext>
            </a:extLst>
          </p:cNvPr>
          <p:cNvSpPr/>
          <p:nvPr/>
        </p:nvSpPr>
        <p:spPr>
          <a:xfrm>
            <a:off x="1611883" y="3872985"/>
            <a:ext cx="37483" cy="478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9F0058EE-1315-334E-A7B0-B24E1EBA18F9}"/>
              </a:ext>
            </a:extLst>
          </p:cNvPr>
          <p:cNvSpPr/>
          <p:nvPr/>
        </p:nvSpPr>
        <p:spPr>
          <a:xfrm>
            <a:off x="518766" y="3736789"/>
            <a:ext cx="37483" cy="478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78CD3EC-B0D8-534C-8C36-E33BD4F5011D}"/>
              </a:ext>
            </a:extLst>
          </p:cNvPr>
          <p:cNvCxnSpPr>
            <a:cxnSpLocks/>
            <a:stCxn id="64" idx="6"/>
          </p:cNvCxnSpPr>
          <p:nvPr/>
        </p:nvCxnSpPr>
        <p:spPr>
          <a:xfrm>
            <a:off x="1649366" y="3896887"/>
            <a:ext cx="451967" cy="203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C35F439-C064-5C43-BE65-65C6994B2011}"/>
              </a:ext>
            </a:extLst>
          </p:cNvPr>
          <p:cNvCxnSpPr>
            <a:cxnSpLocks/>
            <a:stCxn id="64" idx="2"/>
          </p:cNvCxnSpPr>
          <p:nvPr/>
        </p:nvCxnSpPr>
        <p:spPr>
          <a:xfrm flipH="1">
            <a:off x="1472137" y="3896887"/>
            <a:ext cx="139746" cy="8371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7C2CA2E3-B803-944B-9AF0-C0055184F3C5}"/>
              </a:ext>
            </a:extLst>
          </p:cNvPr>
          <p:cNvCxnSpPr>
            <a:stCxn id="62" idx="10"/>
            <a:endCxn id="63" idx="2"/>
          </p:cNvCxnSpPr>
          <p:nvPr/>
        </p:nvCxnSpPr>
        <p:spPr>
          <a:xfrm>
            <a:off x="1191195" y="3767702"/>
            <a:ext cx="262201" cy="5564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DA41A21F-9FC2-9F47-9A29-CB8EEC585E88}"/>
              </a:ext>
            </a:extLst>
          </p:cNvPr>
          <p:cNvSpPr txBox="1"/>
          <p:nvPr/>
        </p:nvSpPr>
        <p:spPr>
          <a:xfrm>
            <a:off x="7631460" y="2908873"/>
            <a:ext cx="407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 err="1"/>
              <a:t>V</a:t>
            </a:r>
            <a:r>
              <a:rPr lang="en-US" sz="1200" baseline="-25000" dirty="0" err="1"/>
              <a:t>out</a:t>
            </a:r>
            <a:endParaRPr lang="en-CA" sz="12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458AA1-C6D4-2048-B61B-37C20E00B77E}"/>
              </a:ext>
            </a:extLst>
          </p:cNvPr>
          <p:cNvSpPr txBox="1"/>
          <p:nvPr/>
        </p:nvSpPr>
        <p:spPr>
          <a:xfrm>
            <a:off x="8264799" y="4211774"/>
            <a:ext cx="4716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time</a:t>
            </a:r>
            <a:endParaRPr lang="en-CA" sz="1200" dirty="0"/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C07F221A-26FB-BF46-9AA5-E6459F517833}"/>
              </a:ext>
            </a:extLst>
          </p:cNvPr>
          <p:cNvCxnSpPr/>
          <p:nvPr/>
        </p:nvCxnSpPr>
        <p:spPr>
          <a:xfrm flipV="1">
            <a:off x="5262827" y="2800907"/>
            <a:ext cx="0" cy="1641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B728CAD1-3E91-2F4D-B1B2-D95647E15CF0}"/>
              </a:ext>
            </a:extLst>
          </p:cNvPr>
          <p:cNvCxnSpPr>
            <a:cxnSpLocks/>
          </p:cNvCxnSpPr>
          <p:nvPr/>
        </p:nvCxnSpPr>
        <p:spPr>
          <a:xfrm>
            <a:off x="5262827" y="4469036"/>
            <a:ext cx="3578090" cy="198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11E932A1-027D-474E-8CAD-2A420746BC39}"/>
              </a:ext>
            </a:extLst>
          </p:cNvPr>
          <p:cNvSpPr txBox="1"/>
          <p:nvPr/>
        </p:nvSpPr>
        <p:spPr>
          <a:xfrm rot="16200000">
            <a:off x="4695805" y="3227549"/>
            <a:ext cx="8370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Amplitude</a:t>
            </a:r>
            <a:endParaRPr lang="en-CA" sz="1200" dirty="0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5D604FD-136B-B64D-9E35-76DF853120C6}"/>
              </a:ext>
            </a:extLst>
          </p:cNvPr>
          <p:cNvCxnSpPr/>
          <p:nvPr/>
        </p:nvCxnSpPr>
        <p:spPr>
          <a:xfrm>
            <a:off x="6269167" y="330158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A362BA8-CF71-FA44-BC98-C2767E096723}"/>
              </a:ext>
            </a:extLst>
          </p:cNvPr>
          <p:cNvCxnSpPr>
            <a:cxnSpLocks/>
          </p:cNvCxnSpPr>
          <p:nvPr/>
        </p:nvCxnSpPr>
        <p:spPr>
          <a:xfrm>
            <a:off x="6269167" y="3301584"/>
            <a:ext cx="236164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5CEB88DD-5C78-4B43-BF57-C80F5485E169}"/>
              </a:ext>
            </a:extLst>
          </p:cNvPr>
          <p:cNvCxnSpPr/>
          <p:nvPr/>
        </p:nvCxnSpPr>
        <p:spPr>
          <a:xfrm flipV="1">
            <a:off x="6259188" y="2681387"/>
            <a:ext cx="0" cy="17876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Freeform: Shape 91">
            <a:extLst>
              <a:ext uri="{FF2B5EF4-FFF2-40B4-BE49-F238E27FC236}">
                <a16:creationId xmlns:a16="http://schemas.microsoft.com/office/drawing/2014/main" id="{CEBDE5A9-53DD-8140-A185-D11824B00B94}"/>
              </a:ext>
            </a:extLst>
          </p:cNvPr>
          <p:cNvSpPr/>
          <p:nvPr/>
        </p:nvSpPr>
        <p:spPr>
          <a:xfrm>
            <a:off x="5091142" y="4668411"/>
            <a:ext cx="1420381" cy="339436"/>
          </a:xfrm>
          <a:custGeom>
            <a:avLst/>
            <a:gdLst>
              <a:gd name="connsiteX0" fmla="*/ 0 w 4281055"/>
              <a:gd name="connsiteY0" fmla="*/ 0 h 339436"/>
              <a:gd name="connsiteX1" fmla="*/ 588819 w 4281055"/>
              <a:gd name="connsiteY1" fmla="*/ 0 h 339436"/>
              <a:gd name="connsiteX2" fmla="*/ 588819 w 4281055"/>
              <a:gd name="connsiteY2" fmla="*/ 339436 h 339436"/>
              <a:gd name="connsiteX3" fmla="*/ 3463637 w 4281055"/>
              <a:gd name="connsiteY3" fmla="*/ 339436 h 339436"/>
              <a:gd name="connsiteX4" fmla="*/ 3463637 w 4281055"/>
              <a:gd name="connsiteY4" fmla="*/ 62345 h 339436"/>
              <a:gd name="connsiteX5" fmla="*/ 4281055 w 4281055"/>
              <a:gd name="connsiteY5" fmla="*/ 62345 h 339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81055" h="339436">
                <a:moveTo>
                  <a:pt x="0" y="0"/>
                </a:moveTo>
                <a:lnTo>
                  <a:pt x="588819" y="0"/>
                </a:lnTo>
                <a:lnTo>
                  <a:pt x="588819" y="339436"/>
                </a:lnTo>
                <a:lnTo>
                  <a:pt x="3463637" y="339436"/>
                </a:lnTo>
                <a:lnTo>
                  <a:pt x="3463637" y="62345"/>
                </a:lnTo>
                <a:lnTo>
                  <a:pt x="4281055" y="6234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D86FF86-7D12-5544-B312-CAB6175D376F}"/>
              </a:ext>
            </a:extLst>
          </p:cNvPr>
          <p:cNvSpPr txBox="1"/>
          <p:nvPr/>
        </p:nvSpPr>
        <p:spPr>
          <a:xfrm>
            <a:off x="4781477" y="4730848"/>
            <a:ext cx="4813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Gate</a:t>
            </a:r>
            <a:endParaRPr lang="en-CA" sz="1200" dirty="0"/>
          </a:p>
        </p:txBody>
      </p:sp>
      <p:sp>
        <p:nvSpPr>
          <p:cNvPr id="81" name="Freeform: Shape 131">
            <a:extLst>
              <a:ext uri="{FF2B5EF4-FFF2-40B4-BE49-F238E27FC236}">
                <a16:creationId xmlns:a16="http://schemas.microsoft.com/office/drawing/2014/main" id="{0A018BCF-3F26-5B47-82DF-ABCC6AAA9A96}"/>
              </a:ext>
            </a:extLst>
          </p:cNvPr>
          <p:cNvSpPr/>
          <p:nvPr/>
        </p:nvSpPr>
        <p:spPr>
          <a:xfrm>
            <a:off x="5283348" y="3301841"/>
            <a:ext cx="976173" cy="1154129"/>
          </a:xfrm>
          <a:custGeom>
            <a:avLst/>
            <a:gdLst>
              <a:gd name="connsiteX0" fmla="*/ 0 w 962890"/>
              <a:gd name="connsiteY0" fmla="*/ 1184563 h 1184563"/>
              <a:gd name="connsiteX1" fmla="*/ 173181 w 962890"/>
              <a:gd name="connsiteY1" fmla="*/ 464127 h 1184563"/>
              <a:gd name="connsiteX2" fmla="*/ 658090 w 962890"/>
              <a:gd name="connsiteY2" fmla="*/ 103909 h 1184563"/>
              <a:gd name="connsiteX3" fmla="*/ 962890 w 962890"/>
              <a:gd name="connsiteY3" fmla="*/ 0 h 1184563"/>
              <a:gd name="connsiteX0" fmla="*/ 0 w 962890"/>
              <a:gd name="connsiteY0" fmla="*/ 1184563 h 1184563"/>
              <a:gd name="connsiteX1" fmla="*/ 173181 w 962890"/>
              <a:gd name="connsiteY1" fmla="*/ 464127 h 1184563"/>
              <a:gd name="connsiteX2" fmla="*/ 591425 w 962890"/>
              <a:gd name="connsiteY2" fmla="*/ 82010 h 1184563"/>
              <a:gd name="connsiteX3" fmla="*/ 962890 w 962890"/>
              <a:gd name="connsiteY3" fmla="*/ 0 h 1184563"/>
              <a:gd name="connsiteX0" fmla="*/ 0 w 962890"/>
              <a:gd name="connsiteY0" fmla="*/ 1184563 h 1184563"/>
              <a:gd name="connsiteX1" fmla="*/ 90418 w 962890"/>
              <a:gd name="connsiteY1" fmla="*/ 1063608 h 1184563"/>
              <a:gd name="connsiteX2" fmla="*/ 173181 w 962890"/>
              <a:gd name="connsiteY2" fmla="*/ 464127 h 1184563"/>
              <a:gd name="connsiteX3" fmla="*/ 591425 w 962890"/>
              <a:gd name="connsiteY3" fmla="*/ 82010 h 1184563"/>
              <a:gd name="connsiteX4" fmla="*/ 962890 w 962890"/>
              <a:gd name="connsiteY4" fmla="*/ 0 h 1184563"/>
              <a:gd name="connsiteX0" fmla="*/ 0 w 962890"/>
              <a:gd name="connsiteY0" fmla="*/ 1184563 h 1184563"/>
              <a:gd name="connsiteX1" fmla="*/ 90418 w 962890"/>
              <a:gd name="connsiteY1" fmla="*/ 1063608 h 1184563"/>
              <a:gd name="connsiteX2" fmla="*/ 249077 w 962890"/>
              <a:gd name="connsiteY2" fmla="*/ 337809 h 1184563"/>
              <a:gd name="connsiteX3" fmla="*/ 591425 w 962890"/>
              <a:gd name="connsiteY3" fmla="*/ 82010 h 1184563"/>
              <a:gd name="connsiteX4" fmla="*/ 962890 w 962890"/>
              <a:gd name="connsiteY4" fmla="*/ 0 h 1184563"/>
              <a:gd name="connsiteX0" fmla="*/ 0 w 962890"/>
              <a:gd name="connsiteY0" fmla="*/ 1184563 h 1184563"/>
              <a:gd name="connsiteX1" fmla="*/ 90418 w 962890"/>
              <a:gd name="connsiteY1" fmla="*/ 1063608 h 1184563"/>
              <a:gd name="connsiteX2" fmla="*/ 249077 w 962890"/>
              <a:gd name="connsiteY2" fmla="*/ 337809 h 1184563"/>
              <a:gd name="connsiteX3" fmla="*/ 591425 w 962890"/>
              <a:gd name="connsiteY3" fmla="*/ 82010 h 1184563"/>
              <a:gd name="connsiteX4" fmla="*/ 962890 w 962890"/>
              <a:gd name="connsiteY4" fmla="*/ 0 h 1184563"/>
              <a:gd name="connsiteX0" fmla="*/ 0 w 962890"/>
              <a:gd name="connsiteY0" fmla="*/ 1184563 h 1184563"/>
              <a:gd name="connsiteX1" fmla="*/ 90418 w 962890"/>
              <a:gd name="connsiteY1" fmla="*/ 1063608 h 1184563"/>
              <a:gd name="connsiteX2" fmla="*/ 249077 w 962890"/>
              <a:gd name="connsiteY2" fmla="*/ 337809 h 1184563"/>
              <a:gd name="connsiteX3" fmla="*/ 591425 w 962890"/>
              <a:gd name="connsiteY3" fmla="*/ 82010 h 1184563"/>
              <a:gd name="connsiteX4" fmla="*/ 962890 w 962890"/>
              <a:gd name="connsiteY4" fmla="*/ 0 h 1184563"/>
              <a:gd name="connsiteX0" fmla="*/ 0 w 943916"/>
              <a:gd name="connsiteY0" fmla="*/ 1160879 h 1160879"/>
              <a:gd name="connsiteX1" fmla="*/ 90418 w 943916"/>
              <a:gd name="connsiteY1" fmla="*/ 1039924 h 1160879"/>
              <a:gd name="connsiteX2" fmla="*/ 249077 w 943916"/>
              <a:gd name="connsiteY2" fmla="*/ 314125 h 1160879"/>
              <a:gd name="connsiteX3" fmla="*/ 591425 w 943916"/>
              <a:gd name="connsiteY3" fmla="*/ 58326 h 1160879"/>
              <a:gd name="connsiteX4" fmla="*/ 943916 w 943916"/>
              <a:gd name="connsiteY4" fmla="*/ 0 h 1160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916" h="1160879">
                <a:moveTo>
                  <a:pt x="0" y="1160879"/>
                </a:moveTo>
                <a:cubicBezTo>
                  <a:pt x="8113" y="1101246"/>
                  <a:pt x="61555" y="1159997"/>
                  <a:pt x="90418" y="1039924"/>
                </a:cubicBezTo>
                <a:cubicBezTo>
                  <a:pt x="119281" y="919851"/>
                  <a:pt x="165576" y="477725"/>
                  <a:pt x="249077" y="314125"/>
                </a:cubicBezTo>
                <a:cubicBezTo>
                  <a:pt x="332578" y="150525"/>
                  <a:pt x="448423" y="104101"/>
                  <a:pt x="591425" y="58326"/>
                </a:cubicBezTo>
                <a:cubicBezTo>
                  <a:pt x="730633" y="-7186"/>
                  <a:pt x="857325" y="13277"/>
                  <a:pt x="943916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6569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C25823BA-CEEE-C543-ACE0-F2296F7CB701}"/>
              </a:ext>
            </a:extLst>
          </p:cNvPr>
          <p:cNvSpPr/>
          <p:nvPr/>
        </p:nvSpPr>
        <p:spPr>
          <a:xfrm>
            <a:off x="1601337" y="3361899"/>
            <a:ext cx="1601338" cy="1214650"/>
          </a:xfrm>
          <a:custGeom>
            <a:avLst/>
            <a:gdLst>
              <a:gd name="connsiteX0" fmla="*/ 0 w 1601338"/>
              <a:gd name="connsiteY0" fmla="*/ 9098 h 1214650"/>
              <a:gd name="connsiteX1" fmla="*/ 0 w 1601338"/>
              <a:gd name="connsiteY1" fmla="*/ 81886 h 1214650"/>
              <a:gd name="connsiteX2" fmla="*/ 232012 w 1601338"/>
              <a:gd name="connsiteY2" fmla="*/ 359391 h 1214650"/>
              <a:gd name="connsiteX3" fmla="*/ 454926 w 1601338"/>
              <a:gd name="connsiteY3" fmla="*/ 1214650 h 1214650"/>
              <a:gd name="connsiteX4" fmla="*/ 686938 w 1601338"/>
              <a:gd name="connsiteY4" fmla="*/ 1214650 h 1214650"/>
              <a:gd name="connsiteX5" fmla="*/ 918950 w 1601338"/>
              <a:gd name="connsiteY5" fmla="*/ 764274 h 1214650"/>
              <a:gd name="connsiteX6" fmla="*/ 1141863 w 1601338"/>
              <a:gd name="connsiteY6" fmla="*/ 491319 h 1214650"/>
              <a:gd name="connsiteX7" fmla="*/ 1373875 w 1601338"/>
              <a:gd name="connsiteY7" fmla="*/ 300250 h 1214650"/>
              <a:gd name="connsiteX8" fmla="*/ 1601338 w 1601338"/>
              <a:gd name="connsiteY8" fmla="*/ 191068 h 1214650"/>
              <a:gd name="connsiteX9" fmla="*/ 1601338 w 1601338"/>
              <a:gd name="connsiteY9" fmla="*/ 0 h 1214650"/>
              <a:gd name="connsiteX10" fmla="*/ 0 w 1601338"/>
              <a:gd name="connsiteY10" fmla="*/ 9098 h 1214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01338" h="1214650">
                <a:moveTo>
                  <a:pt x="0" y="9098"/>
                </a:moveTo>
                <a:lnTo>
                  <a:pt x="0" y="81886"/>
                </a:lnTo>
                <a:lnTo>
                  <a:pt x="232012" y="359391"/>
                </a:lnTo>
                <a:lnTo>
                  <a:pt x="454926" y="1214650"/>
                </a:lnTo>
                <a:lnTo>
                  <a:pt x="686938" y="1214650"/>
                </a:lnTo>
                <a:lnTo>
                  <a:pt x="918950" y="764274"/>
                </a:lnTo>
                <a:lnTo>
                  <a:pt x="1141863" y="491319"/>
                </a:lnTo>
                <a:lnTo>
                  <a:pt x="1373875" y="300250"/>
                </a:lnTo>
                <a:lnTo>
                  <a:pt x="1601338" y="191068"/>
                </a:lnTo>
                <a:lnTo>
                  <a:pt x="1601338" y="0"/>
                </a:lnTo>
                <a:lnTo>
                  <a:pt x="0" y="9098"/>
                </a:lnTo>
                <a:close/>
              </a:path>
            </a:pathLst>
          </a:custGeom>
          <a:solidFill>
            <a:srgbClr val="FFC000">
              <a:alpha val="35000"/>
            </a:srgb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AA164-D8A7-7A43-9957-6D2E04350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Digitization: Waveform sampling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3ABAFF-6002-8A4D-8DD2-E49FDC4093A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7</a:t>
            </a:fld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CE23C5B-A01B-9049-BA62-0FFAD8F7B885}"/>
              </a:ext>
            </a:extLst>
          </p:cNvPr>
          <p:cNvGrpSpPr/>
          <p:nvPr/>
        </p:nvGrpSpPr>
        <p:grpSpPr>
          <a:xfrm>
            <a:off x="628650" y="1264814"/>
            <a:ext cx="4743055" cy="1867640"/>
            <a:chOff x="1124346" y="2761510"/>
            <a:chExt cx="4743055" cy="1867640"/>
          </a:xfrm>
        </p:grpSpPr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644C69D9-75FA-2343-9F2D-F8BD4F47F050}"/>
                </a:ext>
              </a:extLst>
            </p:cNvPr>
            <p:cNvCxnSpPr/>
            <p:nvPr/>
          </p:nvCxnSpPr>
          <p:spPr>
            <a:xfrm>
              <a:off x="1130877" y="3086100"/>
              <a:ext cx="46863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C192F63B-163A-2347-9A0E-2A885E5231B4}"/>
                </a:ext>
              </a:extLst>
            </p:cNvPr>
            <p:cNvSpPr txBox="1"/>
            <p:nvPr/>
          </p:nvSpPr>
          <p:spPr>
            <a:xfrm>
              <a:off x="5181600" y="2761510"/>
              <a:ext cx="4716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dirty="0"/>
                <a:t>time</a:t>
              </a:r>
              <a:endParaRPr lang="en-CA" sz="1200" dirty="0"/>
            </a:p>
          </p:txBody>
        </p:sp>
        <p:sp>
          <p:nvSpPr>
            <p:cNvPr id="82" name="Freeform: Shape 24">
              <a:extLst>
                <a:ext uri="{FF2B5EF4-FFF2-40B4-BE49-F238E27FC236}">
                  <a16:creationId xmlns:a16="http://schemas.microsoft.com/office/drawing/2014/main" id="{4F7B01F7-78CA-B44D-A8CE-43CE5DE67E76}"/>
                </a:ext>
              </a:extLst>
            </p:cNvPr>
            <p:cNvSpPr/>
            <p:nvPr/>
          </p:nvSpPr>
          <p:spPr>
            <a:xfrm>
              <a:off x="1412035" y="3088651"/>
              <a:ext cx="4455366" cy="1311814"/>
            </a:xfrm>
            <a:custGeom>
              <a:avLst/>
              <a:gdLst>
                <a:gd name="connsiteX0" fmla="*/ 0 w 4767942"/>
                <a:gd name="connsiteY0" fmla="*/ 1520 h 1149024"/>
                <a:gd name="connsiteX1" fmla="*/ 616857 w 4767942"/>
                <a:gd name="connsiteY1" fmla="*/ 182948 h 1149024"/>
                <a:gd name="connsiteX2" fmla="*/ 1095828 w 4767942"/>
                <a:gd name="connsiteY2" fmla="*/ 1148148 h 1149024"/>
                <a:gd name="connsiteX3" fmla="*/ 1952171 w 4767942"/>
                <a:gd name="connsiteY3" fmla="*/ 349862 h 1149024"/>
                <a:gd name="connsiteX4" fmla="*/ 2699657 w 4767942"/>
                <a:gd name="connsiteY4" fmla="*/ 45062 h 1149024"/>
                <a:gd name="connsiteX5" fmla="*/ 4767942 w 4767942"/>
                <a:gd name="connsiteY5" fmla="*/ 16034 h 1149024"/>
                <a:gd name="connsiteX0" fmla="*/ 0 w 6409849"/>
                <a:gd name="connsiteY0" fmla="*/ 1520 h 1149024"/>
                <a:gd name="connsiteX1" fmla="*/ 2258764 w 6409849"/>
                <a:gd name="connsiteY1" fmla="*/ 182948 h 1149024"/>
                <a:gd name="connsiteX2" fmla="*/ 2737735 w 6409849"/>
                <a:gd name="connsiteY2" fmla="*/ 1148148 h 1149024"/>
                <a:gd name="connsiteX3" fmla="*/ 3594078 w 6409849"/>
                <a:gd name="connsiteY3" fmla="*/ 349862 h 1149024"/>
                <a:gd name="connsiteX4" fmla="*/ 4341564 w 6409849"/>
                <a:gd name="connsiteY4" fmla="*/ 45062 h 1149024"/>
                <a:gd name="connsiteX5" fmla="*/ 6409849 w 6409849"/>
                <a:gd name="connsiteY5" fmla="*/ 16034 h 1149024"/>
                <a:gd name="connsiteX0" fmla="*/ 0 w 6409849"/>
                <a:gd name="connsiteY0" fmla="*/ 22820 h 1171299"/>
                <a:gd name="connsiteX1" fmla="*/ 2340860 w 6409849"/>
                <a:gd name="connsiteY1" fmla="*/ 124420 h 1171299"/>
                <a:gd name="connsiteX2" fmla="*/ 2737735 w 6409849"/>
                <a:gd name="connsiteY2" fmla="*/ 1169448 h 1171299"/>
                <a:gd name="connsiteX3" fmla="*/ 3594078 w 6409849"/>
                <a:gd name="connsiteY3" fmla="*/ 371162 h 1171299"/>
                <a:gd name="connsiteX4" fmla="*/ 4341564 w 6409849"/>
                <a:gd name="connsiteY4" fmla="*/ 66362 h 1171299"/>
                <a:gd name="connsiteX5" fmla="*/ 6409849 w 6409849"/>
                <a:gd name="connsiteY5" fmla="*/ 37334 h 1171299"/>
                <a:gd name="connsiteX0" fmla="*/ 0 w 6409849"/>
                <a:gd name="connsiteY0" fmla="*/ 13723 h 1161904"/>
                <a:gd name="connsiteX1" fmla="*/ 2217716 w 6409849"/>
                <a:gd name="connsiteY1" fmla="*/ 137094 h 1161904"/>
                <a:gd name="connsiteX2" fmla="*/ 2737735 w 6409849"/>
                <a:gd name="connsiteY2" fmla="*/ 1160351 h 1161904"/>
                <a:gd name="connsiteX3" fmla="*/ 3594078 w 6409849"/>
                <a:gd name="connsiteY3" fmla="*/ 362065 h 1161904"/>
                <a:gd name="connsiteX4" fmla="*/ 4341564 w 6409849"/>
                <a:gd name="connsiteY4" fmla="*/ 57265 h 1161904"/>
                <a:gd name="connsiteX5" fmla="*/ 6409849 w 6409849"/>
                <a:gd name="connsiteY5" fmla="*/ 28237 h 1161904"/>
                <a:gd name="connsiteX0" fmla="*/ 0 w 6409849"/>
                <a:gd name="connsiteY0" fmla="*/ 28236 h 1176417"/>
                <a:gd name="connsiteX1" fmla="*/ 2217716 w 6409849"/>
                <a:gd name="connsiteY1" fmla="*/ 151607 h 1176417"/>
                <a:gd name="connsiteX2" fmla="*/ 2737735 w 6409849"/>
                <a:gd name="connsiteY2" fmla="*/ 1174864 h 1176417"/>
                <a:gd name="connsiteX3" fmla="*/ 3594078 w 6409849"/>
                <a:gd name="connsiteY3" fmla="*/ 376578 h 1176417"/>
                <a:gd name="connsiteX4" fmla="*/ 4341564 w 6409849"/>
                <a:gd name="connsiteY4" fmla="*/ 71778 h 1176417"/>
                <a:gd name="connsiteX5" fmla="*/ 6409849 w 6409849"/>
                <a:gd name="connsiteY5" fmla="*/ 42750 h 1176417"/>
                <a:gd name="connsiteX0" fmla="*/ 0 w 6368801"/>
                <a:gd name="connsiteY0" fmla="*/ 2967 h 1201948"/>
                <a:gd name="connsiteX1" fmla="*/ 2176668 w 6368801"/>
                <a:gd name="connsiteY1" fmla="*/ 177138 h 1201948"/>
                <a:gd name="connsiteX2" fmla="*/ 2696687 w 6368801"/>
                <a:gd name="connsiteY2" fmla="*/ 1200395 h 1201948"/>
                <a:gd name="connsiteX3" fmla="*/ 3553030 w 6368801"/>
                <a:gd name="connsiteY3" fmla="*/ 402109 h 1201948"/>
                <a:gd name="connsiteX4" fmla="*/ 4300516 w 6368801"/>
                <a:gd name="connsiteY4" fmla="*/ 97309 h 1201948"/>
                <a:gd name="connsiteX5" fmla="*/ 6368801 w 6368801"/>
                <a:gd name="connsiteY5" fmla="*/ 68281 h 1201948"/>
                <a:gd name="connsiteX0" fmla="*/ 0 w 6368801"/>
                <a:gd name="connsiteY0" fmla="*/ 9554 h 1172249"/>
                <a:gd name="connsiteX1" fmla="*/ 2176668 w 6368801"/>
                <a:gd name="connsiteY1" fmla="*/ 147439 h 1172249"/>
                <a:gd name="connsiteX2" fmla="*/ 2696687 w 6368801"/>
                <a:gd name="connsiteY2" fmla="*/ 1170696 h 1172249"/>
                <a:gd name="connsiteX3" fmla="*/ 3553030 w 6368801"/>
                <a:gd name="connsiteY3" fmla="*/ 372410 h 1172249"/>
                <a:gd name="connsiteX4" fmla="*/ 4300516 w 6368801"/>
                <a:gd name="connsiteY4" fmla="*/ 67610 h 1172249"/>
                <a:gd name="connsiteX5" fmla="*/ 6368801 w 6368801"/>
                <a:gd name="connsiteY5" fmla="*/ 38582 h 1172249"/>
                <a:gd name="connsiteX0" fmla="*/ 0 w 6368801"/>
                <a:gd name="connsiteY0" fmla="*/ 9252 h 1164704"/>
                <a:gd name="connsiteX1" fmla="*/ 2176668 w 6368801"/>
                <a:gd name="connsiteY1" fmla="*/ 147137 h 1164704"/>
                <a:gd name="connsiteX2" fmla="*/ 2871140 w 6368801"/>
                <a:gd name="connsiteY2" fmla="*/ 1163137 h 1164704"/>
                <a:gd name="connsiteX3" fmla="*/ 3553030 w 6368801"/>
                <a:gd name="connsiteY3" fmla="*/ 372108 h 1164704"/>
                <a:gd name="connsiteX4" fmla="*/ 4300516 w 6368801"/>
                <a:gd name="connsiteY4" fmla="*/ 67308 h 1164704"/>
                <a:gd name="connsiteX5" fmla="*/ 6368801 w 6368801"/>
                <a:gd name="connsiteY5" fmla="*/ 38280 h 1164704"/>
                <a:gd name="connsiteX0" fmla="*/ 0 w 6368801"/>
                <a:gd name="connsiteY0" fmla="*/ 9252 h 1164487"/>
                <a:gd name="connsiteX1" fmla="*/ 2176668 w 6368801"/>
                <a:gd name="connsiteY1" fmla="*/ 147137 h 1164487"/>
                <a:gd name="connsiteX2" fmla="*/ 2871140 w 6368801"/>
                <a:gd name="connsiteY2" fmla="*/ 1163137 h 1164487"/>
                <a:gd name="connsiteX3" fmla="*/ 3932722 w 6368801"/>
                <a:gd name="connsiteY3" fmla="*/ 357594 h 1164487"/>
                <a:gd name="connsiteX4" fmla="*/ 4300516 w 6368801"/>
                <a:gd name="connsiteY4" fmla="*/ 67308 h 1164487"/>
                <a:gd name="connsiteX5" fmla="*/ 6368801 w 6368801"/>
                <a:gd name="connsiteY5" fmla="*/ 38280 h 1164487"/>
                <a:gd name="connsiteX0" fmla="*/ 0 w 6368801"/>
                <a:gd name="connsiteY0" fmla="*/ 9252 h 1164480"/>
                <a:gd name="connsiteX1" fmla="*/ 2176668 w 6368801"/>
                <a:gd name="connsiteY1" fmla="*/ 147137 h 1164480"/>
                <a:gd name="connsiteX2" fmla="*/ 2871140 w 6368801"/>
                <a:gd name="connsiteY2" fmla="*/ 1163137 h 1164480"/>
                <a:gd name="connsiteX3" fmla="*/ 3932722 w 6368801"/>
                <a:gd name="connsiteY3" fmla="*/ 357594 h 1164480"/>
                <a:gd name="connsiteX4" fmla="*/ 4844398 w 6368801"/>
                <a:gd name="connsiteY4" fmla="*/ 89079 h 1164480"/>
                <a:gd name="connsiteX5" fmla="*/ 6368801 w 6368801"/>
                <a:gd name="connsiteY5" fmla="*/ 38280 h 1164480"/>
                <a:gd name="connsiteX0" fmla="*/ 0 w 6368801"/>
                <a:gd name="connsiteY0" fmla="*/ 9252 h 1166261"/>
                <a:gd name="connsiteX1" fmla="*/ 2176668 w 6368801"/>
                <a:gd name="connsiteY1" fmla="*/ 147137 h 1166261"/>
                <a:gd name="connsiteX2" fmla="*/ 2871140 w 6368801"/>
                <a:gd name="connsiteY2" fmla="*/ 1163137 h 1166261"/>
                <a:gd name="connsiteX3" fmla="*/ 4234753 w 6368801"/>
                <a:gd name="connsiteY3" fmla="*/ 451937 h 1166261"/>
                <a:gd name="connsiteX4" fmla="*/ 4844398 w 6368801"/>
                <a:gd name="connsiteY4" fmla="*/ 89079 h 1166261"/>
                <a:gd name="connsiteX5" fmla="*/ 6368801 w 6368801"/>
                <a:gd name="connsiteY5" fmla="*/ 38280 h 1166261"/>
                <a:gd name="connsiteX0" fmla="*/ 0 w 6368801"/>
                <a:gd name="connsiteY0" fmla="*/ 9252 h 1166185"/>
                <a:gd name="connsiteX1" fmla="*/ 2176668 w 6368801"/>
                <a:gd name="connsiteY1" fmla="*/ 147137 h 1166185"/>
                <a:gd name="connsiteX2" fmla="*/ 2871140 w 6368801"/>
                <a:gd name="connsiteY2" fmla="*/ 1163137 h 1166185"/>
                <a:gd name="connsiteX3" fmla="*/ 4234753 w 6368801"/>
                <a:gd name="connsiteY3" fmla="*/ 451937 h 1166185"/>
                <a:gd name="connsiteX4" fmla="*/ 5007030 w 6368801"/>
                <a:gd name="connsiteY4" fmla="*/ 183422 h 1166185"/>
                <a:gd name="connsiteX5" fmla="*/ 6368801 w 6368801"/>
                <a:gd name="connsiteY5" fmla="*/ 38280 h 1166185"/>
                <a:gd name="connsiteX0" fmla="*/ 0 w 9133552"/>
                <a:gd name="connsiteY0" fmla="*/ 9252 h 1166185"/>
                <a:gd name="connsiteX1" fmla="*/ 2176668 w 9133552"/>
                <a:gd name="connsiteY1" fmla="*/ 147137 h 1166185"/>
                <a:gd name="connsiteX2" fmla="*/ 2871140 w 9133552"/>
                <a:gd name="connsiteY2" fmla="*/ 1163137 h 1166185"/>
                <a:gd name="connsiteX3" fmla="*/ 4234753 w 9133552"/>
                <a:gd name="connsiteY3" fmla="*/ 451937 h 1166185"/>
                <a:gd name="connsiteX4" fmla="*/ 5007030 w 9133552"/>
                <a:gd name="connsiteY4" fmla="*/ 183422 h 1166185"/>
                <a:gd name="connsiteX5" fmla="*/ 9133552 w 9133552"/>
                <a:gd name="connsiteY5" fmla="*/ 60051 h 1166185"/>
                <a:gd name="connsiteX0" fmla="*/ 0 w 9133552"/>
                <a:gd name="connsiteY0" fmla="*/ 9252 h 1166267"/>
                <a:gd name="connsiteX1" fmla="*/ 2176668 w 9133552"/>
                <a:gd name="connsiteY1" fmla="*/ 147137 h 1166267"/>
                <a:gd name="connsiteX2" fmla="*/ 2871140 w 9133552"/>
                <a:gd name="connsiteY2" fmla="*/ 1163137 h 1166267"/>
                <a:gd name="connsiteX3" fmla="*/ 4234753 w 9133552"/>
                <a:gd name="connsiteY3" fmla="*/ 451937 h 1166267"/>
                <a:gd name="connsiteX4" fmla="*/ 6006057 w 9133552"/>
                <a:gd name="connsiteY4" fmla="*/ 81822 h 1166267"/>
                <a:gd name="connsiteX5" fmla="*/ 9133552 w 9133552"/>
                <a:gd name="connsiteY5" fmla="*/ 60051 h 1166267"/>
                <a:gd name="connsiteX0" fmla="*/ 0 w 9133552"/>
                <a:gd name="connsiteY0" fmla="*/ 9252 h 1165929"/>
                <a:gd name="connsiteX1" fmla="*/ 2176668 w 9133552"/>
                <a:gd name="connsiteY1" fmla="*/ 147137 h 1165929"/>
                <a:gd name="connsiteX2" fmla="*/ 2871140 w 9133552"/>
                <a:gd name="connsiteY2" fmla="*/ 1163137 h 1165929"/>
                <a:gd name="connsiteX3" fmla="*/ 4560018 w 9133552"/>
                <a:gd name="connsiteY3" fmla="*/ 437422 h 1165929"/>
                <a:gd name="connsiteX4" fmla="*/ 6006057 w 9133552"/>
                <a:gd name="connsiteY4" fmla="*/ 81822 h 1165929"/>
                <a:gd name="connsiteX5" fmla="*/ 9133552 w 9133552"/>
                <a:gd name="connsiteY5" fmla="*/ 60051 h 1165929"/>
                <a:gd name="connsiteX0" fmla="*/ 0 w 9133552"/>
                <a:gd name="connsiteY0" fmla="*/ 9252 h 1165929"/>
                <a:gd name="connsiteX1" fmla="*/ 2176668 w 9133552"/>
                <a:gd name="connsiteY1" fmla="*/ 147137 h 1165929"/>
                <a:gd name="connsiteX2" fmla="*/ 2871140 w 9133552"/>
                <a:gd name="connsiteY2" fmla="*/ 1163137 h 1165929"/>
                <a:gd name="connsiteX3" fmla="*/ 4560018 w 9133552"/>
                <a:gd name="connsiteY3" fmla="*/ 437422 h 1165929"/>
                <a:gd name="connsiteX4" fmla="*/ 6191922 w 9133552"/>
                <a:gd name="connsiteY4" fmla="*/ 81822 h 1165929"/>
                <a:gd name="connsiteX5" fmla="*/ 9133552 w 9133552"/>
                <a:gd name="connsiteY5" fmla="*/ 60051 h 1165929"/>
                <a:gd name="connsiteX0" fmla="*/ 0 w 9133552"/>
                <a:gd name="connsiteY0" fmla="*/ 9252 h 1165929"/>
                <a:gd name="connsiteX1" fmla="*/ 2176668 w 9133552"/>
                <a:gd name="connsiteY1" fmla="*/ 147137 h 1165929"/>
                <a:gd name="connsiteX2" fmla="*/ 2871140 w 9133552"/>
                <a:gd name="connsiteY2" fmla="*/ 1163137 h 1165929"/>
                <a:gd name="connsiteX3" fmla="*/ 4560018 w 9133552"/>
                <a:gd name="connsiteY3" fmla="*/ 437422 h 1165929"/>
                <a:gd name="connsiteX4" fmla="*/ 6191922 w 9133552"/>
                <a:gd name="connsiteY4" fmla="*/ 81822 h 1165929"/>
                <a:gd name="connsiteX5" fmla="*/ 9133552 w 9133552"/>
                <a:gd name="connsiteY5" fmla="*/ 23765 h 1165929"/>
                <a:gd name="connsiteX0" fmla="*/ 0 w 9133552"/>
                <a:gd name="connsiteY0" fmla="*/ 9252 h 1165929"/>
                <a:gd name="connsiteX1" fmla="*/ 2176668 w 9133552"/>
                <a:gd name="connsiteY1" fmla="*/ 147137 h 1165929"/>
                <a:gd name="connsiteX2" fmla="*/ 3254308 w 9133552"/>
                <a:gd name="connsiteY2" fmla="*/ 1163137 h 1165929"/>
                <a:gd name="connsiteX3" fmla="*/ 4560018 w 9133552"/>
                <a:gd name="connsiteY3" fmla="*/ 437422 h 1165929"/>
                <a:gd name="connsiteX4" fmla="*/ 6191922 w 9133552"/>
                <a:gd name="connsiteY4" fmla="*/ 81822 h 1165929"/>
                <a:gd name="connsiteX5" fmla="*/ 9133552 w 9133552"/>
                <a:gd name="connsiteY5" fmla="*/ 23765 h 1165929"/>
                <a:gd name="connsiteX0" fmla="*/ 0 w 9133552"/>
                <a:gd name="connsiteY0" fmla="*/ 9252 h 1167267"/>
                <a:gd name="connsiteX1" fmla="*/ 2176668 w 9133552"/>
                <a:gd name="connsiteY1" fmla="*/ 147137 h 1167267"/>
                <a:gd name="connsiteX2" fmla="*/ 3254308 w 9133552"/>
                <a:gd name="connsiteY2" fmla="*/ 1163137 h 1167267"/>
                <a:gd name="connsiteX3" fmla="*/ 4645164 w 9133552"/>
                <a:gd name="connsiteY3" fmla="*/ 489621 h 1167267"/>
                <a:gd name="connsiteX4" fmla="*/ 6191922 w 9133552"/>
                <a:gd name="connsiteY4" fmla="*/ 81822 h 1167267"/>
                <a:gd name="connsiteX5" fmla="*/ 9133552 w 9133552"/>
                <a:gd name="connsiteY5" fmla="*/ 23765 h 1167267"/>
                <a:gd name="connsiteX0" fmla="*/ 0 w 9133552"/>
                <a:gd name="connsiteY0" fmla="*/ 9252 h 1167111"/>
                <a:gd name="connsiteX1" fmla="*/ 2176668 w 9133552"/>
                <a:gd name="connsiteY1" fmla="*/ 147137 h 1167111"/>
                <a:gd name="connsiteX2" fmla="*/ 3254308 w 9133552"/>
                <a:gd name="connsiteY2" fmla="*/ 1163137 h 1167111"/>
                <a:gd name="connsiteX3" fmla="*/ 4645164 w 9133552"/>
                <a:gd name="connsiteY3" fmla="*/ 489621 h 1167111"/>
                <a:gd name="connsiteX4" fmla="*/ 6279843 w 9133552"/>
                <a:gd name="connsiteY4" fmla="*/ 223878 h 1167111"/>
                <a:gd name="connsiteX5" fmla="*/ 9133552 w 9133552"/>
                <a:gd name="connsiteY5" fmla="*/ 23765 h 1167111"/>
                <a:gd name="connsiteX0" fmla="*/ 0 w 9133552"/>
                <a:gd name="connsiteY0" fmla="*/ 9252 h 1167111"/>
                <a:gd name="connsiteX1" fmla="*/ 2176668 w 9133552"/>
                <a:gd name="connsiteY1" fmla="*/ 147137 h 1167111"/>
                <a:gd name="connsiteX2" fmla="*/ 3254308 w 9133552"/>
                <a:gd name="connsiteY2" fmla="*/ 1163137 h 1167111"/>
                <a:gd name="connsiteX3" fmla="*/ 4645164 w 9133552"/>
                <a:gd name="connsiteY3" fmla="*/ 489621 h 1167111"/>
                <a:gd name="connsiteX4" fmla="*/ 6279843 w 9133552"/>
                <a:gd name="connsiteY4" fmla="*/ 223878 h 1167111"/>
                <a:gd name="connsiteX5" fmla="*/ 9133552 w 9133552"/>
                <a:gd name="connsiteY5" fmla="*/ 23765 h 1167111"/>
                <a:gd name="connsiteX0" fmla="*/ 0 w 9133552"/>
                <a:gd name="connsiteY0" fmla="*/ 9252 h 1167111"/>
                <a:gd name="connsiteX1" fmla="*/ 2176668 w 9133552"/>
                <a:gd name="connsiteY1" fmla="*/ 147137 h 1167111"/>
                <a:gd name="connsiteX2" fmla="*/ 3254308 w 9133552"/>
                <a:gd name="connsiteY2" fmla="*/ 1163137 h 1167111"/>
                <a:gd name="connsiteX3" fmla="*/ 4645164 w 9133552"/>
                <a:gd name="connsiteY3" fmla="*/ 489621 h 1167111"/>
                <a:gd name="connsiteX4" fmla="*/ 6279843 w 9133552"/>
                <a:gd name="connsiteY4" fmla="*/ 223878 h 1167111"/>
                <a:gd name="connsiteX5" fmla="*/ 7867517 w 9133552"/>
                <a:gd name="connsiteY5" fmla="*/ 822625 h 1167111"/>
                <a:gd name="connsiteX6" fmla="*/ 9133552 w 9133552"/>
                <a:gd name="connsiteY6" fmla="*/ 23765 h 1167111"/>
                <a:gd name="connsiteX0" fmla="*/ 0 w 9133552"/>
                <a:gd name="connsiteY0" fmla="*/ 9252 h 1167111"/>
                <a:gd name="connsiteX1" fmla="*/ 2176668 w 9133552"/>
                <a:gd name="connsiteY1" fmla="*/ 147137 h 1167111"/>
                <a:gd name="connsiteX2" fmla="*/ 3254308 w 9133552"/>
                <a:gd name="connsiteY2" fmla="*/ 1163137 h 1167111"/>
                <a:gd name="connsiteX3" fmla="*/ 4645164 w 9133552"/>
                <a:gd name="connsiteY3" fmla="*/ 489621 h 1167111"/>
                <a:gd name="connsiteX4" fmla="*/ 6279843 w 9133552"/>
                <a:gd name="connsiteY4" fmla="*/ 223878 h 1167111"/>
                <a:gd name="connsiteX5" fmla="*/ 8025774 w 9133552"/>
                <a:gd name="connsiteY5" fmla="*/ 415828 h 1167111"/>
                <a:gd name="connsiteX6" fmla="*/ 9133552 w 9133552"/>
                <a:gd name="connsiteY6" fmla="*/ 23765 h 1167111"/>
                <a:gd name="connsiteX0" fmla="*/ 0 w 11911800"/>
                <a:gd name="connsiteY0" fmla="*/ 9252 h 1167111"/>
                <a:gd name="connsiteX1" fmla="*/ 2176668 w 11911800"/>
                <a:gd name="connsiteY1" fmla="*/ 147137 h 1167111"/>
                <a:gd name="connsiteX2" fmla="*/ 3254308 w 11911800"/>
                <a:gd name="connsiteY2" fmla="*/ 1163137 h 1167111"/>
                <a:gd name="connsiteX3" fmla="*/ 4645164 w 11911800"/>
                <a:gd name="connsiteY3" fmla="*/ 489621 h 1167111"/>
                <a:gd name="connsiteX4" fmla="*/ 6279843 w 11911800"/>
                <a:gd name="connsiteY4" fmla="*/ 223878 h 1167111"/>
                <a:gd name="connsiteX5" fmla="*/ 8025774 w 11911800"/>
                <a:gd name="connsiteY5" fmla="*/ 415828 h 1167111"/>
                <a:gd name="connsiteX6" fmla="*/ 11911800 w 11911800"/>
                <a:gd name="connsiteY6" fmla="*/ 185192 h 1167111"/>
                <a:gd name="connsiteX0" fmla="*/ 0 w 11911800"/>
                <a:gd name="connsiteY0" fmla="*/ 9252 h 1167111"/>
                <a:gd name="connsiteX1" fmla="*/ 2176668 w 11911800"/>
                <a:gd name="connsiteY1" fmla="*/ 147137 h 1167111"/>
                <a:gd name="connsiteX2" fmla="*/ 3254308 w 11911800"/>
                <a:gd name="connsiteY2" fmla="*/ 1163137 h 1167111"/>
                <a:gd name="connsiteX3" fmla="*/ 4645164 w 11911800"/>
                <a:gd name="connsiteY3" fmla="*/ 489621 h 1167111"/>
                <a:gd name="connsiteX4" fmla="*/ 6279843 w 11911800"/>
                <a:gd name="connsiteY4" fmla="*/ 223878 h 1167111"/>
                <a:gd name="connsiteX5" fmla="*/ 8025774 w 11911800"/>
                <a:gd name="connsiteY5" fmla="*/ 415828 h 1167111"/>
                <a:gd name="connsiteX6" fmla="*/ 9713822 w 11911800"/>
                <a:gd name="connsiteY6" fmla="*/ 215658 h 1167111"/>
                <a:gd name="connsiteX7" fmla="*/ 11911800 w 11911800"/>
                <a:gd name="connsiteY7" fmla="*/ 185192 h 1167111"/>
                <a:gd name="connsiteX0" fmla="*/ 0 w 11911800"/>
                <a:gd name="connsiteY0" fmla="*/ 9252 h 1167238"/>
                <a:gd name="connsiteX1" fmla="*/ 2176668 w 11911800"/>
                <a:gd name="connsiteY1" fmla="*/ 147137 h 1167238"/>
                <a:gd name="connsiteX2" fmla="*/ 3254308 w 11911800"/>
                <a:gd name="connsiteY2" fmla="*/ 1163137 h 1167238"/>
                <a:gd name="connsiteX3" fmla="*/ 4645164 w 11911800"/>
                <a:gd name="connsiteY3" fmla="*/ 489621 h 1167238"/>
                <a:gd name="connsiteX4" fmla="*/ 6033669 w 11911800"/>
                <a:gd name="connsiteY4" fmla="*/ 107650 h 1167238"/>
                <a:gd name="connsiteX5" fmla="*/ 8025774 w 11911800"/>
                <a:gd name="connsiteY5" fmla="*/ 415828 h 1167238"/>
                <a:gd name="connsiteX6" fmla="*/ 9713822 w 11911800"/>
                <a:gd name="connsiteY6" fmla="*/ 215658 h 1167238"/>
                <a:gd name="connsiteX7" fmla="*/ 11911800 w 11911800"/>
                <a:gd name="connsiteY7" fmla="*/ 185192 h 1167238"/>
                <a:gd name="connsiteX0" fmla="*/ 0 w 11911800"/>
                <a:gd name="connsiteY0" fmla="*/ 9252 h 1167195"/>
                <a:gd name="connsiteX1" fmla="*/ 2176668 w 11911800"/>
                <a:gd name="connsiteY1" fmla="*/ 147137 h 1167195"/>
                <a:gd name="connsiteX2" fmla="*/ 3254308 w 11911800"/>
                <a:gd name="connsiteY2" fmla="*/ 1163137 h 1167195"/>
                <a:gd name="connsiteX3" fmla="*/ 4645164 w 11911800"/>
                <a:gd name="connsiteY3" fmla="*/ 489621 h 1167195"/>
                <a:gd name="connsiteX4" fmla="*/ 6262259 w 11911800"/>
                <a:gd name="connsiteY4" fmla="*/ 146393 h 1167195"/>
                <a:gd name="connsiteX5" fmla="*/ 8025774 w 11911800"/>
                <a:gd name="connsiteY5" fmla="*/ 415828 h 1167195"/>
                <a:gd name="connsiteX6" fmla="*/ 9713822 w 11911800"/>
                <a:gd name="connsiteY6" fmla="*/ 215658 h 1167195"/>
                <a:gd name="connsiteX7" fmla="*/ 11911800 w 11911800"/>
                <a:gd name="connsiteY7" fmla="*/ 185192 h 1167195"/>
                <a:gd name="connsiteX0" fmla="*/ 0 w 11911800"/>
                <a:gd name="connsiteY0" fmla="*/ 9252 h 1167195"/>
                <a:gd name="connsiteX1" fmla="*/ 2176668 w 11911800"/>
                <a:gd name="connsiteY1" fmla="*/ 147137 h 1167195"/>
                <a:gd name="connsiteX2" fmla="*/ 3254308 w 11911800"/>
                <a:gd name="connsiteY2" fmla="*/ 1163137 h 1167195"/>
                <a:gd name="connsiteX3" fmla="*/ 4645164 w 11911800"/>
                <a:gd name="connsiteY3" fmla="*/ 489621 h 1167195"/>
                <a:gd name="connsiteX4" fmla="*/ 6262259 w 11911800"/>
                <a:gd name="connsiteY4" fmla="*/ 146393 h 1167195"/>
                <a:gd name="connsiteX5" fmla="*/ 8025774 w 11911800"/>
                <a:gd name="connsiteY5" fmla="*/ 415828 h 1167195"/>
                <a:gd name="connsiteX6" fmla="*/ 9713822 w 11911800"/>
                <a:gd name="connsiteY6" fmla="*/ 215658 h 1167195"/>
                <a:gd name="connsiteX7" fmla="*/ 11911800 w 11911800"/>
                <a:gd name="connsiteY7" fmla="*/ 185192 h 1167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11800" h="1167195">
                  <a:moveTo>
                    <a:pt x="0" y="9252"/>
                  </a:moveTo>
                  <a:cubicBezTo>
                    <a:pt x="217109" y="4413"/>
                    <a:pt x="1634283" y="-45177"/>
                    <a:pt x="2176668" y="147137"/>
                  </a:cubicBezTo>
                  <a:cubicBezTo>
                    <a:pt x="2719053" y="339451"/>
                    <a:pt x="2842892" y="1106056"/>
                    <a:pt x="3254308" y="1163137"/>
                  </a:cubicBezTo>
                  <a:cubicBezTo>
                    <a:pt x="3665724" y="1220218"/>
                    <a:pt x="4143839" y="659078"/>
                    <a:pt x="4645164" y="489621"/>
                  </a:cubicBezTo>
                  <a:cubicBezTo>
                    <a:pt x="5146489" y="320164"/>
                    <a:pt x="5786744" y="194206"/>
                    <a:pt x="6262259" y="146393"/>
                  </a:cubicBezTo>
                  <a:cubicBezTo>
                    <a:pt x="6702606" y="124408"/>
                    <a:pt x="7427069" y="403208"/>
                    <a:pt x="8025774" y="415828"/>
                  </a:cubicBezTo>
                  <a:cubicBezTo>
                    <a:pt x="8624479" y="428448"/>
                    <a:pt x="9066151" y="254097"/>
                    <a:pt x="9713822" y="215658"/>
                  </a:cubicBezTo>
                  <a:cubicBezTo>
                    <a:pt x="10361493" y="177219"/>
                    <a:pt x="11571846" y="204260"/>
                    <a:pt x="11911800" y="18519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89FCB78D-25FC-F446-BB7F-1F495DC052E0}"/>
                </a:ext>
              </a:extLst>
            </p:cNvPr>
            <p:cNvCxnSpPr/>
            <p:nvPr/>
          </p:nvCxnSpPr>
          <p:spPr>
            <a:xfrm>
              <a:off x="1638300" y="2857500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745CD34D-C23F-964D-B059-C1274D781A89}"/>
                </a:ext>
              </a:extLst>
            </p:cNvPr>
            <p:cNvCxnSpPr/>
            <p:nvPr/>
          </p:nvCxnSpPr>
          <p:spPr>
            <a:xfrm>
              <a:off x="1866900" y="2857500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D2977B8B-03E5-EB4B-B203-D7DF4B2BFA3D}"/>
                </a:ext>
              </a:extLst>
            </p:cNvPr>
            <p:cNvCxnSpPr/>
            <p:nvPr/>
          </p:nvCxnSpPr>
          <p:spPr>
            <a:xfrm>
              <a:off x="2095500" y="2857500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F53A546A-1DA3-4242-A0F0-78D3B692D162}"/>
                </a:ext>
              </a:extLst>
            </p:cNvPr>
            <p:cNvCxnSpPr/>
            <p:nvPr/>
          </p:nvCxnSpPr>
          <p:spPr>
            <a:xfrm>
              <a:off x="2324100" y="2857500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8AD001F9-7F2F-4F42-837C-AB102A27406E}"/>
                </a:ext>
              </a:extLst>
            </p:cNvPr>
            <p:cNvCxnSpPr/>
            <p:nvPr/>
          </p:nvCxnSpPr>
          <p:spPr>
            <a:xfrm>
              <a:off x="2552700" y="2845622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34B15334-9744-0E45-A4B6-861ACC40188D}"/>
                </a:ext>
              </a:extLst>
            </p:cNvPr>
            <p:cNvCxnSpPr/>
            <p:nvPr/>
          </p:nvCxnSpPr>
          <p:spPr>
            <a:xfrm>
              <a:off x="2781300" y="2845622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FB99F794-EEAD-854F-BF4C-887E0BE6A237}"/>
                </a:ext>
              </a:extLst>
            </p:cNvPr>
            <p:cNvCxnSpPr/>
            <p:nvPr/>
          </p:nvCxnSpPr>
          <p:spPr>
            <a:xfrm>
              <a:off x="3009900" y="2845622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9DD8390B-3D94-A948-BB38-E2FBB7778E0C}"/>
                </a:ext>
              </a:extLst>
            </p:cNvPr>
            <p:cNvCxnSpPr/>
            <p:nvPr/>
          </p:nvCxnSpPr>
          <p:spPr>
            <a:xfrm>
              <a:off x="3238500" y="2845622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391A9B74-225D-B54E-B2A6-32F642E4484C}"/>
                </a:ext>
              </a:extLst>
            </p:cNvPr>
            <p:cNvCxnSpPr/>
            <p:nvPr/>
          </p:nvCxnSpPr>
          <p:spPr>
            <a:xfrm>
              <a:off x="3467100" y="2804716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5E4A44FE-A3C7-0840-9A84-BCA76611701F}"/>
                </a:ext>
              </a:extLst>
            </p:cNvPr>
            <p:cNvCxnSpPr/>
            <p:nvPr/>
          </p:nvCxnSpPr>
          <p:spPr>
            <a:xfrm>
              <a:off x="3695700" y="2804716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0A8CE25-033E-1B45-B29B-44D7AF9BAF4B}"/>
                </a:ext>
              </a:extLst>
            </p:cNvPr>
            <p:cNvCxnSpPr/>
            <p:nvPr/>
          </p:nvCxnSpPr>
          <p:spPr>
            <a:xfrm>
              <a:off x="3924300" y="2804716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3FFDDEB2-7E17-D043-8BC4-23817E81F858}"/>
                </a:ext>
              </a:extLst>
            </p:cNvPr>
            <p:cNvCxnSpPr/>
            <p:nvPr/>
          </p:nvCxnSpPr>
          <p:spPr>
            <a:xfrm>
              <a:off x="4152900" y="2804716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B9340B2D-1A64-4E4E-A77F-73DC16710DA6}"/>
                </a:ext>
              </a:extLst>
            </p:cNvPr>
            <p:cNvCxnSpPr/>
            <p:nvPr/>
          </p:nvCxnSpPr>
          <p:spPr>
            <a:xfrm>
              <a:off x="4381500" y="2785581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68484D7B-0080-3245-86E4-379CDFD650A0}"/>
                </a:ext>
              </a:extLst>
            </p:cNvPr>
            <p:cNvCxnSpPr/>
            <p:nvPr/>
          </p:nvCxnSpPr>
          <p:spPr>
            <a:xfrm>
              <a:off x="4610100" y="2785581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37EE14AE-EAB7-8B46-942B-3D457AE90AC0}"/>
                </a:ext>
              </a:extLst>
            </p:cNvPr>
            <p:cNvCxnSpPr/>
            <p:nvPr/>
          </p:nvCxnSpPr>
          <p:spPr>
            <a:xfrm>
              <a:off x="4838700" y="2785581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9716E8F7-CCB1-9F44-81F4-9CDDDAD097D6}"/>
                </a:ext>
              </a:extLst>
            </p:cNvPr>
            <p:cNvCxnSpPr/>
            <p:nvPr/>
          </p:nvCxnSpPr>
          <p:spPr>
            <a:xfrm>
              <a:off x="5067300" y="2785581"/>
              <a:ext cx="0" cy="17716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CAE50395-12D4-9E4B-85C0-CCB22EE4661C}"/>
                </a:ext>
              </a:extLst>
            </p:cNvPr>
            <p:cNvSpPr/>
            <p:nvPr/>
          </p:nvSpPr>
          <p:spPr>
            <a:xfrm>
              <a:off x="1615440" y="3071841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58A52876-5088-9D4F-8696-DB80D33AE225}"/>
                </a:ext>
              </a:extLst>
            </p:cNvPr>
            <p:cNvSpPr/>
            <p:nvPr/>
          </p:nvSpPr>
          <p:spPr>
            <a:xfrm>
              <a:off x="1841704" y="3085123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779B706-F046-9B4B-ACDC-91B18488995A}"/>
                </a:ext>
              </a:extLst>
            </p:cNvPr>
            <p:cNvSpPr/>
            <p:nvPr/>
          </p:nvSpPr>
          <p:spPr>
            <a:xfrm>
              <a:off x="2072640" y="3141624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0A444348-375C-4B42-B08C-BBD0F4B262EB}"/>
                </a:ext>
              </a:extLst>
            </p:cNvPr>
            <p:cNvSpPr/>
            <p:nvPr/>
          </p:nvSpPr>
          <p:spPr>
            <a:xfrm>
              <a:off x="2301240" y="3397573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6A4317A9-C27E-0843-B269-63D615C6085A}"/>
                </a:ext>
              </a:extLst>
            </p:cNvPr>
            <p:cNvSpPr/>
            <p:nvPr/>
          </p:nvSpPr>
          <p:spPr>
            <a:xfrm>
              <a:off x="2535283" y="4261169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81DFDDC8-1AA1-FA43-82B4-066CEA322572}"/>
                </a:ext>
              </a:extLst>
            </p:cNvPr>
            <p:cNvSpPr/>
            <p:nvPr/>
          </p:nvSpPr>
          <p:spPr>
            <a:xfrm>
              <a:off x="2758440" y="4266714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925A4D17-7CF7-6547-BB81-25834D25AD50}"/>
                </a:ext>
              </a:extLst>
            </p:cNvPr>
            <p:cNvSpPr/>
            <p:nvPr/>
          </p:nvSpPr>
          <p:spPr>
            <a:xfrm>
              <a:off x="2987040" y="382905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E56D6FE4-EE49-0F42-877B-094D429EF1DC}"/>
                </a:ext>
              </a:extLst>
            </p:cNvPr>
            <p:cNvSpPr/>
            <p:nvPr/>
          </p:nvSpPr>
          <p:spPr>
            <a:xfrm>
              <a:off x="3215640" y="354330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44BD560A-DCB9-434D-8350-CCE742DA2A70}"/>
                </a:ext>
              </a:extLst>
            </p:cNvPr>
            <p:cNvSpPr/>
            <p:nvPr/>
          </p:nvSpPr>
          <p:spPr>
            <a:xfrm>
              <a:off x="3444240" y="336376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E023AD37-B9C9-254D-A4BE-2E873A542625}"/>
                </a:ext>
              </a:extLst>
            </p:cNvPr>
            <p:cNvSpPr/>
            <p:nvPr/>
          </p:nvSpPr>
          <p:spPr>
            <a:xfrm>
              <a:off x="3672840" y="3256379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FEEFD0FE-3502-C843-BB0D-5529F4FB95F0}"/>
                </a:ext>
              </a:extLst>
            </p:cNvPr>
            <p:cNvSpPr/>
            <p:nvPr/>
          </p:nvSpPr>
          <p:spPr>
            <a:xfrm>
              <a:off x="3901440" y="3282452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7CA19FCB-9F68-174B-B80F-1198CFFEAC74}"/>
                </a:ext>
              </a:extLst>
            </p:cNvPr>
            <p:cNvSpPr/>
            <p:nvPr/>
          </p:nvSpPr>
          <p:spPr>
            <a:xfrm>
              <a:off x="4130041" y="3420432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AB1DBD37-B055-3642-9B8B-225CCAF30696}"/>
                </a:ext>
              </a:extLst>
            </p:cNvPr>
            <p:cNvSpPr/>
            <p:nvPr/>
          </p:nvSpPr>
          <p:spPr>
            <a:xfrm>
              <a:off x="4355012" y="3524068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F0A4D003-91D7-B145-94D5-E2F00EE8020E}"/>
                </a:ext>
              </a:extLst>
            </p:cNvPr>
            <p:cNvSpPr/>
            <p:nvPr/>
          </p:nvSpPr>
          <p:spPr>
            <a:xfrm>
              <a:off x="4579982" y="349758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553DB02C-B029-324E-B52C-9A658D580C22}"/>
                </a:ext>
              </a:extLst>
            </p:cNvPr>
            <p:cNvSpPr/>
            <p:nvPr/>
          </p:nvSpPr>
          <p:spPr>
            <a:xfrm>
              <a:off x="4815840" y="3378625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E65BEB66-1D65-7648-96D6-8C317474EEE6}"/>
                </a:ext>
              </a:extLst>
            </p:cNvPr>
            <p:cNvSpPr/>
            <p:nvPr/>
          </p:nvSpPr>
          <p:spPr>
            <a:xfrm>
              <a:off x="5039229" y="3302098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0AEC4B14-D59E-CE42-BE1F-0E8DCBD585BD}"/>
                </a:ext>
              </a:extLst>
            </p:cNvPr>
            <p:cNvCxnSpPr/>
            <p:nvPr/>
          </p:nvCxnSpPr>
          <p:spPr>
            <a:xfrm>
              <a:off x="1124346" y="3071841"/>
              <a:ext cx="6531" cy="13902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7910454B-44F3-AE4A-A1A2-7A2F7D2B7C92}"/>
              </a:ext>
            </a:extLst>
          </p:cNvPr>
          <p:cNvSpPr txBox="1"/>
          <p:nvPr/>
        </p:nvSpPr>
        <p:spPr>
          <a:xfrm rot="16200000">
            <a:off x="75011" y="2003937"/>
            <a:ext cx="8370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Amplitude</a:t>
            </a:r>
            <a:endParaRPr lang="en-CA" sz="1200" dirty="0"/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D11B39A3-3744-0441-B912-4A06380B2F73}"/>
              </a:ext>
            </a:extLst>
          </p:cNvPr>
          <p:cNvCxnSpPr/>
          <p:nvPr/>
        </p:nvCxnSpPr>
        <p:spPr>
          <a:xfrm>
            <a:off x="633248" y="3363604"/>
            <a:ext cx="46863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ACF6637C-6ACE-CD40-96B1-63A39E30991D}"/>
              </a:ext>
            </a:extLst>
          </p:cNvPr>
          <p:cNvSpPr txBox="1"/>
          <p:nvPr/>
        </p:nvSpPr>
        <p:spPr>
          <a:xfrm>
            <a:off x="4683971" y="3039014"/>
            <a:ext cx="4716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time</a:t>
            </a:r>
            <a:endParaRPr lang="en-CA" sz="1200" dirty="0"/>
          </a:p>
        </p:txBody>
      </p:sp>
      <p:sp>
        <p:nvSpPr>
          <p:cNvPr id="121" name="Freeform: Shape 49">
            <a:extLst>
              <a:ext uri="{FF2B5EF4-FFF2-40B4-BE49-F238E27FC236}">
                <a16:creationId xmlns:a16="http://schemas.microsoft.com/office/drawing/2014/main" id="{1A28BF5C-C8B3-5045-9679-1BEA217C4403}"/>
              </a:ext>
            </a:extLst>
          </p:cNvPr>
          <p:cNvSpPr/>
          <p:nvPr/>
        </p:nvSpPr>
        <p:spPr>
          <a:xfrm>
            <a:off x="914406" y="3366155"/>
            <a:ext cx="4455366" cy="1311814"/>
          </a:xfrm>
          <a:custGeom>
            <a:avLst/>
            <a:gdLst>
              <a:gd name="connsiteX0" fmla="*/ 0 w 4767942"/>
              <a:gd name="connsiteY0" fmla="*/ 1520 h 1149024"/>
              <a:gd name="connsiteX1" fmla="*/ 616857 w 4767942"/>
              <a:gd name="connsiteY1" fmla="*/ 182948 h 1149024"/>
              <a:gd name="connsiteX2" fmla="*/ 1095828 w 4767942"/>
              <a:gd name="connsiteY2" fmla="*/ 1148148 h 1149024"/>
              <a:gd name="connsiteX3" fmla="*/ 1952171 w 4767942"/>
              <a:gd name="connsiteY3" fmla="*/ 349862 h 1149024"/>
              <a:gd name="connsiteX4" fmla="*/ 2699657 w 4767942"/>
              <a:gd name="connsiteY4" fmla="*/ 45062 h 1149024"/>
              <a:gd name="connsiteX5" fmla="*/ 4767942 w 4767942"/>
              <a:gd name="connsiteY5" fmla="*/ 16034 h 1149024"/>
              <a:gd name="connsiteX0" fmla="*/ 0 w 6409849"/>
              <a:gd name="connsiteY0" fmla="*/ 1520 h 1149024"/>
              <a:gd name="connsiteX1" fmla="*/ 2258764 w 6409849"/>
              <a:gd name="connsiteY1" fmla="*/ 182948 h 1149024"/>
              <a:gd name="connsiteX2" fmla="*/ 2737735 w 6409849"/>
              <a:gd name="connsiteY2" fmla="*/ 1148148 h 1149024"/>
              <a:gd name="connsiteX3" fmla="*/ 3594078 w 6409849"/>
              <a:gd name="connsiteY3" fmla="*/ 349862 h 1149024"/>
              <a:gd name="connsiteX4" fmla="*/ 4341564 w 6409849"/>
              <a:gd name="connsiteY4" fmla="*/ 45062 h 1149024"/>
              <a:gd name="connsiteX5" fmla="*/ 6409849 w 6409849"/>
              <a:gd name="connsiteY5" fmla="*/ 16034 h 1149024"/>
              <a:gd name="connsiteX0" fmla="*/ 0 w 6409849"/>
              <a:gd name="connsiteY0" fmla="*/ 22820 h 1171299"/>
              <a:gd name="connsiteX1" fmla="*/ 2340860 w 6409849"/>
              <a:gd name="connsiteY1" fmla="*/ 124420 h 1171299"/>
              <a:gd name="connsiteX2" fmla="*/ 2737735 w 6409849"/>
              <a:gd name="connsiteY2" fmla="*/ 1169448 h 1171299"/>
              <a:gd name="connsiteX3" fmla="*/ 3594078 w 6409849"/>
              <a:gd name="connsiteY3" fmla="*/ 371162 h 1171299"/>
              <a:gd name="connsiteX4" fmla="*/ 4341564 w 6409849"/>
              <a:gd name="connsiteY4" fmla="*/ 66362 h 1171299"/>
              <a:gd name="connsiteX5" fmla="*/ 6409849 w 6409849"/>
              <a:gd name="connsiteY5" fmla="*/ 37334 h 1171299"/>
              <a:gd name="connsiteX0" fmla="*/ 0 w 6409849"/>
              <a:gd name="connsiteY0" fmla="*/ 13723 h 1161904"/>
              <a:gd name="connsiteX1" fmla="*/ 2217716 w 6409849"/>
              <a:gd name="connsiteY1" fmla="*/ 137094 h 1161904"/>
              <a:gd name="connsiteX2" fmla="*/ 2737735 w 6409849"/>
              <a:gd name="connsiteY2" fmla="*/ 1160351 h 1161904"/>
              <a:gd name="connsiteX3" fmla="*/ 3594078 w 6409849"/>
              <a:gd name="connsiteY3" fmla="*/ 362065 h 1161904"/>
              <a:gd name="connsiteX4" fmla="*/ 4341564 w 6409849"/>
              <a:gd name="connsiteY4" fmla="*/ 57265 h 1161904"/>
              <a:gd name="connsiteX5" fmla="*/ 6409849 w 6409849"/>
              <a:gd name="connsiteY5" fmla="*/ 28237 h 1161904"/>
              <a:gd name="connsiteX0" fmla="*/ 0 w 6409849"/>
              <a:gd name="connsiteY0" fmla="*/ 28236 h 1176417"/>
              <a:gd name="connsiteX1" fmla="*/ 2217716 w 6409849"/>
              <a:gd name="connsiteY1" fmla="*/ 151607 h 1176417"/>
              <a:gd name="connsiteX2" fmla="*/ 2737735 w 6409849"/>
              <a:gd name="connsiteY2" fmla="*/ 1174864 h 1176417"/>
              <a:gd name="connsiteX3" fmla="*/ 3594078 w 6409849"/>
              <a:gd name="connsiteY3" fmla="*/ 376578 h 1176417"/>
              <a:gd name="connsiteX4" fmla="*/ 4341564 w 6409849"/>
              <a:gd name="connsiteY4" fmla="*/ 71778 h 1176417"/>
              <a:gd name="connsiteX5" fmla="*/ 6409849 w 6409849"/>
              <a:gd name="connsiteY5" fmla="*/ 42750 h 1176417"/>
              <a:gd name="connsiteX0" fmla="*/ 0 w 6368801"/>
              <a:gd name="connsiteY0" fmla="*/ 2967 h 1201948"/>
              <a:gd name="connsiteX1" fmla="*/ 2176668 w 6368801"/>
              <a:gd name="connsiteY1" fmla="*/ 177138 h 1201948"/>
              <a:gd name="connsiteX2" fmla="*/ 2696687 w 6368801"/>
              <a:gd name="connsiteY2" fmla="*/ 1200395 h 1201948"/>
              <a:gd name="connsiteX3" fmla="*/ 3553030 w 6368801"/>
              <a:gd name="connsiteY3" fmla="*/ 402109 h 1201948"/>
              <a:gd name="connsiteX4" fmla="*/ 4300516 w 6368801"/>
              <a:gd name="connsiteY4" fmla="*/ 97309 h 1201948"/>
              <a:gd name="connsiteX5" fmla="*/ 6368801 w 6368801"/>
              <a:gd name="connsiteY5" fmla="*/ 68281 h 1201948"/>
              <a:gd name="connsiteX0" fmla="*/ 0 w 6368801"/>
              <a:gd name="connsiteY0" fmla="*/ 9554 h 1172249"/>
              <a:gd name="connsiteX1" fmla="*/ 2176668 w 6368801"/>
              <a:gd name="connsiteY1" fmla="*/ 147439 h 1172249"/>
              <a:gd name="connsiteX2" fmla="*/ 2696687 w 6368801"/>
              <a:gd name="connsiteY2" fmla="*/ 1170696 h 1172249"/>
              <a:gd name="connsiteX3" fmla="*/ 3553030 w 6368801"/>
              <a:gd name="connsiteY3" fmla="*/ 372410 h 1172249"/>
              <a:gd name="connsiteX4" fmla="*/ 4300516 w 6368801"/>
              <a:gd name="connsiteY4" fmla="*/ 67610 h 1172249"/>
              <a:gd name="connsiteX5" fmla="*/ 6368801 w 6368801"/>
              <a:gd name="connsiteY5" fmla="*/ 38582 h 1172249"/>
              <a:gd name="connsiteX0" fmla="*/ 0 w 6368801"/>
              <a:gd name="connsiteY0" fmla="*/ 9252 h 1164704"/>
              <a:gd name="connsiteX1" fmla="*/ 2176668 w 6368801"/>
              <a:gd name="connsiteY1" fmla="*/ 147137 h 1164704"/>
              <a:gd name="connsiteX2" fmla="*/ 2871140 w 6368801"/>
              <a:gd name="connsiteY2" fmla="*/ 1163137 h 1164704"/>
              <a:gd name="connsiteX3" fmla="*/ 3553030 w 6368801"/>
              <a:gd name="connsiteY3" fmla="*/ 372108 h 1164704"/>
              <a:gd name="connsiteX4" fmla="*/ 4300516 w 6368801"/>
              <a:gd name="connsiteY4" fmla="*/ 67308 h 1164704"/>
              <a:gd name="connsiteX5" fmla="*/ 6368801 w 6368801"/>
              <a:gd name="connsiteY5" fmla="*/ 38280 h 1164704"/>
              <a:gd name="connsiteX0" fmla="*/ 0 w 6368801"/>
              <a:gd name="connsiteY0" fmla="*/ 9252 h 1164487"/>
              <a:gd name="connsiteX1" fmla="*/ 2176668 w 6368801"/>
              <a:gd name="connsiteY1" fmla="*/ 147137 h 1164487"/>
              <a:gd name="connsiteX2" fmla="*/ 2871140 w 6368801"/>
              <a:gd name="connsiteY2" fmla="*/ 1163137 h 1164487"/>
              <a:gd name="connsiteX3" fmla="*/ 3932722 w 6368801"/>
              <a:gd name="connsiteY3" fmla="*/ 357594 h 1164487"/>
              <a:gd name="connsiteX4" fmla="*/ 4300516 w 6368801"/>
              <a:gd name="connsiteY4" fmla="*/ 67308 h 1164487"/>
              <a:gd name="connsiteX5" fmla="*/ 6368801 w 6368801"/>
              <a:gd name="connsiteY5" fmla="*/ 38280 h 1164487"/>
              <a:gd name="connsiteX0" fmla="*/ 0 w 6368801"/>
              <a:gd name="connsiteY0" fmla="*/ 9252 h 1164480"/>
              <a:gd name="connsiteX1" fmla="*/ 2176668 w 6368801"/>
              <a:gd name="connsiteY1" fmla="*/ 147137 h 1164480"/>
              <a:gd name="connsiteX2" fmla="*/ 2871140 w 6368801"/>
              <a:gd name="connsiteY2" fmla="*/ 1163137 h 1164480"/>
              <a:gd name="connsiteX3" fmla="*/ 3932722 w 6368801"/>
              <a:gd name="connsiteY3" fmla="*/ 357594 h 1164480"/>
              <a:gd name="connsiteX4" fmla="*/ 4844398 w 6368801"/>
              <a:gd name="connsiteY4" fmla="*/ 89079 h 1164480"/>
              <a:gd name="connsiteX5" fmla="*/ 6368801 w 6368801"/>
              <a:gd name="connsiteY5" fmla="*/ 38280 h 1164480"/>
              <a:gd name="connsiteX0" fmla="*/ 0 w 6368801"/>
              <a:gd name="connsiteY0" fmla="*/ 9252 h 1166261"/>
              <a:gd name="connsiteX1" fmla="*/ 2176668 w 6368801"/>
              <a:gd name="connsiteY1" fmla="*/ 147137 h 1166261"/>
              <a:gd name="connsiteX2" fmla="*/ 2871140 w 6368801"/>
              <a:gd name="connsiteY2" fmla="*/ 1163137 h 1166261"/>
              <a:gd name="connsiteX3" fmla="*/ 4234753 w 6368801"/>
              <a:gd name="connsiteY3" fmla="*/ 451937 h 1166261"/>
              <a:gd name="connsiteX4" fmla="*/ 4844398 w 6368801"/>
              <a:gd name="connsiteY4" fmla="*/ 89079 h 1166261"/>
              <a:gd name="connsiteX5" fmla="*/ 6368801 w 6368801"/>
              <a:gd name="connsiteY5" fmla="*/ 38280 h 1166261"/>
              <a:gd name="connsiteX0" fmla="*/ 0 w 6368801"/>
              <a:gd name="connsiteY0" fmla="*/ 9252 h 1166185"/>
              <a:gd name="connsiteX1" fmla="*/ 2176668 w 6368801"/>
              <a:gd name="connsiteY1" fmla="*/ 147137 h 1166185"/>
              <a:gd name="connsiteX2" fmla="*/ 2871140 w 6368801"/>
              <a:gd name="connsiteY2" fmla="*/ 1163137 h 1166185"/>
              <a:gd name="connsiteX3" fmla="*/ 4234753 w 6368801"/>
              <a:gd name="connsiteY3" fmla="*/ 451937 h 1166185"/>
              <a:gd name="connsiteX4" fmla="*/ 5007030 w 6368801"/>
              <a:gd name="connsiteY4" fmla="*/ 183422 h 1166185"/>
              <a:gd name="connsiteX5" fmla="*/ 6368801 w 6368801"/>
              <a:gd name="connsiteY5" fmla="*/ 38280 h 1166185"/>
              <a:gd name="connsiteX0" fmla="*/ 0 w 9133552"/>
              <a:gd name="connsiteY0" fmla="*/ 9252 h 1166185"/>
              <a:gd name="connsiteX1" fmla="*/ 2176668 w 9133552"/>
              <a:gd name="connsiteY1" fmla="*/ 147137 h 1166185"/>
              <a:gd name="connsiteX2" fmla="*/ 2871140 w 9133552"/>
              <a:gd name="connsiteY2" fmla="*/ 1163137 h 1166185"/>
              <a:gd name="connsiteX3" fmla="*/ 4234753 w 9133552"/>
              <a:gd name="connsiteY3" fmla="*/ 451937 h 1166185"/>
              <a:gd name="connsiteX4" fmla="*/ 5007030 w 9133552"/>
              <a:gd name="connsiteY4" fmla="*/ 183422 h 1166185"/>
              <a:gd name="connsiteX5" fmla="*/ 9133552 w 9133552"/>
              <a:gd name="connsiteY5" fmla="*/ 60051 h 1166185"/>
              <a:gd name="connsiteX0" fmla="*/ 0 w 9133552"/>
              <a:gd name="connsiteY0" fmla="*/ 9252 h 1166267"/>
              <a:gd name="connsiteX1" fmla="*/ 2176668 w 9133552"/>
              <a:gd name="connsiteY1" fmla="*/ 147137 h 1166267"/>
              <a:gd name="connsiteX2" fmla="*/ 2871140 w 9133552"/>
              <a:gd name="connsiteY2" fmla="*/ 1163137 h 1166267"/>
              <a:gd name="connsiteX3" fmla="*/ 4234753 w 9133552"/>
              <a:gd name="connsiteY3" fmla="*/ 451937 h 1166267"/>
              <a:gd name="connsiteX4" fmla="*/ 6006057 w 9133552"/>
              <a:gd name="connsiteY4" fmla="*/ 81822 h 1166267"/>
              <a:gd name="connsiteX5" fmla="*/ 9133552 w 9133552"/>
              <a:gd name="connsiteY5" fmla="*/ 60051 h 1166267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2871140 w 9133552"/>
              <a:gd name="connsiteY2" fmla="*/ 1163137 h 1165929"/>
              <a:gd name="connsiteX3" fmla="*/ 4560018 w 9133552"/>
              <a:gd name="connsiteY3" fmla="*/ 437422 h 1165929"/>
              <a:gd name="connsiteX4" fmla="*/ 6006057 w 9133552"/>
              <a:gd name="connsiteY4" fmla="*/ 81822 h 1165929"/>
              <a:gd name="connsiteX5" fmla="*/ 9133552 w 9133552"/>
              <a:gd name="connsiteY5" fmla="*/ 60051 h 1165929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2871140 w 9133552"/>
              <a:gd name="connsiteY2" fmla="*/ 1163137 h 1165929"/>
              <a:gd name="connsiteX3" fmla="*/ 4560018 w 9133552"/>
              <a:gd name="connsiteY3" fmla="*/ 437422 h 1165929"/>
              <a:gd name="connsiteX4" fmla="*/ 6191922 w 9133552"/>
              <a:gd name="connsiteY4" fmla="*/ 81822 h 1165929"/>
              <a:gd name="connsiteX5" fmla="*/ 9133552 w 9133552"/>
              <a:gd name="connsiteY5" fmla="*/ 60051 h 1165929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2871140 w 9133552"/>
              <a:gd name="connsiteY2" fmla="*/ 1163137 h 1165929"/>
              <a:gd name="connsiteX3" fmla="*/ 4560018 w 9133552"/>
              <a:gd name="connsiteY3" fmla="*/ 437422 h 1165929"/>
              <a:gd name="connsiteX4" fmla="*/ 6191922 w 9133552"/>
              <a:gd name="connsiteY4" fmla="*/ 81822 h 1165929"/>
              <a:gd name="connsiteX5" fmla="*/ 9133552 w 9133552"/>
              <a:gd name="connsiteY5" fmla="*/ 23765 h 1165929"/>
              <a:gd name="connsiteX0" fmla="*/ 0 w 9133552"/>
              <a:gd name="connsiteY0" fmla="*/ 9252 h 1165929"/>
              <a:gd name="connsiteX1" fmla="*/ 2176668 w 9133552"/>
              <a:gd name="connsiteY1" fmla="*/ 147137 h 1165929"/>
              <a:gd name="connsiteX2" fmla="*/ 3254308 w 9133552"/>
              <a:gd name="connsiteY2" fmla="*/ 1163137 h 1165929"/>
              <a:gd name="connsiteX3" fmla="*/ 4560018 w 9133552"/>
              <a:gd name="connsiteY3" fmla="*/ 437422 h 1165929"/>
              <a:gd name="connsiteX4" fmla="*/ 6191922 w 9133552"/>
              <a:gd name="connsiteY4" fmla="*/ 81822 h 1165929"/>
              <a:gd name="connsiteX5" fmla="*/ 9133552 w 9133552"/>
              <a:gd name="connsiteY5" fmla="*/ 23765 h 1165929"/>
              <a:gd name="connsiteX0" fmla="*/ 0 w 9133552"/>
              <a:gd name="connsiteY0" fmla="*/ 9252 h 1167267"/>
              <a:gd name="connsiteX1" fmla="*/ 2176668 w 9133552"/>
              <a:gd name="connsiteY1" fmla="*/ 147137 h 1167267"/>
              <a:gd name="connsiteX2" fmla="*/ 3254308 w 9133552"/>
              <a:gd name="connsiteY2" fmla="*/ 1163137 h 1167267"/>
              <a:gd name="connsiteX3" fmla="*/ 4645164 w 9133552"/>
              <a:gd name="connsiteY3" fmla="*/ 489621 h 1167267"/>
              <a:gd name="connsiteX4" fmla="*/ 6191922 w 9133552"/>
              <a:gd name="connsiteY4" fmla="*/ 81822 h 1167267"/>
              <a:gd name="connsiteX5" fmla="*/ 9133552 w 9133552"/>
              <a:gd name="connsiteY5" fmla="*/ 23765 h 1167267"/>
              <a:gd name="connsiteX0" fmla="*/ 0 w 9133552"/>
              <a:gd name="connsiteY0" fmla="*/ 9252 h 1167111"/>
              <a:gd name="connsiteX1" fmla="*/ 2176668 w 9133552"/>
              <a:gd name="connsiteY1" fmla="*/ 147137 h 1167111"/>
              <a:gd name="connsiteX2" fmla="*/ 3254308 w 9133552"/>
              <a:gd name="connsiteY2" fmla="*/ 1163137 h 1167111"/>
              <a:gd name="connsiteX3" fmla="*/ 4645164 w 9133552"/>
              <a:gd name="connsiteY3" fmla="*/ 489621 h 1167111"/>
              <a:gd name="connsiteX4" fmla="*/ 6279843 w 9133552"/>
              <a:gd name="connsiteY4" fmla="*/ 223878 h 1167111"/>
              <a:gd name="connsiteX5" fmla="*/ 9133552 w 9133552"/>
              <a:gd name="connsiteY5" fmla="*/ 23765 h 1167111"/>
              <a:gd name="connsiteX0" fmla="*/ 0 w 9133552"/>
              <a:gd name="connsiteY0" fmla="*/ 9252 h 1167111"/>
              <a:gd name="connsiteX1" fmla="*/ 2176668 w 9133552"/>
              <a:gd name="connsiteY1" fmla="*/ 147137 h 1167111"/>
              <a:gd name="connsiteX2" fmla="*/ 3254308 w 9133552"/>
              <a:gd name="connsiteY2" fmla="*/ 1163137 h 1167111"/>
              <a:gd name="connsiteX3" fmla="*/ 4645164 w 9133552"/>
              <a:gd name="connsiteY3" fmla="*/ 489621 h 1167111"/>
              <a:gd name="connsiteX4" fmla="*/ 6279843 w 9133552"/>
              <a:gd name="connsiteY4" fmla="*/ 223878 h 1167111"/>
              <a:gd name="connsiteX5" fmla="*/ 9133552 w 9133552"/>
              <a:gd name="connsiteY5" fmla="*/ 23765 h 1167111"/>
              <a:gd name="connsiteX0" fmla="*/ 0 w 9133552"/>
              <a:gd name="connsiteY0" fmla="*/ 9252 h 1167111"/>
              <a:gd name="connsiteX1" fmla="*/ 2176668 w 9133552"/>
              <a:gd name="connsiteY1" fmla="*/ 147137 h 1167111"/>
              <a:gd name="connsiteX2" fmla="*/ 3254308 w 9133552"/>
              <a:gd name="connsiteY2" fmla="*/ 1163137 h 1167111"/>
              <a:gd name="connsiteX3" fmla="*/ 4645164 w 9133552"/>
              <a:gd name="connsiteY3" fmla="*/ 489621 h 1167111"/>
              <a:gd name="connsiteX4" fmla="*/ 6279843 w 9133552"/>
              <a:gd name="connsiteY4" fmla="*/ 223878 h 1167111"/>
              <a:gd name="connsiteX5" fmla="*/ 7867517 w 9133552"/>
              <a:gd name="connsiteY5" fmla="*/ 822625 h 1167111"/>
              <a:gd name="connsiteX6" fmla="*/ 9133552 w 9133552"/>
              <a:gd name="connsiteY6" fmla="*/ 23765 h 1167111"/>
              <a:gd name="connsiteX0" fmla="*/ 0 w 9133552"/>
              <a:gd name="connsiteY0" fmla="*/ 9252 h 1167111"/>
              <a:gd name="connsiteX1" fmla="*/ 2176668 w 9133552"/>
              <a:gd name="connsiteY1" fmla="*/ 147137 h 1167111"/>
              <a:gd name="connsiteX2" fmla="*/ 3254308 w 9133552"/>
              <a:gd name="connsiteY2" fmla="*/ 1163137 h 1167111"/>
              <a:gd name="connsiteX3" fmla="*/ 4645164 w 9133552"/>
              <a:gd name="connsiteY3" fmla="*/ 489621 h 1167111"/>
              <a:gd name="connsiteX4" fmla="*/ 6279843 w 9133552"/>
              <a:gd name="connsiteY4" fmla="*/ 223878 h 1167111"/>
              <a:gd name="connsiteX5" fmla="*/ 8025774 w 9133552"/>
              <a:gd name="connsiteY5" fmla="*/ 415828 h 1167111"/>
              <a:gd name="connsiteX6" fmla="*/ 9133552 w 9133552"/>
              <a:gd name="connsiteY6" fmla="*/ 23765 h 1167111"/>
              <a:gd name="connsiteX0" fmla="*/ 0 w 11911800"/>
              <a:gd name="connsiteY0" fmla="*/ 9252 h 1167111"/>
              <a:gd name="connsiteX1" fmla="*/ 2176668 w 11911800"/>
              <a:gd name="connsiteY1" fmla="*/ 147137 h 1167111"/>
              <a:gd name="connsiteX2" fmla="*/ 3254308 w 11911800"/>
              <a:gd name="connsiteY2" fmla="*/ 1163137 h 1167111"/>
              <a:gd name="connsiteX3" fmla="*/ 4645164 w 11911800"/>
              <a:gd name="connsiteY3" fmla="*/ 489621 h 1167111"/>
              <a:gd name="connsiteX4" fmla="*/ 6279843 w 11911800"/>
              <a:gd name="connsiteY4" fmla="*/ 223878 h 1167111"/>
              <a:gd name="connsiteX5" fmla="*/ 8025774 w 11911800"/>
              <a:gd name="connsiteY5" fmla="*/ 415828 h 1167111"/>
              <a:gd name="connsiteX6" fmla="*/ 11911800 w 11911800"/>
              <a:gd name="connsiteY6" fmla="*/ 185192 h 1167111"/>
              <a:gd name="connsiteX0" fmla="*/ 0 w 11911800"/>
              <a:gd name="connsiteY0" fmla="*/ 9252 h 1167111"/>
              <a:gd name="connsiteX1" fmla="*/ 2176668 w 11911800"/>
              <a:gd name="connsiteY1" fmla="*/ 147137 h 1167111"/>
              <a:gd name="connsiteX2" fmla="*/ 3254308 w 11911800"/>
              <a:gd name="connsiteY2" fmla="*/ 1163137 h 1167111"/>
              <a:gd name="connsiteX3" fmla="*/ 4645164 w 11911800"/>
              <a:gd name="connsiteY3" fmla="*/ 489621 h 1167111"/>
              <a:gd name="connsiteX4" fmla="*/ 6279843 w 11911800"/>
              <a:gd name="connsiteY4" fmla="*/ 223878 h 1167111"/>
              <a:gd name="connsiteX5" fmla="*/ 8025774 w 11911800"/>
              <a:gd name="connsiteY5" fmla="*/ 415828 h 1167111"/>
              <a:gd name="connsiteX6" fmla="*/ 9713822 w 11911800"/>
              <a:gd name="connsiteY6" fmla="*/ 215658 h 1167111"/>
              <a:gd name="connsiteX7" fmla="*/ 11911800 w 11911800"/>
              <a:gd name="connsiteY7" fmla="*/ 185192 h 1167111"/>
              <a:gd name="connsiteX0" fmla="*/ 0 w 11911800"/>
              <a:gd name="connsiteY0" fmla="*/ 9252 h 1167238"/>
              <a:gd name="connsiteX1" fmla="*/ 2176668 w 11911800"/>
              <a:gd name="connsiteY1" fmla="*/ 147137 h 1167238"/>
              <a:gd name="connsiteX2" fmla="*/ 3254308 w 11911800"/>
              <a:gd name="connsiteY2" fmla="*/ 1163137 h 1167238"/>
              <a:gd name="connsiteX3" fmla="*/ 4645164 w 11911800"/>
              <a:gd name="connsiteY3" fmla="*/ 489621 h 1167238"/>
              <a:gd name="connsiteX4" fmla="*/ 6033669 w 11911800"/>
              <a:gd name="connsiteY4" fmla="*/ 107650 h 1167238"/>
              <a:gd name="connsiteX5" fmla="*/ 8025774 w 11911800"/>
              <a:gd name="connsiteY5" fmla="*/ 415828 h 1167238"/>
              <a:gd name="connsiteX6" fmla="*/ 9713822 w 11911800"/>
              <a:gd name="connsiteY6" fmla="*/ 215658 h 1167238"/>
              <a:gd name="connsiteX7" fmla="*/ 11911800 w 11911800"/>
              <a:gd name="connsiteY7" fmla="*/ 185192 h 1167238"/>
              <a:gd name="connsiteX0" fmla="*/ 0 w 11911800"/>
              <a:gd name="connsiteY0" fmla="*/ 9252 h 1167195"/>
              <a:gd name="connsiteX1" fmla="*/ 2176668 w 11911800"/>
              <a:gd name="connsiteY1" fmla="*/ 147137 h 1167195"/>
              <a:gd name="connsiteX2" fmla="*/ 3254308 w 11911800"/>
              <a:gd name="connsiteY2" fmla="*/ 1163137 h 1167195"/>
              <a:gd name="connsiteX3" fmla="*/ 4645164 w 11911800"/>
              <a:gd name="connsiteY3" fmla="*/ 489621 h 1167195"/>
              <a:gd name="connsiteX4" fmla="*/ 6262259 w 11911800"/>
              <a:gd name="connsiteY4" fmla="*/ 146393 h 1167195"/>
              <a:gd name="connsiteX5" fmla="*/ 8025774 w 11911800"/>
              <a:gd name="connsiteY5" fmla="*/ 415828 h 1167195"/>
              <a:gd name="connsiteX6" fmla="*/ 9713822 w 11911800"/>
              <a:gd name="connsiteY6" fmla="*/ 215658 h 1167195"/>
              <a:gd name="connsiteX7" fmla="*/ 11911800 w 11911800"/>
              <a:gd name="connsiteY7" fmla="*/ 185192 h 1167195"/>
              <a:gd name="connsiteX0" fmla="*/ 0 w 11911800"/>
              <a:gd name="connsiteY0" fmla="*/ 9252 h 1167195"/>
              <a:gd name="connsiteX1" fmla="*/ 2176668 w 11911800"/>
              <a:gd name="connsiteY1" fmla="*/ 147137 h 1167195"/>
              <a:gd name="connsiteX2" fmla="*/ 3254308 w 11911800"/>
              <a:gd name="connsiteY2" fmla="*/ 1163137 h 1167195"/>
              <a:gd name="connsiteX3" fmla="*/ 4645164 w 11911800"/>
              <a:gd name="connsiteY3" fmla="*/ 489621 h 1167195"/>
              <a:gd name="connsiteX4" fmla="*/ 6262259 w 11911800"/>
              <a:gd name="connsiteY4" fmla="*/ 146393 h 1167195"/>
              <a:gd name="connsiteX5" fmla="*/ 8025774 w 11911800"/>
              <a:gd name="connsiteY5" fmla="*/ 415828 h 1167195"/>
              <a:gd name="connsiteX6" fmla="*/ 9713822 w 11911800"/>
              <a:gd name="connsiteY6" fmla="*/ 215658 h 1167195"/>
              <a:gd name="connsiteX7" fmla="*/ 11911800 w 11911800"/>
              <a:gd name="connsiteY7" fmla="*/ 185192 h 1167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911800" h="1167195">
                <a:moveTo>
                  <a:pt x="0" y="9252"/>
                </a:moveTo>
                <a:cubicBezTo>
                  <a:pt x="217109" y="4413"/>
                  <a:pt x="1634283" y="-45177"/>
                  <a:pt x="2176668" y="147137"/>
                </a:cubicBezTo>
                <a:cubicBezTo>
                  <a:pt x="2719053" y="339451"/>
                  <a:pt x="2842892" y="1106056"/>
                  <a:pt x="3254308" y="1163137"/>
                </a:cubicBezTo>
                <a:cubicBezTo>
                  <a:pt x="3665724" y="1220218"/>
                  <a:pt x="4143839" y="659078"/>
                  <a:pt x="4645164" y="489621"/>
                </a:cubicBezTo>
                <a:cubicBezTo>
                  <a:pt x="5146489" y="320164"/>
                  <a:pt x="5786744" y="194206"/>
                  <a:pt x="6262259" y="146393"/>
                </a:cubicBezTo>
                <a:cubicBezTo>
                  <a:pt x="6702606" y="124408"/>
                  <a:pt x="7427069" y="403208"/>
                  <a:pt x="8025774" y="415828"/>
                </a:cubicBezTo>
                <a:cubicBezTo>
                  <a:pt x="8624479" y="428448"/>
                  <a:pt x="9066151" y="254097"/>
                  <a:pt x="9713822" y="215658"/>
                </a:cubicBezTo>
                <a:cubicBezTo>
                  <a:pt x="10361493" y="177219"/>
                  <a:pt x="11571846" y="204260"/>
                  <a:pt x="11911800" y="18519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ADA21AF5-E1B4-4E4E-A729-F3E31F4ED4B2}"/>
              </a:ext>
            </a:extLst>
          </p:cNvPr>
          <p:cNvCxnSpPr/>
          <p:nvPr/>
        </p:nvCxnSpPr>
        <p:spPr>
          <a:xfrm>
            <a:off x="1140671" y="3135004"/>
            <a:ext cx="0" cy="17716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B8C2D91A-DDBE-1C4E-92F5-514A9563EBFC}"/>
              </a:ext>
            </a:extLst>
          </p:cNvPr>
          <p:cNvCxnSpPr/>
          <p:nvPr/>
        </p:nvCxnSpPr>
        <p:spPr>
          <a:xfrm>
            <a:off x="1369271" y="3135004"/>
            <a:ext cx="0" cy="17716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6AA11978-68D4-1D4E-9275-7A631C02E723}"/>
              </a:ext>
            </a:extLst>
          </p:cNvPr>
          <p:cNvCxnSpPr/>
          <p:nvPr/>
        </p:nvCxnSpPr>
        <p:spPr>
          <a:xfrm>
            <a:off x="1597871" y="3135004"/>
            <a:ext cx="0" cy="17716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D66FFC80-77B6-7244-BD21-F54B4E478240}"/>
              </a:ext>
            </a:extLst>
          </p:cNvPr>
          <p:cNvCxnSpPr/>
          <p:nvPr/>
        </p:nvCxnSpPr>
        <p:spPr>
          <a:xfrm>
            <a:off x="1826471" y="3135004"/>
            <a:ext cx="0" cy="17716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930A815D-5CA9-6844-B836-A01F048C87EB}"/>
              </a:ext>
            </a:extLst>
          </p:cNvPr>
          <p:cNvCxnSpPr/>
          <p:nvPr/>
        </p:nvCxnSpPr>
        <p:spPr>
          <a:xfrm>
            <a:off x="2055071" y="3123126"/>
            <a:ext cx="0" cy="17716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B708ECCD-920E-534A-A5EF-DCA0A363EBF6}"/>
              </a:ext>
            </a:extLst>
          </p:cNvPr>
          <p:cNvCxnSpPr/>
          <p:nvPr/>
        </p:nvCxnSpPr>
        <p:spPr>
          <a:xfrm>
            <a:off x="2283671" y="3123126"/>
            <a:ext cx="0" cy="17716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30E62229-E4B0-224A-A641-2D57892387F8}"/>
              </a:ext>
            </a:extLst>
          </p:cNvPr>
          <p:cNvCxnSpPr/>
          <p:nvPr/>
        </p:nvCxnSpPr>
        <p:spPr>
          <a:xfrm>
            <a:off x="2512271" y="3123126"/>
            <a:ext cx="0" cy="17716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3C528EAA-FEC4-504E-A6C8-B346DC12552A}"/>
              </a:ext>
            </a:extLst>
          </p:cNvPr>
          <p:cNvCxnSpPr/>
          <p:nvPr/>
        </p:nvCxnSpPr>
        <p:spPr>
          <a:xfrm>
            <a:off x="2740871" y="3123126"/>
            <a:ext cx="0" cy="17716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88280F4B-A265-CF4C-B099-3055338FB773}"/>
              </a:ext>
            </a:extLst>
          </p:cNvPr>
          <p:cNvCxnSpPr/>
          <p:nvPr/>
        </p:nvCxnSpPr>
        <p:spPr>
          <a:xfrm>
            <a:off x="2969471" y="3082220"/>
            <a:ext cx="0" cy="17716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DF1C9272-2114-D343-9446-4CE397F80731}"/>
              </a:ext>
            </a:extLst>
          </p:cNvPr>
          <p:cNvCxnSpPr/>
          <p:nvPr/>
        </p:nvCxnSpPr>
        <p:spPr>
          <a:xfrm>
            <a:off x="3198071" y="3082220"/>
            <a:ext cx="0" cy="17716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CE243CEB-4266-264D-B949-520F6CD4CBDC}"/>
              </a:ext>
            </a:extLst>
          </p:cNvPr>
          <p:cNvCxnSpPr/>
          <p:nvPr/>
        </p:nvCxnSpPr>
        <p:spPr>
          <a:xfrm>
            <a:off x="3426671" y="3082220"/>
            <a:ext cx="0" cy="17716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7E2A2B6C-B885-5941-A8C3-B94BD68C7105}"/>
              </a:ext>
            </a:extLst>
          </p:cNvPr>
          <p:cNvCxnSpPr/>
          <p:nvPr/>
        </p:nvCxnSpPr>
        <p:spPr>
          <a:xfrm>
            <a:off x="3655271" y="3082220"/>
            <a:ext cx="0" cy="17716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844652D8-B165-4947-8B64-2E93F2D4B70F}"/>
              </a:ext>
            </a:extLst>
          </p:cNvPr>
          <p:cNvCxnSpPr/>
          <p:nvPr/>
        </p:nvCxnSpPr>
        <p:spPr>
          <a:xfrm>
            <a:off x="3883871" y="3063085"/>
            <a:ext cx="0" cy="17716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47EC2BC7-EEF2-434F-9A67-B6A0C0E442D3}"/>
              </a:ext>
            </a:extLst>
          </p:cNvPr>
          <p:cNvCxnSpPr/>
          <p:nvPr/>
        </p:nvCxnSpPr>
        <p:spPr>
          <a:xfrm>
            <a:off x="4112471" y="3063085"/>
            <a:ext cx="0" cy="17716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2E56DE48-9B04-B643-B6DC-EA064A628B4A}"/>
              </a:ext>
            </a:extLst>
          </p:cNvPr>
          <p:cNvCxnSpPr/>
          <p:nvPr/>
        </p:nvCxnSpPr>
        <p:spPr>
          <a:xfrm>
            <a:off x="4341071" y="3063085"/>
            <a:ext cx="0" cy="17716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B8E34134-7550-7348-B63A-0A34712A9B60}"/>
              </a:ext>
            </a:extLst>
          </p:cNvPr>
          <p:cNvCxnSpPr/>
          <p:nvPr/>
        </p:nvCxnSpPr>
        <p:spPr>
          <a:xfrm>
            <a:off x="4569671" y="3063085"/>
            <a:ext cx="0" cy="17716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Oval 137">
            <a:extLst>
              <a:ext uri="{FF2B5EF4-FFF2-40B4-BE49-F238E27FC236}">
                <a16:creationId xmlns:a16="http://schemas.microsoft.com/office/drawing/2014/main" id="{5C35A58C-7FEC-F945-A96C-11D480CAB53F}"/>
              </a:ext>
            </a:extLst>
          </p:cNvPr>
          <p:cNvSpPr/>
          <p:nvPr/>
        </p:nvSpPr>
        <p:spPr>
          <a:xfrm>
            <a:off x="1117811" y="334934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5990D15D-F737-434B-8D18-A3FDEA9C95AA}"/>
              </a:ext>
            </a:extLst>
          </p:cNvPr>
          <p:cNvSpPr/>
          <p:nvPr/>
        </p:nvSpPr>
        <p:spPr>
          <a:xfrm>
            <a:off x="1344075" y="336262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CBF821D6-25D0-B648-AD60-641E9BC6FA5E}"/>
              </a:ext>
            </a:extLst>
          </p:cNvPr>
          <p:cNvSpPr/>
          <p:nvPr/>
        </p:nvSpPr>
        <p:spPr>
          <a:xfrm>
            <a:off x="1575011" y="341912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68E8BD29-6656-F941-95E7-F924A5681945}"/>
              </a:ext>
            </a:extLst>
          </p:cNvPr>
          <p:cNvSpPr/>
          <p:nvPr/>
        </p:nvSpPr>
        <p:spPr>
          <a:xfrm>
            <a:off x="1803611" y="367507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6CAC44ED-4FD5-2F4D-818C-8FAFB5AD23A4}"/>
              </a:ext>
            </a:extLst>
          </p:cNvPr>
          <p:cNvSpPr/>
          <p:nvPr/>
        </p:nvSpPr>
        <p:spPr>
          <a:xfrm>
            <a:off x="2260811" y="454421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9E335476-07BC-854E-9F5F-FBDA0BCE93FE}"/>
              </a:ext>
            </a:extLst>
          </p:cNvPr>
          <p:cNvSpPr/>
          <p:nvPr/>
        </p:nvSpPr>
        <p:spPr>
          <a:xfrm>
            <a:off x="2489411" y="410655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D98F73C8-2734-124A-903C-82851E5494B8}"/>
              </a:ext>
            </a:extLst>
          </p:cNvPr>
          <p:cNvSpPr/>
          <p:nvPr/>
        </p:nvSpPr>
        <p:spPr>
          <a:xfrm>
            <a:off x="2718011" y="382080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BF29E253-ECC1-C045-A236-415B97918B5C}"/>
              </a:ext>
            </a:extLst>
          </p:cNvPr>
          <p:cNvSpPr/>
          <p:nvPr/>
        </p:nvSpPr>
        <p:spPr>
          <a:xfrm>
            <a:off x="2946611" y="364126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BE565714-5F08-9D4A-B880-235961876F40}"/>
              </a:ext>
            </a:extLst>
          </p:cNvPr>
          <p:cNvSpPr/>
          <p:nvPr/>
        </p:nvSpPr>
        <p:spPr>
          <a:xfrm>
            <a:off x="3175211" y="353388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D89B90DC-42B7-3C49-9A84-F4C51E6F70DE}"/>
              </a:ext>
            </a:extLst>
          </p:cNvPr>
          <p:cNvSpPr/>
          <p:nvPr/>
        </p:nvSpPr>
        <p:spPr>
          <a:xfrm>
            <a:off x="3403811" y="355995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B16607DB-2CAE-5445-BDD7-0D68A430C168}"/>
              </a:ext>
            </a:extLst>
          </p:cNvPr>
          <p:cNvSpPr/>
          <p:nvPr/>
        </p:nvSpPr>
        <p:spPr>
          <a:xfrm>
            <a:off x="3632412" y="369793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C9A37193-12BF-3D44-A54D-7AC8D6772A24}"/>
              </a:ext>
            </a:extLst>
          </p:cNvPr>
          <p:cNvSpPr/>
          <p:nvPr/>
        </p:nvSpPr>
        <p:spPr>
          <a:xfrm>
            <a:off x="3857383" y="380157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AC0F0CA5-8B5C-DB4B-BB53-F3F14327677D}"/>
              </a:ext>
            </a:extLst>
          </p:cNvPr>
          <p:cNvSpPr/>
          <p:nvPr/>
        </p:nvSpPr>
        <p:spPr>
          <a:xfrm>
            <a:off x="4082353" y="377508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2899B01D-6318-6F44-BFAA-63FACF281122}"/>
              </a:ext>
            </a:extLst>
          </p:cNvPr>
          <p:cNvSpPr/>
          <p:nvPr/>
        </p:nvSpPr>
        <p:spPr>
          <a:xfrm>
            <a:off x="4318211" y="365612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0049467B-1724-AF4B-85D0-8ECD55A5E813}"/>
              </a:ext>
            </a:extLst>
          </p:cNvPr>
          <p:cNvSpPr/>
          <p:nvPr/>
        </p:nvSpPr>
        <p:spPr>
          <a:xfrm>
            <a:off x="4541600" y="357960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D0B93E43-8672-CE40-8AAF-F61AE13D3EC1}"/>
              </a:ext>
            </a:extLst>
          </p:cNvPr>
          <p:cNvCxnSpPr/>
          <p:nvPr/>
        </p:nvCxnSpPr>
        <p:spPr>
          <a:xfrm>
            <a:off x="626717" y="3349345"/>
            <a:ext cx="6531" cy="1390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Box 153">
            <a:extLst>
              <a:ext uri="{FF2B5EF4-FFF2-40B4-BE49-F238E27FC236}">
                <a16:creationId xmlns:a16="http://schemas.microsoft.com/office/drawing/2014/main" id="{B12187BD-3E70-EF4A-9B39-34DF5AA74BE8}"/>
              </a:ext>
            </a:extLst>
          </p:cNvPr>
          <p:cNvSpPr txBox="1"/>
          <p:nvPr/>
        </p:nvSpPr>
        <p:spPr>
          <a:xfrm>
            <a:off x="668370" y="3773061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V</a:t>
            </a:r>
            <a:r>
              <a:rPr lang="en-US" baseline="-25000" dirty="0"/>
              <a:t>th</a:t>
            </a:r>
            <a:endParaRPr lang="en-CA" dirty="0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A66A50E7-1A03-A64B-B01F-999195DC20DB}"/>
              </a:ext>
            </a:extLst>
          </p:cNvPr>
          <p:cNvSpPr txBox="1"/>
          <p:nvPr/>
        </p:nvSpPr>
        <p:spPr>
          <a:xfrm>
            <a:off x="1425797" y="4417041"/>
            <a:ext cx="708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err="1"/>
              <a:t>T</a:t>
            </a:r>
            <a:r>
              <a:rPr lang="en-US" baseline="-25000" dirty="0" err="1"/>
              <a:t>interp</a:t>
            </a:r>
            <a:r>
              <a:rPr lang="en-US" baseline="-25000" dirty="0"/>
              <a:t>.</a:t>
            </a:r>
            <a:endParaRPr lang="en-CA" dirty="0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A67CB0CB-3454-5743-93C9-E55F19F66650}"/>
              </a:ext>
            </a:extLst>
          </p:cNvPr>
          <p:cNvSpPr txBox="1"/>
          <p:nvPr/>
        </p:nvSpPr>
        <p:spPr>
          <a:xfrm>
            <a:off x="3326244" y="3853127"/>
            <a:ext cx="461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err="1"/>
              <a:t>V</a:t>
            </a:r>
            <a:r>
              <a:rPr lang="en-US" baseline="-25000" dirty="0" err="1"/>
              <a:t>pk</a:t>
            </a:r>
            <a:endParaRPr lang="en-CA" dirty="0"/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97CCE623-E874-4648-A2F6-1BDC1F1E7CDD}"/>
              </a:ext>
            </a:extLst>
          </p:cNvPr>
          <p:cNvSpPr/>
          <p:nvPr/>
        </p:nvSpPr>
        <p:spPr>
          <a:xfrm>
            <a:off x="2037654" y="453867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291E66E7-7B68-2D4E-85CE-E74618B3308A}"/>
              </a:ext>
            </a:extLst>
          </p:cNvPr>
          <p:cNvSpPr txBox="1"/>
          <p:nvPr/>
        </p:nvSpPr>
        <p:spPr>
          <a:xfrm>
            <a:off x="1951686" y="3491643"/>
            <a:ext cx="505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err="1"/>
              <a:t>Q</a:t>
            </a:r>
            <a:r>
              <a:rPr lang="en-US" baseline="-25000" dirty="0" err="1"/>
              <a:t>int</a:t>
            </a:r>
            <a:endParaRPr lang="en-CA" dirty="0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EE4CD1B5-B341-8940-B099-3FB5E0F4A88B}"/>
              </a:ext>
            </a:extLst>
          </p:cNvPr>
          <p:cNvSpPr txBox="1"/>
          <p:nvPr/>
        </p:nvSpPr>
        <p:spPr>
          <a:xfrm rot="16200000">
            <a:off x="73078" y="3778137"/>
            <a:ext cx="8370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Amplitude</a:t>
            </a:r>
            <a:endParaRPr lang="en-CA" sz="1200" dirty="0"/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4FE06FDA-715F-7241-A3A8-0BA78ACCB10C}"/>
              </a:ext>
            </a:extLst>
          </p:cNvPr>
          <p:cNvCxnSpPr>
            <a:cxnSpLocks/>
          </p:cNvCxnSpPr>
          <p:nvPr/>
        </p:nvCxnSpPr>
        <p:spPr>
          <a:xfrm flipV="1">
            <a:off x="3312289" y="3363503"/>
            <a:ext cx="81" cy="1315454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325BDB5B-2AAB-974D-BD5C-F5A35CFA14D8}"/>
              </a:ext>
            </a:extLst>
          </p:cNvPr>
          <p:cNvCxnSpPr>
            <a:cxnSpLocks/>
          </p:cNvCxnSpPr>
          <p:nvPr/>
        </p:nvCxnSpPr>
        <p:spPr>
          <a:xfrm flipV="1">
            <a:off x="2101089" y="4676184"/>
            <a:ext cx="1262925" cy="5546"/>
          </a:xfrm>
          <a:prstGeom prst="line">
            <a:avLst/>
          </a:prstGeom>
          <a:ln w="9525" cap="flat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8AD7FD9A-2CEA-2A4C-B358-8B72E01A2B7C}"/>
              </a:ext>
            </a:extLst>
          </p:cNvPr>
          <p:cNvCxnSpPr/>
          <p:nvPr/>
        </p:nvCxnSpPr>
        <p:spPr>
          <a:xfrm>
            <a:off x="1947082" y="3275470"/>
            <a:ext cx="0" cy="121194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A1487908-33E4-354F-BE35-98FC2801990C}"/>
              </a:ext>
            </a:extLst>
          </p:cNvPr>
          <p:cNvCxnSpPr/>
          <p:nvPr/>
        </p:nvCxnSpPr>
        <p:spPr>
          <a:xfrm>
            <a:off x="861232" y="4129413"/>
            <a:ext cx="2108238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3C39B4EF-4AA0-4B4A-93D0-7283E774B7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110229"/>
              </p:ext>
            </p:extLst>
          </p:nvPr>
        </p:nvGraphicFramePr>
        <p:xfrm>
          <a:off x="5710738" y="1674812"/>
          <a:ext cx="3196698" cy="233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566">
                  <a:extLst>
                    <a:ext uri="{9D8B030D-6E8A-4147-A177-3AD203B41FA5}">
                      <a16:colId xmlns:a16="http://schemas.microsoft.com/office/drawing/2014/main" val="2466067638"/>
                    </a:ext>
                  </a:extLst>
                </a:gridCol>
                <a:gridCol w="1065566">
                  <a:extLst>
                    <a:ext uri="{9D8B030D-6E8A-4147-A177-3AD203B41FA5}">
                      <a16:colId xmlns:a16="http://schemas.microsoft.com/office/drawing/2014/main" val="2434316168"/>
                    </a:ext>
                  </a:extLst>
                </a:gridCol>
                <a:gridCol w="1065566">
                  <a:extLst>
                    <a:ext uri="{9D8B030D-6E8A-4147-A177-3AD203B41FA5}">
                      <a16:colId xmlns:a16="http://schemas.microsoft.com/office/drawing/2014/main" val="33903902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ADC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Resolution (bits)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Conversion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3707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Dual Slope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12-20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100 sample/s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1625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Successive approximation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8-18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10 </a:t>
                      </a:r>
                      <a:r>
                        <a:rPr lang="en-US" sz="1100" dirty="0" err="1"/>
                        <a:t>Msample</a:t>
                      </a:r>
                      <a:r>
                        <a:rPr lang="en-US" sz="1100" dirty="0"/>
                        <a:t>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04106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Flash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4-12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10 </a:t>
                      </a:r>
                      <a:r>
                        <a:rPr lang="en-US" sz="1100" dirty="0" err="1"/>
                        <a:t>Gsample</a:t>
                      </a:r>
                      <a:r>
                        <a:rPr lang="en-US" sz="1100" dirty="0"/>
                        <a:t>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4608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Pipeline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8-16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 </a:t>
                      </a:r>
                      <a:r>
                        <a:rPr lang="en-US" sz="1100" dirty="0" err="1"/>
                        <a:t>Gsample</a:t>
                      </a:r>
                      <a:r>
                        <a:rPr lang="en-US" sz="1100" dirty="0"/>
                        <a:t>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83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Delta-sigma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8-32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 </a:t>
                      </a:r>
                      <a:r>
                        <a:rPr lang="en-US" sz="1100" dirty="0" err="1"/>
                        <a:t>Msample</a:t>
                      </a:r>
                      <a:r>
                        <a:rPr lang="en-US" sz="1100" dirty="0"/>
                        <a:t>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564998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5D41D00-0E1F-FE4B-AFE4-6464FA89124E}"/>
              </a:ext>
            </a:extLst>
          </p:cNvPr>
          <p:cNvSpPr txBox="1"/>
          <p:nvPr/>
        </p:nvSpPr>
        <p:spPr>
          <a:xfrm>
            <a:off x="397993" y="895753"/>
            <a:ext cx="8347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Sample waveform at discrete points (sampling rate) and extract features in digital world</a:t>
            </a:r>
          </a:p>
        </p:txBody>
      </p:sp>
    </p:spTree>
    <p:extLst>
      <p:ext uri="{BB962C8B-B14F-4D97-AF65-F5344CB8AC3E}">
        <p14:creationId xmlns:p14="http://schemas.microsoft.com/office/powerpoint/2010/main" val="2580992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4A80E-D738-E641-BCB4-A4C75AD0B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Digitization: Flash ADC 1-bit and 2-bit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A297A9-C654-6349-B486-777DCF8887B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8</a:t>
            </a:fld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5C5E9F1-E66E-3447-B931-0C93F3DD7AC5}"/>
              </a:ext>
            </a:extLst>
          </p:cNvPr>
          <p:cNvGrpSpPr/>
          <p:nvPr/>
        </p:nvGrpSpPr>
        <p:grpSpPr>
          <a:xfrm>
            <a:off x="342504" y="1291988"/>
            <a:ext cx="2691847" cy="3284561"/>
            <a:chOff x="251520" y="1268760"/>
            <a:chExt cx="3585052" cy="4824536"/>
          </a:xfrm>
        </p:grpSpPr>
        <p:cxnSp>
          <p:nvCxnSpPr>
            <p:cNvPr id="5" name="Straight Connector 3">
              <a:extLst>
                <a:ext uri="{FF2B5EF4-FFF2-40B4-BE49-F238E27FC236}">
                  <a16:creationId xmlns:a16="http://schemas.microsoft.com/office/drawing/2014/main" id="{FBE2C050-BF51-234F-AF20-63001B2A201F}"/>
                </a:ext>
              </a:extLst>
            </p:cNvPr>
            <p:cNvCxnSpPr>
              <a:cxnSpLocks noChangeShapeType="1"/>
              <a:stCxn id="6" idx="6"/>
            </p:cNvCxnSpPr>
            <p:nvPr/>
          </p:nvCxnSpPr>
          <p:spPr bwMode="auto">
            <a:xfrm>
              <a:off x="612453" y="3500661"/>
              <a:ext cx="1871315" cy="34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E8EC5F20-EBD3-CE4A-AC0D-7A83FEEB8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28" y="3356992"/>
              <a:ext cx="288925" cy="28733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400">
                <a:latin typeface="Times" charset="0"/>
              </a:endParaRPr>
            </a:p>
          </p:txBody>
        </p:sp>
        <p:sp>
          <p:nvSpPr>
            <p:cNvPr id="7" name="Isosceles Triangle 5">
              <a:extLst>
                <a:ext uri="{FF2B5EF4-FFF2-40B4-BE49-F238E27FC236}">
                  <a16:creationId xmlns:a16="http://schemas.microsoft.com/office/drawing/2014/main" id="{6C7E03FC-A2A5-A640-91B5-8112CA9C9C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75818" y="3320926"/>
              <a:ext cx="1008062" cy="792162"/>
            </a:xfrm>
            <a:prstGeom prst="triangle">
              <a:avLst>
                <a:gd name="adj" fmla="val 50000"/>
              </a:avLst>
            </a:prstGeom>
            <a:solidFill>
              <a:srgbClr val="6DB56C"/>
            </a:solidFill>
            <a:ln w="28575" cmpd="sng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>
                <a:latin typeface="Times" charset="0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89381A0-ABBD-A54A-B6CC-178000B0951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31640" y="4005064"/>
              <a:ext cx="11518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TextBox 13">
              <a:extLst>
                <a:ext uri="{FF2B5EF4-FFF2-40B4-BE49-F238E27FC236}">
                  <a16:creationId xmlns:a16="http://schemas.microsoft.com/office/drawing/2014/main" id="{F628FC2A-99E1-EB4C-8E85-3553E0C591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7664" y="4077071"/>
              <a:ext cx="1282260" cy="446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900" dirty="0"/>
                <a:t>Threshold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2B6CE54-E593-1440-A4EB-333C9D1D617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556793" y="3933701"/>
              <a:ext cx="1428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Straight Connector 12">
              <a:extLst>
                <a:ext uri="{FF2B5EF4-FFF2-40B4-BE49-F238E27FC236}">
                  <a16:creationId xmlns:a16="http://schemas.microsoft.com/office/drawing/2014/main" id="{B74DA67E-115E-6047-8939-C3DF142F727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699668" y="3644776"/>
              <a:ext cx="144462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Straight Connector 18">
              <a:extLst>
                <a:ext uri="{FF2B5EF4-FFF2-40B4-BE49-F238E27FC236}">
                  <a16:creationId xmlns:a16="http://schemas.microsoft.com/office/drawing/2014/main" id="{D889C397-8C5E-5B4F-B41A-5BD908B1D05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844130" y="3644776"/>
              <a:ext cx="1444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Straight Connector 19">
              <a:extLst>
                <a:ext uri="{FF2B5EF4-FFF2-40B4-BE49-F238E27FC236}">
                  <a16:creationId xmlns:a16="http://schemas.microsoft.com/office/drawing/2014/main" id="{EB200450-D3EA-1040-9189-D00D9A900AD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699668" y="3789238"/>
              <a:ext cx="1444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Straight Connector 24">
              <a:extLst>
                <a:ext uri="{FF2B5EF4-FFF2-40B4-BE49-F238E27FC236}">
                  <a16:creationId xmlns:a16="http://schemas.microsoft.com/office/drawing/2014/main" id="{64FC7BEF-B644-0542-8F3A-4399A81BC11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331640" y="1700810"/>
              <a:ext cx="0" cy="6480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Straight Connector 24">
              <a:extLst>
                <a:ext uri="{FF2B5EF4-FFF2-40B4-BE49-F238E27FC236}">
                  <a16:creationId xmlns:a16="http://schemas.microsoft.com/office/drawing/2014/main" id="{D0AB5270-45F4-1C47-A540-A30AB0B2C06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331640" y="2348880"/>
              <a:ext cx="152400" cy="803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Straight Connector 24">
              <a:extLst>
                <a:ext uri="{FF2B5EF4-FFF2-40B4-BE49-F238E27FC236}">
                  <a16:creationId xmlns:a16="http://schemas.microsoft.com/office/drawing/2014/main" id="{F1D79507-7135-FD4C-A603-44A952900D6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187624" y="2420889"/>
              <a:ext cx="288032" cy="1440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Straight Connector 24">
              <a:extLst>
                <a:ext uri="{FF2B5EF4-FFF2-40B4-BE49-F238E27FC236}">
                  <a16:creationId xmlns:a16="http://schemas.microsoft.com/office/drawing/2014/main" id="{CC5B6D88-6F83-CF41-93DB-84E045DF5AE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187624" y="2564904"/>
              <a:ext cx="288032" cy="1440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Straight Connector 24">
              <a:extLst>
                <a:ext uri="{FF2B5EF4-FFF2-40B4-BE49-F238E27FC236}">
                  <a16:creationId xmlns:a16="http://schemas.microsoft.com/office/drawing/2014/main" id="{A7702739-36C8-BA4E-9FFD-AC81B1B8161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187624" y="2708920"/>
              <a:ext cx="288032" cy="1440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Straight Connector 24">
              <a:extLst>
                <a:ext uri="{FF2B5EF4-FFF2-40B4-BE49-F238E27FC236}">
                  <a16:creationId xmlns:a16="http://schemas.microsoft.com/office/drawing/2014/main" id="{48D280ED-E1BE-1C44-BAC8-9EF302302BE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187624" y="2852936"/>
              <a:ext cx="152400" cy="803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Straight Connector 24">
              <a:extLst>
                <a:ext uri="{FF2B5EF4-FFF2-40B4-BE49-F238E27FC236}">
                  <a16:creationId xmlns:a16="http://schemas.microsoft.com/office/drawing/2014/main" id="{71F92D41-8150-7C44-B46B-0BE8CCAE005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331640" y="2924944"/>
              <a:ext cx="0" cy="1800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Straight Connector 24">
              <a:extLst>
                <a:ext uri="{FF2B5EF4-FFF2-40B4-BE49-F238E27FC236}">
                  <a16:creationId xmlns:a16="http://schemas.microsoft.com/office/drawing/2014/main" id="{645B0A82-650A-1A4A-9A46-46FDD52BB28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331640" y="4725144"/>
              <a:ext cx="152400" cy="803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Straight Connector 24">
              <a:extLst>
                <a:ext uri="{FF2B5EF4-FFF2-40B4-BE49-F238E27FC236}">
                  <a16:creationId xmlns:a16="http://schemas.microsoft.com/office/drawing/2014/main" id="{8927382B-C95A-7A43-B2D7-C6CE0CCAB58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187624" y="4797153"/>
              <a:ext cx="288032" cy="1440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Straight Connector 24">
              <a:extLst>
                <a:ext uri="{FF2B5EF4-FFF2-40B4-BE49-F238E27FC236}">
                  <a16:creationId xmlns:a16="http://schemas.microsoft.com/office/drawing/2014/main" id="{596C84F8-0F32-1044-A7A3-CDF22CA20E1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187624" y="4941168"/>
              <a:ext cx="288032" cy="1440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Straight Connector 24">
              <a:extLst>
                <a:ext uri="{FF2B5EF4-FFF2-40B4-BE49-F238E27FC236}">
                  <a16:creationId xmlns:a16="http://schemas.microsoft.com/office/drawing/2014/main" id="{5064622A-7B95-0947-A228-1AF3E778E46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187624" y="5085184"/>
              <a:ext cx="288032" cy="1440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43B9432-1275-F048-B81E-052957536E7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187624" y="5229200"/>
              <a:ext cx="152400" cy="803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Straight Connector 24">
              <a:extLst>
                <a:ext uri="{FF2B5EF4-FFF2-40B4-BE49-F238E27FC236}">
                  <a16:creationId xmlns:a16="http://schemas.microsoft.com/office/drawing/2014/main" id="{99501305-AAE6-444F-A91D-60B90B947D4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331640" y="5301208"/>
              <a:ext cx="0" cy="6480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Straight Connector 24">
              <a:extLst>
                <a:ext uri="{FF2B5EF4-FFF2-40B4-BE49-F238E27FC236}">
                  <a16:creationId xmlns:a16="http://schemas.microsoft.com/office/drawing/2014/main" id="{1B032BA3-BA46-6C47-BC9D-913EFE5BF3C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15616" y="5949280"/>
              <a:ext cx="4320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Straight Connector 24">
              <a:extLst>
                <a:ext uri="{FF2B5EF4-FFF2-40B4-BE49-F238E27FC236}">
                  <a16:creationId xmlns:a16="http://schemas.microsoft.com/office/drawing/2014/main" id="{C51805EE-619C-314D-BD37-181FF0ADADB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87624" y="6021288"/>
              <a:ext cx="2880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Straight Connector 24">
              <a:extLst>
                <a:ext uri="{FF2B5EF4-FFF2-40B4-BE49-F238E27FC236}">
                  <a16:creationId xmlns:a16="http://schemas.microsoft.com/office/drawing/2014/main" id="{1A40D267-7531-8046-95D7-B3F29C2FF77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59632" y="6093296"/>
              <a:ext cx="1440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Straight Connector 24">
              <a:extLst>
                <a:ext uri="{FF2B5EF4-FFF2-40B4-BE49-F238E27FC236}">
                  <a16:creationId xmlns:a16="http://schemas.microsoft.com/office/drawing/2014/main" id="{2FFE0BB8-FAC6-7342-8FB5-6A430A5A60B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15616" y="1700808"/>
              <a:ext cx="4320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CFA7B53-898A-2C43-A572-CB1FD7C368C1}"/>
                </a:ext>
              </a:extLst>
            </p:cNvPr>
            <p:cNvSpPr txBox="1"/>
            <p:nvPr/>
          </p:nvSpPr>
          <p:spPr>
            <a:xfrm>
              <a:off x="1043608" y="1340767"/>
              <a:ext cx="758216" cy="505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V</a:t>
              </a:r>
              <a:r>
                <a:rPr lang="en-US" sz="1050" baseline="-25000" dirty="0"/>
                <a:t>REF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FFF6DA2A-1CC3-A241-8954-1766AC8B2BCF}"/>
                </a:ext>
              </a:extLst>
            </p:cNvPr>
            <p:cNvSpPr/>
            <p:nvPr/>
          </p:nvSpPr>
          <p:spPr>
            <a:xfrm>
              <a:off x="1294433" y="3972297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C8A3E7C-FCF8-B144-B420-CEDFD7F0830E}"/>
                </a:ext>
              </a:extLst>
            </p:cNvPr>
            <p:cNvSpPr txBox="1"/>
            <p:nvPr/>
          </p:nvSpPr>
          <p:spPr>
            <a:xfrm>
              <a:off x="251520" y="2924944"/>
              <a:ext cx="653409" cy="505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V</a:t>
              </a:r>
              <a:r>
                <a:rPr lang="en-US" sz="1050" baseline="-25000" dirty="0"/>
                <a:t>IN</a:t>
              </a: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75EBC26-3CFC-7640-8831-8FE1B891524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275856" y="3717032"/>
              <a:ext cx="4320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6C38ED1-05DB-684E-8C23-4B669E55F687}"/>
                </a:ext>
              </a:extLst>
            </p:cNvPr>
            <p:cNvSpPr txBox="1"/>
            <p:nvPr/>
          </p:nvSpPr>
          <p:spPr>
            <a:xfrm>
              <a:off x="3347864" y="3356992"/>
              <a:ext cx="488708" cy="505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B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DC1AF6A-01C8-EF49-B20A-E13C468E8786}"/>
                </a:ext>
              </a:extLst>
            </p:cNvPr>
            <p:cNvSpPr txBox="1"/>
            <p:nvPr/>
          </p:nvSpPr>
          <p:spPr>
            <a:xfrm>
              <a:off x="1835695" y="1268760"/>
              <a:ext cx="1800200" cy="13689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1-Bit Flash</a:t>
              </a:r>
            </a:p>
            <a:p>
              <a:pPr algn="ctr"/>
              <a:r>
                <a:rPr lang="en-US" sz="1000" dirty="0"/>
                <a:t>Analog to Digital</a:t>
              </a:r>
            </a:p>
            <a:p>
              <a:pPr algn="ctr"/>
              <a:r>
                <a:rPr lang="en-US" sz="1000" dirty="0"/>
                <a:t>Converter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5E501DC-0871-534C-8ABF-77A780C54291}"/>
                </a:ext>
              </a:extLst>
            </p:cNvPr>
            <p:cNvSpPr txBox="1"/>
            <p:nvPr/>
          </p:nvSpPr>
          <p:spPr>
            <a:xfrm>
              <a:off x="755576" y="2348880"/>
              <a:ext cx="488708" cy="505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R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777A46C-FD1E-0A4C-9640-CCE9F2FC6503}"/>
                </a:ext>
              </a:extLst>
            </p:cNvPr>
            <p:cNvSpPr txBox="1"/>
            <p:nvPr/>
          </p:nvSpPr>
          <p:spPr>
            <a:xfrm>
              <a:off x="755576" y="4869160"/>
              <a:ext cx="488708" cy="505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R</a:t>
              </a:r>
            </a:p>
          </p:txBody>
        </p: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91602910-B5FF-EE41-8990-F28CC0067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492" y="1116055"/>
            <a:ext cx="3713790" cy="3586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926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3C76E-F9FA-1143-9E09-3665AE881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Digitization: Flash ADC n-bit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B2112D-BB34-054D-A04B-6150EB24F8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1049311"/>
            <a:ext cx="3688592" cy="3950897"/>
          </a:xfrm>
        </p:spPr>
        <p:txBody>
          <a:bodyPr>
            <a:normAutofit/>
          </a:bodyPr>
          <a:lstStyle/>
          <a:p>
            <a:r>
              <a:rPr lang="en-US" sz="1800" dirty="0"/>
              <a:t>Flash ADC very </a:t>
            </a:r>
            <a:r>
              <a:rPr lang="en-US" sz="1800" b="1" dirty="0"/>
              <a:t>fast</a:t>
            </a:r>
          </a:p>
          <a:p>
            <a:r>
              <a:rPr lang="en-US" sz="1800" dirty="0"/>
              <a:t>Requires </a:t>
            </a:r>
            <a:r>
              <a:rPr lang="en-US" sz="1800" b="1" dirty="0"/>
              <a:t>2</a:t>
            </a:r>
            <a:r>
              <a:rPr lang="en-US" sz="1800" b="1" baseline="30000" dirty="0"/>
              <a:t>n</a:t>
            </a:r>
            <a:r>
              <a:rPr lang="en-US" sz="1800" dirty="0"/>
              <a:t> comparators</a:t>
            </a:r>
          </a:p>
          <a:p>
            <a:r>
              <a:rPr lang="en-US" sz="1800" dirty="0"/>
              <a:t>Typically </a:t>
            </a:r>
            <a:r>
              <a:rPr lang="en-US" sz="1800" b="1" dirty="0"/>
              <a:t>&lt;=8 bit </a:t>
            </a:r>
            <a:r>
              <a:rPr lang="en-US" sz="1800" dirty="0"/>
              <a:t>resolution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3E581D-7945-2C40-ADE8-6C7129B0B8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7FDC2E-6E50-664D-9F9E-980B3E3768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005" y="905302"/>
            <a:ext cx="3062375" cy="4165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595041"/>
      </p:ext>
    </p:extLst>
  </p:cSld>
  <p:clrMapOvr>
    <a:masterClrMapping/>
  </p:clrMapOvr>
</p:sld>
</file>

<file path=ppt/theme/theme1.xml><?xml version="1.0" encoding="utf-8"?>
<a:theme xmlns:a="http://schemas.openxmlformats.org/drawingml/2006/main" name="IEEE Master Brand Templa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" id="{ADD9A3CD-0B5A-914A-861A-771D19D63A60}" vid="{DA7F84A2-5C23-0842-A89C-491D7D00194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 Master Brand Template</Template>
  <TotalTime>1764</TotalTime>
  <Words>1087</Words>
  <Application>Microsoft Macintosh PowerPoint</Application>
  <PresentationFormat>On-screen Show (16:9)</PresentationFormat>
  <Paragraphs>285</Paragraphs>
  <Slides>29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3" baseType="lpstr">
      <vt:lpstr>Arial</vt:lpstr>
      <vt:lpstr>Arial Black</vt:lpstr>
      <vt:lpstr>Calibri</vt:lpstr>
      <vt:lpstr>Century Gothic</vt:lpstr>
      <vt:lpstr>Courier New</vt:lpstr>
      <vt:lpstr>Lucida Grande</vt:lpstr>
      <vt:lpstr>LucidaGrande</vt:lpstr>
      <vt:lpstr>Symbol</vt:lpstr>
      <vt:lpstr>Tahoma</vt:lpstr>
      <vt:lpstr>Times</vt:lpstr>
      <vt:lpstr>Times New Roman</vt:lpstr>
      <vt:lpstr>Wingdings</vt:lpstr>
      <vt:lpstr>IEEE Master Brand Template</vt:lpstr>
      <vt:lpstr>Equation</vt:lpstr>
      <vt:lpstr>Waveform Digitizing</vt:lpstr>
      <vt:lpstr>2 Principles of Detection of Ionizing Radiation</vt:lpstr>
      <vt:lpstr>Modern Digital Oscilloscopes</vt:lpstr>
      <vt:lpstr>Analog-to-Digital Conversion</vt:lpstr>
      <vt:lpstr>Digitization: Peak-sensing ADC</vt:lpstr>
      <vt:lpstr>Digitization: Charge integration</vt:lpstr>
      <vt:lpstr>Digitization: Waveform sampling</vt:lpstr>
      <vt:lpstr>Digitization: Flash ADC 1-bit and 2-bit</vt:lpstr>
      <vt:lpstr>Digitization: Flash ADC n-bit</vt:lpstr>
      <vt:lpstr>Digitization: Successive approximation ADC</vt:lpstr>
      <vt:lpstr>Digitization: Pipeline ADC</vt:lpstr>
      <vt:lpstr>ADC Datasheets</vt:lpstr>
      <vt:lpstr>Nyquist-Shannon Sampling Theorem</vt:lpstr>
      <vt:lpstr>PowerPoint Presentation</vt:lpstr>
      <vt:lpstr>Limits of waveform digitizing</vt:lpstr>
      <vt:lpstr>What are the fastest detectors?</vt:lpstr>
      <vt:lpstr>Can it be done with FADCs?</vt:lpstr>
      <vt:lpstr>Digitization: Application Specific Integrated Circuit (ASIC) for Waveform Sampling: Switched Capacity Arrays (SCA)</vt:lpstr>
      <vt:lpstr>Time Stretch Ratio (TSR)</vt:lpstr>
      <vt:lpstr>Triggered Operation</vt:lpstr>
      <vt:lpstr>How to measure timing best?</vt:lpstr>
      <vt:lpstr>How is timing resolution affected</vt:lpstr>
      <vt:lpstr>How is timing resolution affected?</vt:lpstr>
      <vt:lpstr>First Switched Capacitor Arrays</vt:lpstr>
      <vt:lpstr>Switched Capacitor Arrays for Particle Physics</vt:lpstr>
      <vt:lpstr>DRS4 Chip</vt:lpstr>
      <vt:lpstr>Pulse shape discrimination</vt:lpstr>
      <vt:lpstr>Applications of SCA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High Voltage</dc:title>
  <dc:creator>Microsoft Office User</dc:creator>
  <cp:lastModifiedBy>stefan.ritt@psi.ch</cp:lastModifiedBy>
  <cp:revision>55</cp:revision>
  <dcterms:created xsi:type="dcterms:W3CDTF">2020-11-24T09:42:53Z</dcterms:created>
  <dcterms:modified xsi:type="dcterms:W3CDTF">2022-11-14T09:38:51Z</dcterms:modified>
</cp:coreProperties>
</file>