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69" r:id="rId6"/>
    <p:sldId id="270" r:id="rId7"/>
    <p:sldId id="267" r:id="rId8"/>
    <p:sldId id="279" r:id="rId9"/>
    <p:sldId id="276" r:id="rId10"/>
    <p:sldId id="278" r:id="rId11"/>
    <p:sldId id="268" r:id="rId12"/>
    <p:sldId id="259" r:id="rId13"/>
    <p:sldId id="261" r:id="rId14"/>
    <p:sldId id="262" r:id="rId15"/>
    <p:sldId id="263" r:id="rId16"/>
    <p:sldId id="264" r:id="rId17"/>
    <p:sldId id="265" r:id="rId18"/>
    <p:sldId id="275" r:id="rId19"/>
    <p:sldId id="273" r:id="rId20"/>
    <p:sldId id="280" r:id="rId21"/>
    <p:sldId id="271" r:id="rId22"/>
    <p:sldId id="266" r:id="rId23"/>
    <p:sldId id="281" r:id="rId24"/>
    <p:sldId id="282" r:id="rId25"/>
    <p:sldId id="272" r:id="rId2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343" y="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e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86F91-E2CD-46E1-A245-11C6D0514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EC46DE-E2DE-4ADA-8072-B7F972E80F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62231-76C2-4830-9E08-8E44B1B9B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A4C63-9A86-4E61-BE8A-44DE5C6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E34CF-BF56-494A-B8B9-11A92C771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3790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912AB-7EA4-44D5-BE83-C14CB0743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76C2C-E02A-4824-8A47-85C564135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FC36B-71A2-414C-840C-CC0B45BB1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7EEE3-73CD-4ADD-B178-5806A889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AF111-51C6-41C1-805C-DB7D8C15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897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4B49CC-CCCD-47D0-B2E5-C8D243BAD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06CC1-67F7-4F5E-ACF7-38A9C7F1B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290E2-1A38-4305-BB2E-820086595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CD988-F922-4DED-9D22-4F923C9D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D099C-CBFD-47DC-BFAB-8B632B69C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0299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9BA64-9E48-4735-9F79-A1279F746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68D49-1838-49BA-BA1B-9B5614ABD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0A461-6D45-49FA-AC7A-284471C3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C1897-D57C-4A20-A50A-E0FF7096E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0E164-9C4A-48C6-B7A1-1E4902CA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148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4820F-8752-4D6F-B72A-A19862A17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98288-9996-46EA-BA09-6E585003B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67FD2-C475-4500-BAC8-0B98407ED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E270-30E4-4228-AB3B-1EF34070C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4414D-F546-4356-958F-38F9A3E68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874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EA72B-5103-4A5D-9C57-249BD2B97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481E6-19CB-4080-A417-EC6A525908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FE1D2-C20E-4D05-A366-85376F94D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97A2F-BBF7-44E0-9246-CB2785D38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6A6BE3-5B5E-49A6-A5E5-076A3E9FD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6F7B1-060A-4178-B9EA-58122B0D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607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FA15-F4AA-4099-9EF4-5B5E4696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BD602-049C-4A08-94EA-EA96C7987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7B97E-E970-46A8-BCD9-21D82D106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549B78-1316-4A76-913C-3931BCD67F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E81223-C8CA-42A5-B760-96B91D799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98788-1D31-43F9-87F8-BCAC5ACC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7BB25D-66DD-4018-91DE-22CCE004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985A98-80AB-4294-9D32-024594C1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8682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8FDD7-AC01-4EB2-83CD-23ACCA06F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126E98-1838-416A-9FD0-1889A2E8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0021D5-AB71-4BF8-9368-47E098DE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F1C78-D726-48C8-AFD8-EEAB44AE3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43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49C3D-19D7-4459-A4E2-F4ED3575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05E002-DC87-486D-9711-E9FCDBFA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0BC2AA-6035-4456-BD25-54DF004F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575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F9E2E-A28A-4F74-8385-1C370D8B7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DAF64-4AD9-44FA-B100-5E0D7F702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51018D-A5B9-47E1-A537-DE86E512C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8EC30-8A5E-4292-AD02-FA03715D0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49CC6-0661-4D02-B87C-E2B89B95E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A72C1-201B-4C87-BA5A-F57AF5A06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256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D5DB6-D72E-472B-BC8B-B7040905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6AEA41-3FD6-4C81-891F-75BDE2E91E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27589F-6A7D-49FA-8F8E-3960BCC05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D9936-B48B-40D7-A440-5B60DEC5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7C1FA-B865-4BBE-A48F-521FFE515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1B8DB-D701-46C5-BEF6-0120850D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78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37C943-2545-4539-817B-063282871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FE5A7-9596-4AAF-8F0E-A2F8F1D1D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3424C-2B52-4919-BEB5-39CF2BEEB3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26917-A35C-4323-8A56-FEB4AEB419D0}" type="datetimeFigureOut">
              <a:rPr lang="sv-SE" smtClean="0"/>
              <a:t>2022-11-21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CB9C3-473F-466D-BC66-6BDA599E4A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E3E81-4B08-4945-8E89-6F7AFA77F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6AF-10F5-4933-B765-39EAE1EA838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343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23.w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1.wmf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7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9.wmf"/><Relationship Id="rId3" Type="http://schemas.openxmlformats.org/officeDocument/2006/relationships/image" Target="../media/image40.wmf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0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.wmf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6.wmf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11" Type="http://schemas.openxmlformats.org/officeDocument/2006/relationships/image" Target="../media/image15.emf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17.wmf"/><Relationship Id="rId9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75FE4-05C9-4529-9DBE-C9C313EC0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67942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Statistics and Data Analysis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1ABFB9-7CD6-450B-919D-59E3EDD85E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1B5CED"/>
                </a:solidFill>
              </a:rPr>
              <a:t>Christian Bohm</a:t>
            </a:r>
          </a:p>
          <a:p>
            <a:r>
              <a:rPr lang="en-US" dirty="0">
                <a:solidFill>
                  <a:srgbClr val="1B5CED"/>
                </a:solidFill>
              </a:rPr>
              <a:t>University of Stockholm</a:t>
            </a:r>
          </a:p>
          <a:p>
            <a:endParaRPr lang="en-US" dirty="0">
              <a:solidFill>
                <a:srgbClr val="1B5CED"/>
              </a:solidFill>
            </a:endParaRPr>
          </a:p>
          <a:p>
            <a:endParaRPr lang="en-US" dirty="0">
              <a:solidFill>
                <a:srgbClr val="1B5CED"/>
              </a:solidFill>
            </a:endParaRPr>
          </a:p>
          <a:p>
            <a:r>
              <a:rPr lang="en-US" dirty="0">
                <a:solidFill>
                  <a:srgbClr val="1B5CED"/>
                </a:solidFill>
              </a:rPr>
              <a:t>The aim is to introduce and discuss some key statistical concepts</a:t>
            </a:r>
            <a:endParaRPr lang="sv-SE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748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-17796"/>
            <a:ext cx="10515600" cy="85262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uniform distribution</a:t>
            </a:r>
          </a:p>
        </p:txBody>
      </p:sp>
      <p:sp>
        <p:nvSpPr>
          <p:cNvPr id="54" name="Text Box 13">
            <a:extLst>
              <a:ext uri="{FF2B5EF4-FFF2-40B4-BE49-F238E27FC236}">
                <a16:creationId xmlns:a16="http://schemas.microsoft.com/office/drawing/2014/main" id="{E92FA3F8-2851-4432-B7ED-4DD1EE912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4672" y="1165668"/>
            <a:ext cx="740074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number in a computer, truncation errors and digitization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errors are uniformly distributed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Variable		                       x, real number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Parameters		       a, b, a &lt; 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Probability distribution function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Variance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55" name="Group 10">
            <a:extLst>
              <a:ext uri="{FF2B5EF4-FFF2-40B4-BE49-F238E27FC236}">
                <a16:creationId xmlns:a16="http://schemas.microsoft.com/office/drawing/2014/main" id="{935C001A-B3EE-40E8-A9C5-E46328799109}"/>
              </a:ext>
            </a:extLst>
          </p:cNvPr>
          <p:cNvGrpSpPr>
            <a:grpSpLocks/>
          </p:cNvGrpSpPr>
          <p:nvPr/>
        </p:nvGrpSpPr>
        <p:grpSpPr bwMode="auto">
          <a:xfrm>
            <a:off x="4274957" y="5518630"/>
            <a:ext cx="4098925" cy="1060450"/>
            <a:chOff x="2829984" y="3940053"/>
            <a:chExt cx="3418416" cy="523142"/>
          </a:xfrm>
        </p:grpSpPr>
        <p:pic>
          <p:nvPicPr>
            <p:cNvPr id="56" name="Picture 9">
              <a:extLst>
                <a:ext uri="{FF2B5EF4-FFF2-40B4-BE49-F238E27FC236}">
                  <a16:creationId xmlns:a16="http://schemas.microsoft.com/office/drawing/2014/main" id="{6F4BE6FA-DB90-4476-B09A-D84FA512457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2067" y="3940053"/>
              <a:ext cx="2319867" cy="523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Line 14">
              <a:extLst>
                <a:ext uri="{FF2B5EF4-FFF2-40B4-BE49-F238E27FC236}">
                  <a16:creationId xmlns:a16="http://schemas.microsoft.com/office/drawing/2014/main" id="{A7F0385B-71A1-43DF-A54A-76ECDAA691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29984" y="4236794"/>
              <a:ext cx="34184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aphicFrame>
        <p:nvGraphicFramePr>
          <p:cNvPr id="58" name="Object 2">
            <a:extLst>
              <a:ext uri="{FF2B5EF4-FFF2-40B4-BE49-F238E27FC236}">
                <a16:creationId xmlns:a16="http://schemas.microsoft.com/office/drawing/2014/main" id="{73F18CB0-CE1E-4181-BA44-1813E3B17F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743162"/>
              </p:ext>
            </p:extLst>
          </p:nvPr>
        </p:nvGraphicFramePr>
        <p:xfrm>
          <a:off x="5922945" y="3369744"/>
          <a:ext cx="2962149" cy="334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4" name="Formel" r:id="rId4" imgW="1016000" imgH="203200" progId="Equation.3">
                  <p:embed/>
                </p:oleObj>
              </mc:Choice>
              <mc:Fallback>
                <p:oleObj name="Formel" r:id="rId4" imgW="1016000" imgH="203200" progId="Equation.3">
                  <p:embed/>
                  <p:pic>
                    <p:nvPicPr>
                      <p:cNvPr id="26629" name="Object 2">
                        <a:extLst>
                          <a:ext uri="{FF2B5EF4-FFF2-40B4-BE49-F238E27FC236}">
                            <a16:creationId xmlns:a16="http://schemas.microsoft.com/office/drawing/2014/main" id="{189FC1DD-48CB-4446-B049-481DA8A35D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2945" y="3369744"/>
                        <a:ext cx="2962149" cy="334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">
            <a:extLst>
              <a:ext uri="{FF2B5EF4-FFF2-40B4-BE49-F238E27FC236}">
                <a16:creationId xmlns:a16="http://schemas.microsoft.com/office/drawing/2014/main" id="{BA52E4F4-0055-49C0-962D-A5755B68F3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407554"/>
              </p:ext>
            </p:extLst>
          </p:nvPr>
        </p:nvGraphicFramePr>
        <p:xfrm>
          <a:off x="9115281" y="3397434"/>
          <a:ext cx="179205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5" name="Formel" r:id="rId6" imgW="596641" imgH="177723" progId="Equation.3">
                  <p:embed/>
                </p:oleObj>
              </mc:Choice>
              <mc:Fallback>
                <p:oleObj name="Formel" r:id="rId6" imgW="596641" imgH="177723" progId="Equation.3">
                  <p:embed/>
                  <p:pic>
                    <p:nvPicPr>
                      <p:cNvPr id="26630" name="Object 3">
                        <a:extLst>
                          <a:ext uri="{FF2B5EF4-FFF2-40B4-BE49-F238E27FC236}">
                            <a16:creationId xmlns:a16="http://schemas.microsoft.com/office/drawing/2014/main" id="{70894552-CEDF-40DB-AF86-42905EC636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5281" y="3397434"/>
                        <a:ext cx="1792053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17">
            <a:extLst>
              <a:ext uri="{FF2B5EF4-FFF2-40B4-BE49-F238E27FC236}">
                <a16:creationId xmlns:a16="http://schemas.microsoft.com/office/drawing/2014/main" id="{829F58D6-68D9-4057-BC9C-9789C6FA6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0169" y="3397434"/>
            <a:ext cx="2487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</p:txBody>
      </p:sp>
      <p:graphicFrame>
        <p:nvGraphicFramePr>
          <p:cNvPr id="61" name="Object 4">
            <a:extLst>
              <a:ext uri="{FF2B5EF4-FFF2-40B4-BE49-F238E27FC236}">
                <a16:creationId xmlns:a16="http://schemas.microsoft.com/office/drawing/2014/main" id="{330C96DE-A32E-49EE-B414-29275FE012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350239"/>
              </p:ext>
            </p:extLst>
          </p:nvPr>
        </p:nvGraphicFramePr>
        <p:xfrm>
          <a:off x="5966531" y="3977312"/>
          <a:ext cx="3139579" cy="334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6" name="Formel" r:id="rId8" imgW="1079032" imgH="203112" progId="Equation.3">
                  <p:embed/>
                </p:oleObj>
              </mc:Choice>
              <mc:Fallback>
                <p:oleObj name="Formel" r:id="rId8" imgW="1079032" imgH="203112" progId="Equation.3">
                  <p:embed/>
                  <p:pic>
                    <p:nvPicPr>
                      <p:cNvPr id="26632" name="Object 4">
                        <a:extLst>
                          <a:ext uri="{FF2B5EF4-FFF2-40B4-BE49-F238E27FC236}">
                            <a16:creationId xmlns:a16="http://schemas.microsoft.com/office/drawing/2014/main" id="{FD92EBB7-2EF7-4C9C-8652-3ED73390C8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6531" y="3977312"/>
                        <a:ext cx="3139579" cy="334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5">
            <a:extLst>
              <a:ext uri="{FF2B5EF4-FFF2-40B4-BE49-F238E27FC236}">
                <a16:creationId xmlns:a16="http://schemas.microsoft.com/office/drawing/2014/main" id="{457DD889-E15D-4505-B8B4-A648FC1D5D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630158"/>
              </p:ext>
            </p:extLst>
          </p:nvPr>
        </p:nvGraphicFramePr>
        <p:xfrm>
          <a:off x="6023681" y="4415834"/>
          <a:ext cx="3412931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7" name="Formel" r:id="rId10" imgW="1193800" imgH="228600" progId="Equation.3">
                  <p:embed/>
                </p:oleObj>
              </mc:Choice>
              <mc:Fallback>
                <p:oleObj name="Formel" r:id="rId10" imgW="1193800" imgH="228600" progId="Equation.3">
                  <p:embed/>
                  <p:pic>
                    <p:nvPicPr>
                      <p:cNvPr id="26633" name="Object 5">
                        <a:extLst>
                          <a:ext uri="{FF2B5EF4-FFF2-40B4-BE49-F238E27FC236}">
                            <a16:creationId xmlns:a16="http://schemas.microsoft.com/office/drawing/2014/main" id="{1F14B268-514C-4802-BB31-99DAE172CE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3681" y="4415834"/>
                        <a:ext cx="3412931" cy="369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646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3DF4-9C94-4315-B1D4-9597121C1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257" y="26265"/>
            <a:ext cx="10515600" cy="90786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Poisson</a:t>
            </a:r>
            <a:r>
              <a:rPr lang="sv-SE" b="1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50724CA6-E830-4F2E-806B-469A784FA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859808"/>
            <a:ext cx="112514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probability for a certain number of events during a time period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the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probability per time unit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for such a event </a:t>
            </a:r>
          </a:p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constant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(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l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and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independent of what happened befor</a:t>
            </a:r>
            <a:r>
              <a:rPr lang="en-US" altLang="sv-SE" sz="1800" b="1" dirty="0">
                <a:solidFill>
                  <a:schemeClr val="hlink"/>
                </a:solidFill>
                <a:latin typeface="Times" panose="02020603050405020304" pitchFamily="18" charset="0"/>
              </a:rPr>
              <a:t>e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.</a:t>
            </a:r>
          </a:p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One can say that the process has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no memory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0F3DA4B5-B1A2-40FD-8753-4DC1B17D0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17032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24">
            <a:extLst>
              <a:ext uri="{FF2B5EF4-FFF2-40B4-BE49-F238E27FC236}">
                <a16:creationId xmlns:a16="http://schemas.microsoft.com/office/drawing/2014/main" id="{444E3123-F2D5-4286-8AE5-6153EF189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4055330"/>
            <a:ext cx="34753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Radioactive decays (approx. Poisson)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E326C6FA-73DF-4609-9A05-9CF33C1C1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202359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9" name="Rectangle 29">
            <a:extLst>
              <a:ext uri="{FF2B5EF4-FFF2-40B4-BE49-F238E27FC236}">
                <a16:creationId xmlns:a16="http://schemas.microsoft.com/office/drawing/2014/main" id="{A03C5A1C-2064-4EC6-BC87-1D7079919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1813632"/>
            <a:ext cx="9361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0" name="Rectangle 33">
            <a:extLst>
              <a:ext uri="{FF2B5EF4-FFF2-40B4-BE49-F238E27FC236}">
                <a16:creationId xmlns:a16="http://schemas.microsoft.com/office/drawing/2014/main" id="{89A88603-428C-44E2-9DA4-57F26C2B3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414" y="1792966"/>
            <a:ext cx="3029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0&lt;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34">
            <a:extLst>
              <a:ext uri="{FF2B5EF4-FFF2-40B4-BE49-F238E27FC236}">
                <a16:creationId xmlns:a16="http://schemas.microsoft.com/office/drawing/2014/main" id="{71420418-BB69-4A40-B689-917A9EAB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101" y="1758041"/>
            <a:ext cx="1266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Symbol" panose="05050102010706020507" pitchFamily="18" charset="2"/>
              </a:rPr>
              <a:t>l</a:t>
            </a:r>
            <a:endParaRPr lang="en-US" altLang="sv-SE" sz="1800">
              <a:latin typeface="Symbol" panose="05050102010706020507" pitchFamily="18" charset="2"/>
            </a:endParaRPr>
          </a:p>
        </p:txBody>
      </p:sp>
      <p:sp>
        <p:nvSpPr>
          <p:cNvPr id="12" name="Rectangle 35">
            <a:extLst>
              <a:ext uri="{FF2B5EF4-FFF2-40B4-BE49-F238E27FC236}">
                <a16:creationId xmlns:a16="http://schemas.microsoft.com/office/drawing/2014/main" id="{651A3B1F-DFDF-42B9-842C-58AAFA8FB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501" y="1776420"/>
            <a:ext cx="1596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 events/time unit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3" name="Rectangle 40">
            <a:extLst>
              <a:ext uri="{FF2B5EF4-FFF2-40B4-BE49-F238E27FC236}">
                <a16:creationId xmlns:a16="http://schemas.microsoft.com/office/drawing/2014/main" id="{80F58C54-FBC6-414A-9516-BF6A4859C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163291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Variabel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4" name="Rectangle 44">
            <a:extLst>
              <a:ext uri="{FF2B5EF4-FFF2-40B4-BE49-F238E27FC236}">
                <a16:creationId xmlns:a16="http://schemas.microsoft.com/office/drawing/2014/main" id="{3CB71EE6-AE2B-41E1-8AB9-A051559B3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414" y="2152659"/>
            <a:ext cx="23772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r≥0, the number of events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5" name="Rectangle 46">
            <a:extLst>
              <a:ext uri="{FF2B5EF4-FFF2-40B4-BE49-F238E27FC236}">
                <a16:creationId xmlns:a16="http://schemas.microsoft.com/office/drawing/2014/main" id="{4B97525D-747C-470C-B7A3-EF66D8E0F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289866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6" name="Rectangle 47">
            <a:extLst>
              <a:ext uri="{FF2B5EF4-FFF2-40B4-BE49-F238E27FC236}">
                <a16:creationId xmlns:a16="http://schemas.microsoft.com/office/drawing/2014/main" id="{68A7D06E-9694-42E8-BDEC-A3C7564B9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529523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7" name="Rectangle 49">
            <a:extLst>
              <a:ext uri="{FF2B5EF4-FFF2-40B4-BE49-F238E27FC236}">
                <a16:creationId xmlns:a16="http://schemas.microsoft.com/office/drawing/2014/main" id="{0E7F195B-376A-4D8D-ABB5-721E27235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90025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50">
            <a:extLst>
              <a:ext uri="{FF2B5EF4-FFF2-40B4-BE49-F238E27FC236}">
                <a16:creationId xmlns:a16="http://schemas.microsoft.com/office/drawing/2014/main" id="{D2C1092F-CB7D-4FEA-917E-7CB1A4465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2875191"/>
            <a:ext cx="525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9" name="Rectangle 52">
            <a:extLst>
              <a:ext uri="{FF2B5EF4-FFF2-40B4-BE49-F238E27FC236}">
                <a16:creationId xmlns:a16="http://schemas.microsoft.com/office/drawing/2014/main" id="{F01890FD-56BE-4833-AAAE-738670252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16536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0" name="Rectangle 53">
            <a:extLst>
              <a:ext uri="{FF2B5EF4-FFF2-40B4-BE49-F238E27FC236}">
                <a16:creationId xmlns:a16="http://schemas.microsoft.com/office/drawing/2014/main" id="{7062876F-3AB6-422F-8F94-C467F40A0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208231"/>
            <a:ext cx="8079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Variance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54">
            <a:extLst>
              <a:ext uri="{FF2B5EF4-FFF2-40B4-BE49-F238E27FC236}">
                <a16:creationId xmlns:a16="http://schemas.microsoft.com/office/drawing/2014/main" id="{A3CC1E38-9044-4BE0-832A-E59550C10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689" y="356541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2737A60C-3938-4B1B-9E6F-601501F75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36971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56">
            <a:extLst>
              <a:ext uri="{FF2B5EF4-FFF2-40B4-BE49-F238E27FC236}">
                <a16:creationId xmlns:a16="http://schemas.microsoft.com/office/drawing/2014/main" id="{EC80262E-3E2A-4A15-A9F3-D090E3264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3684481"/>
            <a:ext cx="97158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Binomial distribution --&gt; Poisson distribution with                        if                        and                      while</a:t>
            </a:r>
          </a:p>
          <a:p>
            <a:pPr eaLnBrk="1" hangingPunct="1"/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4" name="Rectangle 58">
            <a:extLst>
              <a:ext uri="{FF2B5EF4-FFF2-40B4-BE49-F238E27FC236}">
                <a16:creationId xmlns:a16="http://schemas.microsoft.com/office/drawing/2014/main" id="{6219D82A-4E3A-4A64-9EE9-2DFFB1729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396388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59">
            <a:extLst>
              <a:ext uri="{FF2B5EF4-FFF2-40B4-BE49-F238E27FC236}">
                <a16:creationId xmlns:a16="http://schemas.microsoft.com/office/drawing/2014/main" id="{0E8AEE27-1215-46D0-BE2C-F15201F57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409564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6" name="Rectangle 62">
            <a:extLst>
              <a:ext uri="{FF2B5EF4-FFF2-40B4-BE49-F238E27FC236}">
                <a16:creationId xmlns:a16="http://schemas.microsoft.com/office/drawing/2014/main" id="{D64ED93C-2057-489C-AC8D-EC3A67728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051" y="4621106"/>
            <a:ext cx="85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>
              <a:latin typeface="Times" panose="02020603050405020304" pitchFamily="18" charset="0"/>
            </a:endParaRPr>
          </a:p>
        </p:txBody>
      </p:sp>
      <p:sp>
        <p:nvSpPr>
          <p:cNvPr id="27" name="Rectangle 63">
            <a:extLst>
              <a:ext uri="{FF2B5EF4-FFF2-40B4-BE49-F238E27FC236}">
                <a16:creationId xmlns:a16="http://schemas.microsoft.com/office/drawing/2014/main" id="{9A875183-7527-4B7C-8D88-70D08444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39" y="449569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graphicFrame>
        <p:nvGraphicFramePr>
          <p:cNvPr id="28" name="Object 2">
            <a:extLst>
              <a:ext uri="{FF2B5EF4-FFF2-40B4-BE49-F238E27FC236}">
                <a16:creationId xmlns:a16="http://schemas.microsoft.com/office/drawing/2014/main" id="{98A28384-BC80-45F2-8EF5-C6996DC63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152006"/>
              </p:ext>
            </p:extLst>
          </p:nvPr>
        </p:nvGraphicFramePr>
        <p:xfrm>
          <a:off x="5159814" y="2378857"/>
          <a:ext cx="2132020" cy="544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" name="Equation" r:id="rId3" imgW="800100" imgH="393700" progId="Equation.3">
                  <p:embed/>
                </p:oleObj>
              </mc:Choice>
              <mc:Fallback>
                <p:oleObj name="Equation" r:id="rId3" imgW="800100" imgH="393700" progId="Equation.3">
                  <p:embed/>
                  <p:pic>
                    <p:nvPicPr>
                      <p:cNvPr id="18459" name="Object 2">
                        <a:extLst>
                          <a:ext uri="{FF2B5EF4-FFF2-40B4-BE49-F238E27FC236}">
                            <a16:creationId xmlns:a16="http://schemas.microsoft.com/office/drawing/2014/main" id="{FE0833BD-7742-4244-93C3-C8D06F728C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814" y="2378857"/>
                        <a:ext cx="2132020" cy="544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>
            <a:extLst>
              <a:ext uri="{FF2B5EF4-FFF2-40B4-BE49-F238E27FC236}">
                <a16:creationId xmlns:a16="http://schemas.microsoft.com/office/drawing/2014/main" id="{B2ACEABE-19C0-4A17-A120-5EB8037AC8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747086"/>
              </p:ext>
            </p:extLst>
          </p:nvPr>
        </p:nvGraphicFramePr>
        <p:xfrm>
          <a:off x="5120054" y="2882676"/>
          <a:ext cx="1692282" cy="278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" name="Equation" r:id="rId5" imgW="558800" imgH="177800" progId="Equation.3">
                  <p:embed/>
                </p:oleObj>
              </mc:Choice>
              <mc:Fallback>
                <p:oleObj name="Equation" r:id="rId5" imgW="558800" imgH="177800" progId="Equation.3">
                  <p:embed/>
                  <p:pic>
                    <p:nvPicPr>
                      <p:cNvPr id="18460" name="Object 4">
                        <a:extLst>
                          <a:ext uri="{FF2B5EF4-FFF2-40B4-BE49-F238E27FC236}">
                            <a16:creationId xmlns:a16="http://schemas.microsoft.com/office/drawing/2014/main" id="{DC6F7CC7-6E0B-4A89-A567-3274CDB7B5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0054" y="2882676"/>
                        <a:ext cx="1692282" cy="2787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5">
            <a:extLst>
              <a:ext uri="{FF2B5EF4-FFF2-40B4-BE49-F238E27FC236}">
                <a16:creationId xmlns:a16="http://schemas.microsoft.com/office/drawing/2014/main" id="{5B44B248-2168-4DBC-AC7C-1F29402FCC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274544"/>
              </p:ext>
            </p:extLst>
          </p:nvPr>
        </p:nvGraphicFramePr>
        <p:xfrm>
          <a:off x="5117502" y="3191468"/>
          <a:ext cx="1646549" cy="2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" name="Equation" r:id="rId7" imgW="558800" imgH="177800" progId="Equation.3">
                  <p:embed/>
                </p:oleObj>
              </mc:Choice>
              <mc:Fallback>
                <p:oleObj name="Equation" r:id="rId7" imgW="558800" imgH="177800" progId="Equation.3">
                  <p:embed/>
                  <p:pic>
                    <p:nvPicPr>
                      <p:cNvPr id="18461" name="Object 5">
                        <a:extLst>
                          <a:ext uri="{FF2B5EF4-FFF2-40B4-BE49-F238E27FC236}">
                            <a16:creationId xmlns:a16="http://schemas.microsoft.com/office/drawing/2014/main" id="{6AADBAFE-E799-43AB-95FA-FFDDC70905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7502" y="3191468"/>
                        <a:ext cx="1646549" cy="27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>
            <a:extLst>
              <a:ext uri="{FF2B5EF4-FFF2-40B4-BE49-F238E27FC236}">
                <a16:creationId xmlns:a16="http://schemas.microsoft.com/office/drawing/2014/main" id="{E328219D-42AD-48DC-9800-1575D1AF86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87524"/>
              </p:ext>
            </p:extLst>
          </p:nvPr>
        </p:nvGraphicFramePr>
        <p:xfrm>
          <a:off x="5724460" y="3687143"/>
          <a:ext cx="138797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" name="Equation" r:id="rId9" imgW="469900" imgH="177800" progId="Equation.3">
                  <p:embed/>
                </p:oleObj>
              </mc:Choice>
              <mc:Fallback>
                <p:oleObj name="Equation" r:id="rId9" imgW="469900" imgH="177800" progId="Equation.3">
                  <p:embed/>
                  <p:pic>
                    <p:nvPicPr>
                      <p:cNvPr id="18462" name="Object 6">
                        <a:extLst>
                          <a:ext uri="{FF2B5EF4-FFF2-40B4-BE49-F238E27FC236}">
                            <a16:creationId xmlns:a16="http://schemas.microsoft.com/office/drawing/2014/main" id="{8D12E0F0-7763-491B-94D1-65C746FD56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460" y="3687143"/>
                        <a:ext cx="1387978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7">
            <a:extLst>
              <a:ext uri="{FF2B5EF4-FFF2-40B4-BE49-F238E27FC236}">
                <a16:creationId xmlns:a16="http://schemas.microsoft.com/office/drawing/2014/main" id="{489F3AF5-940D-487B-9B18-585D1C79F1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273759"/>
              </p:ext>
            </p:extLst>
          </p:nvPr>
        </p:nvGraphicFramePr>
        <p:xfrm>
          <a:off x="7216900" y="3687143"/>
          <a:ext cx="1378024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4" name="Formel" r:id="rId11" imgW="494870" imgH="177646" progId="Equation.3">
                  <p:embed/>
                </p:oleObj>
              </mc:Choice>
              <mc:Fallback>
                <p:oleObj name="Formel" r:id="rId11" imgW="494870" imgH="177646" progId="Equation.3">
                  <p:embed/>
                  <p:pic>
                    <p:nvPicPr>
                      <p:cNvPr id="18464" name="Object 7">
                        <a:extLst>
                          <a:ext uri="{FF2B5EF4-FFF2-40B4-BE49-F238E27FC236}">
                            <a16:creationId xmlns:a16="http://schemas.microsoft.com/office/drawing/2014/main" id="{DA8C0704-48EA-4E71-8AB4-5667D3B09B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6900" y="3687143"/>
                        <a:ext cx="1378024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8">
            <a:extLst>
              <a:ext uri="{FF2B5EF4-FFF2-40B4-BE49-F238E27FC236}">
                <a16:creationId xmlns:a16="http://schemas.microsoft.com/office/drawing/2014/main" id="{95866892-2884-4EC7-8AEB-E385303C8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174391"/>
              </p:ext>
            </p:extLst>
          </p:nvPr>
        </p:nvGraphicFramePr>
        <p:xfrm>
          <a:off x="8921534" y="3688030"/>
          <a:ext cx="1178599" cy="289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" name="Equation" r:id="rId13" imgW="431613" imgH="203112" progId="Equation.DSMT4">
                  <p:embed/>
                </p:oleObj>
              </mc:Choice>
              <mc:Fallback>
                <p:oleObj name="Equation" r:id="rId13" imgW="431613" imgH="203112" progId="Equation.DSMT4">
                  <p:embed/>
                  <p:pic>
                    <p:nvPicPr>
                      <p:cNvPr id="18465" name="Object 8">
                        <a:extLst>
                          <a:ext uri="{FF2B5EF4-FFF2-40B4-BE49-F238E27FC236}">
                            <a16:creationId xmlns:a16="http://schemas.microsoft.com/office/drawing/2014/main" id="{A6279169-AD9A-4779-BC5D-5B09EC02F4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534" y="3688030"/>
                        <a:ext cx="1178599" cy="2897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76">
            <a:extLst>
              <a:ext uri="{FF2B5EF4-FFF2-40B4-BE49-F238E27FC236}">
                <a16:creationId xmlns:a16="http://schemas.microsoft.com/office/drawing/2014/main" id="{1CEE64F3-E499-4853-8F70-FB94E16F1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6852" y="3646939"/>
            <a:ext cx="1083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Np=const</a:t>
            </a:r>
          </a:p>
        </p:txBody>
      </p:sp>
      <p:sp>
        <p:nvSpPr>
          <p:cNvPr id="36" name="Line 82">
            <a:extLst>
              <a:ext uri="{FF2B5EF4-FFF2-40B4-BE49-F238E27FC236}">
                <a16:creationId xmlns:a16="http://schemas.microsoft.com/office/drawing/2014/main" id="{37919C20-BB35-4A78-A58D-869E9A467B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33964" y="4744931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" name="Line 83">
            <a:extLst>
              <a:ext uri="{FF2B5EF4-FFF2-40B4-BE49-F238E27FC236}">
                <a16:creationId xmlns:a16="http://schemas.microsoft.com/office/drawing/2014/main" id="{ACC0E0A7-AA0A-4246-8A83-3A4CDDED244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6221306"/>
            <a:ext cx="30099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8" name="Line 84">
            <a:extLst>
              <a:ext uri="{FF2B5EF4-FFF2-40B4-BE49-F238E27FC236}">
                <a16:creationId xmlns:a16="http://schemas.microsoft.com/office/drawing/2014/main" id="{B255AB50-9B82-4F64-AF2C-7D67179750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33964" y="4744931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" name="Line 85">
            <a:extLst>
              <a:ext uri="{FF2B5EF4-FFF2-40B4-BE49-F238E27FC236}">
                <a16:creationId xmlns:a16="http://schemas.microsoft.com/office/drawing/2014/main" id="{B70AC738-5520-43F0-8821-BF12958851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3396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0" name="Line 86">
            <a:extLst>
              <a:ext uri="{FF2B5EF4-FFF2-40B4-BE49-F238E27FC236}">
                <a16:creationId xmlns:a16="http://schemas.microsoft.com/office/drawing/2014/main" id="{D420ECE1-0084-43EB-BE92-63B0A411E28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4744931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1" name="Rectangle 87">
            <a:extLst>
              <a:ext uri="{FF2B5EF4-FFF2-40B4-BE49-F238E27FC236}">
                <a16:creationId xmlns:a16="http://schemas.microsoft.com/office/drawing/2014/main" id="{FDEA7969-1F1A-42FA-A463-2B9B30F4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101" y="6264169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42" name="Line 88">
            <a:extLst>
              <a:ext uri="{FF2B5EF4-FFF2-40B4-BE49-F238E27FC236}">
                <a16:creationId xmlns:a16="http://schemas.microsoft.com/office/drawing/2014/main" id="{67225477-30C0-4DAF-A8FD-1933A7E75E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3241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3" name="Rectangle 90">
            <a:extLst>
              <a:ext uri="{FF2B5EF4-FFF2-40B4-BE49-F238E27FC236}">
                <a16:creationId xmlns:a16="http://schemas.microsoft.com/office/drawing/2014/main" id="{F17E2BB9-1A0E-4C4F-984C-3C28782EB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7964" y="6264169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44" name="Line 91">
            <a:extLst>
              <a:ext uri="{FF2B5EF4-FFF2-40B4-BE49-F238E27FC236}">
                <a16:creationId xmlns:a16="http://schemas.microsoft.com/office/drawing/2014/main" id="{1093E183-B6B7-4CBE-BB9B-905C68DF98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2451" y="620066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5" name="Rectangle 93">
            <a:extLst>
              <a:ext uri="{FF2B5EF4-FFF2-40B4-BE49-F238E27FC236}">
                <a16:creationId xmlns:a16="http://schemas.microsoft.com/office/drawing/2014/main" id="{7925A96F-CD64-43C2-AD3E-9A66ECAC8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9589" y="6264169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46" name="Line 94">
            <a:extLst>
              <a:ext uri="{FF2B5EF4-FFF2-40B4-BE49-F238E27FC236}">
                <a16:creationId xmlns:a16="http://schemas.microsoft.com/office/drawing/2014/main" id="{42485BB2-8EDF-435B-899C-AE316DE372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566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7" name="Rectangle 96">
            <a:extLst>
              <a:ext uri="{FF2B5EF4-FFF2-40B4-BE49-F238E27FC236}">
                <a16:creationId xmlns:a16="http://schemas.microsoft.com/office/drawing/2014/main" id="{3658F3CC-9DA5-44AB-9AF5-7E043449F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214" y="6264169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48" name="Line 97">
            <a:extLst>
              <a:ext uri="{FF2B5EF4-FFF2-40B4-BE49-F238E27FC236}">
                <a16:creationId xmlns:a16="http://schemas.microsoft.com/office/drawing/2014/main" id="{1D18CD52-EE1F-4681-95FF-54632769BA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35701" y="620066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49" name="Rectangle 99">
            <a:extLst>
              <a:ext uri="{FF2B5EF4-FFF2-40B4-BE49-F238E27FC236}">
                <a16:creationId xmlns:a16="http://schemas.microsoft.com/office/drawing/2014/main" id="{B02F5262-66CF-4D7B-9859-3B975DA1F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839" y="6264169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50" name="Line 100">
            <a:extLst>
              <a:ext uri="{FF2B5EF4-FFF2-40B4-BE49-F238E27FC236}">
                <a16:creationId xmlns:a16="http://schemas.microsoft.com/office/drawing/2014/main" id="{3324E41D-0FFC-429E-9D95-E096378D89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3891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1" name="Rectangle 102">
            <a:extLst>
              <a:ext uri="{FF2B5EF4-FFF2-40B4-BE49-F238E27FC236}">
                <a16:creationId xmlns:a16="http://schemas.microsoft.com/office/drawing/2014/main" id="{F81BE0F5-A075-4331-A391-76ABCA218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223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52" name="Line 103">
            <a:extLst>
              <a:ext uri="{FF2B5EF4-FFF2-40B4-BE49-F238E27FC236}">
                <a16:creationId xmlns:a16="http://schemas.microsoft.com/office/drawing/2014/main" id="{684E0491-0775-4947-A99B-58933B7937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3736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3" name="Rectangle 105">
            <a:extLst>
              <a:ext uri="{FF2B5EF4-FFF2-40B4-BE49-F238E27FC236}">
                <a16:creationId xmlns:a16="http://schemas.microsoft.com/office/drawing/2014/main" id="{36D483F1-C6D2-429E-86DA-EC03AB132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45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54" name="Line 106">
            <a:extLst>
              <a:ext uri="{FF2B5EF4-FFF2-40B4-BE49-F238E27FC236}">
                <a16:creationId xmlns:a16="http://schemas.microsoft.com/office/drawing/2014/main" id="{38547B4A-98DA-4ACA-9A0D-CDD93B7961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216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" name="Rectangle 108">
            <a:extLst>
              <a:ext uri="{FF2B5EF4-FFF2-40B4-BE49-F238E27FC236}">
                <a16:creationId xmlns:a16="http://schemas.microsoft.com/office/drawing/2014/main" id="{BCE0513D-F8BA-4ADF-B34B-5176E0A6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48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56" name="Line 109">
            <a:extLst>
              <a:ext uri="{FF2B5EF4-FFF2-40B4-BE49-F238E27FC236}">
                <a16:creationId xmlns:a16="http://schemas.microsoft.com/office/drawing/2014/main" id="{15D0B8EB-A3EA-4AD7-B2AF-615F30AA88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4061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" name="Rectangle 111">
            <a:extLst>
              <a:ext uri="{FF2B5EF4-FFF2-40B4-BE49-F238E27FC236}">
                <a16:creationId xmlns:a16="http://schemas.microsoft.com/office/drawing/2014/main" id="{5636EF23-E4C2-46A4-976A-2C36AFA79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70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58" name="Line 112">
            <a:extLst>
              <a:ext uri="{FF2B5EF4-FFF2-40B4-BE49-F238E27FC236}">
                <a16:creationId xmlns:a16="http://schemas.microsoft.com/office/drawing/2014/main" id="{BEC873EC-EFCD-4BE4-8E94-AA4D08D7E4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40651" y="620066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" name="Rectangle 114">
            <a:extLst>
              <a:ext uri="{FF2B5EF4-FFF2-40B4-BE49-F238E27FC236}">
                <a16:creationId xmlns:a16="http://schemas.microsoft.com/office/drawing/2014/main" id="{80EC6A4B-5259-412E-BEC9-8148D7D1B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15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60" name="Line 115">
            <a:extLst>
              <a:ext uri="{FF2B5EF4-FFF2-40B4-BE49-F238E27FC236}">
                <a16:creationId xmlns:a16="http://schemas.microsoft.com/office/drawing/2014/main" id="{12133C89-4E87-48B3-8F33-17BD21A1B8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3864" y="620066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" name="Rectangle 117">
            <a:extLst>
              <a:ext uri="{FF2B5EF4-FFF2-40B4-BE49-F238E27FC236}">
                <a16:creationId xmlns:a16="http://schemas.microsoft.com/office/drawing/2014/main" id="{85BBC56C-2C0F-4661-A1BE-8CCB58035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195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62" name="Line 118">
            <a:extLst>
              <a:ext uri="{FF2B5EF4-FFF2-40B4-BE49-F238E27FC236}">
                <a16:creationId xmlns:a16="http://schemas.microsoft.com/office/drawing/2014/main" id="{78BD0239-1BCA-48D0-ADAF-A9DEFB76A9F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6221306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3" name="Line 119">
            <a:extLst>
              <a:ext uri="{FF2B5EF4-FFF2-40B4-BE49-F238E27FC236}">
                <a16:creationId xmlns:a16="http://schemas.microsoft.com/office/drawing/2014/main" id="{9510B7AD-54EF-48D2-B493-BF5C26CF13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12114" y="6221306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4" name="Rectangle 120">
            <a:extLst>
              <a:ext uri="{FF2B5EF4-FFF2-40B4-BE49-F238E27FC236}">
                <a16:creationId xmlns:a16="http://schemas.microsoft.com/office/drawing/2014/main" id="{56BF28FD-B9C2-4D20-8F9D-CB3DA580F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7589" y="6199081"/>
            <a:ext cx="587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65" name="Line 121">
            <a:extLst>
              <a:ext uri="{FF2B5EF4-FFF2-40B4-BE49-F238E27FC236}">
                <a16:creationId xmlns:a16="http://schemas.microsoft.com/office/drawing/2014/main" id="{CEBE5E78-192F-4014-944E-AC0878E303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6057794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" name="Rectangle 123">
            <a:extLst>
              <a:ext uri="{FF2B5EF4-FFF2-40B4-BE49-F238E27FC236}">
                <a16:creationId xmlns:a16="http://schemas.microsoft.com/office/drawing/2014/main" id="{FE321769-80CD-47DA-BBBB-C994C6F51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6035569"/>
            <a:ext cx="20161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0.02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67" name="Line 124">
            <a:extLst>
              <a:ext uri="{FF2B5EF4-FFF2-40B4-BE49-F238E27FC236}">
                <a16:creationId xmlns:a16="http://schemas.microsoft.com/office/drawing/2014/main" id="{780A0AE5-5B5A-406C-83ED-D188F4D3649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892694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" name="Rectangle 126">
            <a:extLst>
              <a:ext uri="{FF2B5EF4-FFF2-40B4-BE49-F238E27FC236}">
                <a16:creationId xmlns:a16="http://schemas.microsoft.com/office/drawing/2014/main" id="{BE58C6DF-254A-4579-A4C8-40AD9B05B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5870469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0.04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69" name="Line 127">
            <a:extLst>
              <a:ext uri="{FF2B5EF4-FFF2-40B4-BE49-F238E27FC236}">
                <a16:creationId xmlns:a16="http://schemas.microsoft.com/office/drawing/2014/main" id="{CA4324D3-E14D-4C77-A2CE-94387327D0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729181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" name="Rectangle 129">
            <a:extLst>
              <a:ext uri="{FF2B5EF4-FFF2-40B4-BE49-F238E27FC236}">
                <a16:creationId xmlns:a16="http://schemas.microsoft.com/office/drawing/2014/main" id="{9A00DA44-5BBC-4272-A3D8-2ECDAC29D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5706956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0.06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71" name="Line 130">
            <a:extLst>
              <a:ext uri="{FF2B5EF4-FFF2-40B4-BE49-F238E27FC236}">
                <a16:creationId xmlns:a16="http://schemas.microsoft.com/office/drawing/2014/main" id="{F64ECC7D-8AE0-425B-9F35-C7F4E0AE7BB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565669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2" name="Rectangle 132">
            <a:extLst>
              <a:ext uri="{FF2B5EF4-FFF2-40B4-BE49-F238E27FC236}">
                <a16:creationId xmlns:a16="http://schemas.microsoft.com/office/drawing/2014/main" id="{C1B33761-B6E1-4725-9387-DB1EE2F1F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5540269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0.08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73" name="Line 133">
            <a:extLst>
              <a:ext uri="{FF2B5EF4-FFF2-40B4-BE49-F238E27FC236}">
                <a16:creationId xmlns:a16="http://schemas.microsoft.com/office/drawing/2014/main" id="{9155B218-6165-4F3A-82B4-D41CC626758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398981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4" name="Rectangle 135">
            <a:extLst>
              <a:ext uri="{FF2B5EF4-FFF2-40B4-BE49-F238E27FC236}">
                <a16:creationId xmlns:a16="http://schemas.microsoft.com/office/drawing/2014/main" id="{3F389202-3D6A-4C7A-AB31-BA613FD2E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439" y="5376756"/>
            <a:ext cx="14446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0.1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75" name="Line 136">
            <a:extLst>
              <a:ext uri="{FF2B5EF4-FFF2-40B4-BE49-F238E27FC236}">
                <a16:creationId xmlns:a16="http://schemas.microsoft.com/office/drawing/2014/main" id="{5C82C998-C906-41AC-9A8E-9A446ADFD9F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235469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6" name="Rectangle 138">
            <a:extLst>
              <a:ext uri="{FF2B5EF4-FFF2-40B4-BE49-F238E27FC236}">
                <a16:creationId xmlns:a16="http://schemas.microsoft.com/office/drawing/2014/main" id="{2DAF1A11-CF57-43E4-A4B3-7EF123B3F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5213244"/>
            <a:ext cx="20161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0.12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77" name="Line 139">
            <a:extLst>
              <a:ext uri="{FF2B5EF4-FFF2-40B4-BE49-F238E27FC236}">
                <a16:creationId xmlns:a16="http://schemas.microsoft.com/office/drawing/2014/main" id="{9DED9444-3508-4E43-962B-4CFDF3AA23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5070369"/>
            <a:ext cx="2698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8" name="Rectangle 141">
            <a:extLst>
              <a:ext uri="{FF2B5EF4-FFF2-40B4-BE49-F238E27FC236}">
                <a16:creationId xmlns:a16="http://schemas.microsoft.com/office/drawing/2014/main" id="{FA3EF901-EA04-43DE-8270-EB793444C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5046556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0.14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79" name="Line 142">
            <a:extLst>
              <a:ext uri="{FF2B5EF4-FFF2-40B4-BE49-F238E27FC236}">
                <a16:creationId xmlns:a16="http://schemas.microsoft.com/office/drawing/2014/main" id="{BE98FF7F-2632-4EC0-9975-C04E87650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4906856"/>
            <a:ext cx="2698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0" name="Rectangle 144">
            <a:extLst>
              <a:ext uri="{FF2B5EF4-FFF2-40B4-BE49-F238E27FC236}">
                <a16:creationId xmlns:a16="http://schemas.microsoft.com/office/drawing/2014/main" id="{80096AE0-9CA1-41A8-B1D4-00CDE48D9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4883044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0.16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81" name="Line 145">
            <a:extLst>
              <a:ext uri="{FF2B5EF4-FFF2-40B4-BE49-F238E27FC236}">
                <a16:creationId xmlns:a16="http://schemas.microsoft.com/office/drawing/2014/main" id="{4A661916-C33A-4702-81C0-EFDB593032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964" y="4744931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2" name="Rectangle 147">
            <a:extLst>
              <a:ext uri="{FF2B5EF4-FFF2-40B4-BE49-F238E27FC236}">
                <a16:creationId xmlns:a16="http://schemas.microsoft.com/office/drawing/2014/main" id="{08A82C39-128B-42B1-9221-BD21B5570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14" y="4719531"/>
            <a:ext cx="2016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0.18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83" name="Line 150">
            <a:extLst>
              <a:ext uri="{FF2B5EF4-FFF2-40B4-BE49-F238E27FC236}">
                <a16:creationId xmlns:a16="http://schemas.microsoft.com/office/drawing/2014/main" id="{F6232EEC-899A-4048-9DE5-50AC1C7766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33964" y="4744931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4" name="Line 151">
            <a:extLst>
              <a:ext uri="{FF2B5EF4-FFF2-40B4-BE49-F238E27FC236}">
                <a16:creationId xmlns:a16="http://schemas.microsoft.com/office/drawing/2014/main" id="{59035C95-8F26-433E-A7B5-0EF42D9F0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2551" y="5943494"/>
            <a:ext cx="365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5" name="Line 152">
            <a:extLst>
              <a:ext uri="{FF2B5EF4-FFF2-40B4-BE49-F238E27FC236}">
                <a16:creationId xmlns:a16="http://schemas.microsoft.com/office/drawing/2014/main" id="{8BDBBD60-CAF0-4BE9-9DF2-6AF9DAB3B09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0014" y="5933969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6" name="Line 153">
            <a:extLst>
              <a:ext uri="{FF2B5EF4-FFF2-40B4-BE49-F238E27FC236}">
                <a16:creationId xmlns:a16="http://schemas.microsoft.com/office/drawing/2014/main" id="{15034BEC-10DE-42A5-B801-3A47F76332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3364" y="5527569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7" name="Line 154">
            <a:extLst>
              <a:ext uri="{FF2B5EF4-FFF2-40B4-BE49-F238E27FC236}">
                <a16:creationId xmlns:a16="http://schemas.microsoft.com/office/drawing/2014/main" id="{F890AF9D-EB83-462F-A6D5-51655D61DF2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2414" y="551804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8" name="Line 155">
            <a:extLst>
              <a:ext uri="{FF2B5EF4-FFF2-40B4-BE49-F238E27FC236}">
                <a16:creationId xmlns:a16="http://schemas.microsoft.com/office/drawing/2014/main" id="{CE04B02C-B3C4-4CA3-9DAA-7313426C7D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5764" y="5067194"/>
            <a:ext cx="3333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89" name="Line 156">
            <a:extLst>
              <a:ext uri="{FF2B5EF4-FFF2-40B4-BE49-F238E27FC236}">
                <a16:creationId xmlns:a16="http://schemas.microsoft.com/office/drawing/2014/main" id="{E93CE2C6-F1A2-42CE-AB5C-3D9028143A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639" y="5056081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0" name="Line 157">
            <a:extLst>
              <a:ext uri="{FF2B5EF4-FFF2-40B4-BE49-F238E27FC236}">
                <a16:creationId xmlns:a16="http://schemas.microsoft.com/office/drawing/2014/main" id="{9E455BFC-5135-47F2-B55A-836504939D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4989" y="47798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1" name="Line 158">
            <a:extLst>
              <a:ext uri="{FF2B5EF4-FFF2-40B4-BE49-F238E27FC236}">
                <a16:creationId xmlns:a16="http://schemas.microsoft.com/office/drawing/2014/main" id="{0812F7A6-6AC0-4DF0-AD07-BD670FC880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2451" y="477033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2" name="Line 159">
            <a:extLst>
              <a:ext uri="{FF2B5EF4-FFF2-40B4-BE49-F238E27FC236}">
                <a16:creationId xmlns:a16="http://schemas.microsoft.com/office/drawing/2014/main" id="{DA0C6F8A-2DDF-4DE5-9C2D-44DF5CFA77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5801" y="47798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3" name="Line 160">
            <a:extLst>
              <a:ext uri="{FF2B5EF4-FFF2-40B4-BE49-F238E27FC236}">
                <a16:creationId xmlns:a16="http://schemas.microsoft.com/office/drawing/2014/main" id="{BF71413D-8340-494A-B8C9-7099C017F6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3264" y="4770331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4" name="Line 161">
            <a:extLst>
              <a:ext uri="{FF2B5EF4-FFF2-40B4-BE49-F238E27FC236}">
                <a16:creationId xmlns:a16="http://schemas.microsoft.com/office/drawing/2014/main" id="{800E6FFC-34DC-4B75-83BE-73DA43BA85BA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6614" y="5019569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5" name="Line 162">
            <a:extLst>
              <a:ext uri="{FF2B5EF4-FFF2-40B4-BE49-F238E27FC236}">
                <a16:creationId xmlns:a16="http://schemas.microsoft.com/office/drawing/2014/main" id="{2F03955F-957C-4E48-81B5-B83FACFEFF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5664" y="5010044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6" name="Line 163">
            <a:extLst>
              <a:ext uri="{FF2B5EF4-FFF2-40B4-BE49-F238E27FC236}">
                <a16:creationId xmlns:a16="http://schemas.microsoft.com/office/drawing/2014/main" id="{4132C3D1-7B68-49F5-9CA8-9C39D4EDB8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9014" y="5362469"/>
            <a:ext cx="33337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7" name="Line 164">
            <a:extLst>
              <a:ext uri="{FF2B5EF4-FFF2-40B4-BE49-F238E27FC236}">
                <a16:creationId xmlns:a16="http://schemas.microsoft.com/office/drawing/2014/main" id="{3BA8C909-0A83-4A80-BFAE-452789395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584889" y="5351356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8" name="Line 165">
            <a:extLst>
              <a:ext uri="{FF2B5EF4-FFF2-40B4-BE49-F238E27FC236}">
                <a16:creationId xmlns:a16="http://schemas.microsoft.com/office/drawing/2014/main" id="{40FF28F3-F44B-4CDB-830C-B29B5DF2E2D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18239" y="5684731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9" name="Line 166">
            <a:extLst>
              <a:ext uri="{FF2B5EF4-FFF2-40B4-BE49-F238E27FC236}">
                <a16:creationId xmlns:a16="http://schemas.microsoft.com/office/drawing/2014/main" id="{77386FE4-3350-4084-81F9-C2FEBEBEBA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701" y="567520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0" name="Line 167">
            <a:extLst>
              <a:ext uri="{FF2B5EF4-FFF2-40B4-BE49-F238E27FC236}">
                <a16:creationId xmlns:a16="http://schemas.microsoft.com/office/drawing/2014/main" id="{ED02E9BD-6788-4D1D-9F14-163A9F7B83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9051" y="592126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1" name="Line 168">
            <a:extLst>
              <a:ext uri="{FF2B5EF4-FFF2-40B4-BE49-F238E27FC236}">
                <a16:creationId xmlns:a16="http://schemas.microsoft.com/office/drawing/2014/main" id="{D117EF76-DA2E-4377-B39C-7FA1A742C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3339" y="5911744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2" name="Line 169">
            <a:extLst>
              <a:ext uri="{FF2B5EF4-FFF2-40B4-BE49-F238E27FC236}">
                <a16:creationId xmlns:a16="http://schemas.microsoft.com/office/drawing/2014/main" id="{D8BD1032-0F2B-424D-B6D6-81CB1ABB993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6689" y="6070494"/>
            <a:ext cx="3810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3" name="Line 170">
            <a:extLst>
              <a:ext uri="{FF2B5EF4-FFF2-40B4-BE49-F238E27FC236}">
                <a16:creationId xmlns:a16="http://schemas.microsoft.com/office/drawing/2014/main" id="{8066CF76-A889-4D57-8EA0-4E505168FA3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8914" y="6060969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" name="Line 171">
            <a:extLst>
              <a:ext uri="{FF2B5EF4-FFF2-40B4-BE49-F238E27FC236}">
                <a16:creationId xmlns:a16="http://schemas.microsoft.com/office/drawing/2014/main" id="{3296281F-3D0E-4706-BBE3-25D12334A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2264" y="615304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5" name="Line 172">
            <a:extLst>
              <a:ext uri="{FF2B5EF4-FFF2-40B4-BE49-F238E27FC236}">
                <a16:creationId xmlns:a16="http://schemas.microsoft.com/office/drawing/2014/main" id="{8D74229E-EDEE-4179-AD6C-A0DC3A52A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8139" y="6141931"/>
            <a:ext cx="3175" cy="238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6" name="Line 173">
            <a:extLst>
              <a:ext uri="{FF2B5EF4-FFF2-40B4-BE49-F238E27FC236}">
                <a16:creationId xmlns:a16="http://schemas.microsoft.com/office/drawing/2014/main" id="{94D124D4-0899-4289-A8F1-F39902EBCA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1489" y="61927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7" name="Line 174">
            <a:extLst>
              <a:ext uri="{FF2B5EF4-FFF2-40B4-BE49-F238E27FC236}">
                <a16:creationId xmlns:a16="http://schemas.microsoft.com/office/drawing/2014/main" id="{5FBF6C40-C203-4AC2-AA67-C862FCEEF1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7364" y="6183206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8" name="Line 175">
            <a:extLst>
              <a:ext uri="{FF2B5EF4-FFF2-40B4-BE49-F238E27FC236}">
                <a16:creationId xmlns:a16="http://schemas.microsoft.com/office/drawing/2014/main" id="{AE161BEA-DCFE-4F76-844B-00547C74181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2301" y="620860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9" name="Line 176">
            <a:extLst>
              <a:ext uri="{FF2B5EF4-FFF2-40B4-BE49-F238E27FC236}">
                <a16:creationId xmlns:a16="http://schemas.microsoft.com/office/drawing/2014/main" id="{59E57F8A-CB87-4635-A395-78FC377C50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6589" y="6199081"/>
            <a:ext cx="3175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0" name="Line 177">
            <a:extLst>
              <a:ext uri="{FF2B5EF4-FFF2-40B4-BE49-F238E27FC236}">
                <a16:creationId xmlns:a16="http://schemas.microsoft.com/office/drawing/2014/main" id="{BFC15B0D-D815-464B-8D03-49EDD1020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619939" y="6216544"/>
            <a:ext cx="3651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1" name="Line 178">
            <a:extLst>
              <a:ext uri="{FF2B5EF4-FFF2-40B4-BE49-F238E27FC236}">
                <a16:creationId xmlns:a16="http://schemas.microsoft.com/office/drawing/2014/main" id="{EE4563B7-CC00-48BD-B4EB-469919AA3129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2164" y="6207019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" name="Line 179">
            <a:extLst>
              <a:ext uri="{FF2B5EF4-FFF2-40B4-BE49-F238E27FC236}">
                <a16:creationId xmlns:a16="http://schemas.microsoft.com/office/drawing/2014/main" id="{3DA665B9-6A6B-49DA-B65D-7C951592C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5514" y="62181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3" name="Line 180">
            <a:extLst>
              <a:ext uri="{FF2B5EF4-FFF2-40B4-BE49-F238E27FC236}">
                <a16:creationId xmlns:a16="http://schemas.microsoft.com/office/drawing/2014/main" id="{870C78DC-EEC1-4226-94EE-EB4CE0EC0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91389" y="620860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4" name="Line 181">
            <a:extLst>
              <a:ext uri="{FF2B5EF4-FFF2-40B4-BE49-F238E27FC236}">
                <a16:creationId xmlns:a16="http://schemas.microsoft.com/office/drawing/2014/main" id="{8A968E1C-CA02-4523-943B-74A1E7994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739" y="62181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5" name="Line 182">
            <a:extLst>
              <a:ext uri="{FF2B5EF4-FFF2-40B4-BE49-F238E27FC236}">
                <a16:creationId xmlns:a16="http://schemas.microsoft.com/office/drawing/2014/main" id="{48AE0721-5243-4A45-8104-99185E49199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0614" y="620860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6" name="Line 183">
            <a:extLst>
              <a:ext uri="{FF2B5EF4-FFF2-40B4-BE49-F238E27FC236}">
                <a16:creationId xmlns:a16="http://schemas.microsoft.com/office/drawing/2014/main" id="{F04749BC-901E-421A-A1E8-7ECAC4B68F9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3964" y="6218131"/>
            <a:ext cx="33337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7" name="Line 184">
            <a:extLst>
              <a:ext uri="{FF2B5EF4-FFF2-40B4-BE49-F238E27FC236}">
                <a16:creationId xmlns:a16="http://schemas.microsoft.com/office/drawing/2014/main" id="{13F1E4BD-7567-4B40-8DFA-84DF7FADF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9839" y="620860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8" name="Line 185">
            <a:extLst>
              <a:ext uri="{FF2B5EF4-FFF2-40B4-BE49-F238E27FC236}">
                <a16:creationId xmlns:a16="http://schemas.microsoft.com/office/drawing/2014/main" id="{BC3B14C1-D319-45C9-8424-B062687FA7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3189" y="621813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9" name="Line 186">
            <a:extLst>
              <a:ext uri="{FF2B5EF4-FFF2-40B4-BE49-F238E27FC236}">
                <a16:creationId xmlns:a16="http://schemas.microsoft.com/office/drawing/2014/main" id="{33CCE422-7AF3-4F07-8C5E-0855CCF27D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0651" y="620860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0" name="Line 187">
            <a:extLst>
              <a:ext uri="{FF2B5EF4-FFF2-40B4-BE49-F238E27FC236}">
                <a16:creationId xmlns:a16="http://schemas.microsoft.com/office/drawing/2014/main" id="{0086701B-8711-4CE9-B652-04E6F2DCD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8764" y="62181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1" name="Line 188">
            <a:extLst>
              <a:ext uri="{FF2B5EF4-FFF2-40B4-BE49-F238E27FC236}">
                <a16:creationId xmlns:a16="http://schemas.microsoft.com/office/drawing/2014/main" id="{F94C01A8-6E53-4C5D-9277-2A3B45656C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3051" y="620860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2" name="Line 189">
            <a:extLst>
              <a:ext uri="{FF2B5EF4-FFF2-40B4-BE49-F238E27FC236}">
                <a16:creationId xmlns:a16="http://schemas.microsoft.com/office/drawing/2014/main" id="{828A823F-F3F0-4498-A04F-E4F05736C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6401" y="6218131"/>
            <a:ext cx="206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3" name="Line 190">
            <a:extLst>
              <a:ext uri="{FF2B5EF4-FFF2-40B4-BE49-F238E27FC236}">
                <a16:creationId xmlns:a16="http://schemas.microsoft.com/office/drawing/2014/main" id="{D76678E7-09C3-4A19-ACC4-8678C9C2D7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3864" y="620860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4" name="Line 191">
            <a:extLst>
              <a:ext uri="{FF2B5EF4-FFF2-40B4-BE49-F238E27FC236}">
                <a16:creationId xmlns:a16="http://schemas.microsoft.com/office/drawing/2014/main" id="{47B33C4B-E522-4F98-B2A1-C7EB5C006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7314" y="5935556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5" name="Line 192">
            <a:extLst>
              <a:ext uri="{FF2B5EF4-FFF2-40B4-BE49-F238E27FC236}">
                <a16:creationId xmlns:a16="http://schemas.microsoft.com/office/drawing/2014/main" id="{252EDFD8-1296-46BA-8494-07907ABC82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67314" y="5935556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6" name="Line 193">
            <a:extLst>
              <a:ext uri="{FF2B5EF4-FFF2-40B4-BE49-F238E27FC236}">
                <a16:creationId xmlns:a16="http://schemas.microsoft.com/office/drawing/2014/main" id="{968385CB-B34C-4902-8C4C-D8A5486297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1301" y="5521219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7" name="Line 194">
            <a:extLst>
              <a:ext uri="{FF2B5EF4-FFF2-40B4-BE49-F238E27FC236}">
                <a16:creationId xmlns:a16="http://schemas.microsoft.com/office/drawing/2014/main" id="{8DE7FF1C-0018-4849-A887-41A2C267AF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1301" y="5521219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8" name="Line 195">
            <a:extLst>
              <a:ext uri="{FF2B5EF4-FFF2-40B4-BE49-F238E27FC236}">
                <a16:creationId xmlns:a16="http://schemas.microsoft.com/office/drawing/2014/main" id="{5FAA6C10-E3E6-4296-89BB-17E1821647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68939" y="505925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29" name="Line 196">
            <a:extLst>
              <a:ext uri="{FF2B5EF4-FFF2-40B4-BE49-F238E27FC236}">
                <a16:creationId xmlns:a16="http://schemas.microsoft.com/office/drawing/2014/main" id="{4B5EE98A-D256-4156-BD96-413F287401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8939" y="505925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0" name="Line 197">
            <a:extLst>
              <a:ext uri="{FF2B5EF4-FFF2-40B4-BE49-F238E27FC236}">
                <a16:creationId xmlns:a16="http://schemas.microsoft.com/office/drawing/2014/main" id="{8142F91D-E414-4F1D-98E7-7CD0F8DE7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9751" y="477191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1" name="Line 198">
            <a:extLst>
              <a:ext uri="{FF2B5EF4-FFF2-40B4-BE49-F238E27FC236}">
                <a16:creationId xmlns:a16="http://schemas.microsoft.com/office/drawing/2014/main" id="{243AADF4-3C2A-41AB-97E7-C9F7AC51A17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19751" y="477191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2" name="Line 199">
            <a:extLst>
              <a:ext uri="{FF2B5EF4-FFF2-40B4-BE49-F238E27FC236}">
                <a16:creationId xmlns:a16="http://schemas.microsoft.com/office/drawing/2014/main" id="{61667232-C85B-4B89-A9EA-BC17F1D588F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0564" y="4771919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3" name="Line 200">
            <a:extLst>
              <a:ext uri="{FF2B5EF4-FFF2-40B4-BE49-F238E27FC236}">
                <a16:creationId xmlns:a16="http://schemas.microsoft.com/office/drawing/2014/main" id="{9A7607EF-B402-493F-9878-FE8455B92E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0564" y="4771919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4" name="Line 201">
            <a:extLst>
              <a:ext uri="{FF2B5EF4-FFF2-40B4-BE49-F238E27FC236}">
                <a16:creationId xmlns:a16="http://schemas.microsoft.com/office/drawing/2014/main" id="{BBD4EA0C-E9BA-4588-AF74-DF450E118EA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9789" y="5011631"/>
            <a:ext cx="285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5" name="Line 202">
            <a:extLst>
              <a:ext uri="{FF2B5EF4-FFF2-40B4-BE49-F238E27FC236}">
                <a16:creationId xmlns:a16="http://schemas.microsoft.com/office/drawing/2014/main" id="{D7113C8E-F463-48C9-B6B4-CA1C84CA69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9789" y="5011631"/>
            <a:ext cx="285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6" name="Line 203">
            <a:extLst>
              <a:ext uri="{FF2B5EF4-FFF2-40B4-BE49-F238E27FC236}">
                <a16:creationId xmlns:a16="http://schemas.microsoft.com/office/drawing/2014/main" id="{7DCF988E-2428-4741-8DB1-D56F5BAB98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2189" y="535453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7" name="Line 204">
            <a:extLst>
              <a:ext uri="{FF2B5EF4-FFF2-40B4-BE49-F238E27FC236}">
                <a16:creationId xmlns:a16="http://schemas.microsoft.com/office/drawing/2014/main" id="{77400B1A-9D9A-423A-8010-9C3D389D77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72189" y="535453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8" name="Line 205">
            <a:extLst>
              <a:ext uri="{FF2B5EF4-FFF2-40B4-BE49-F238E27FC236}">
                <a16:creationId xmlns:a16="http://schemas.microsoft.com/office/drawing/2014/main" id="{0C067E41-EAC7-40C7-B3FB-2F9350BB9054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3001" y="5676794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9" name="Line 206">
            <a:extLst>
              <a:ext uri="{FF2B5EF4-FFF2-40B4-BE49-F238E27FC236}">
                <a16:creationId xmlns:a16="http://schemas.microsoft.com/office/drawing/2014/main" id="{66A685E0-DC8E-4F26-B541-864FCF802C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23001" y="5676794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0" name="Line 207">
            <a:extLst>
              <a:ext uri="{FF2B5EF4-FFF2-40B4-BE49-F238E27FC236}">
                <a16:creationId xmlns:a16="http://schemas.microsoft.com/office/drawing/2014/main" id="{8B8D8992-7048-450F-8BF3-D3B60945A9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873814" y="5913331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1" name="Line 208">
            <a:extLst>
              <a:ext uri="{FF2B5EF4-FFF2-40B4-BE49-F238E27FC236}">
                <a16:creationId xmlns:a16="http://schemas.microsoft.com/office/drawing/2014/main" id="{C7C24F19-BCCF-419A-A7E7-B94ABA025E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73814" y="5913331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2" name="Line 209">
            <a:extLst>
              <a:ext uri="{FF2B5EF4-FFF2-40B4-BE49-F238E27FC236}">
                <a16:creationId xmlns:a16="http://schemas.microsoft.com/office/drawing/2014/main" id="{AE462A51-91AB-4261-94B6-005B234FD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451" y="6062556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3" name="Line 210">
            <a:extLst>
              <a:ext uri="{FF2B5EF4-FFF2-40B4-BE49-F238E27FC236}">
                <a16:creationId xmlns:a16="http://schemas.microsoft.com/office/drawing/2014/main" id="{4E843942-4B8F-4EC8-801D-1114857B98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1451" y="6062556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4" name="Line 211">
            <a:extLst>
              <a:ext uri="{FF2B5EF4-FFF2-40B4-BE49-F238E27FC236}">
                <a16:creationId xmlns:a16="http://schemas.microsoft.com/office/drawing/2014/main" id="{A5CA1C09-539A-495F-B8AA-BD96328B54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439" y="6146694"/>
            <a:ext cx="23812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5" name="Line 212">
            <a:extLst>
              <a:ext uri="{FF2B5EF4-FFF2-40B4-BE49-F238E27FC236}">
                <a16:creationId xmlns:a16="http://schemas.microsoft.com/office/drawing/2014/main" id="{B273BBEC-3040-4E21-81F3-CAAF1132CA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75439" y="6146694"/>
            <a:ext cx="23812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6" name="Line 213">
            <a:extLst>
              <a:ext uri="{FF2B5EF4-FFF2-40B4-BE49-F238E27FC236}">
                <a16:creationId xmlns:a16="http://schemas.microsoft.com/office/drawing/2014/main" id="{06A1BBF0-D0C0-48D2-8626-8276AC34C73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6251" y="6184794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7" name="Line 214">
            <a:extLst>
              <a:ext uri="{FF2B5EF4-FFF2-40B4-BE49-F238E27FC236}">
                <a16:creationId xmlns:a16="http://schemas.microsoft.com/office/drawing/2014/main" id="{E16D8535-DECB-45C1-98BF-90C17DF365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26251" y="6184794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8" name="Line 215">
            <a:extLst>
              <a:ext uri="{FF2B5EF4-FFF2-40B4-BE49-F238E27FC236}">
                <a16:creationId xmlns:a16="http://schemas.microsoft.com/office/drawing/2014/main" id="{0FD77C60-DB48-4354-9FE1-2C46C2B2F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3889" y="620066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9" name="Line 216">
            <a:extLst>
              <a:ext uri="{FF2B5EF4-FFF2-40B4-BE49-F238E27FC236}">
                <a16:creationId xmlns:a16="http://schemas.microsoft.com/office/drawing/2014/main" id="{6315EFE6-3C2C-4E72-8ADF-25559047E9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73889" y="620066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0" name="Line 217">
            <a:extLst>
              <a:ext uri="{FF2B5EF4-FFF2-40B4-BE49-F238E27FC236}">
                <a16:creationId xmlns:a16="http://schemas.microsoft.com/office/drawing/2014/main" id="{627ECA4D-C3B2-4F94-9F72-350D84D0D9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4701" y="6208606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1" name="Line 218">
            <a:extLst>
              <a:ext uri="{FF2B5EF4-FFF2-40B4-BE49-F238E27FC236}">
                <a16:creationId xmlns:a16="http://schemas.microsoft.com/office/drawing/2014/main" id="{5EF2029A-B623-40D5-A03C-BB47B98BDC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24701" y="6208606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2" name="Line 219">
            <a:extLst>
              <a:ext uri="{FF2B5EF4-FFF2-40B4-BE49-F238E27FC236}">
                <a16:creationId xmlns:a16="http://schemas.microsoft.com/office/drawing/2014/main" id="{6EF332EE-46CA-4F38-AD51-8E1C55D682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689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3" name="Line 220">
            <a:extLst>
              <a:ext uri="{FF2B5EF4-FFF2-40B4-BE49-F238E27FC236}">
                <a16:creationId xmlns:a16="http://schemas.microsoft.com/office/drawing/2014/main" id="{C58B4F24-D1D7-45C2-BFF4-8FED104888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83451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4" name="Line 221">
            <a:extLst>
              <a:ext uri="{FF2B5EF4-FFF2-40B4-BE49-F238E27FC236}">
                <a16:creationId xmlns:a16="http://schemas.microsoft.com/office/drawing/2014/main" id="{3827DCF9-ED24-45C9-AA0F-9D664DA894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9501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5" name="Line 222">
            <a:extLst>
              <a:ext uri="{FF2B5EF4-FFF2-40B4-BE49-F238E27FC236}">
                <a16:creationId xmlns:a16="http://schemas.microsoft.com/office/drawing/2014/main" id="{63E9A91E-6D08-49CD-9CA8-2D946F2BCD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4264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6" name="Line 223">
            <a:extLst>
              <a:ext uri="{FF2B5EF4-FFF2-40B4-BE49-F238E27FC236}">
                <a16:creationId xmlns:a16="http://schemas.microsoft.com/office/drawing/2014/main" id="{A40186B9-1FD6-41CB-A041-30C6FE64D4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7139" y="621019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7" name="Line 224">
            <a:extLst>
              <a:ext uri="{FF2B5EF4-FFF2-40B4-BE49-F238E27FC236}">
                <a16:creationId xmlns:a16="http://schemas.microsoft.com/office/drawing/2014/main" id="{51E47100-8612-4E11-9F91-F4633F9ABD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81901" y="6210194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8" name="Line 225">
            <a:extLst>
              <a:ext uri="{FF2B5EF4-FFF2-40B4-BE49-F238E27FC236}">
                <a16:creationId xmlns:a16="http://schemas.microsoft.com/office/drawing/2014/main" id="{7B5E7A2F-18B5-4749-8AD3-FAFF694BE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7951" y="6210194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9" name="Line 226">
            <a:extLst>
              <a:ext uri="{FF2B5EF4-FFF2-40B4-BE49-F238E27FC236}">
                <a16:creationId xmlns:a16="http://schemas.microsoft.com/office/drawing/2014/main" id="{A2FD207E-AC9B-4C8D-972E-A373A23D6D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32714" y="621019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0" name="Line 227">
            <a:extLst>
              <a:ext uri="{FF2B5EF4-FFF2-40B4-BE49-F238E27FC236}">
                <a16:creationId xmlns:a16="http://schemas.microsoft.com/office/drawing/2014/main" id="{35A0CF43-B9A2-4B99-B64C-3E895F72D738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939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1" name="Line 228">
            <a:extLst>
              <a:ext uri="{FF2B5EF4-FFF2-40B4-BE49-F238E27FC236}">
                <a16:creationId xmlns:a16="http://schemas.microsoft.com/office/drawing/2014/main" id="{B4413FFA-1614-42F5-99FF-21C86576DD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86701" y="621019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2" name="Line 229">
            <a:extLst>
              <a:ext uri="{FF2B5EF4-FFF2-40B4-BE49-F238E27FC236}">
                <a16:creationId xmlns:a16="http://schemas.microsoft.com/office/drawing/2014/main" id="{03B8D77F-43A7-4060-844F-A2D6300FE6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1164" y="6210194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3" name="Line 230">
            <a:extLst>
              <a:ext uri="{FF2B5EF4-FFF2-40B4-BE49-F238E27FC236}">
                <a16:creationId xmlns:a16="http://schemas.microsoft.com/office/drawing/2014/main" id="{90B4F566-7FFF-4884-98D1-2F8F4DD965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34339" y="6214956"/>
            <a:ext cx="12700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4" name="Text Box 232">
            <a:extLst>
              <a:ext uri="{FF2B5EF4-FFF2-40B4-BE49-F238E27FC236}">
                <a16:creationId xmlns:a16="http://schemas.microsoft.com/office/drawing/2014/main" id="{77B54CE1-7DA8-461C-B971-256B10570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764" y="5003694"/>
            <a:ext cx="500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Symbol" panose="05050102010706020507" pitchFamily="18" charset="2"/>
              </a:rPr>
              <a:t>l</a:t>
            </a:r>
            <a:r>
              <a:rPr lang="en-US" altLang="sv-SE" sz="1400">
                <a:latin typeface="Times" panose="02020603050405020304" pitchFamily="18" charset="0"/>
              </a:rPr>
              <a:t>=5</a:t>
            </a:r>
          </a:p>
        </p:txBody>
      </p:sp>
      <p:sp>
        <p:nvSpPr>
          <p:cNvPr id="165" name="Rectangle 233">
            <a:extLst>
              <a:ext uri="{FF2B5EF4-FFF2-40B4-BE49-F238E27FC236}">
                <a16:creationId xmlns:a16="http://schemas.microsoft.com/office/drawing/2014/main" id="{23185A46-D1DF-45B8-8FE3-B8A8C7367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426" y="6394344"/>
            <a:ext cx="5798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Poisson distribution with n&gt;50 looks like a normal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66" name="Text Box 301">
            <a:extLst>
              <a:ext uri="{FF2B5EF4-FFF2-40B4-BE49-F238E27FC236}">
                <a16:creationId xmlns:a16="http://schemas.microsoft.com/office/drawing/2014/main" id="{89AB5E83-6223-4AC3-8354-AE4B2E5C7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1064" y="4965594"/>
            <a:ext cx="600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Symbol" panose="05050102010706020507" pitchFamily="18" charset="2"/>
              </a:rPr>
              <a:t>l</a:t>
            </a:r>
            <a:r>
              <a:rPr lang="en-US" altLang="sv-SE" sz="1400">
                <a:latin typeface="Times" panose="02020603050405020304" pitchFamily="18" charset="0"/>
              </a:rPr>
              <a:t>=50</a:t>
            </a:r>
          </a:p>
        </p:txBody>
      </p:sp>
      <p:sp>
        <p:nvSpPr>
          <p:cNvPr id="167" name="Line 308">
            <a:extLst>
              <a:ext uri="{FF2B5EF4-FFF2-40B4-BE49-F238E27FC236}">
                <a16:creationId xmlns:a16="http://schemas.microsoft.com/office/drawing/2014/main" id="{E7E10609-9788-4301-92CE-99B3BA6AE1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4451" y="4746519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8" name="Line 309">
            <a:extLst>
              <a:ext uri="{FF2B5EF4-FFF2-40B4-BE49-F238E27FC236}">
                <a16:creationId xmlns:a16="http://schemas.microsoft.com/office/drawing/2014/main" id="{FA4FF1F8-5935-4F4E-8C7C-ACAC403BA8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6218131"/>
            <a:ext cx="29987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9" name="Line 310">
            <a:extLst>
              <a:ext uri="{FF2B5EF4-FFF2-40B4-BE49-F238E27FC236}">
                <a16:creationId xmlns:a16="http://schemas.microsoft.com/office/drawing/2014/main" id="{A1DEE981-30E9-4425-BA4A-4CBE6E8717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4451" y="4746519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0" name="Line 311">
            <a:extLst>
              <a:ext uri="{FF2B5EF4-FFF2-40B4-BE49-F238E27FC236}">
                <a16:creationId xmlns:a16="http://schemas.microsoft.com/office/drawing/2014/main" id="{71AC47F6-8311-4F04-9FF0-AD3AE3760F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4451" y="619749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1" name="Line 312">
            <a:extLst>
              <a:ext uri="{FF2B5EF4-FFF2-40B4-BE49-F238E27FC236}">
                <a16:creationId xmlns:a16="http://schemas.microsoft.com/office/drawing/2014/main" id="{5DB58BD3-2964-4289-BAF1-A6DE5CE15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4746519"/>
            <a:ext cx="1588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2" name="Rectangle 313">
            <a:extLst>
              <a:ext uri="{FF2B5EF4-FFF2-40B4-BE49-F238E27FC236}">
                <a16:creationId xmlns:a16="http://schemas.microsoft.com/office/drawing/2014/main" id="{2C5FCEF5-CF79-4230-AD08-7C96BC070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6989" y="6264169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73" name="Line 314">
            <a:extLst>
              <a:ext uri="{FF2B5EF4-FFF2-40B4-BE49-F238E27FC236}">
                <a16:creationId xmlns:a16="http://schemas.microsoft.com/office/drawing/2014/main" id="{E4501133-DB61-4849-8608-16FD794252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32901" y="619749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4" name="Rectangle 316">
            <a:extLst>
              <a:ext uri="{FF2B5EF4-FFF2-40B4-BE49-F238E27FC236}">
                <a16:creationId xmlns:a16="http://schemas.microsoft.com/office/drawing/2014/main" id="{573AF0B0-5AE3-4BC8-9DA0-D61602503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3214" y="6264169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75" name="Line 317">
            <a:extLst>
              <a:ext uri="{FF2B5EF4-FFF2-40B4-BE49-F238E27FC236}">
                <a16:creationId xmlns:a16="http://schemas.microsoft.com/office/drawing/2014/main" id="{04E25DF2-7950-4716-BEB5-EAA86E784F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1351" y="619749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6" name="Rectangle 319">
            <a:extLst>
              <a:ext uri="{FF2B5EF4-FFF2-40B4-BE49-F238E27FC236}">
                <a16:creationId xmlns:a16="http://schemas.microsoft.com/office/drawing/2014/main" id="{FC389673-DD8B-416C-AD49-F6EF1F133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483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77" name="Line 320">
            <a:extLst>
              <a:ext uri="{FF2B5EF4-FFF2-40B4-BE49-F238E27FC236}">
                <a16:creationId xmlns:a16="http://schemas.microsoft.com/office/drawing/2014/main" id="{4B6468DF-4665-49B4-B3CA-3E3BF117E0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34564" y="619749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8" name="Rectangle 322">
            <a:extLst>
              <a:ext uri="{FF2B5EF4-FFF2-40B4-BE49-F238E27FC236}">
                <a16:creationId xmlns:a16="http://schemas.microsoft.com/office/drawing/2014/main" id="{B5B97D81-10CE-4A18-B61F-4F8E93330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328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30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79" name="Line 323">
            <a:extLst>
              <a:ext uri="{FF2B5EF4-FFF2-40B4-BE49-F238E27FC236}">
                <a16:creationId xmlns:a16="http://schemas.microsoft.com/office/drawing/2014/main" id="{8788F27B-4C92-4EF9-8C9B-5B5FB8215F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33014" y="619749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0" name="Rectangle 325">
            <a:extLst>
              <a:ext uri="{FF2B5EF4-FFF2-40B4-BE49-F238E27FC236}">
                <a16:creationId xmlns:a16="http://schemas.microsoft.com/office/drawing/2014/main" id="{2DEE6A3A-3318-4C4A-8C79-AA9C25350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914" y="6264169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40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81" name="Line 326">
            <a:extLst>
              <a:ext uri="{FF2B5EF4-FFF2-40B4-BE49-F238E27FC236}">
                <a16:creationId xmlns:a16="http://schemas.microsoft.com/office/drawing/2014/main" id="{2971F126-C2A7-42D2-BA1F-6FDC8DF042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3051" y="619749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2" name="Rectangle 328">
            <a:extLst>
              <a:ext uri="{FF2B5EF4-FFF2-40B4-BE49-F238E27FC236}">
                <a16:creationId xmlns:a16="http://schemas.microsoft.com/office/drawing/2014/main" id="{A9759B83-CD4C-4F73-9591-5A3066E1B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364" y="6264169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50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83" name="Line 329">
            <a:extLst>
              <a:ext uri="{FF2B5EF4-FFF2-40B4-BE49-F238E27FC236}">
                <a16:creationId xmlns:a16="http://schemas.microsoft.com/office/drawing/2014/main" id="{87ED9C8C-2076-40D2-BF6F-6A02DB728C1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1501" y="619749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4" name="Rectangle 331">
            <a:extLst>
              <a:ext uri="{FF2B5EF4-FFF2-40B4-BE49-F238E27FC236}">
                <a16:creationId xmlns:a16="http://schemas.microsoft.com/office/drawing/2014/main" id="{4EBE5A54-19C4-4301-AC6E-028AF5732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498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60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85" name="Line 332">
            <a:extLst>
              <a:ext uri="{FF2B5EF4-FFF2-40B4-BE49-F238E27FC236}">
                <a16:creationId xmlns:a16="http://schemas.microsoft.com/office/drawing/2014/main" id="{56C7403C-CCE9-4E8E-B5C9-435F86C0FB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34714" y="619749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6" name="Rectangle 334">
            <a:extLst>
              <a:ext uri="{FF2B5EF4-FFF2-40B4-BE49-F238E27FC236}">
                <a16:creationId xmlns:a16="http://schemas.microsoft.com/office/drawing/2014/main" id="{0E2910E8-789E-463E-88E3-24C722809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439" y="6264169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70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87" name="Line 335">
            <a:extLst>
              <a:ext uri="{FF2B5EF4-FFF2-40B4-BE49-F238E27FC236}">
                <a16:creationId xmlns:a16="http://schemas.microsoft.com/office/drawing/2014/main" id="{7A1488D1-3BD8-4189-93BF-BD92F9C4ED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33164" y="619749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8" name="Rectangle 337">
            <a:extLst>
              <a:ext uri="{FF2B5EF4-FFF2-40B4-BE49-F238E27FC236}">
                <a16:creationId xmlns:a16="http://schemas.microsoft.com/office/drawing/2014/main" id="{7A3C1DB8-9EA1-4BA5-B64E-786133272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65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80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89" name="Line 338">
            <a:extLst>
              <a:ext uri="{FF2B5EF4-FFF2-40B4-BE49-F238E27FC236}">
                <a16:creationId xmlns:a16="http://schemas.microsoft.com/office/drawing/2014/main" id="{470C5BD7-6EEA-42BF-98CF-BD4C13B8E1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31614" y="619749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0" name="Rectangle 340">
            <a:extLst>
              <a:ext uri="{FF2B5EF4-FFF2-40B4-BE49-F238E27FC236}">
                <a16:creationId xmlns:a16="http://schemas.microsoft.com/office/drawing/2014/main" id="{B490BB9D-754F-4267-AFB8-5634CA879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101" y="6264169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90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91" name="Line 341">
            <a:extLst>
              <a:ext uri="{FF2B5EF4-FFF2-40B4-BE49-F238E27FC236}">
                <a16:creationId xmlns:a16="http://schemas.microsoft.com/office/drawing/2014/main" id="{A680ADED-F380-4B39-A619-8F7CF2091E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33239" y="6197494"/>
            <a:ext cx="3175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2" name="Rectangle 343">
            <a:extLst>
              <a:ext uri="{FF2B5EF4-FFF2-40B4-BE49-F238E27FC236}">
                <a16:creationId xmlns:a16="http://schemas.microsoft.com/office/drawing/2014/main" id="{17192052-5E39-4F29-8919-F1FF4A1FD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0851" y="6264169"/>
            <a:ext cx="173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100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93" name="Line 344">
            <a:extLst>
              <a:ext uri="{FF2B5EF4-FFF2-40B4-BE49-F238E27FC236}">
                <a16:creationId xmlns:a16="http://schemas.microsoft.com/office/drawing/2014/main" id="{F0E33480-19F6-413E-9C84-A8C28E8E2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6218131"/>
            <a:ext cx="269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4" name="Line 345">
            <a:extLst>
              <a:ext uri="{FF2B5EF4-FFF2-40B4-BE49-F238E27FC236}">
                <a16:creationId xmlns:a16="http://schemas.microsoft.com/office/drawing/2014/main" id="{EDF3FD42-DCAA-4DC7-AFF1-0D645C06E7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99901" y="6218131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5" name="Rectangle 346">
            <a:extLst>
              <a:ext uri="{FF2B5EF4-FFF2-40B4-BE49-F238E27FC236}">
                <a16:creationId xmlns:a16="http://schemas.microsoft.com/office/drawing/2014/main" id="{41BE10F7-E9A2-4FF1-92E7-1C998A2F4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0139" y="6195906"/>
            <a:ext cx="587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96" name="Line 347">
            <a:extLst>
              <a:ext uri="{FF2B5EF4-FFF2-40B4-BE49-F238E27FC236}">
                <a16:creationId xmlns:a16="http://schemas.microsoft.com/office/drawing/2014/main" id="{1C898A97-44BB-422B-BBD0-8D8DB0E56D0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5970481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7" name="Rectangle 349">
            <a:extLst>
              <a:ext uri="{FF2B5EF4-FFF2-40B4-BE49-F238E27FC236}">
                <a16:creationId xmlns:a16="http://schemas.microsoft.com/office/drawing/2014/main" id="{FD445A12-DF2C-4126-9534-159C5D0BB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5949844"/>
            <a:ext cx="20161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0.01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198" name="Line 350">
            <a:extLst>
              <a:ext uri="{FF2B5EF4-FFF2-40B4-BE49-F238E27FC236}">
                <a16:creationId xmlns:a16="http://schemas.microsoft.com/office/drawing/2014/main" id="{41372039-049F-4AA2-A253-04E33DDC07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5727594"/>
            <a:ext cx="2698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9" name="Rectangle 352">
            <a:extLst>
              <a:ext uri="{FF2B5EF4-FFF2-40B4-BE49-F238E27FC236}">
                <a16:creationId xmlns:a16="http://schemas.microsoft.com/office/drawing/2014/main" id="{95B440E0-D22F-4EE1-BAFE-6D07AA5CC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5705369"/>
            <a:ext cx="20161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0.02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200" name="Line 353">
            <a:extLst>
              <a:ext uri="{FF2B5EF4-FFF2-40B4-BE49-F238E27FC236}">
                <a16:creationId xmlns:a16="http://schemas.microsoft.com/office/drawing/2014/main" id="{6889AEBA-95CB-41A1-922B-BFAD1A5395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5481531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1" name="Rectangle 355">
            <a:extLst>
              <a:ext uri="{FF2B5EF4-FFF2-40B4-BE49-F238E27FC236}">
                <a16:creationId xmlns:a16="http://schemas.microsoft.com/office/drawing/2014/main" id="{F288AADE-145E-4914-84AC-F61E3501E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5456131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0.03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202" name="Line 356">
            <a:extLst>
              <a:ext uri="{FF2B5EF4-FFF2-40B4-BE49-F238E27FC236}">
                <a16:creationId xmlns:a16="http://schemas.microsoft.com/office/drawing/2014/main" id="{4B0C8EE3-CF6F-48FE-A7E2-7A6452FD6C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5233881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3" name="Rectangle 358">
            <a:extLst>
              <a:ext uri="{FF2B5EF4-FFF2-40B4-BE49-F238E27FC236}">
                <a16:creationId xmlns:a16="http://schemas.microsoft.com/office/drawing/2014/main" id="{D19F35C1-E22A-4F7A-B6C5-F810831F4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5210069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0.04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204" name="Line 359">
            <a:extLst>
              <a:ext uri="{FF2B5EF4-FFF2-40B4-BE49-F238E27FC236}">
                <a16:creationId xmlns:a16="http://schemas.microsoft.com/office/drawing/2014/main" id="{4048AD70-1CE9-48A1-8FEC-C1B477635A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498940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5" name="Rectangle 361">
            <a:extLst>
              <a:ext uri="{FF2B5EF4-FFF2-40B4-BE49-F238E27FC236}">
                <a16:creationId xmlns:a16="http://schemas.microsoft.com/office/drawing/2014/main" id="{4BC8CCAF-DB71-454C-AC84-3B0984073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4967181"/>
            <a:ext cx="2016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0.05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206" name="Line 362">
            <a:extLst>
              <a:ext uri="{FF2B5EF4-FFF2-40B4-BE49-F238E27FC236}">
                <a16:creationId xmlns:a16="http://schemas.microsoft.com/office/drawing/2014/main" id="{8F6B0820-18B7-4310-B517-3B915240E3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451" y="4746519"/>
            <a:ext cx="269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7" name="Rectangle 364">
            <a:extLst>
              <a:ext uri="{FF2B5EF4-FFF2-40B4-BE49-F238E27FC236}">
                <a16:creationId xmlns:a16="http://schemas.microsoft.com/office/drawing/2014/main" id="{27AA4194-9AA2-4EF3-AE3F-EA398D16B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651" y="4721119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800">
                <a:solidFill>
                  <a:srgbClr val="000000"/>
                </a:solidFill>
                <a:latin typeface="Times" panose="02020603050405020304" pitchFamily="18" charset="0"/>
              </a:rPr>
              <a:t>0.06</a:t>
            </a:r>
            <a:endParaRPr lang="en-US" altLang="sv-SE" sz="800">
              <a:latin typeface="Times" panose="02020603050405020304" pitchFamily="18" charset="0"/>
            </a:endParaRPr>
          </a:p>
        </p:txBody>
      </p:sp>
      <p:sp>
        <p:nvSpPr>
          <p:cNvPr id="208" name="Line 367">
            <a:extLst>
              <a:ext uri="{FF2B5EF4-FFF2-40B4-BE49-F238E27FC236}">
                <a16:creationId xmlns:a16="http://schemas.microsoft.com/office/drawing/2014/main" id="{812504AA-791B-47F3-853B-16531F128B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4451" y="4746519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9" name="Line 368">
            <a:extLst>
              <a:ext uri="{FF2B5EF4-FFF2-40B4-BE49-F238E27FC236}">
                <a16:creationId xmlns:a16="http://schemas.microsoft.com/office/drawing/2014/main" id="{93C9C296-8FD5-41A9-8927-D2659A8451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7151" y="6218131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0" name="Line 369">
            <a:extLst>
              <a:ext uri="{FF2B5EF4-FFF2-40B4-BE49-F238E27FC236}">
                <a16:creationId xmlns:a16="http://schemas.microsoft.com/office/drawing/2014/main" id="{DA920D81-75CC-4CC2-9A37-53A34E6888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61439" y="6207019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1" name="Line 370">
            <a:extLst>
              <a:ext uri="{FF2B5EF4-FFF2-40B4-BE49-F238E27FC236}">
                <a16:creationId xmlns:a16="http://schemas.microsoft.com/office/drawing/2014/main" id="{7D0114B6-FD29-4FC7-AE09-C56A44467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8901" y="6218131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2" name="Line 371">
            <a:extLst>
              <a:ext uri="{FF2B5EF4-FFF2-40B4-BE49-F238E27FC236}">
                <a16:creationId xmlns:a16="http://schemas.microsoft.com/office/drawing/2014/main" id="{F50B7E9A-6627-4C06-AB19-12D6372FC2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6364" y="6207019"/>
            <a:ext cx="158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3" name="Line 372">
            <a:extLst>
              <a:ext uri="{FF2B5EF4-FFF2-40B4-BE49-F238E27FC236}">
                <a16:creationId xmlns:a16="http://schemas.microsoft.com/office/drawing/2014/main" id="{7C353375-6C4F-46CA-BF41-B286502452E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5889" y="6218131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4" name="Line 373">
            <a:extLst>
              <a:ext uri="{FF2B5EF4-FFF2-40B4-BE49-F238E27FC236}">
                <a16:creationId xmlns:a16="http://schemas.microsoft.com/office/drawing/2014/main" id="{FCE2CFE6-7430-4DDD-94CA-501A42B484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3351" y="6207019"/>
            <a:ext cx="158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5" name="Line 374">
            <a:extLst>
              <a:ext uri="{FF2B5EF4-FFF2-40B4-BE49-F238E27FC236}">
                <a16:creationId xmlns:a16="http://schemas.microsoft.com/office/drawing/2014/main" id="{0B9D8224-9048-46B4-91B8-7640B816D5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60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6" name="Line 375">
            <a:extLst>
              <a:ext uri="{FF2B5EF4-FFF2-40B4-BE49-F238E27FC236}">
                <a16:creationId xmlns:a16="http://schemas.microsoft.com/office/drawing/2014/main" id="{179769F0-27AF-483F-ACF4-80FD5DFF15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5033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7" name="Line 376">
            <a:extLst>
              <a:ext uri="{FF2B5EF4-FFF2-40B4-BE49-F238E27FC236}">
                <a16:creationId xmlns:a16="http://schemas.microsoft.com/office/drawing/2014/main" id="{1AE4F653-21C3-4236-8501-33A3D8BC8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3039" y="621495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8" name="Line 377">
            <a:extLst>
              <a:ext uri="{FF2B5EF4-FFF2-40B4-BE49-F238E27FC236}">
                <a16:creationId xmlns:a16="http://schemas.microsoft.com/office/drawing/2014/main" id="{A6E1F35A-FB97-438D-898E-6932C95C57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05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9" name="Line 378">
            <a:extLst>
              <a:ext uri="{FF2B5EF4-FFF2-40B4-BE49-F238E27FC236}">
                <a16:creationId xmlns:a16="http://schemas.microsoft.com/office/drawing/2014/main" id="{1836D36E-1023-4296-8474-590B0BBF12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95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0" name="Line 379">
            <a:extLst>
              <a:ext uri="{FF2B5EF4-FFF2-40B4-BE49-F238E27FC236}">
                <a16:creationId xmlns:a16="http://schemas.microsoft.com/office/drawing/2014/main" id="{7A8FE46D-6E89-40E6-A10E-12BC8C9295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7014" y="620543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1" name="Line 380">
            <a:extLst>
              <a:ext uri="{FF2B5EF4-FFF2-40B4-BE49-F238E27FC236}">
                <a16:creationId xmlns:a16="http://schemas.microsoft.com/office/drawing/2014/main" id="{28B8FF81-F44E-4F6C-BF42-6798502016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626539" y="6214956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2" name="Line 381">
            <a:extLst>
              <a:ext uri="{FF2B5EF4-FFF2-40B4-BE49-F238E27FC236}">
                <a16:creationId xmlns:a16="http://schemas.microsoft.com/office/drawing/2014/main" id="{9BC6927C-4385-410B-933B-818B5336562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40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3" name="Line 382">
            <a:extLst>
              <a:ext uri="{FF2B5EF4-FFF2-40B4-BE49-F238E27FC236}">
                <a16:creationId xmlns:a16="http://schemas.microsoft.com/office/drawing/2014/main" id="{BA542E90-3A4C-4B1D-952F-DA2FF66C7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670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4" name="Line 383">
            <a:extLst>
              <a:ext uri="{FF2B5EF4-FFF2-40B4-BE49-F238E27FC236}">
                <a16:creationId xmlns:a16="http://schemas.microsoft.com/office/drawing/2014/main" id="{4C7843AA-4626-4D6E-877E-0D8586858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098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5" name="Line 384">
            <a:extLst>
              <a:ext uri="{FF2B5EF4-FFF2-40B4-BE49-F238E27FC236}">
                <a16:creationId xmlns:a16="http://schemas.microsoft.com/office/drawing/2014/main" id="{93A7554B-11C1-4FB0-B574-588362BE40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3689" y="621495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6" name="Line 385">
            <a:extLst>
              <a:ext uri="{FF2B5EF4-FFF2-40B4-BE49-F238E27FC236}">
                <a16:creationId xmlns:a16="http://schemas.microsoft.com/office/drawing/2014/main" id="{DE99B8BF-C265-4719-9344-71BCFEAAFE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11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7" name="Line 386">
            <a:extLst>
              <a:ext uri="{FF2B5EF4-FFF2-40B4-BE49-F238E27FC236}">
                <a16:creationId xmlns:a16="http://schemas.microsoft.com/office/drawing/2014/main" id="{51EC67D3-D6F8-4CF2-9B3F-945F851989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2264" y="6214956"/>
            <a:ext cx="3810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8" name="Line 387">
            <a:extLst>
              <a:ext uri="{FF2B5EF4-FFF2-40B4-BE49-F238E27FC236}">
                <a16:creationId xmlns:a16="http://schemas.microsoft.com/office/drawing/2014/main" id="{98CF4CC3-6603-4485-BEE1-C92C079346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329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9" name="Line 388">
            <a:extLst>
              <a:ext uri="{FF2B5EF4-FFF2-40B4-BE49-F238E27FC236}">
                <a16:creationId xmlns:a16="http://schemas.microsoft.com/office/drawing/2014/main" id="{6256F4D1-08BC-407A-8932-9F3AC3710F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0364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0" name="Line 389">
            <a:extLst>
              <a:ext uri="{FF2B5EF4-FFF2-40B4-BE49-F238E27FC236}">
                <a16:creationId xmlns:a16="http://schemas.microsoft.com/office/drawing/2014/main" id="{503E3336-8741-4A98-BE97-36D911A392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46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1" name="Line 390">
            <a:extLst>
              <a:ext uri="{FF2B5EF4-FFF2-40B4-BE49-F238E27FC236}">
                <a16:creationId xmlns:a16="http://schemas.microsoft.com/office/drawing/2014/main" id="{64C9903B-800E-4906-9CC2-4297AB42F2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73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2" name="Line 391">
            <a:extLst>
              <a:ext uri="{FF2B5EF4-FFF2-40B4-BE49-F238E27FC236}">
                <a16:creationId xmlns:a16="http://schemas.microsoft.com/office/drawing/2014/main" id="{9FD4D2DC-6655-416A-B8B4-8364DA8217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63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3" name="Line 392">
            <a:extLst>
              <a:ext uri="{FF2B5EF4-FFF2-40B4-BE49-F238E27FC236}">
                <a16:creationId xmlns:a16="http://schemas.microsoft.com/office/drawing/2014/main" id="{C19B7F87-D1FC-4466-A258-69E8F1FAA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4339" y="621495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4" name="Line 393">
            <a:extLst>
              <a:ext uri="{FF2B5EF4-FFF2-40B4-BE49-F238E27FC236}">
                <a16:creationId xmlns:a16="http://schemas.microsoft.com/office/drawing/2014/main" id="{DA60B786-6693-4F05-B9BA-A95CDD4AA7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18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5" name="Line 394">
            <a:extLst>
              <a:ext uri="{FF2B5EF4-FFF2-40B4-BE49-F238E27FC236}">
                <a16:creationId xmlns:a16="http://schemas.microsoft.com/office/drawing/2014/main" id="{15975515-C83F-49CF-82B7-4188440603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4501" y="6214956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6" name="Line 395">
            <a:extLst>
              <a:ext uri="{FF2B5EF4-FFF2-40B4-BE49-F238E27FC236}">
                <a16:creationId xmlns:a16="http://schemas.microsoft.com/office/drawing/2014/main" id="{706E4226-ECE3-4248-AC55-840BCA162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35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7" name="Line 396">
            <a:extLst>
              <a:ext uri="{FF2B5EF4-FFF2-40B4-BE49-F238E27FC236}">
                <a16:creationId xmlns:a16="http://schemas.microsoft.com/office/drawing/2014/main" id="{B4F39FED-28A2-4750-99B4-D368C534F6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62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8" name="Line 397">
            <a:extLst>
              <a:ext uri="{FF2B5EF4-FFF2-40B4-BE49-F238E27FC236}">
                <a16:creationId xmlns:a16="http://schemas.microsoft.com/office/drawing/2014/main" id="{2F932B27-C21E-44F0-B1CC-FF1283AEA2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053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9" name="Line 398">
            <a:extLst>
              <a:ext uri="{FF2B5EF4-FFF2-40B4-BE49-F238E27FC236}">
                <a16:creationId xmlns:a16="http://schemas.microsoft.com/office/drawing/2014/main" id="{98EE97C2-7E8C-4259-B9D6-7DD2B2C3D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800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0" name="Line 399">
            <a:extLst>
              <a:ext uri="{FF2B5EF4-FFF2-40B4-BE49-F238E27FC236}">
                <a16:creationId xmlns:a16="http://schemas.microsoft.com/office/drawing/2014/main" id="{3C2E5864-EC96-4F26-8CFB-6F0CE1DA2E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5464" y="620543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1" name="Line 400">
            <a:extLst>
              <a:ext uri="{FF2B5EF4-FFF2-40B4-BE49-F238E27FC236}">
                <a16:creationId xmlns:a16="http://schemas.microsoft.com/office/drawing/2014/main" id="{E1453CE5-36A4-4A31-BD98-7F5C9CAEAA5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4989" y="621495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2" name="Line 401">
            <a:extLst>
              <a:ext uri="{FF2B5EF4-FFF2-40B4-BE49-F238E27FC236}">
                <a16:creationId xmlns:a16="http://schemas.microsoft.com/office/drawing/2014/main" id="{497CA018-79C3-4707-8379-337AF4F9C4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24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3" name="Line 402">
            <a:extLst>
              <a:ext uri="{FF2B5EF4-FFF2-40B4-BE49-F238E27FC236}">
                <a16:creationId xmlns:a16="http://schemas.microsoft.com/office/drawing/2014/main" id="{2F28DFDB-8F18-4E1E-BBDD-73D6B76EBDC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5151" y="6214956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4" name="Line 403">
            <a:extLst>
              <a:ext uri="{FF2B5EF4-FFF2-40B4-BE49-F238E27FC236}">
                <a16:creationId xmlns:a16="http://schemas.microsoft.com/office/drawing/2014/main" id="{F7A9EF7E-95E2-44AC-8C1B-E85142866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42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5" name="Line 404">
            <a:extLst>
              <a:ext uri="{FF2B5EF4-FFF2-40B4-BE49-F238E27FC236}">
                <a16:creationId xmlns:a16="http://schemas.microsoft.com/office/drawing/2014/main" id="{196D7ACB-D019-437E-A0B7-E6A39BB1A3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690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6" name="Line 405">
            <a:extLst>
              <a:ext uri="{FF2B5EF4-FFF2-40B4-BE49-F238E27FC236}">
                <a16:creationId xmlns:a16="http://schemas.microsoft.com/office/drawing/2014/main" id="{33A80DD5-0DCF-4E3E-9F12-7766033DA6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4364" y="620543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7" name="Line 406">
            <a:extLst>
              <a:ext uri="{FF2B5EF4-FFF2-40B4-BE49-F238E27FC236}">
                <a16:creationId xmlns:a16="http://schemas.microsoft.com/office/drawing/2014/main" id="{647E61E9-189B-42AD-84F6-0A7C34AC48E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889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8" name="Line 407">
            <a:extLst>
              <a:ext uri="{FF2B5EF4-FFF2-40B4-BE49-F238E27FC236}">
                <a16:creationId xmlns:a16="http://schemas.microsoft.com/office/drawing/2014/main" id="{CD542F9E-2666-4412-911E-FA7796926C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13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9" name="Line 408">
            <a:extLst>
              <a:ext uri="{FF2B5EF4-FFF2-40B4-BE49-F238E27FC236}">
                <a16:creationId xmlns:a16="http://schemas.microsoft.com/office/drawing/2014/main" id="{FA180365-ABED-4525-98A5-784C082C33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40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0" name="Line 409">
            <a:extLst>
              <a:ext uri="{FF2B5EF4-FFF2-40B4-BE49-F238E27FC236}">
                <a16:creationId xmlns:a16="http://schemas.microsoft.com/office/drawing/2014/main" id="{AF660519-3BC2-4AAA-88CD-A4B9CCBBE5E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833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1" name="Line 410">
            <a:extLst>
              <a:ext uri="{FF2B5EF4-FFF2-40B4-BE49-F238E27FC236}">
                <a16:creationId xmlns:a16="http://schemas.microsoft.com/office/drawing/2014/main" id="{CBB0B596-981C-4B9A-B842-ABCD7DD499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5801" y="6214956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2" name="Line 411">
            <a:extLst>
              <a:ext uri="{FF2B5EF4-FFF2-40B4-BE49-F238E27FC236}">
                <a16:creationId xmlns:a16="http://schemas.microsoft.com/office/drawing/2014/main" id="{5F066B24-A4CD-4079-93A1-B30E7F3410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485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3" name="Line 412">
            <a:extLst>
              <a:ext uri="{FF2B5EF4-FFF2-40B4-BE49-F238E27FC236}">
                <a16:creationId xmlns:a16="http://schemas.microsoft.com/office/drawing/2014/main" id="{9B892E5D-51A7-443A-88E0-875B52A8A4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0755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4" name="Line 413">
            <a:extLst>
              <a:ext uri="{FF2B5EF4-FFF2-40B4-BE49-F238E27FC236}">
                <a16:creationId xmlns:a16="http://schemas.microsoft.com/office/drawing/2014/main" id="{059312F3-8E4F-4CE3-8F76-4626A431E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5014" y="620543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5" name="Line 414">
            <a:extLst>
              <a:ext uri="{FF2B5EF4-FFF2-40B4-BE49-F238E27FC236}">
                <a16:creationId xmlns:a16="http://schemas.microsoft.com/office/drawing/2014/main" id="{BC0AF04A-8D40-4476-BB9C-C11527E0E3F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4539" y="6214956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6" name="Line 415">
            <a:extLst>
              <a:ext uri="{FF2B5EF4-FFF2-40B4-BE49-F238E27FC236}">
                <a16:creationId xmlns:a16="http://schemas.microsoft.com/office/drawing/2014/main" id="{932053F2-D7D6-4176-A9DC-E7FA2CB8F1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2001" y="620543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7" name="Line 416">
            <a:extLst>
              <a:ext uri="{FF2B5EF4-FFF2-40B4-BE49-F238E27FC236}">
                <a16:creationId xmlns:a16="http://schemas.microsoft.com/office/drawing/2014/main" id="{E29781FF-0D96-43C3-88EE-6689F428E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4701" y="62149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8" name="Line 417">
            <a:extLst>
              <a:ext uri="{FF2B5EF4-FFF2-40B4-BE49-F238E27FC236}">
                <a16:creationId xmlns:a16="http://schemas.microsoft.com/office/drawing/2014/main" id="{AA001665-A1B5-4D9F-82D0-789F5D9CE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8989" y="620543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9" name="Line 418">
            <a:extLst>
              <a:ext uri="{FF2B5EF4-FFF2-40B4-BE49-F238E27FC236}">
                <a16:creationId xmlns:a16="http://schemas.microsoft.com/office/drawing/2014/main" id="{2F04056B-E455-4A58-92CB-6E90E91897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1689" y="621495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0" name="Line 419">
            <a:extLst>
              <a:ext uri="{FF2B5EF4-FFF2-40B4-BE49-F238E27FC236}">
                <a16:creationId xmlns:a16="http://schemas.microsoft.com/office/drawing/2014/main" id="{DC3F0B74-8CE8-408A-B28B-0B27F3468B9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3914" y="620543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1" name="Line 420">
            <a:extLst>
              <a:ext uri="{FF2B5EF4-FFF2-40B4-BE49-F238E27FC236}">
                <a16:creationId xmlns:a16="http://schemas.microsoft.com/office/drawing/2014/main" id="{69EA75FE-5285-4858-AC22-F5AF7B7456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201" y="621336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2" name="Line 421">
            <a:extLst>
              <a:ext uri="{FF2B5EF4-FFF2-40B4-BE49-F238E27FC236}">
                <a16:creationId xmlns:a16="http://schemas.microsoft.com/office/drawing/2014/main" id="{5E44BFF6-5C8A-4905-896D-F47BD60A5C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5664" y="6203844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3" name="Line 422">
            <a:extLst>
              <a:ext uri="{FF2B5EF4-FFF2-40B4-BE49-F238E27FC236}">
                <a16:creationId xmlns:a16="http://schemas.microsoft.com/office/drawing/2014/main" id="{1695CD30-860A-4DDB-B1E7-EE9BD3ED5F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5189" y="6210194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4" name="Line 423">
            <a:extLst>
              <a:ext uri="{FF2B5EF4-FFF2-40B4-BE49-F238E27FC236}">
                <a16:creationId xmlns:a16="http://schemas.microsoft.com/office/drawing/2014/main" id="{40C897DE-EC29-49ED-819A-74886F728F2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2651" y="6199081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5" name="Line 424">
            <a:extLst>
              <a:ext uri="{FF2B5EF4-FFF2-40B4-BE49-F238E27FC236}">
                <a16:creationId xmlns:a16="http://schemas.microsoft.com/office/drawing/2014/main" id="{82D14E07-E50F-4C6B-BD65-C5CBD2545F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5351" y="62070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6" name="Line 425">
            <a:extLst>
              <a:ext uri="{FF2B5EF4-FFF2-40B4-BE49-F238E27FC236}">
                <a16:creationId xmlns:a16="http://schemas.microsoft.com/office/drawing/2014/main" id="{31348E42-9D67-454A-BF65-28BF50BF2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9639" y="6197494"/>
            <a:ext cx="3175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7" name="Line 426">
            <a:extLst>
              <a:ext uri="{FF2B5EF4-FFF2-40B4-BE49-F238E27FC236}">
                <a16:creationId xmlns:a16="http://schemas.microsoft.com/office/drawing/2014/main" id="{67AAFE69-FEBE-4DB1-8B27-9BE30174BB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2339" y="619908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8" name="Line 427">
            <a:extLst>
              <a:ext uri="{FF2B5EF4-FFF2-40B4-BE49-F238E27FC236}">
                <a16:creationId xmlns:a16="http://schemas.microsoft.com/office/drawing/2014/main" id="{A48AA159-8A0B-4A81-A871-E11F28D9A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34564" y="6189556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9" name="Line 428">
            <a:extLst>
              <a:ext uri="{FF2B5EF4-FFF2-40B4-BE49-F238E27FC236}">
                <a16:creationId xmlns:a16="http://schemas.microsoft.com/office/drawing/2014/main" id="{4DF944CC-CDC7-493E-8F29-90C928D3EB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4089" y="6189556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0" name="Line 429">
            <a:extLst>
              <a:ext uri="{FF2B5EF4-FFF2-40B4-BE49-F238E27FC236}">
                <a16:creationId xmlns:a16="http://schemas.microsoft.com/office/drawing/2014/main" id="{F059BB29-0B5D-4B09-996E-33E15A51C84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1551" y="618003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1" name="Line 430">
            <a:extLst>
              <a:ext uri="{FF2B5EF4-FFF2-40B4-BE49-F238E27FC236}">
                <a16:creationId xmlns:a16="http://schemas.microsoft.com/office/drawing/2014/main" id="{DDDEE282-BF13-4E23-A01F-909EA8E7C0F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9014" y="617526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2" name="Line 431">
            <a:extLst>
              <a:ext uri="{FF2B5EF4-FFF2-40B4-BE49-F238E27FC236}">
                <a16:creationId xmlns:a16="http://schemas.microsoft.com/office/drawing/2014/main" id="{F25BF0D4-5E94-4703-8310-7D9A43C3499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3301" y="6164156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3" name="Line 432">
            <a:extLst>
              <a:ext uri="{FF2B5EF4-FFF2-40B4-BE49-F238E27FC236}">
                <a16:creationId xmlns:a16="http://schemas.microsoft.com/office/drawing/2014/main" id="{5FCCA25F-B4DC-4F87-92AD-3BA0C2714D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6001" y="615304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4" name="Line 433">
            <a:extLst>
              <a:ext uri="{FF2B5EF4-FFF2-40B4-BE49-F238E27FC236}">
                <a16:creationId xmlns:a16="http://schemas.microsoft.com/office/drawing/2014/main" id="{9EE2009F-9519-405D-B143-7CDD91D8B7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3464" y="6141931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5" name="Line 434">
            <a:extLst>
              <a:ext uri="{FF2B5EF4-FFF2-40B4-BE49-F238E27FC236}">
                <a16:creationId xmlns:a16="http://schemas.microsoft.com/office/drawing/2014/main" id="{6E96E527-D882-421D-8A45-C0B637B3B8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2989" y="6124469"/>
            <a:ext cx="3651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6" name="Line 435">
            <a:extLst>
              <a:ext uri="{FF2B5EF4-FFF2-40B4-BE49-F238E27FC236}">
                <a16:creationId xmlns:a16="http://schemas.microsoft.com/office/drawing/2014/main" id="{E37103C2-6AB8-434E-892C-4AAD14A100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5214" y="611494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7" name="Line 436">
            <a:extLst>
              <a:ext uri="{FF2B5EF4-FFF2-40B4-BE49-F238E27FC236}">
                <a16:creationId xmlns:a16="http://schemas.microsoft.com/office/drawing/2014/main" id="{DC5D2AFC-826F-4DC1-B23C-05C846BFBA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4739" y="6084781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8" name="Line 437">
            <a:extLst>
              <a:ext uri="{FF2B5EF4-FFF2-40B4-BE49-F238E27FC236}">
                <a16:creationId xmlns:a16="http://schemas.microsoft.com/office/drawing/2014/main" id="{2185D7BA-D764-4113-AFEA-3EB7B434A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2201" y="6072081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9" name="Line 438">
            <a:extLst>
              <a:ext uri="{FF2B5EF4-FFF2-40B4-BE49-F238E27FC236}">
                <a16:creationId xmlns:a16="http://schemas.microsoft.com/office/drawing/2014/main" id="{DCCF44E9-EA6E-4696-920D-869978070CF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94901" y="603239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0" name="Line 439">
            <a:extLst>
              <a:ext uri="{FF2B5EF4-FFF2-40B4-BE49-F238E27FC236}">
                <a16:creationId xmlns:a16="http://schemas.microsoft.com/office/drawing/2014/main" id="{A1070F26-15C7-43EB-8096-9726A0F39D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09189" y="6021281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1" name="Line 440">
            <a:extLst>
              <a:ext uri="{FF2B5EF4-FFF2-40B4-BE49-F238E27FC236}">
                <a16:creationId xmlns:a16="http://schemas.microsoft.com/office/drawing/2014/main" id="{AD47C6AD-A661-4C4E-B863-0AC1C70F29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6651" y="5967306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2" name="Line 441">
            <a:extLst>
              <a:ext uri="{FF2B5EF4-FFF2-40B4-BE49-F238E27FC236}">
                <a16:creationId xmlns:a16="http://schemas.microsoft.com/office/drawing/2014/main" id="{6287DC52-32F9-40E1-8F28-0D0FE32E78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4114" y="595619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3" name="Line 442">
            <a:extLst>
              <a:ext uri="{FF2B5EF4-FFF2-40B4-BE49-F238E27FC236}">
                <a16:creationId xmlns:a16="http://schemas.microsoft.com/office/drawing/2014/main" id="{00B007E3-999A-408E-B23F-45286ED57B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639" y="5889519"/>
            <a:ext cx="3810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4" name="Line 443">
            <a:extLst>
              <a:ext uri="{FF2B5EF4-FFF2-40B4-BE49-F238E27FC236}">
                <a16:creationId xmlns:a16="http://schemas.microsoft.com/office/drawing/2014/main" id="{8E29C720-F9F6-4061-A8AB-ADE57CD7F6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5864" y="5878406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5" name="Line 444">
            <a:extLst>
              <a:ext uri="{FF2B5EF4-FFF2-40B4-BE49-F238E27FC236}">
                <a16:creationId xmlns:a16="http://schemas.microsoft.com/office/drawing/2014/main" id="{4D6403A7-647B-4501-ACCF-3082AE74F0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564" y="5795856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6" name="Line 445">
            <a:extLst>
              <a:ext uri="{FF2B5EF4-FFF2-40B4-BE49-F238E27FC236}">
                <a16:creationId xmlns:a16="http://schemas.microsoft.com/office/drawing/2014/main" id="{D1507C49-4606-4A31-B068-7D205D78AC5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2851" y="5784744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7" name="Line 446">
            <a:extLst>
              <a:ext uri="{FF2B5EF4-FFF2-40B4-BE49-F238E27FC236}">
                <a16:creationId xmlns:a16="http://schemas.microsoft.com/office/drawing/2014/main" id="{E96F7893-B443-4F02-9F8B-0D570D0FD0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5551" y="568790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8" name="Line 447">
            <a:extLst>
              <a:ext uri="{FF2B5EF4-FFF2-40B4-BE49-F238E27FC236}">
                <a16:creationId xmlns:a16="http://schemas.microsoft.com/office/drawing/2014/main" id="{8261E77C-72A4-43C1-A5D2-6A3FC04E50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3014" y="5678381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89" name="Line 448">
            <a:extLst>
              <a:ext uri="{FF2B5EF4-FFF2-40B4-BE49-F238E27FC236}">
                <a16:creationId xmlns:a16="http://schemas.microsoft.com/office/drawing/2014/main" id="{961E12FE-F42D-4C76-B2B4-1EDDAE8470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2539" y="5575194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0" name="Line 449">
            <a:extLst>
              <a:ext uri="{FF2B5EF4-FFF2-40B4-BE49-F238E27FC236}">
                <a16:creationId xmlns:a16="http://schemas.microsoft.com/office/drawing/2014/main" id="{2ECC0C3E-3B3C-42AD-87B2-306B58B376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60001" y="5564081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1" name="Line 450">
            <a:extLst>
              <a:ext uri="{FF2B5EF4-FFF2-40B4-BE49-F238E27FC236}">
                <a16:creationId xmlns:a16="http://schemas.microsoft.com/office/drawing/2014/main" id="{B4B4EA06-5870-4432-9886-CB571E535D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2701" y="5451369"/>
            <a:ext cx="365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2" name="Line 451">
            <a:extLst>
              <a:ext uri="{FF2B5EF4-FFF2-40B4-BE49-F238E27FC236}">
                <a16:creationId xmlns:a16="http://schemas.microsoft.com/office/drawing/2014/main" id="{FD4F6C29-923A-4809-B0B7-99C027735DC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1751" y="544184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3" name="Line 452">
            <a:extLst>
              <a:ext uri="{FF2B5EF4-FFF2-40B4-BE49-F238E27FC236}">
                <a16:creationId xmlns:a16="http://schemas.microsoft.com/office/drawing/2014/main" id="{41AB621A-B4C8-41CA-BB2E-936FAA3BE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9214" y="532754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4" name="Line 453">
            <a:extLst>
              <a:ext uri="{FF2B5EF4-FFF2-40B4-BE49-F238E27FC236}">
                <a16:creationId xmlns:a16="http://schemas.microsoft.com/office/drawing/2014/main" id="{6B8257B4-5991-4B62-9417-5BF992EFF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3501" y="5316431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5" name="Line 454">
            <a:extLst>
              <a:ext uri="{FF2B5EF4-FFF2-40B4-BE49-F238E27FC236}">
                <a16:creationId xmlns:a16="http://schemas.microsoft.com/office/drawing/2014/main" id="{E83385B8-818C-44BA-9F4D-BC21D00644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6201" y="520530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6" name="Line 455">
            <a:extLst>
              <a:ext uri="{FF2B5EF4-FFF2-40B4-BE49-F238E27FC236}">
                <a16:creationId xmlns:a16="http://schemas.microsoft.com/office/drawing/2014/main" id="{78E42A5E-9F2C-4306-9BBC-EFADB71394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3664" y="5195781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7" name="Line 456">
            <a:extLst>
              <a:ext uri="{FF2B5EF4-FFF2-40B4-BE49-F238E27FC236}">
                <a16:creationId xmlns:a16="http://schemas.microsoft.com/office/drawing/2014/main" id="{23B7E9C6-3C0F-4269-9C93-DB14DD42A45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63189" y="5089419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8" name="Line 457">
            <a:extLst>
              <a:ext uri="{FF2B5EF4-FFF2-40B4-BE49-F238E27FC236}">
                <a16:creationId xmlns:a16="http://schemas.microsoft.com/office/drawing/2014/main" id="{17E9E271-D120-4EC9-857D-3D28D0030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0651" y="5079894"/>
            <a:ext cx="1588" cy="238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99" name="Line 458">
            <a:extLst>
              <a:ext uri="{FF2B5EF4-FFF2-40B4-BE49-F238E27FC236}">
                <a16:creationId xmlns:a16="http://schemas.microsoft.com/office/drawing/2014/main" id="{C50056D3-2387-4FDE-8233-E57868491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3351" y="4995756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0" name="Line 459">
            <a:extLst>
              <a:ext uri="{FF2B5EF4-FFF2-40B4-BE49-F238E27FC236}">
                <a16:creationId xmlns:a16="http://schemas.microsoft.com/office/drawing/2014/main" id="{B7D4A498-A7F0-40C9-B67B-B109E2F2AC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2401" y="498464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1" name="Line 460">
            <a:extLst>
              <a:ext uri="{FF2B5EF4-FFF2-40B4-BE49-F238E27FC236}">
                <a16:creationId xmlns:a16="http://schemas.microsoft.com/office/drawing/2014/main" id="{4BBAE482-581D-4DEA-A952-576D78A56A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5101" y="491796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2" name="Line 461">
            <a:extLst>
              <a:ext uri="{FF2B5EF4-FFF2-40B4-BE49-F238E27FC236}">
                <a16:creationId xmlns:a16="http://schemas.microsoft.com/office/drawing/2014/main" id="{D6997ECE-C843-4E13-A34B-FF1F69E64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564" y="4906856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3" name="Line 462">
            <a:extLst>
              <a:ext uri="{FF2B5EF4-FFF2-40B4-BE49-F238E27FC236}">
                <a16:creationId xmlns:a16="http://schemas.microsoft.com/office/drawing/2014/main" id="{8FA0E6F7-32D9-4A13-908B-DB32652FCF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6851" y="48608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4" name="Line 463">
            <a:extLst>
              <a:ext uri="{FF2B5EF4-FFF2-40B4-BE49-F238E27FC236}">
                <a16:creationId xmlns:a16="http://schemas.microsoft.com/office/drawing/2014/main" id="{6A94C05B-1916-48B4-8C33-6AC9948815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74314" y="485129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5" name="Line 464">
            <a:extLst>
              <a:ext uri="{FF2B5EF4-FFF2-40B4-BE49-F238E27FC236}">
                <a16:creationId xmlns:a16="http://schemas.microsoft.com/office/drawing/2014/main" id="{0A08CA57-533C-41E7-8664-C0EA9D51F9F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7014" y="48338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6" name="Line 465">
            <a:extLst>
              <a:ext uri="{FF2B5EF4-FFF2-40B4-BE49-F238E27FC236}">
                <a16:creationId xmlns:a16="http://schemas.microsoft.com/office/drawing/2014/main" id="{7B9DE527-1E04-409F-B041-77E708E381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01301" y="482430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7" name="Line 466">
            <a:extLst>
              <a:ext uri="{FF2B5EF4-FFF2-40B4-BE49-F238E27FC236}">
                <a16:creationId xmlns:a16="http://schemas.microsoft.com/office/drawing/2014/main" id="{CB799FAE-4889-4A44-9A92-B5C332CE8C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4001" y="4833831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8" name="Line 467">
            <a:extLst>
              <a:ext uri="{FF2B5EF4-FFF2-40B4-BE49-F238E27FC236}">
                <a16:creationId xmlns:a16="http://schemas.microsoft.com/office/drawing/2014/main" id="{1184614D-852C-4D9C-B2A3-158349B0BF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3051" y="482430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09" name="Line 468">
            <a:extLst>
              <a:ext uri="{FF2B5EF4-FFF2-40B4-BE49-F238E27FC236}">
                <a16:creationId xmlns:a16="http://schemas.microsoft.com/office/drawing/2014/main" id="{3379A650-8FB3-40F1-81CB-EBBBD56094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5751" y="48608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0" name="Line 469">
            <a:extLst>
              <a:ext uri="{FF2B5EF4-FFF2-40B4-BE49-F238E27FC236}">
                <a16:creationId xmlns:a16="http://schemas.microsoft.com/office/drawing/2014/main" id="{4B4C355F-B6C0-4B41-A1D5-3B47DD3012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63214" y="485129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1" name="Line 470">
            <a:extLst>
              <a:ext uri="{FF2B5EF4-FFF2-40B4-BE49-F238E27FC236}">
                <a16:creationId xmlns:a16="http://schemas.microsoft.com/office/drawing/2014/main" id="{3609BFFB-E7D1-44FE-8EBE-B4F2B9244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2739" y="4913206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2" name="Line 471">
            <a:extLst>
              <a:ext uri="{FF2B5EF4-FFF2-40B4-BE49-F238E27FC236}">
                <a16:creationId xmlns:a16="http://schemas.microsoft.com/office/drawing/2014/main" id="{461DE440-8C49-49EF-B8C4-8BA3B603AE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90201" y="4903681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3" name="Line 472">
            <a:extLst>
              <a:ext uri="{FF2B5EF4-FFF2-40B4-BE49-F238E27FC236}">
                <a16:creationId xmlns:a16="http://schemas.microsoft.com/office/drawing/2014/main" id="{B0C00486-28A3-421B-9650-2BCA365161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7664" y="49878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4" name="Line 473">
            <a:extLst>
              <a:ext uri="{FF2B5EF4-FFF2-40B4-BE49-F238E27FC236}">
                <a16:creationId xmlns:a16="http://schemas.microsoft.com/office/drawing/2014/main" id="{6F96EF9D-1F33-45EC-A458-84BBEDCB3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1951" y="4978294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5" name="Line 474">
            <a:extLst>
              <a:ext uri="{FF2B5EF4-FFF2-40B4-BE49-F238E27FC236}">
                <a16:creationId xmlns:a16="http://schemas.microsoft.com/office/drawing/2014/main" id="{4FD2220A-5622-40D3-83DB-A6483C0A1725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4651" y="5078306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6" name="Line 475">
            <a:extLst>
              <a:ext uri="{FF2B5EF4-FFF2-40B4-BE49-F238E27FC236}">
                <a16:creationId xmlns:a16="http://schemas.microsoft.com/office/drawing/2014/main" id="{997265E6-1A0C-44C6-98ED-E54B6B49BE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3701" y="506719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7" name="Line 476">
            <a:extLst>
              <a:ext uri="{FF2B5EF4-FFF2-40B4-BE49-F238E27FC236}">
                <a16:creationId xmlns:a16="http://schemas.microsoft.com/office/drawing/2014/main" id="{51596620-8410-4D4F-B3E3-B5BA11F7A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6401" y="518308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8" name="Line 477">
            <a:extLst>
              <a:ext uri="{FF2B5EF4-FFF2-40B4-BE49-F238E27FC236}">
                <a16:creationId xmlns:a16="http://schemas.microsoft.com/office/drawing/2014/main" id="{A91895BF-1AE0-4813-AA89-67850F23020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3864" y="5170381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19" name="Line 478">
            <a:extLst>
              <a:ext uri="{FF2B5EF4-FFF2-40B4-BE49-F238E27FC236}">
                <a16:creationId xmlns:a16="http://schemas.microsoft.com/office/drawing/2014/main" id="{27A3C1F5-33C1-4F38-9767-25FD35F14D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564" y="52926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0" name="Line 479">
            <a:extLst>
              <a:ext uri="{FF2B5EF4-FFF2-40B4-BE49-F238E27FC236}">
                <a16:creationId xmlns:a16="http://schemas.microsoft.com/office/drawing/2014/main" id="{90E527FE-0F35-4D9A-A3D9-79576BEDF2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110851" y="528309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1" name="Line 480">
            <a:extLst>
              <a:ext uri="{FF2B5EF4-FFF2-40B4-BE49-F238E27FC236}">
                <a16:creationId xmlns:a16="http://schemas.microsoft.com/office/drawing/2014/main" id="{E7E7FADE-259F-474A-B3A6-57C84F545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3551" y="540691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2" name="Line 481">
            <a:extLst>
              <a:ext uri="{FF2B5EF4-FFF2-40B4-BE49-F238E27FC236}">
                <a16:creationId xmlns:a16="http://schemas.microsoft.com/office/drawing/2014/main" id="{0F2A2B47-3C3D-43AD-8F50-CB5A22E9B08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7839" y="5394219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3" name="Line 482">
            <a:extLst>
              <a:ext uri="{FF2B5EF4-FFF2-40B4-BE49-F238E27FC236}">
                <a16:creationId xmlns:a16="http://schemas.microsoft.com/office/drawing/2014/main" id="{1BC8FDD1-62BD-45DA-9A74-2DD4D71BA8F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55301" y="5518044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4" name="Line 483">
            <a:extLst>
              <a:ext uri="{FF2B5EF4-FFF2-40B4-BE49-F238E27FC236}">
                <a16:creationId xmlns:a16="http://schemas.microsoft.com/office/drawing/2014/main" id="{CDED8865-3302-4A62-B32F-2B8C32C3A457}"/>
              </a:ext>
            </a:extLst>
          </p:cNvPr>
          <p:cNvSpPr>
            <a:spLocks noChangeShapeType="1"/>
          </p:cNvSpPr>
          <p:nvPr/>
        </p:nvSpPr>
        <p:spPr bwMode="auto">
          <a:xfrm>
            <a:off x="7175939" y="5506931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5" name="Line 484">
            <a:extLst>
              <a:ext uri="{FF2B5EF4-FFF2-40B4-BE49-F238E27FC236}">
                <a16:creationId xmlns:a16="http://schemas.microsoft.com/office/drawing/2014/main" id="{81A20750-1D56-4906-A127-ED5702F0F031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7051" y="5624406"/>
            <a:ext cx="333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6" name="Line 485">
            <a:extLst>
              <a:ext uri="{FF2B5EF4-FFF2-40B4-BE49-F238E27FC236}">
                <a16:creationId xmlns:a16="http://schemas.microsoft.com/office/drawing/2014/main" id="{69EDC1AE-EE19-4108-B117-D9A839AF81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4514" y="5614881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7" name="Line 486">
            <a:extLst>
              <a:ext uri="{FF2B5EF4-FFF2-40B4-BE49-F238E27FC236}">
                <a16:creationId xmlns:a16="http://schemas.microsoft.com/office/drawing/2014/main" id="{6DB990F3-8E68-494F-ADAD-C33C36703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217214" y="57244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8" name="Line 487">
            <a:extLst>
              <a:ext uri="{FF2B5EF4-FFF2-40B4-BE49-F238E27FC236}">
                <a16:creationId xmlns:a16="http://schemas.microsoft.com/office/drawing/2014/main" id="{5F03DE38-CACE-4E7B-9DDB-C072FF5B1F8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501" y="571489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29" name="Line 488">
            <a:extLst>
              <a:ext uri="{FF2B5EF4-FFF2-40B4-BE49-F238E27FC236}">
                <a16:creationId xmlns:a16="http://schemas.microsoft.com/office/drawing/2014/main" id="{488EAE32-C086-4688-A219-A91311F2B3F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4201" y="581331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0" name="Line 489">
            <a:extLst>
              <a:ext uri="{FF2B5EF4-FFF2-40B4-BE49-F238E27FC236}">
                <a16:creationId xmlns:a16="http://schemas.microsoft.com/office/drawing/2014/main" id="{64771BCD-2815-4F6D-A625-2EB9646F285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61664" y="580379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1" name="Line 490">
            <a:extLst>
              <a:ext uri="{FF2B5EF4-FFF2-40B4-BE49-F238E27FC236}">
                <a16:creationId xmlns:a16="http://schemas.microsoft.com/office/drawing/2014/main" id="{A4A59007-25A5-4D65-835C-899D95FAA5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1189" y="589110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2" name="Line 491">
            <a:extLst>
              <a:ext uri="{FF2B5EF4-FFF2-40B4-BE49-F238E27FC236}">
                <a16:creationId xmlns:a16="http://schemas.microsoft.com/office/drawing/2014/main" id="{DB4E3349-6001-48EE-B92C-9453B46481B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3414" y="5881581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3" name="Line 492">
            <a:extLst>
              <a:ext uri="{FF2B5EF4-FFF2-40B4-BE49-F238E27FC236}">
                <a16:creationId xmlns:a16="http://schemas.microsoft.com/office/drawing/2014/main" id="{F230862D-7BA5-486F-ACB3-6E0A84438AC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6114" y="595936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4" name="Line 493">
            <a:extLst>
              <a:ext uri="{FF2B5EF4-FFF2-40B4-BE49-F238E27FC236}">
                <a16:creationId xmlns:a16="http://schemas.microsoft.com/office/drawing/2014/main" id="{F9A80E85-0B25-4612-AC17-1C1DBCC01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20401" y="5949844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5" name="Line 494">
            <a:extLst>
              <a:ext uri="{FF2B5EF4-FFF2-40B4-BE49-F238E27FC236}">
                <a16:creationId xmlns:a16="http://schemas.microsoft.com/office/drawing/2014/main" id="{B6686550-927C-4D33-A25A-0516B94D4B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7864" y="601651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6" name="Line 495">
            <a:extLst>
              <a:ext uri="{FF2B5EF4-FFF2-40B4-BE49-F238E27FC236}">
                <a16:creationId xmlns:a16="http://schemas.microsoft.com/office/drawing/2014/main" id="{726BC602-7D0B-4C69-963C-F0BAB943CF8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2151" y="6006994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7" name="Line 496">
            <a:extLst>
              <a:ext uri="{FF2B5EF4-FFF2-40B4-BE49-F238E27FC236}">
                <a16:creationId xmlns:a16="http://schemas.microsoft.com/office/drawing/2014/main" id="{56DD26D3-9833-40D0-BE5A-CD57C547A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64851" y="606255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8" name="Line 497">
            <a:extLst>
              <a:ext uri="{FF2B5EF4-FFF2-40B4-BE49-F238E27FC236}">
                <a16:creationId xmlns:a16="http://schemas.microsoft.com/office/drawing/2014/main" id="{0229877F-2FCF-4D6C-9BB7-EE31A6A6F29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2314" y="605144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39" name="Line 498">
            <a:extLst>
              <a:ext uri="{FF2B5EF4-FFF2-40B4-BE49-F238E27FC236}">
                <a16:creationId xmlns:a16="http://schemas.microsoft.com/office/drawing/2014/main" id="{02F40417-AC75-4AD5-811E-268A4E8FC72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839" y="6099069"/>
            <a:ext cx="3810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0" name="Line 499">
            <a:extLst>
              <a:ext uri="{FF2B5EF4-FFF2-40B4-BE49-F238E27FC236}">
                <a16:creationId xmlns:a16="http://schemas.microsoft.com/office/drawing/2014/main" id="{6CEB3083-7AFF-4956-9342-429DCAAA7D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4064" y="6089544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1" name="Line 500">
            <a:extLst>
              <a:ext uri="{FF2B5EF4-FFF2-40B4-BE49-F238E27FC236}">
                <a16:creationId xmlns:a16="http://schemas.microsoft.com/office/drawing/2014/main" id="{CCF35C96-4B78-4878-8045-47E1E84B7A3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6764" y="612923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2" name="Line 501">
            <a:extLst>
              <a:ext uri="{FF2B5EF4-FFF2-40B4-BE49-F238E27FC236}">
                <a16:creationId xmlns:a16="http://schemas.microsoft.com/office/drawing/2014/main" id="{46B6E6BF-F10C-41F3-95D6-CB28EFF690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41051" y="611970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3" name="Line 502">
            <a:extLst>
              <a:ext uri="{FF2B5EF4-FFF2-40B4-BE49-F238E27FC236}">
                <a16:creationId xmlns:a16="http://schemas.microsoft.com/office/drawing/2014/main" id="{B79B6EC2-E472-49EE-80C0-67B7DB4E8A37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3751" y="615304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44" name="Line 503">
            <a:extLst>
              <a:ext uri="{FF2B5EF4-FFF2-40B4-BE49-F238E27FC236}">
                <a16:creationId xmlns:a16="http://schemas.microsoft.com/office/drawing/2014/main" id="{9F639FBB-707A-440B-8335-41970ADBFCB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71214" y="6141931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pSp>
        <p:nvGrpSpPr>
          <p:cNvPr id="345" name="Group 705">
            <a:extLst>
              <a:ext uri="{FF2B5EF4-FFF2-40B4-BE49-F238E27FC236}">
                <a16:creationId xmlns:a16="http://schemas.microsoft.com/office/drawing/2014/main" id="{6DF42F29-1782-4FC7-AC3A-A783D546F71E}"/>
              </a:ext>
            </a:extLst>
          </p:cNvPr>
          <p:cNvGrpSpPr>
            <a:grpSpLocks/>
          </p:cNvGrpSpPr>
          <p:nvPr/>
        </p:nvGrpSpPr>
        <p:grpSpPr bwMode="auto">
          <a:xfrm>
            <a:off x="5451914" y="4825894"/>
            <a:ext cx="2986087" cy="1395412"/>
            <a:chOff x="2315" y="4343"/>
            <a:chExt cx="1411" cy="1269"/>
          </a:xfrm>
        </p:grpSpPr>
        <p:sp>
          <p:nvSpPr>
            <p:cNvPr id="346" name="Line 505">
              <a:extLst>
                <a:ext uri="{FF2B5EF4-FFF2-40B4-BE49-F238E27FC236}">
                  <a16:creationId xmlns:a16="http://schemas.microsoft.com/office/drawing/2014/main" id="{DFEE1E7D-1312-4097-A148-060F3A1B70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" y="5566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7" name="Line 506">
              <a:extLst>
                <a:ext uri="{FF2B5EF4-FFF2-40B4-BE49-F238E27FC236}">
                  <a16:creationId xmlns:a16="http://schemas.microsoft.com/office/drawing/2014/main" id="{2156174F-25ED-4BDA-8CCB-B9E31B29A4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4" y="5557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8" name="Line 507">
              <a:extLst>
                <a:ext uri="{FF2B5EF4-FFF2-40B4-BE49-F238E27FC236}">
                  <a16:creationId xmlns:a16="http://schemas.microsoft.com/office/drawing/2014/main" id="{BE26102C-643D-4CAC-84CE-C537A36344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0" y="5580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9" name="Line 508">
              <a:extLst>
                <a:ext uri="{FF2B5EF4-FFF2-40B4-BE49-F238E27FC236}">
                  <a16:creationId xmlns:a16="http://schemas.microsoft.com/office/drawing/2014/main" id="{23F0615D-9C59-4757-BDB5-90F7B34B11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9" y="5570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0" name="Line 509">
              <a:extLst>
                <a:ext uri="{FF2B5EF4-FFF2-40B4-BE49-F238E27FC236}">
                  <a16:creationId xmlns:a16="http://schemas.microsoft.com/office/drawing/2014/main" id="{DEE089A2-C6EB-4DEF-8371-4A25725C79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5" y="5586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1" name="Line 510">
              <a:extLst>
                <a:ext uri="{FF2B5EF4-FFF2-40B4-BE49-F238E27FC236}">
                  <a16:creationId xmlns:a16="http://schemas.microsoft.com/office/drawing/2014/main" id="{C74A4870-256E-4322-A709-F18A248DE6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5577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2" name="Line 511">
              <a:extLst>
                <a:ext uri="{FF2B5EF4-FFF2-40B4-BE49-F238E27FC236}">
                  <a16:creationId xmlns:a16="http://schemas.microsoft.com/office/drawing/2014/main" id="{3DA7BC85-3B84-4965-9FC9-7C614F811D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8" y="5593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3" name="Line 512">
              <a:extLst>
                <a:ext uri="{FF2B5EF4-FFF2-40B4-BE49-F238E27FC236}">
                  <a16:creationId xmlns:a16="http://schemas.microsoft.com/office/drawing/2014/main" id="{DD042297-9528-444E-8A78-CBC8C99908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6" y="5584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4" name="Line 513">
              <a:extLst>
                <a:ext uri="{FF2B5EF4-FFF2-40B4-BE49-F238E27FC236}">
                  <a16:creationId xmlns:a16="http://schemas.microsoft.com/office/drawing/2014/main" id="{04AC9250-6D96-4BA2-A5D0-30A0AED7B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1" y="5598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5" name="Line 514">
              <a:extLst>
                <a:ext uri="{FF2B5EF4-FFF2-40B4-BE49-F238E27FC236}">
                  <a16:creationId xmlns:a16="http://schemas.microsoft.com/office/drawing/2014/main" id="{EEF3B0D4-F5E0-4D8A-AC57-5936D55118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9" y="5589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6" name="Line 515">
              <a:extLst>
                <a:ext uri="{FF2B5EF4-FFF2-40B4-BE49-F238E27FC236}">
                  <a16:creationId xmlns:a16="http://schemas.microsoft.com/office/drawing/2014/main" id="{7865E10E-4078-4AA2-8084-4893F6B11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7" y="5602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7" name="Line 516">
              <a:extLst>
                <a:ext uri="{FF2B5EF4-FFF2-40B4-BE49-F238E27FC236}">
                  <a16:creationId xmlns:a16="http://schemas.microsoft.com/office/drawing/2014/main" id="{10FE3C9F-B377-4CC1-BA07-EBE812D2B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6" y="5593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8" name="Line 517">
              <a:extLst>
                <a:ext uri="{FF2B5EF4-FFF2-40B4-BE49-F238E27FC236}">
                  <a16:creationId xmlns:a16="http://schemas.microsoft.com/office/drawing/2014/main" id="{E5EC9FE8-DF0C-4A05-8818-51F6B3DD10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2" y="5605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59" name="Line 518">
              <a:extLst>
                <a:ext uri="{FF2B5EF4-FFF2-40B4-BE49-F238E27FC236}">
                  <a16:creationId xmlns:a16="http://schemas.microsoft.com/office/drawing/2014/main" id="{81A2FB1B-74F8-4547-9F90-965A5DBA00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0" y="5596"/>
              <a:ext cx="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0" name="Line 519">
              <a:extLst>
                <a:ext uri="{FF2B5EF4-FFF2-40B4-BE49-F238E27FC236}">
                  <a16:creationId xmlns:a16="http://schemas.microsoft.com/office/drawing/2014/main" id="{B4B71149-5CB9-44DD-8E59-1860A6B216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5" y="5605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1" name="Line 520">
              <a:extLst>
                <a:ext uri="{FF2B5EF4-FFF2-40B4-BE49-F238E27FC236}">
                  <a16:creationId xmlns:a16="http://schemas.microsoft.com/office/drawing/2014/main" id="{9DBE77DA-7091-4E66-9975-D771F8336F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3" y="5596"/>
              <a:ext cx="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2" name="Line 521">
              <a:extLst>
                <a:ext uri="{FF2B5EF4-FFF2-40B4-BE49-F238E27FC236}">
                  <a16:creationId xmlns:a16="http://schemas.microsoft.com/office/drawing/2014/main" id="{CDE99336-894E-4DA8-912B-6DAD474DA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3" name="Line 522">
              <a:extLst>
                <a:ext uri="{FF2B5EF4-FFF2-40B4-BE49-F238E27FC236}">
                  <a16:creationId xmlns:a16="http://schemas.microsoft.com/office/drawing/2014/main" id="{5626C784-DEA2-41B1-9A76-86DFC9E36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4" name="Line 523">
              <a:extLst>
                <a:ext uri="{FF2B5EF4-FFF2-40B4-BE49-F238E27FC236}">
                  <a16:creationId xmlns:a16="http://schemas.microsoft.com/office/drawing/2014/main" id="{333DE29E-F9B4-413B-944D-7C22450833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2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5" name="Line 524">
              <a:extLst>
                <a:ext uri="{FF2B5EF4-FFF2-40B4-BE49-F238E27FC236}">
                  <a16:creationId xmlns:a16="http://schemas.microsoft.com/office/drawing/2014/main" id="{48453261-284C-468D-8A8C-2E5DE60A17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6" name="Line 525">
              <a:extLst>
                <a:ext uri="{FF2B5EF4-FFF2-40B4-BE49-F238E27FC236}">
                  <a16:creationId xmlns:a16="http://schemas.microsoft.com/office/drawing/2014/main" id="{2066CB29-6C65-4AA7-A510-E0626F786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7" name="Line 526">
              <a:extLst>
                <a:ext uri="{FF2B5EF4-FFF2-40B4-BE49-F238E27FC236}">
                  <a16:creationId xmlns:a16="http://schemas.microsoft.com/office/drawing/2014/main" id="{2A773C58-157E-4D04-93BC-5101DD3959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8" name="Line 527">
              <a:extLst>
                <a:ext uri="{FF2B5EF4-FFF2-40B4-BE49-F238E27FC236}">
                  <a16:creationId xmlns:a16="http://schemas.microsoft.com/office/drawing/2014/main" id="{C3FA849E-29D9-4F76-BFA7-B9FCD916B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2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9" name="Line 528">
              <a:extLst>
                <a:ext uri="{FF2B5EF4-FFF2-40B4-BE49-F238E27FC236}">
                  <a16:creationId xmlns:a16="http://schemas.microsoft.com/office/drawing/2014/main" id="{95B88A88-308E-40E9-8F24-A847057D77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0" name="Line 529">
              <a:extLst>
                <a:ext uri="{FF2B5EF4-FFF2-40B4-BE49-F238E27FC236}">
                  <a16:creationId xmlns:a16="http://schemas.microsoft.com/office/drawing/2014/main" id="{F52D1BF6-322A-46CB-8F0B-66EF648421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6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1" name="Line 530">
              <a:extLst>
                <a:ext uri="{FF2B5EF4-FFF2-40B4-BE49-F238E27FC236}">
                  <a16:creationId xmlns:a16="http://schemas.microsoft.com/office/drawing/2014/main" id="{851D1D7D-8977-47B9-8699-7699A013A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2" name="Line 531">
              <a:extLst>
                <a:ext uri="{FF2B5EF4-FFF2-40B4-BE49-F238E27FC236}">
                  <a16:creationId xmlns:a16="http://schemas.microsoft.com/office/drawing/2014/main" id="{47CC6FD0-9819-4BB8-AC49-08895B077D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9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3" name="Line 532">
              <a:extLst>
                <a:ext uri="{FF2B5EF4-FFF2-40B4-BE49-F238E27FC236}">
                  <a16:creationId xmlns:a16="http://schemas.microsoft.com/office/drawing/2014/main" id="{897DE0C9-E03F-42ED-8603-442C43514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4" name="Line 533">
              <a:extLst>
                <a:ext uri="{FF2B5EF4-FFF2-40B4-BE49-F238E27FC236}">
                  <a16:creationId xmlns:a16="http://schemas.microsoft.com/office/drawing/2014/main" id="{7EE1CC43-8C31-45F4-8FFF-18281F693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4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5" name="Line 534">
              <a:extLst>
                <a:ext uri="{FF2B5EF4-FFF2-40B4-BE49-F238E27FC236}">
                  <a16:creationId xmlns:a16="http://schemas.microsoft.com/office/drawing/2014/main" id="{979C6FBE-AF90-47B0-87D0-8EB2A2E647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2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6" name="Line 535">
              <a:extLst>
                <a:ext uri="{FF2B5EF4-FFF2-40B4-BE49-F238E27FC236}">
                  <a16:creationId xmlns:a16="http://schemas.microsoft.com/office/drawing/2014/main" id="{309E5C8C-D307-446E-880A-C3CBA743FF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8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7" name="Line 536">
              <a:extLst>
                <a:ext uri="{FF2B5EF4-FFF2-40B4-BE49-F238E27FC236}">
                  <a16:creationId xmlns:a16="http://schemas.microsoft.com/office/drawing/2014/main" id="{A0632476-DB70-4AF4-9B2B-DA58B3C1F6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5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8" name="Line 537">
              <a:extLst>
                <a:ext uri="{FF2B5EF4-FFF2-40B4-BE49-F238E27FC236}">
                  <a16:creationId xmlns:a16="http://schemas.microsoft.com/office/drawing/2014/main" id="{26DC059A-0B12-4470-AEA8-1F53EEFE60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3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79" name="Line 538">
              <a:extLst>
                <a:ext uri="{FF2B5EF4-FFF2-40B4-BE49-F238E27FC236}">
                  <a16:creationId xmlns:a16="http://schemas.microsoft.com/office/drawing/2014/main" id="{E9FABA4F-FD1F-468C-8509-8260908799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0" name="Line 539">
              <a:extLst>
                <a:ext uri="{FF2B5EF4-FFF2-40B4-BE49-F238E27FC236}">
                  <a16:creationId xmlns:a16="http://schemas.microsoft.com/office/drawing/2014/main" id="{AD5F210E-6369-42B1-89D5-FC4017ECEB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6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1" name="Line 540">
              <a:extLst>
                <a:ext uri="{FF2B5EF4-FFF2-40B4-BE49-F238E27FC236}">
                  <a16:creationId xmlns:a16="http://schemas.microsoft.com/office/drawing/2014/main" id="{89F83D56-76D1-4C64-8362-978403F8FE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4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2" name="Line 541">
              <a:extLst>
                <a:ext uri="{FF2B5EF4-FFF2-40B4-BE49-F238E27FC236}">
                  <a16:creationId xmlns:a16="http://schemas.microsoft.com/office/drawing/2014/main" id="{76662096-D0DC-4C45-8852-1B18BF1269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1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3" name="Line 542">
              <a:extLst>
                <a:ext uri="{FF2B5EF4-FFF2-40B4-BE49-F238E27FC236}">
                  <a16:creationId xmlns:a16="http://schemas.microsoft.com/office/drawing/2014/main" id="{221BC2D1-DC64-4803-A4D7-523AAAEB2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9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4" name="Line 543">
              <a:extLst>
                <a:ext uri="{FF2B5EF4-FFF2-40B4-BE49-F238E27FC236}">
                  <a16:creationId xmlns:a16="http://schemas.microsoft.com/office/drawing/2014/main" id="{D1BF671A-2D30-498F-BF10-EDEE70FD41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5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5" name="Line 544">
              <a:extLst>
                <a:ext uri="{FF2B5EF4-FFF2-40B4-BE49-F238E27FC236}">
                  <a16:creationId xmlns:a16="http://schemas.microsoft.com/office/drawing/2014/main" id="{48090B5D-CD6A-4994-871C-63A349D677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6" name="Line 545">
              <a:extLst>
                <a:ext uri="{FF2B5EF4-FFF2-40B4-BE49-F238E27FC236}">
                  <a16:creationId xmlns:a16="http://schemas.microsoft.com/office/drawing/2014/main" id="{DE6F8DE4-028A-4BEB-871E-F8373A34E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7" name="Line 546">
              <a:extLst>
                <a:ext uri="{FF2B5EF4-FFF2-40B4-BE49-F238E27FC236}">
                  <a16:creationId xmlns:a16="http://schemas.microsoft.com/office/drawing/2014/main" id="{79F90794-D58D-48F0-A0C3-BE542B0851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8" name="Line 547">
              <a:extLst>
                <a:ext uri="{FF2B5EF4-FFF2-40B4-BE49-F238E27FC236}">
                  <a16:creationId xmlns:a16="http://schemas.microsoft.com/office/drawing/2014/main" id="{CD890D6E-087A-4860-8437-75486E65E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3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9" name="Line 548">
              <a:extLst>
                <a:ext uri="{FF2B5EF4-FFF2-40B4-BE49-F238E27FC236}">
                  <a16:creationId xmlns:a16="http://schemas.microsoft.com/office/drawing/2014/main" id="{C984CD66-5119-4129-A8AF-6C085324D5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1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0" name="Line 549">
              <a:extLst>
                <a:ext uri="{FF2B5EF4-FFF2-40B4-BE49-F238E27FC236}">
                  <a16:creationId xmlns:a16="http://schemas.microsoft.com/office/drawing/2014/main" id="{EE266053-E81C-4943-AF26-F88D5648F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1" name="Line 550">
              <a:extLst>
                <a:ext uri="{FF2B5EF4-FFF2-40B4-BE49-F238E27FC236}">
                  <a16:creationId xmlns:a16="http://schemas.microsoft.com/office/drawing/2014/main" id="{69EE6325-9931-43D0-AEB6-FABFCB0AFD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2" name="Line 551">
              <a:extLst>
                <a:ext uri="{FF2B5EF4-FFF2-40B4-BE49-F238E27FC236}">
                  <a16:creationId xmlns:a16="http://schemas.microsoft.com/office/drawing/2014/main" id="{0EA63CC2-32FD-405D-97A0-77615014F9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2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3" name="Line 552">
              <a:extLst>
                <a:ext uri="{FF2B5EF4-FFF2-40B4-BE49-F238E27FC236}">
                  <a16:creationId xmlns:a16="http://schemas.microsoft.com/office/drawing/2014/main" id="{FFE639C7-1431-4B1B-90AF-ABD2EE0D75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9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4" name="Line 553">
              <a:extLst>
                <a:ext uri="{FF2B5EF4-FFF2-40B4-BE49-F238E27FC236}">
                  <a16:creationId xmlns:a16="http://schemas.microsoft.com/office/drawing/2014/main" id="{CA2B2D32-22D7-4C87-8F45-ABCADFF4A9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15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5" name="Line 554">
              <a:extLst>
                <a:ext uri="{FF2B5EF4-FFF2-40B4-BE49-F238E27FC236}">
                  <a16:creationId xmlns:a16="http://schemas.microsoft.com/office/drawing/2014/main" id="{427E6C1F-5132-4A73-9AB8-D681566AF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6" name="Line 555">
              <a:extLst>
                <a:ext uri="{FF2B5EF4-FFF2-40B4-BE49-F238E27FC236}">
                  <a16:creationId xmlns:a16="http://schemas.microsoft.com/office/drawing/2014/main" id="{D00C6149-5955-4CF1-9498-A23E7E5EE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9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7" name="Line 556">
              <a:extLst>
                <a:ext uri="{FF2B5EF4-FFF2-40B4-BE49-F238E27FC236}">
                  <a16:creationId xmlns:a16="http://schemas.microsoft.com/office/drawing/2014/main" id="{1E64ED46-BA26-4C81-A22F-52D4D58CC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8" name="Line 557">
              <a:extLst>
                <a:ext uri="{FF2B5EF4-FFF2-40B4-BE49-F238E27FC236}">
                  <a16:creationId xmlns:a16="http://schemas.microsoft.com/office/drawing/2014/main" id="{BDDEF442-BC19-4A3E-A309-03898AABE3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6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99" name="Line 558">
              <a:extLst>
                <a:ext uri="{FF2B5EF4-FFF2-40B4-BE49-F238E27FC236}">
                  <a16:creationId xmlns:a16="http://schemas.microsoft.com/office/drawing/2014/main" id="{8001886E-1488-4C45-9C4A-EEC1A0C2C3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0" name="Line 559">
              <a:extLst>
                <a:ext uri="{FF2B5EF4-FFF2-40B4-BE49-F238E27FC236}">
                  <a16:creationId xmlns:a16="http://schemas.microsoft.com/office/drawing/2014/main" id="{50782025-54D8-40CC-8411-B222928ED7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1" name="Line 560">
              <a:extLst>
                <a:ext uri="{FF2B5EF4-FFF2-40B4-BE49-F238E27FC236}">
                  <a16:creationId xmlns:a16="http://schemas.microsoft.com/office/drawing/2014/main" id="{1922131F-9EA3-43C7-B103-5E115CAAA8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2" name="Line 561">
              <a:extLst>
                <a:ext uri="{FF2B5EF4-FFF2-40B4-BE49-F238E27FC236}">
                  <a16:creationId xmlns:a16="http://schemas.microsoft.com/office/drawing/2014/main" id="{09BFC166-7591-4140-8912-FABBD7B38B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2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3" name="Line 562">
              <a:extLst>
                <a:ext uri="{FF2B5EF4-FFF2-40B4-BE49-F238E27FC236}">
                  <a16:creationId xmlns:a16="http://schemas.microsoft.com/office/drawing/2014/main" id="{AA95DBC6-744B-4BEB-AFE4-8393294069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4" name="Line 563">
              <a:extLst>
                <a:ext uri="{FF2B5EF4-FFF2-40B4-BE49-F238E27FC236}">
                  <a16:creationId xmlns:a16="http://schemas.microsoft.com/office/drawing/2014/main" id="{F54427FA-D9F0-421F-9463-973B0FE48E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6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5" name="Line 564">
              <a:extLst>
                <a:ext uri="{FF2B5EF4-FFF2-40B4-BE49-F238E27FC236}">
                  <a16:creationId xmlns:a16="http://schemas.microsoft.com/office/drawing/2014/main" id="{DB324477-511E-40E1-A6FA-0AC0E7626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6" name="Line 565">
              <a:extLst>
                <a:ext uri="{FF2B5EF4-FFF2-40B4-BE49-F238E27FC236}">
                  <a16:creationId xmlns:a16="http://schemas.microsoft.com/office/drawing/2014/main" id="{031A394E-5373-4F34-8635-B0054E826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1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7" name="Line 566">
              <a:extLst>
                <a:ext uri="{FF2B5EF4-FFF2-40B4-BE49-F238E27FC236}">
                  <a16:creationId xmlns:a16="http://schemas.microsoft.com/office/drawing/2014/main" id="{5229F8F7-6253-4314-8F32-EB657F527A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8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8" name="Line 567">
              <a:extLst>
                <a:ext uri="{FF2B5EF4-FFF2-40B4-BE49-F238E27FC236}">
                  <a16:creationId xmlns:a16="http://schemas.microsoft.com/office/drawing/2014/main" id="{4324B050-A002-4973-A340-3F349D6935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6" y="5607"/>
              <a:ext cx="1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9" name="Line 568">
              <a:extLst>
                <a:ext uri="{FF2B5EF4-FFF2-40B4-BE49-F238E27FC236}">
                  <a16:creationId xmlns:a16="http://schemas.microsoft.com/office/drawing/2014/main" id="{644B31A4-017F-4178-9258-8E7D7EFE29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4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0" name="Line 569">
              <a:extLst>
                <a:ext uri="{FF2B5EF4-FFF2-40B4-BE49-F238E27FC236}">
                  <a16:creationId xmlns:a16="http://schemas.microsoft.com/office/drawing/2014/main" id="{4080FC19-44A8-4690-8002-D0903B570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5" y="5602"/>
              <a:ext cx="9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1" name="Line 570">
              <a:extLst>
                <a:ext uri="{FF2B5EF4-FFF2-40B4-BE49-F238E27FC236}">
                  <a16:creationId xmlns:a16="http://schemas.microsoft.com/office/drawing/2014/main" id="{0F2769E0-91E3-44AD-8B75-2A219E28B6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19" y="5602"/>
              <a:ext cx="9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2" name="Line 571">
              <a:extLst>
                <a:ext uri="{FF2B5EF4-FFF2-40B4-BE49-F238E27FC236}">
                  <a16:creationId xmlns:a16="http://schemas.microsoft.com/office/drawing/2014/main" id="{49839EBB-C031-44D7-AE01-49A682E63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0" y="5602"/>
              <a:ext cx="7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3" name="Line 572">
              <a:extLst>
                <a:ext uri="{FF2B5EF4-FFF2-40B4-BE49-F238E27FC236}">
                  <a16:creationId xmlns:a16="http://schemas.microsoft.com/office/drawing/2014/main" id="{668A0B6A-F33C-49A7-B970-6AFF9E71B8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4" y="5602"/>
              <a:ext cx="7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4" name="Line 573">
              <a:extLst>
                <a:ext uri="{FF2B5EF4-FFF2-40B4-BE49-F238E27FC236}">
                  <a16:creationId xmlns:a16="http://schemas.microsoft.com/office/drawing/2014/main" id="{A7E23DFC-3878-4A88-A674-40E0B92D24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3" y="5602"/>
              <a:ext cx="8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5" name="Line 574">
              <a:extLst>
                <a:ext uri="{FF2B5EF4-FFF2-40B4-BE49-F238E27FC236}">
                  <a16:creationId xmlns:a16="http://schemas.microsoft.com/office/drawing/2014/main" id="{FE811363-86B9-4349-9F83-3E4AB1D602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7" y="5602"/>
              <a:ext cx="8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6" name="Line 575">
              <a:extLst>
                <a:ext uri="{FF2B5EF4-FFF2-40B4-BE49-F238E27FC236}">
                  <a16:creationId xmlns:a16="http://schemas.microsoft.com/office/drawing/2014/main" id="{84638136-C379-4672-94D6-79F7BFC5A7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7" name="Line 576">
              <a:extLst>
                <a:ext uri="{FF2B5EF4-FFF2-40B4-BE49-F238E27FC236}">
                  <a16:creationId xmlns:a16="http://schemas.microsoft.com/office/drawing/2014/main" id="{AE1EF57F-6269-4695-B98F-C0B7CE5D88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8" name="Line 577">
              <a:extLst>
                <a:ext uri="{FF2B5EF4-FFF2-40B4-BE49-F238E27FC236}">
                  <a16:creationId xmlns:a16="http://schemas.microsoft.com/office/drawing/2014/main" id="{B8B82100-0805-4756-A6F1-F6F398DF9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9" name="Line 578">
              <a:extLst>
                <a:ext uri="{FF2B5EF4-FFF2-40B4-BE49-F238E27FC236}">
                  <a16:creationId xmlns:a16="http://schemas.microsoft.com/office/drawing/2014/main" id="{4CC31C42-2469-4A1F-ABFC-DA5EAEA59B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72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0" name="Line 579">
              <a:extLst>
                <a:ext uri="{FF2B5EF4-FFF2-40B4-BE49-F238E27FC236}">
                  <a16:creationId xmlns:a16="http://schemas.microsoft.com/office/drawing/2014/main" id="{09A91A6C-D7B8-4510-809B-FA90527973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8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1" name="Line 580">
              <a:extLst>
                <a:ext uri="{FF2B5EF4-FFF2-40B4-BE49-F238E27FC236}">
                  <a16:creationId xmlns:a16="http://schemas.microsoft.com/office/drawing/2014/main" id="{5021CE09-85D4-49A0-978C-6D67E9648C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8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2" name="Line 581">
              <a:extLst>
                <a:ext uri="{FF2B5EF4-FFF2-40B4-BE49-F238E27FC236}">
                  <a16:creationId xmlns:a16="http://schemas.microsoft.com/office/drawing/2014/main" id="{1A9E25F8-475B-4790-8AD6-EBB31CBD0F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3" name="Line 582">
              <a:extLst>
                <a:ext uri="{FF2B5EF4-FFF2-40B4-BE49-F238E27FC236}">
                  <a16:creationId xmlns:a16="http://schemas.microsoft.com/office/drawing/2014/main" id="{811A21C9-B761-452B-93A3-1F0377307B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0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4" name="Line 583">
              <a:extLst>
                <a:ext uri="{FF2B5EF4-FFF2-40B4-BE49-F238E27FC236}">
                  <a16:creationId xmlns:a16="http://schemas.microsoft.com/office/drawing/2014/main" id="{CA32F307-1EBA-4907-A6EE-3FF3FC5C95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5" name="Line 584">
              <a:extLst>
                <a:ext uri="{FF2B5EF4-FFF2-40B4-BE49-F238E27FC236}">
                  <a16:creationId xmlns:a16="http://schemas.microsoft.com/office/drawing/2014/main" id="{2734178D-5984-40A7-BB88-D44F105BE2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1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6" name="Line 585">
              <a:extLst>
                <a:ext uri="{FF2B5EF4-FFF2-40B4-BE49-F238E27FC236}">
                  <a16:creationId xmlns:a16="http://schemas.microsoft.com/office/drawing/2014/main" id="{9D51360D-2FA7-4AD6-AD16-E86976966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7" name="Line 586">
              <a:extLst>
                <a:ext uri="{FF2B5EF4-FFF2-40B4-BE49-F238E27FC236}">
                  <a16:creationId xmlns:a16="http://schemas.microsoft.com/office/drawing/2014/main" id="{3EA23F97-315E-4339-B76D-FF7BF81FA2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2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8" name="Line 587">
              <a:extLst>
                <a:ext uri="{FF2B5EF4-FFF2-40B4-BE49-F238E27FC236}">
                  <a16:creationId xmlns:a16="http://schemas.microsoft.com/office/drawing/2014/main" id="{DC2234D5-DF73-415A-A936-663052208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9" name="Line 588">
              <a:extLst>
                <a:ext uri="{FF2B5EF4-FFF2-40B4-BE49-F238E27FC236}">
                  <a16:creationId xmlns:a16="http://schemas.microsoft.com/office/drawing/2014/main" id="{2D974ECA-2A43-45FE-AE9B-9225C81B01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44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0" name="Line 589">
              <a:extLst>
                <a:ext uri="{FF2B5EF4-FFF2-40B4-BE49-F238E27FC236}">
                  <a16:creationId xmlns:a16="http://schemas.microsoft.com/office/drawing/2014/main" id="{1E0B9221-2906-4893-A886-62589C137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57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1" name="Line 590">
              <a:extLst>
                <a:ext uri="{FF2B5EF4-FFF2-40B4-BE49-F238E27FC236}">
                  <a16:creationId xmlns:a16="http://schemas.microsoft.com/office/drawing/2014/main" id="{20BC50FD-F148-4FBA-80BC-FD3B7F9921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59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2" name="Line 591">
              <a:extLst>
                <a:ext uri="{FF2B5EF4-FFF2-40B4-BE49-F238E27FC236}">
                  <a16:creationId xmlns:a16="http://schemas.microsoft.com/office/drawing/2014/main" id="{D08A89FC-1B63-4169-B1C9-3B35CFC97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1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3" name="Line 592">
              <a:extLst>
                <a:ext uri="{FF2B5EF4-FFF2-40B4-BE49-F238E27FC236}">
                  <a16:creationId xmlns:a16="http://schemas.microsoft.com/office/drawing/2014/main" id="{DA458BB9-3B6E-4415-8D36-2D5D1401CC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73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4" name="Line 593">
              <a:extLst>
                <a:ext uri="{FF2B5EF4-FFF2-40B4-BE49-F238E27FC236}">
                  <a16:creationId xmlns:a16="http://schemas.microsoft.com/office/drawing/2014/main" id="{8C05CEA8-BFBE-4042-B04E-C4B1ADED60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4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5" name="Line 594">
              <a:extLst>
                <a:ext uri="{FF2B5EF4-FFF2-40B4-BE49-F238E27FC236}">
                  <a16:creationId xmlns:a16="http://schemas.microsoft.com/office/drawing/2014/main" id="{70843866-AC16-4485-96B5-C46795A75A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6" name="Line 595">
              <a:extLst>
                <a:ext uri="{FF2B5EF4-FFF2-40B4-BE49-F238E27FC236}">
                  <a16:creationId xmlns:a16="http://schemas.microsoft.com/office/drawing/2014/main" id="{3942061F-E139-47D6-AB94-EA4884810C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9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7" name="Line 596">
              <a:extLst>
                <a:ext uri="{FF2B5EF4-FFF2-40B4-BE49-F238E27FC236}">
                  <a16:creationId xmlns:a16="http://schemas.microsoft.com/office/drawing/2014/main" id="{22585154-8054-46EE-A047-37D925D1E7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01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8" name="Line 597">
              <a:extLst>
                <a:ext uri="{FF2B5EF4-FFF2-40B4-BE49-F238E27FC236}">
                  <a16:creationId xmlns:a16="http://schemas.microsoft.com/office/drawing/2014/main" id="{8EAD9C96-FD4C-438A-8590-752E8FA002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3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9" name="Line 598">
              <a:extLst>
                <a:ext uri="{FF2B5EF4-FFF2-40B4-BE49-F238E27FC236}">
                  <a16:creationId xmlns:a16="http://schemas.microsoft.com/office/drawing/2014/main" id="{F24B8D7F-F395-4786-BEE6-13ECD8B468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15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0" name="Line 599">
              <a:extLst>
                <a:ext uri="{FF2B5EF4-FFF2-40B4-BE49-F238E27FC236}">
                  <a16:creationId xmlns:a16="http://schemas.microsoft.com/office/drawing/2014/main" id="{027E3C29-968B-4EFF-9297-B98DD08427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8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1" name="Line 600">
              <a:extLst>
                <a:ext uri="{FF2B5EF4-FFF2-40B4-BE49-F238E27FC236}">
                  <a16:creationId xmlns:a16="http://schemas.microsoft.com/office/drawing/2014/main" id="{3BFBF800-5E7F-4881-BF50-00390DFFE1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2" name="Line 601">
              <a:extLst>
                <a:ext uri="{FF2B5EF4-FFF2-40B4-BE49-F238E27FC236}">
                  <a16:creationId xmlns:a16="http://schemas.microsoft.com/office/drawing/2014/main" id="{2633891B-5B8D-4DE2-8E22-4DFEF10C23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1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3" name="Line 602">
              <a:extLst>
                <a:ext uri="{FF2B5EF4-FFF2-40B4-BE49-F238E27FC236}">
                  <a16:creationId xmlns:a16="http://schemas.microsoft.com/office/drawing/2014/main" id="{6747553E-0CD7-4630-97F6-8BDA71B2F8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3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4" name="Line 603">
              <a:extLst>
                <a:ext uri="{FF2B5EF4-FFF2-40B4-BE49-F238E27FC236}">
                  <a16:creationId xmlns:a16="http://schemas.microsoft.com/office/drawing/2014/main" id="{8FE74C62-8D29-43C2-8FF4-0A5F239A86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5" name="Line 604">
              <a:extLst>
                <a:ext uri="{FF2B5EF4-FFF2-40B4-BE49-F238E27FC236}">
                  <a16:creationId xmlns:a16="http://schemas.microsoft.com/office/drawing/2014/main" id="{5AB8173E-14ED-42D8-8BF8-BDC7502331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58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6" name="Line 605">
              <a:extLst>
                <a:ext uri="{FF2B5EF4-FFF2-40B4-BE49-F238E27FC236}">
                  <a16:creationId xmlns:a16="http://schemas.microsoft.com/office/drawing/2014/main" id="{4B111CED-BD9F-4D77-93D4-06BDB5EBBE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7" name="Line 606">
              <a:extLst>
                <a:ext uri="{FF2B5EF4-FFF2-40B4-BE49-F238E27FC236}">
                  <a16:creationId xmlns:a16="http://schemas.microsoft.com/office/drawing/2014/main" id="{272A6BFC-E233-4C80-987F-AA60D700AA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2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8" name="Line 607">
              <a:extLst>
                <a:ext uri="{FF2B5EF4-FFF2-40B4-BE49-F238E27FC236}">
                  <a16:creationId xmlns:a16="http://schemas.microsoft.com/office/drawing/2014/main" id="{D2B7F500-601B-4304-A2B3-95DC27BC25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3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9" name="Line 608">
              <a:extLst>
                <a:ext uri="{FF2B5EF4-FFF2-40B4-BE49-F238E27FC236}">
                  <a16:creationId xmlns:a16="http://schemas.microsoft.com/office/drawing/2014/main" id="{801FBD51-AB4F-4118-AB8A-10936E1FB1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5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0" name="Line 609">
              <a:extLst>
                <a:ext uri="{FF2B5EF4-FFF2-40B4-BE49-F238E27FC236}">
                  <a16:creationId xmlns:a16="http://schemas.microsoft.com/office/drawing/2014/main" id="{AA7B105C-5622-4704-8035-C7BFAC2A6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1" name="Line 610">
              <a:extLst>
                <a:ext uri="{FF2B5EF4-FFF2-40B4-BE49-F238E27FC236}">
                  <a16:creationId xmlns:a16="http://schemas.microsoft.com/office/drawing/2014/main" id="{798FA67B-4D6E-4D0A-84C9-5585F64239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98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2" name="Line 611">
              <a:extLst>
                <a:ext uri="{FF2B5EF4-FFF2-40B4-BE49-F238E27FC236}">
                  <a16:creationId xmlns:a16="http://schemas.microsoft.com/office/drawing/2014/main" id="{639D6BD3-2C1A-4D44-AB2C-3B1950C94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3" name="Line 612">
              <a:extLst>
                <a:ext uri="{FF2B5EF4-FFF2-40B4-BE49-F238E27FC236}">
                  <a16:creationId xmlns:a16="http://schemas.microsoft.com/office/drawing/2014/main" id="{019B39AC-6AFE-4B40-98C4-7C87EBEAFF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1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4" name="Line 613">
              <a:extLst>
                <a:ext uri="{FF2B5EF4-FFF2-40B4-BE49-F238E27FC236}">
                  <a16:creationId xmlns:a16="http://schemas.microsoft.com/office/drawing/2014/main" id="{F1F289A4-C0F7-4533-A5D9-4E97D67CFC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5" name="Line 614">
              <a:extLst>
                <a:ext uri="{FF2B5EF4-FFF2-40B4-BE49-F238E27FC236}">
                  <a16:creationId xmlns:a16="http://schemas.microsoft.com/office/drawing/2014/main" id="{3D6D08EE-C328-413B-AE4A-98F2B2D0C7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2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6" name="Line 615">
              <a:extLst>
                <a:ext uri="{FF2B5EF4-FFF2-40B4-BE49-F238E27FC236}">
                  <a16:creationId xmlns:a16="http://schemas.microsoft.com/office/drawing/2014/main" id="{453A4D7F-8D74-43AE-BFEF-67552BFDF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7" name="Line 616">
              <a:extLst>
                <a:ext uri="{FF2B5EF4-FFF2-40B4-BE49-F238E27FC236}">
                  <a16:creationId xmlns:a16="http://schemas.microsoft.com/office/drawing/2014/main" id="{3EA6EDDE-1618-426F-B6F1-BD5A0A02FF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4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8" name="Line 617">
              <a:extLst>
                <a:ext uri="{FF2B5EF4-FFF2-40B4-BE49-F238E27FC236}">
                  <a16:creationId xmlns:a16="http://schemas.microsoft.com/office/drawing/2014/main" id="{78519B59-912F-4AB5-94AA-EBFD35A4B0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9" name="Line 618">
              <a:extLst>
                <a:ext uri="{FF2B5EF4-FFF2-40B4-BE49-F238E27FC236}">
                  <a16:creationId xmlns:a16="http://schemas.microsoft.com/office/drawing/2014/main" id="{626A14E9-4A46-4151-962F-939050B86B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0" name="Line 619">
              <a:extLst>
                <a:ext uri="{FF2B5EF4-FFF2-40B4-BE49-F238E27FC236}">
                  <a16:creationId xmlns:a16="http://schemas.microsoft.com/office/drawing/2014/main" id="{E32CBAB9-C296-448C-A055-DD9186031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7" y="5600"/>
              <a:ext cx="11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1" name="Line 620">
              <a:extLst>
                <a:ext uri="{FF2B5EF4-FFF2-40B4-BE49-F238E27FC236}">
                  <a16:creationId xmlns:a16="http://schemas.microsoft.com/office/drawing/2014/main" id="{5B931533-D05E-48FA-AE89-A44714F4DC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69" y="5600"/>
              <a:ext cx="11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2" name="Line 621">
              <a:extLst>
                <a:ext uri="{FF2B5EF4-FFF2-40B4-BE49-F238E27FC236}">
                  <a16:creationId xmlns:a16="http://schemas.microsoft.com/office/drawing/2014/main" id="{BF8D554C-3B7A-46D8-942F-9683867FBE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4" y="5598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3" name="Line 622">
              <a:extLst>
                <a:ext uri="{FF2B5EF4-FFF2-40B4-BE49-F238E27FC236}">
                  <a16:creationId xmlns:a16="http://schemas.microsoft.com/office/drawing/2014/main" id="{D3560AE6-40CD-4398-9EA4-17D8D1440D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4" y="5598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4" name="Line 623">
              <a:extLst>
                <a:ext uri="{FF2B5EF4-FFF2-40B4-BE49-F238E27FC236}">
                  <a16:creationId xmlns:a16="http://schemas.microsoft.com/office/drawing/2014/main" id="{D8C94603-A76A-401B-B355-ADD756A0BB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7" y="5596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5" name="Line 624">
              <a:extLst>
                <a:ext uri="{FF2B5EF4-FFF2-40B4-BE49-F238E27FC236}">
                  <a16:creationId xmlns:a16="http://schemas.microsoft.com/office/drawing/2014/main" id="{7F4CD9B6-B738-491B-83CA-3D921EBCA2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7" y="5596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6" name="Line 625">
              <a:extLst>
                <a:ext uri="{FF2B5EF4-FFF2-40B4-BE49-F238E27FC236}">
                  <a16:creationId xmlns:a16="http://schemas.microsoft.com/office/drawing/2014/main" id="{C6163306-BAB3-4BBE-91A8-5080B401A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1" y="559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7" name="Line 626">
              <a:extLst>
                <a:ext uri="{FF2B5EF4-FFF2-40B4-BE49-F238E27FC236}">
                  <a16:creationId xmlns:a16="http://schemas.microsoft.com/office/drawing/2014/main" id="{D4EF9776-921F-4671-AA7E-C858044F08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11" y="559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8" name="Line 627">
              <a:extLst>
                <a:ext uri="{FF2B5EF4-FFF2-40B4-BE49-F238E27FC236}">
                  <a16:creationId xmlns:a16="http://schemas.microsoft.com/office/drawing/2014/main" id="{17DD7662-4A8C-495A-88CC-5D100FD4E6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4" y="5586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9" name="Line 628">
              <a:extLst>
                <a:ext uri="{FF2B5EF4-FFF2-40B4-BE49-F238E27FC236}">
                  <a16:creationId xmlns:a16="http://schemas.microsoft.com/office/drawing/2014/main" id="{878033BC-2B14-4E11-BE29-8BC9E64C1B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24" y="5586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0" name="Line 629">
              <a:extLst>
                <a:ext uri="{FF2B5EF4-FFF2-40B4-BE49-F238E27FC236}">
                  <a16:creationId xmlns:a16="http://schemas.microsoft.com/office/drawing/2014/main" id="{E79C2058-4190-4DFA-9A24-50EE737358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9" y="557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1" name="Line 630">
              <a:extLst>
                <a:ext uri="{FF2B5EF4-FFF2-40B4-BE49-F238E27FC236}">
                  <a16:creationId xmlns:a16="http://schemas.microsoft.com/office/drawing/2014/main" id="{0F814F4F-5898-4847-8CF3-B01EFF097A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39" y="557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2" name="Line 631">
              <a:extLst>
                <a:ext uri="{FF2B5EF4-FFF2-40B4-BE49-F238E27FC236}">
                  <a16:creationId xmlns:a16="http://schemas.microsoft.com/office/drawing/2014/main" id="{5CD20F00-2FDD-4390-BF6E-3240C2B44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5" y="5564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3" name="Line 632">
              <a:extLst>
                <a:ext uri="{FF2B5EF4-FFF2-40B4-BE49-F238E27FC236}">
                  <a16:creationId xmlns:a16="http://schemas.microsoft.com/office/drawing/2014/main" id="{BFF99358-0CC1-4632-9F6E-365F74F0CF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55" y="5564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4" name="Line 633">
              <a:extLst>
                <a:ext uri="{FF2B5EF4-FFF2-40B4-BE49-F238E27FC236}">
                  <a16:creationId xmlns:a16="http://schemas.microsoft.com/office/drawing/2014/main" id="{89A37E44-E1E3-41BF-A574-FF8CDDA9BE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8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5" name="Line 634">
              <a:extLst>
                <a:ext uri="{FF2B5EF4-FFF2-40B4-BE49-F238E27FC236}">
                  <a16:creationId xmlns:a16="http://schemas.microsoft.com/office/drawing/2014/main" id="{8DEA0AB9-2EF1-405A-A098-D43C9D614F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8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6" name="Line 635">
              <a:extLst>
                <a:ext uri="{FF2B5EF4-FFF2-40B4-BE49-F238E27FC236}">
                  <a16:creationId xmlns:a16="http://schemas.microsoft.com/office/drawing/2014/main" id="{1D96B07B-61EE-43C5-9D38-7C74AE6DC6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1" y="5518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7" name="Line 636">
              <a:extLst>
                <a:ext uri="{FF2B5EF4-FFF2-40B4-BE49-F238E27FC236}">
                  <a16:creationId xmlns:a16="http://schemas.microsoft.com/office/drawing/2014/main" id="{788D1B88-8409-4C68-8884-6074E21BFE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1" y="5518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8" name="Line 637">
              <a:extLst>
                <a:ext uri="{FF2B5EF4-FFF2-40B4-BE49-F238E27FC236}">
                  <a16:creationId xmlns:a16="http://schemas.microsoft.com/office/drawing/2014/main" id="{5C2CA077-C136-46C4-BD1D-B044363BED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6" y="547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9" name="Line 638">
              <a:extLst>
                <a:ext uri="{FF2B5EF4-FFF2-40B4-BE49-F238E27FC236}">
                  <a16:creationId xmlns:a16="http://schemas.microsoft.com/office/drawing/2014/main" id="{6B3D39AC-BEC1-4244-8201-29274E1E36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96" y="547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0" name="Line 639">
              <a:extLst>
                <a:ext uri="{FF2B5EF4-FFF2-40B4-BE49-F238E27FC236}">
                  <a16:creationId xmlns:a16="http://schemas.microsoft.com/office/drawing/2014/main" id="{7C48D2CD-3D8B-4367-8868-3AEF1841A2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0" y="543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1" name="Line 640">
              <a:extLst>
                <a:ext uri="{FF2B5EF4-FFF2-40B4-BE49-F238E27FC236}">
                  <a16:creationId xmlns:a16="http://schemas.microsoft.com/office/drawing/2014/main" id="{E64D54A9-F197-4DA0-8B55-34881EBBCC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10" y="543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2" name="Line 641">
              <a:extLst>
                <a:ext uri="{FF2B5EF4-FFF2-40B4-BE49-F238E27FC236}">
                  <a16:creationId xmlns:a16="http://schemas.microsoft.com/office/drawing/2014/main" id="{69012B7C-7A8D-450E-AE4C-3C23EFC59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5" y="5374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3" name="Line 642">
              <a:extLst>
                <a:ext uri="{FF2B5EF4-FFF2-40B4-BE49-F238E27FC236}">
                  <a16:creationId xmlns:a16="http://schemas.microsoft.com/office/drawing/2014/main" id="{1C437FD5-818C-4E6D-846B-D31222F534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25" y="5374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4" name="Line 643">
              <a:extLst>
                <a:ext uri="{FF2B5EF4-FFF2-40B4-BE49-F238E27FC236}">
                  <a16:creationId xmlns:a16="http://schemas.microsoft.com/office/drawing/2014/main" id="{C588A0C1-C410-4301-9525-0A634CA239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8" y="5303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5" name="Line 644">
              <a:extLst>
                <a:ext uri="{FF2B5EF4-FFF2-40B4-BE49-F238E27FC236}">
                  <a16:creationId xmlns:a16="http://schemas.microsoft.com/office/drawing/2014/main" id="{08D79EA3-69E1-4A6D-9FE4-807B441C4F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38" y="5303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6" name="Line 645">
              <a:extLst>
                <a:ext uri="{FF2B5EF4-FFF2-40B4-BE49-F238E27FC236}">
                  <a16:creationId xmlns:a16="http://schemas.microsoft.com/office/drawing/2014/main" id="{EEB9DFCE-6BCF-4CD9-8335-B0E6DE1F1C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4" y="521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7" name="Line 646">
              <a:extLst>
                <a:ext uri="{FF2B5EF4-FFF2-40B4-BE49-F238E27FC236}">
                  <a16:creationId xmlns:a16="http://schemas.microsoft.com/office/drawing/2014/main" id="{1BA588FD-7F65-4DDC-B1B1-B57478859A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54" y="521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8" name="Line 647">
              <a:extLst>
                <a:ext uri="{FF2B5EF4-FFF2-40B4-BE49-F238E27FC236}">
                  <a16:creationId xmlns:a16="http://schemas.microsoft.com/office/drawing/2014/main" id="{D68B6D3F-3384-4357-8E40-D43E9C83F9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7" y="5120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9" name="Line 648">
              <a:extLst>
                <a:ext uri="{FF2B5EF4-FFF2-40B4-BE49-F238E27FC236}">
                  <a16:creationId xmlns:a16="http://schemas.microsoft.com/office/drawing/2014/main" id="{BE7554E5-86FD-4223-B4E4-2284F09625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67" y="5120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0" name="Line 649">
              <a:extLst>
                <a:ext uri="{FF2B5EF4-FFF2-40B4-BE49-F238E27FC236}">
                  <a16:creationId xmlns:a16="http://schemas.microsoft.com/office/drawing/2014/main" id="{D806177C-CAA1-4775-A13D-44D52D84B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501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1" name="Line 650">
              <a:extLst>
                <a:ext uri="{FF2B5EF4-FFF2-40B4-BE49-F238E27FC236}">
                  <a16:creationId xmlns:a16="http://schemas.microsoft.com/office/drawing/2014/main" id="{01E8B400-DDB5-491D-B2DC-39404C929B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80" y="501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2" name="Line 651">
              <a:extLst>
                <a:ext uri="{FF2B5EF4-FFF2-40B4-BE49-F238E27FC236}">
                  <a16:creationId xmlns:a16="http://schemas.microsoft.com/office/drawing/2014/main" id="{00B260DB-F47C-4EC5-A05C-D592843AE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4" y="4906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3" name="Line 652">
              <a:extLst>
                <a:ext uri="{FF2B5EF4-FFF2-40B4-BE49-F238E27FC236}">
                  <a16:creationId xmlns:a16="http://schemas.microsoft.com/office/drawing/2014/main" id="{907442FD-22AA-4D24-B7D0-6ECEA667C6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94" y="4906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4" name="Line 653">
              <a:extLst>
                <a:ext uri="{FF2B5EF4-FFF2-40B4-BE49-F238E27FC236}">
                  <a16:creationId xmlns:a16="http://schemas.microsoft.com/office/drawing/2014/main" id="{13B34C1B-D2DA-439A-A17A-870FB57E37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1" y="4791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5" name="Line 654">
              <a:extLst>
                <a:ext uri="{FF2B5EF4-FFF2-40B4-BE49-F238E27FC236}">
                  <a16:creationId xmlns:a16="http://schemas.microsoft.com/office/drawing/2014/main" id="{8A99B44C-80C9-4982-8436-E7256EBB57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11" y="4791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6" name="Line 655">
              <a:extLst>
                <a:ext uri="{FF2B5EF4-FFF2-40B4-BE49-F238E27FC236}">
                  <a16:creationId xmlns:a16="http://schemas.microsoft.com/office/drawing/2014/main" id="{254280B6-AF80-46EC-9BB5-6E05D9D370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4" y="4682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7" name="Line 656">
              <a:extLst>
                <a:ext uri="{FF2B5EF4-FFF2-40B4-BE49-F238E27FC236}">
                  <a16:creationId xmlns:a16="http://schemas.microsoft.com/office/drawing/2014/main" id="{A74D2AB5-905E-4140-B05B-C890DCCA25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4" y="4682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8" name="Line 657">
              <a:extLst>
                <a:ext uri="{FF2B5EF4-FFF2-40B4-BE49-F238E27FC236}">
                  <a16:creationId xmlns:a16="http://schemas.microsoft.com/office/drawing/2014/main" id="{A138CC61-4E42-48B3-8ED3-55339D01DC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7" y="457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9" name="Line 658">
              <a:extLst>
                <a:ext uri="{FF2B5EF4-FFF2-40B4-BE49-F238E27FC236}">
                  <a16:creationId xmlns:a16="http://schemas.microsoft.com/office/drawing/2014/main" id="{BFE17C1B-76D9-442A-A728-A9F2F594FB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37" y="457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0" name="Line 659">
              <a:extLst>
                <a:ext uri="{FF2B5EF4-FFF2-40B4-BE49-F238E27FC236}">
                  <a16:creationId xmlns:a16="http://schemas.microsoft.com/office/drawing/2014/main" id="{F1A41E82-5468-44C6-A19C-5566EDAA0B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1" y="4490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1" name="Line 660">
              <a:extLst>
                <a:ext uri="{FF2B5EF4-FFF2-40B4-BE49-F238E27FC236}">
                  <a16:creationId xmlns:a16="http://schemas.microsoft.com/office/drawing/2014/main" id="{B79B1F11-9AF9-4183-BB40-8739A3BEB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51" y="4490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2" name="Line 661">
              <a:extLst>
                <a:ext uri="{FF2B5EF4-FFF2-40B4-BE49-F238E27FC236}">
                  <a16:creationId xmlns:a16="http://schemas.microsoft.com/office/drawing/2014/main" id="{E7405943-9CFA-4A43-9AD1-10637DE805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6" y="4419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3" name="Line 662">
              <a:extLst>
                <a:ext uri="{FF2B5EF4-FFF2-40B4-BE49-F238E27FC236}">
                  <a16:creationId xmlns:a16="http://schemas.microsoft.com/office/drawing/2014/main" id="{9D750962-D190-4BAA-B5B0-A53A4B906E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66" y="4419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4" name="Line 663">
              <a:extLst>
                <a:ext uri="{FF2B5EF4-FFF2-40B4-BE49-F238E27FC236}">
                  <a16:creationId xmlns:a16="http://schemas.microsoft.com/office/drawing/2014/main" id="{25656F73-0EE8-40EB-A358-CDE6F32FB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1" y="4369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5" name="Line 664">
              <a:extLst>
                <a:ext uri="{FF2B5EF4-FFF2-40B4-BE49-F238E27FC236}">
                  <a16:creationId xmlns:a16="http://schemas.microsoft.com/office/drawing/2014/main" id="{ADA3FAFC-32B9-4047-82FA-C689A17369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81" y="4369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6" name="Line 665">
              <a:extLst>
                <a:ext uri="{FF2B5EF4-FFF2-40B4-BE49-F238E27FC236}">
                  <a16:creationId xmlns:a16="http://schemas.microsoft.com/office/drawing/2014/main" id="{5777FC93-0062-4412-94F5-287D0AF99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4" y="4343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7" name="Line 666">
              <a:extLst>
                <a:ext uri="{FF2B5EF4-FFF2-40B4-BE49-F238E27FC236}">
                  <a16:creationId xmlns:a16="http://schemas.microsoft.com/office/drawing/2014/main" id="{721EBFB4-2091-4F5A-AED4-20C44C103A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94" y="4343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8" name="Line 667">
              <a:extLst>
                <a:ext uri="{FF2B5EF4-FFF2-40B4-BE49-F238E27FC236}">
                  <a16:creationId xmlns:a16="http://schemas.microsoft.com/office/drawing/2014/main" id="{E3C4AC05-FA6C-4042-AE35-D64C9EA1C3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8" y="4343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9" name="Line 668">
              <a:extLst>
                <a:ext uri="{FF2B5EF4-FFF2-40B4-BE49-F238E27FC236}">
                  <a16:creationId xmlns:a16="http://schemas.microsoft.com/office/drawing/2014/main" id="{E6D9B233-578B-41BF-A018-7071E24311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08" y="4343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0" name="Line 669">
              <a:extLst>
                <a:ext uri="{FF2B5EF4-FFF2-40B4-BE49-F238E27FC236}">
                  <a16:creationId xmlns:a16="http://schemas.microsoft.com/office/drawing/2014/main" id="{26FD1FB9-1492-4C6E-B346-9D16C8EB4C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3" y="436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1" name="Line 670">
              <a:extLst>
                <a:ext uri="{FF2B5EF4-FFF2-40B4-BE49-F238E27FC236}">
                  <a16:creationId xmlns:a16="http://schemas.microsoft.com/office/drawing/2014/main" id="{7B6DB8FC-7271-422A-9D9A-505CE618A4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3" y="436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2" name="Line 671">
              <a:extLst>
                <a:ext uri="{FF2B5EF4-FFF2-40B4-BE49-F238E27FC236}">
                  <a16:creationId xmlns:a16="http://schemas.microsoft.com/office/drawing/2014/main" id="{5F221A09-1A61-407C-8B77-CE3D64BA04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6" y="441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3" name="Line 672">
              <a:extLst>
                <a:ext uri="{FF2B5EF4-FFF2-40B4-BE49-F238E27FC236}">
                  <a16:creationId xmlns:a16="http://schemas.microsoft.com/office/drawing/2014/main" id="{84572F6E-7837-4705-9C91-FD3B603C1B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36" y="441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4" name="Line 673">
              <a:extLst>
                <a:ext uri="{FF2B5EF4-FFF2-40B4-BE49-F238E27FC236}">
                  <a16:creationId xmlns:a16="http://schemas.microsoft.com/office/drawing/2014/main" id="{C128CFEA-B5DF-48F0-A92A-2200655353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2" y="448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5" name="Line 674">
              <a:extLst>
                <a:ext uri="{FF2B5EF4-FFF2-40B4-BE49-F238E27FC236}">
                  <a16:creationId xmlns:a16="http://schemas.microsoft.com/office/drawing/2014/main" id="{A079EC2E-657A-49B3-9379-F08F1812CE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52" y="448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6" name="Line 675">
              <a:extLst>
                <a:ext uri="{FF2B5EF4-FFF2-40B4-BE49-F238E27FC236}">
                  <a16:creationId xmlns:a16="http://schemas.microsoft.com/office/drawing/2014/main" id="{7A2C85BD-FF0C-48E1-BA81-B5DA28035F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5" y="45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7" name="Line 676">
              <a:extLst>
                <a:ext uri="{FF2B5EF4-FFF2-40B4-BE49-F238E27FC236}">
                  <a16:creationId xmlns:a16="http://schemas.microsoft.com/office/drawing/2014/main" id="{5E1409A3-37FA-4B78-ABAB-482DD1F82A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65" y="45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8" name="Line 677">
              <a:extLst>
                <a:ext uri="{FF2B5EF4-FFF2-40B4-BE49-F238E27FC236}">
                  <a16:creationId xmlns:a16="http://schemas.microsoft.com/office/drawing/2014/main" id="{7C08ABE9-07E6-4FA5-9D67-D66DFEE9AB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0" y="465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9" name="Line 678">
              <a:extLst>
                <a:ext uri="{FF2B5EF4-FFF2-40B4-BE49-F238E27FC236}">
                  <a16:creationId xmlns:a16="http://schemas.microsoft.com/office/drawing/2014/main" id="{78412535-25BE-4229-AFC5-4E8B48BF5F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80" y="465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0" name="Line 679">
              <a:extLst>
                <a:ext uri="{FF2B5EF4-FFF2-40B4-BE49-F238E27FC236}">
                  <a16:creationId xmlns:a16="http://schemas.microsoft.com/office/drawing/2014/main" id="{3FC495DF-7CEB-47E4-B7BE-68907D36F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3" y="4762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1" name="Line 680">
              <a:extLst>
                <a:ext uri="{FF2B5EF4-FFF2-40B4-BE49-F238E27FC236}">
                  <a16:creationId xmlns:a16="http://schemas.microsoft.com/office/drawing/2014/main" id="{3A918C39-56BB-43B6-BA99-0174D21C06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93" y="4762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2" name="Line 681">
              <a:extLst>
                <a:ext uri="{FF2B5EF4-FFF2-40B4-BE49-F238E27FC236}">
                  <a16:creationId xmlns:a16="http://schemas.microsoft.com/office/drawing/2014/main" id="{A2C4032F-181F-4DA4-A071-3F7DF70A00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7" y="4862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3" name="Line 682">
              <a:extLst>
                <a:ext uri="{FF2B5EF4-FFF2-40B4-BE49-F238E27FC236}">
                  <a16:creationId xmlns:a16="http://schemas.microsoft.com/office/drawing/2014/main" id="{65EE5871-F54C-4588-9D2C-A7F44EEB5C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07" y="4862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4" name="Line 683">
              <a:extLst>
                <a:ext uri="{FF2B5EF4-FFF2-40B4-BE49-F238E27FC236}">
                  <a16:creationId xmlns:a16="http://schemas.microsoft.com/office/drawing/2014/main" id="{C5A9B972-2BD6-45BF-9F94-F94A2ECD1C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2" y="49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5" name="Line 684">
              <a:extLst>
                <a:ext uri="{FF2B5EF4-FFF2-40B4-BE49-F238E27FC236}">
                  <a16:creationId xmlns:a16="http://schemas.microsoft.com/office/drawing/2014/main" id="{6D4C3181-71B5-400F-9483-C9694ACBB2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2" y="49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6" name="Line 685">
              <a:extLst>
                <a:ext uri="{FF2B5EF4-FFF2-40B4-BE49-F238E27FC236}">
                  <a16:creationId xmlns:a16="http://schemas.microsoft.com/office/drawing/2014/main" id="{64618116-C791-4399-9D60-0DCA6922B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7" y="5063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7" name="Line 686">
              <a:extLst>
                <a:ext uri="{FF2B5EF4-FFF2-40B4-BE49-F238E27FC236}">
                  <a16:creationId xmlns:a16="http://schemas.microsoft.com/office/drawing/2014/main" id="{449F5FB9-B1E0-4E60-80BA-8F753F166E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7" y="5063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8" name="Line 687">
              <a:extLst>
                <a:ext uri="{FF2B5EF4-FFF2-40B4-BE49-F238E27FC236}">
                  <a16:creationId xmlns:a16="http://schemas.microsoft.com/office/drawing/2014/main" id="{60F2971E-8DC0-410A-A288-E9632472AE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1" y="515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9" name="Line 688">
              <a:extLst>
                <a:ext uri="{FF2B5EF4-FFF2-40B4-BE49-F238E27FC236}">
                  <a16:creationId xmlns:a16="http://schemas.microsoft.com/office/drawing/2014/main" id="{0FBB92D7-1A22-4536-8647-A04AAC0019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51" y="515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0" name="Line 689">
              <a:extLst>
                <a:ext uri="{FF2B5EF4-FFF2-40B4-BE49-F238E27FC236}">
                  <a16:creationId xmlns:a16="http://schemas.microsoft.com/office/drawing/2014/main" id="{C66F8EC2-3B84-4D8B-952F-A870966FF5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4" y="523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1" name="Line 690">
              <a:extLst>
                <a:ext uri="{FF2B5EF4-FFF2-40B4-BE49-F238E27FC236}">
                  <a16:creationId xmlns:a16="http://schemas.microsoft.com/office/drawing/2014/main" id="{48A39068-13EC-4F49-BFCD-C9E0295B7C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4" y="523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2" name="Line 691">
              <a:extLst>
                <a:ext uri="{FF2B5EF4-FFF2-40B4-BE49-F238E27FC236}">
                  <a16:creationId xmlns:a16="http://schemas.microsoft.com/office/drawing/2014/main" id="{94413A77-73BA-4B0A-9425-0FB9E24E3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7" y="530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3" name="Line 692">
              <a:extLst>
                <a:ext uri="{FF2B5EF4-FFF2-40B4-BE49-F238E27FC236}">
                  <a16:creationId xmlns:a16="http://schemas.microsoft.com/office/drawing/2014/main" id="{DAB8096F-FAC0-4FD1-84DC-A5358F2502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77" y="530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4" name="Line 693">
              <a:extLst>
                <a:ext uri="{FF2B5EF4-FFF2-40B4-BE49-F238E27FC236}">
                  <a16:creationId xmlns:a16="http://schemas.microsoft.com/office/drawing/2014/main" id="{5E7F0FDD-8255-4FD1-8F21-18D10C4E16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2" y="536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5" name="Line 694">
              <a:extLst>
                <a:ext uri="{FF2B5EF4-FFF2-40B4-BE49-F238E27FC236}">
                  <a16:creationId xmlns:a16="http://schemas.microsoft.com/office/drawing/2014/main" id="{6E7CD786-EE38-43C4-9030-A8F2F2A89F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92" y="536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6" name="Line 695">
              <a:extLst>
                <a:ext uri="{FF2B5EF4-FFF2-40B4-BE49-F238E27FC236}">
                  <a16:creationId xmlns:a16="http://schemas.microsoft.com/office/drawing/2014/main" id="{D21BB5FF-73D7-4BE0-86FF-88EB0CC2E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8" y="5420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7" name="Line 696">
              <a:extLst>
                <a:ext uri="{FF2B5EF4-FFF2-40B4-BE49-F238E27FC236}">
                  <a16:creationId xmlns:a16="http://schemas.microsoft.com/office/drawing/2014/main" id="{ED3612A1-4B27-44E4-A194-C5E882C2FA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08" y="5420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8" name="Line 697">
              <a:extLst>
                <a:ext uri="{FF2B5EF4-FFF2-40B4-BE49-F238E27FC236}">
                  <a16:creationId xmlns:a16="http://schemas.microsoft.com/office/drawing/2014/main" id="{0FD5D8D4-C0E1-4E81-A740-D78478A425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1" y="5461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9" name="Line 698">
              <a:extLst>
                <a:ext uri="{FF2B5EF4-FFF2-40B4-BE49-F238E27FC236}">
                  <a16:creationId xmlns:a16="http://schemas.microsoft.com/office/drawing/2014/main" id="{60EB6C98-5A20-41D3-8B88-8512C618AF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21" y="5461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0" name="Line 699">
              <a:extLst>
                <a:ext uri="{FF2B5EF4-FFF2-40B4-BE49-F238E27FC236}">
                  <a16:creationId xmlns:a16="http://schemas.microsoft.com/office/drawing/2014/main" id="{89677EF1-F67A-48CF-A2AA-A5E9A0B460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4" y="549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1" name="Line 700">
              <a:extLst>
                <a:ext uri="{FF2B5EF4-FFF2-40B4-BE49-F238E27FC236}">
                  <a16:creationId xmlns:a16="http://schemas.microsoft.com/office/drawing/2014/main" id="{B412DC08-70F9-4849-B104-CA2C22EB53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34" y="549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2" name="Line 701">
              <a:extLst>
                <a:ext uri="{FF2B5EF4-FFF2-40B4-BE49-F238E27FC236}">
                  <a16:creationId xmlns:a16="http://schemas.microsoft.com/office/drawing/2014/main" id="{29C8881C-ABE0-47E4-9527-F6C664136E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0" y="5522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3" name="Line 702">
              <a:extLst>
                <a:ext uri="{FF2B5EF4-FFF2-40B4-BE49-F238E27FC236}">
                  <a16:creationId xmlns:a16="http://schemas.microsoft.com/office/drawing/2014/main" id="{D30B7AFF-452B-4A9A-9EE8-A9F2BFE67B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50" y="5522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4" name="Line 703">
              <a:extLst>
                <a:ext uri="{FF2B5EF4-FFF2-40B4-BE49-F238E27FC236}">
                  <a16:creationId xmlns:a16="http://schemas.microsoft.com/office/drawing/2014/main" id="{5DEBF7D1-6EAD-45F9-BE99-AF8DFFEBF7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3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5" name="Line 704">
              <a:extLst>
                <a:ext uri="{FF2B5EF4-FFF2-40B4-BE49-F238E27FC236}">
                  <a16:creationId xmlns:a16="http://schemas.microsoft.com/office/drawing/2014/main" id="{376C43BC-74B7-4FB0-A97F-F510E33754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63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546" name="Line 706">
            <a:extLst>
              <a:ext uri="{FF2B5EF4-FFF2-40B4-BE49-F238E27FC236}">
                <a16:creationId xmlns:a16="http://schemas.microsoft.com/office/drawing/2014/main" id="{24E491A3-8D51-44BE-B929-F4C299410F0A}"/>
              </a:ext>
            </a:extLst>
          </p:cNvPr>
          <p:cNvSpPr>
            <a:spLocks noChangeShapeType="1"/>
          </p:cNvSpPr>
          <p:nvPr/>
        </p:nvSpPr>
        <p:spPr bwMode="auto">
          <a:xfrm>
            <a:off x="7490264" y="616256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7" name="Line 707">
            <a:extLst>
              <a:ext uri="{FF2B5EF4-FFF2-40B4-BE49-F238E27FC236}">
                <a16:creationId xmlns:a16="http://schemas.microsoft.com/office/drawing/2014/main" id="{4CBEF871-4A95-45E8-8473-DF3A52D8E9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90264" y="616256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8" name="Line 708">
            <a:extLst>
              <a:ext uri="{FF2B5EF4-FFF2-40B4-BE49-F238E27FC236}">
                <a16:creationId xmlns:a16="http://schemas.microsoft.com/office/drawing/2014/main" id="{82779F39-DED0-4706-9373-4565859F56F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17251" y="6178444"/>
            <a:ext cx="3016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49" name="Line 709">
            <a:extLst>
              <a:ext uri="{FF2B5EF4-FFF2-40B4-BE49-F238E27FC236}">
                <a16:creationId xmlns:a16="http://schemas.microsoft.com/office/drawing/2014/main" id="{5A649B02-36E9-4531-A202-EE5037C1B0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17251" y="6178444"/>
            <a:ext cx="3016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0" name="Line 710">
            <a:extLst>
              <a:ext uri="{FF2B5EF4-FFF2-40B4-BE49-F238E27FC236}">
                <a16:creationId xmlns:a16="http://schemas.microsoft.com/office/drawing/2014/main" id="{DF659EFD-50F6-4B28-BA8E-A0C5C4D3CEF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0589" y="618479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1" name="Line 711">
            <a:extLst>
              <a:ext uri="{FF2B5EF4-FFF2-40B4-BE49-F238E27FC236}">
                <a16:creationId xmlns:a16="http://schemas.microsoft.com/office/drawing/2014/main" id="{7B23F4DB-44B0-4DBE-9FC2-A048859182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50589" y="618479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2" name="Line 712">
            <a:extLst>
              <a:ext uri="{FF2B5EF4-FFF2-40B4-BE49-F238E27FC236}">
                <a16:creationId xmlns:a16="http://schemas.microsoft.com/office/drawing/2014/main" id="{E1B27C14-C69A-412D-8778-F7219DA83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9164" y="6192731"/>
            <a:ext cx="22225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3" name="Line 713">
            <a:extLst>
              <a:ext uri="{FF2B5EF4-FFF2-40B4-BE49-F238E27FC236}">
                <a16:creationId xmlns:a16="http://schemas.microsoft.com/office/drawing/2014/main" id="{93B9AC5F-CA7A-4A64-B1F6-0BA2E52D4C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79164" y="6192731"/>
            <a:ext cx="22225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4" name="Line 714">
            <a:extLst>
              <a:ext uri="{FF2B5EF4-FFF2-40B4-BE49-F238E27FC236}">
                <a16:creationId xmlns:a16="http://schemas.microsoft.com/office/drawing/2014/main" id="{BDE001EE-33A6-47E1-B8CD-37217C562B53}"/>
              </a:ext>
            </a:extLst>
          </p:cNvPr>
          <p:cNvSpPr>
            <a:spLocks noChangeShapeType="1"/>
          </p:cNvSpPr>
          <p:nvPr/>
        </p:nvSpPr>
        <p:spPr bwMode="auto">
          <a:xfrm>
            <a:off x="7606151" y="619749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5" name="Line 715">
            <a:extLst>
              <a:ext uri="{FF2B5EF4-FFF2-40B4-BE49-F238E27FC236}">
                <a16:creationId xmlns:a16="http://schemas.microsoft.com/office/drawing/2014/main" id="{151A7E1B-BBBE-4511-AAAA-A65D8E3E49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06151" y="619749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6" name="Line 716">
            <a:extLst>
              <a:ext uri="{FF2B5EF4-FFF2-40B4-BE49-F238E27FC236}">
                <a16:creationId xmlns:a16="http://schemas.microsoft.com/office/drawing/2014/main" id="{D03CA531-4C1A-474D-B536-D237FCE3A43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39489" y="6203844"/>
            <a:ext cx="285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7" name="Line 717">
            <a:extLst>
              <a:ext uri="{FF2B5EF4-FFF2-40B4-BE49-F238E27FC236}">
                <a16:creationId xmlns:a16="http://schemas.microsoft.com/office/drawing/2014/main" id="{A6BC20C8-C887-4B16-ADEC-60AF8997E9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39489" y="6203844"/>
            <a:ext cx="285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8" name="Line 718">
            <a:extLst>
              <a:ext uri="{FF2B5EF4-FFF2-40B4-BE49-F238E27FC236}">
                <a16:creationId xmlns:a16="http://schemas.microsoft.com/office/drawing/2014/main" id="{C02D55E1-4CFA-4E0C-8F53-EBD228B4580C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1239" y="6205431"/>
            <a:ext cx="23812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59" name="Line 719">
            <a:extLst>
              <a:ext uri="{FF2B5EF4-FFF2-40B4-BE49-F238E27FC236}">
                <a16:creationId xmlns:a16="http://schemas.microsoft.com/office/drawing/2014/main" id="{A16BBFC4-0DAB-41C9-BFBB-649AC9B94C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71239" y="6205431"/>
            <a:ext cx="23812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0" name="Line 720">
            <a:extLst>
              <a:ext uri="{FF2B5EF4-FFF2-40B4-BE49-F238E27FC236}">
                <a16:creationId xmlns:a16="http://schemas.microsoft.com/office/drawing/2014/main" id="{34BA2489-1072-4EA8-9D83-D3189EB96E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9814" y="620543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1" name="Line 721">
            <a:extLst>
              <a:ext uri="{FF2B5EF4-FFF2-40B4-BE49-F238E27FC236}">
                <a16:creationId xmlns:a16="http://schemas.microsoft.com/office/drawing/2014/main" id="{AC12E261-DB66-4BB3-A61A-F2CDCC11D2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99814" y="620543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2" name="Line 722">
            <a:extLst>
              <a:ext uri="{FF2B5EF4-FFF2-40B4-BE49-F238E27FC236}">
                <a16:creationId xmlns:a16="http://schemas.microsoft.com/office/drawing/2014/main" id="{7C6FA3F0-170D-4BFA-82BF-2E7C1244D6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6801" y="6207019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3" name="Line 723">
            <a:extLst>
              <a:ext uri="{FF2B5EF4-FFF2-40B4-BE49-F238E27FC236}">
                <a16:creationId xmlns:a16="http://schemas.microsoft.com/office/drawing/2014/main" id="{50E8F1D3-2274-40BA-90FF-530B242DC2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3156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4" name="Line 724">
            <a:extLst>
              <a:ext uri="{FF2B5EF4-FFF2-40B4-BE49-F238E27FC236}">
                <a16:creationId xmlns:a16="http://schemas.microsoft.com/office/drawing/2014/main" id="{33F562DB-E036-49C6-939D-C4D1853BB6FA}"/>
              </a:ext>
            </a:extLst>
          </p:cNvPr>
          <p:cNvSpPr>
            <a:spLocks noChangeShapeType="1"/>
          </p:cNvSpPr>
          <p:nvPr/>
        </p:nvSpPr>
        <p:spPr bwMode="auto">
          <a:xfrm>
            <a:off x="7756964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5" name="Line 725">
            <a:extLst>
              <a:ext uri="{FF2B5EF4-FFF2-40B4-BE49-F238E27FC236}">
                <a16:creationId xmlns:a16="http://schemas.microsoft.com/office/drawing/2014/main" id="{131D6F19-C4C9-4207-BDEB-56EE3A8BC4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60139" y="620701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6" name="Line 726">
            <a:extLst>
              <a:ext uri="{FF2B5EF4-FFF2-40B4-BE49-F238E27FC236}">
                <a16:creationId xmlns:a16="http://schemas.microsoft.com/office/drawing/2014/main" id="{D2919C47-23EE-4705-B46A-D8260FA1C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188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7" name="Line 727">
            <a:extLst>
              <a:ext uri="{FF2B5EF4-FFF2-40B4-BE49-F238E27FC236}">
                <a16:creationId xmlns:a16="http://schemas.microsoft.com/office/drawing/2014/main" id="{EC3CD24D-FFC6-4846-B87F-66C1A94006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9665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8" name="Line 728">
            <a:extLst>
              <a:ext uri="{FF2B5EF4-FFF2-40B4-BE49-F238E27FC236}">
                <a16:creationId xmlns:a16="http://schemas.microsoft.com/office/drawing/2014/main" id="{3A27EBE6-42C2-42F7-B4C0-F907D65EA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782046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69" name="Line 729">
            <a:extLst>
              <a:ext uri="{FF2B5EF4-FFF2-40B4-BE49-F238E27FC236}">
                <a16:creationId xmlns:a16="http://schemas.microsoft.com/office/drawing/2014/main" id="{D8FBB14B-004F-40E7-BFA9-2C6F4EBE29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2363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0" name="Line 730">
            <a:extLst>
              <a:ext uri="{FF2B5EF4-FFF2-40B4-BE49-F238E27FC236}">
                <a16:creationId xmlns:a16="http://schemas.microsoft.com/office/drawing/2014/main" id="{27671932-9F6F-4BDF-BF44-E54F8A517F40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903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1" name="Line 731">
            <a:extLst>
              <a:ext uri="{FF2B5EF4-FFF2-40B4-BE49-F238E27FC236}">
                <a16:creationId xmlns:a16="http://schemas.microsoft.com/office/drawing/2014/main" id="{F0597621-A3B7-45DA-886B-21B00C3B92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5380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2" name="Line 732">
            <a:extLst>
              <a:ext uri="{FF2B5EF4-FFF2-40B4-BE49-F238E27FC236}">
                <a16:creationId xmlns:a16="http://schemas.microsoft.com/office/drawing/2014/main" id="{207C2C90-6061-41ED-8962-335EA496913D}"/>
              </a:ext>
            </a:extLst>
          </p:cNvPr>
          <p:cNvSpPr>
            <a:spLocks noChangeShapeType="1"/>
          </p:cNvSpPr>
          <p:nvPr/>
        </p:nvSpPr>
        <p:spPr bwMode="auto">
          <a:xfrm>
            <a:off x="7877614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3" name="Line 733">
            <a:extLst>
              <a:ext uri="{FF2B5EF4-FFF2-40B4-BE49-F238E27FC236}">
                <a16:creationId xmlns:a16="http://schemas.microsoft.com/office/drawing/2014/main" id="{71024713-83AA-4EA9-8557-CC2A737366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0789" y="620701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4" name="Line 734">
            <a:extLst>
              <a:ext uri="{FF2B5EF4-FFF2-40B4-BE49-F238E27FC236}">
                <a16:creationId xmlns:a16="http://schemas.microsoft.com/office/drawing/2014/main" id="{7F453F09-F1B6-4150-9563-5C44F04C7607}"/>
              </a:ext>
            </a:extLst>
          </p:cNvPr>
          <p:cNvSpPr>
            <a:spLocks noChangeShapeType="1"/>
          </p:cNvSpPr>
          <p:nvPr/>
        </p:nvSpPr>
        <p:spPr bwMode="auto">
          <a:xfrm>
            <a:off x="790936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5" name="Line 735">
            <a:extLst>
              <a:ext uri="{FF2B5EF4-FFF2-40B4-BE49-F238E27FC236}">
                <a16:creationId xmlns:a16="http://schemas.microsoft.com/office/drawing/2014/main" id="{C46E6DD8-70A3-4E38-89C4-AD8D88ADA1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1253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6" name="Line 736">
            <a:extLst>
              <a:ext uri="{FF2B5EF4-FFF2-40B4-BE49-F238E27FC236}">
                <a16:creationId xmlns:a16="http://schemas.microsoft.com/office/drawing/2014/main" id="{47AE231D-1AE4-4BD3-A75D-AB5763E204FA}"/>
              </a:ext>
            </a:extLst>
          </p:cNvPr>
          <p:cNvSpPr>
            <a:spLocks noChangeShapeType="1"/>
          </p:cNvSpPr>
          <p:nvPr/>
        </p:nvSpPr>
        <p:spPr bwMode="auto">
          <a:xfrm>
            <a:off x="793793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7" name="Line 737">
            <a:extLst>
              <a:ext uri="{FF2B5EF4-FFF2-40B4-BE49-F238E27FC236}">
                <a16:creationId xmlns:a16="http://schemas.microsoft.com/office/drawing/2014/main" id="{537B6178-FB7C-46AA-B627-BA23F8AFE5D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4270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8" name="Line 738">
            <a:extLst>
              <a:ext uri="{FF2B5EF4-FFF2-40B4-BE49-F238E27FC236}">
                <a16:creationId xmlns:a16="http://schemas.microsoft.com/office/drawing/2014/main" id="{465822C0-1198-4925-916B-B27ECEDA1ED6}"/>
              </a:ext>
            </a:extLst>
          </p:cNvPr>
          <p:cNvSpPr>
            <a:spLocks noChangeShapeType="1"/>
          </p:cNvSpPr>
          <p:nvPr/>
        </p:nvSpPr>
        <p:spPr bwMode="auto">
          <a:xfrm>
            <a:off x="796968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79" name="Line 739">
            <a:extLst>
              <a:ext uri="{FF2B5EF4-FFF2-40B4-BE49-F238E27FC236}">
                <a16:creationId xmlns:a16="http://schemas.microsoft.com/office/drawing/2014/main" id="{67A4F6E6-6B9B-44E9-A7B1-09240B1A63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7445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0" name="Line 740">
            <a:extLst>
              <a:ext uri="{FF2B5EF4-FFF2-40B4-BE49-F238E27FC236}">
                <a16:creationId xmlns:a16="http://schemas.microsoft.com/office/drawing/2014/main" id="{089A730B-B812-4979-81F4-53474B98E410}"/>
              </a:ext>
            </a:extLst>
          </p:cNvPr>
          <p:cNvSpPr>
            <a:spLocks noChangeShapeType="1"/>
          </p:cNvSpPr>
          <p:nvPr/>
        </p:nvSpPr>
        <p:spPr bwMode="auto">
          <a:xfrm>
            <a:off x="7998264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1" name="Line 741">
            <a:extLst>
              <a:ext uri="{FF2B5EF4-FFF2-40B4-BE49-F238E27FC236}">
                <a16:creationId xmlns:a16="http://schemas.microsoft.com/office/drawing/2014/main" id="{E37A9B49-4755-40BA-B0CB-408E58993B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01439" y="620701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2" name="Line 742">
            <a:extLst>
              <a:ext uri="{FF2B5EF4-FFF2-40B4-BE49-F238E27FC236}">
                <a16:creationId xmlns:a16="http://schemas.microsoft.com/office/drawing/2014/main" id="{8DB2F85D-E476-4E9E-8CF6-F4E6F1B781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3001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3" name="Line 743">
            <a:extLst>
              <a:ext uri="{FF2B5EF4-FFF2-40B4-BE49-F238E27FC236}">
                <a16:creationId xmlns:a16="http://schemas.microsoft.com/office/drawing/2014/main" id="{898AE4D3-0DF6-4BEF-BFE1-EBFDD4D7AC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3318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4" name="Line 744">
            <a:extLst>
              <a:ext uri="{FF2B5EF4-FFF2-40B4-BE49-F238E27FC236}">
                <a16:creationId xmlns:a16="http://schemas.microsoft.com/office/drawing/2014/main" id="{837DF9F5-0FEF-4844-BD0F-3DCBF44F7EF6}"/>
              </a:ext>
            </a:extLst>
          </p:cNvPr>
          <p:cNvSpPr>
            <a:spLocks noChangeShapeType="1"/>
          </p:cNvSpPr>
          <p:nvPr/>
        </p:nvSpPr>
        <p:spPr bwMode="auto">
          <a:xfrm>
            <a:off x="805858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5" name="Line 745">
            <a:extLst>
              <a:ext uri="{FF2B5EF4-FFF2-40B4-BE49-F238E27FC236}">
                <a16:creationId xmlns:a16="http://schemas.microsoft.com/office/drawing/2014/main" id="{78AE9241-BFED-4491-BCF9-EC31875DAB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6335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6" name="Line 746">
            <a:extLst>
              <a:ext uri="{FF2B5EF4-FFF2-40B4-BE49-F238E27FC236}">
                <a16:creationId xmlns:a16="http://schemas.microsoft.com/office/drawing/2014/main" id="{79A2BA53-583D-4B6A-B92F-2C89A660B6E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87164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7" name="Line 747">
            <a:extLst>
              <a:ext uri="{FF2B5EF4-FFF2-40B4-BE49-F238E27FC236}">
                <a16:creationId xmlns:a16="http://schemas.microsoft.com/office/drawing/2014/main" id="{C4EACDF7-8A81-4F4A-A5C4-91C75442CD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9033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8" name="Line 748">
            <a:extLst>
              <a:ext uri="{FF2B5EF4-FFF2-40B4-BE49-F238E27FC236}">
                <a16:creationId xmlns:a16="http://schemas.microsoft.com/office/drawing/2014/main" id="{DB5CEDC1-B5B2-4B46-A40C-FB3A332B2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18914" y="6207019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89" name="Line 749">
            <a:extLst>
              <a:ext uri="{FF2B5EF4-FFF2-40B4-BE49-F238E27FC236}">
                <a16:creationId xmlns:a16="http://schemas.microsoft.com/office/drawing/2014/main" id="{19FBB2D7-FBE3-4E61-BD85-392976BE70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22089" y="6207019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0" name="Line 750">
            <a:extLst>
              <a:ext uri="{FF2B5EF4-FFF2-40B4-BE49-F238E27FC236}">
                <a16:creationId xmlns:a16="http://schemas.microsoft.com/office/drawing/2014/main" id="{ECEDDCEF-D3D8-4427-8EF9-7F3BE63C0A8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066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1" name="Line 751">
            <a:extLst>
              <a:ext uri="{FF2B5EF4-FFF2-40B4-BE49-F238E27FC236}">
                <a16:creationId xmlns:a16="http://schemas.microsoft.com/office/drawing/2014/main" id="{C4FE8BED-3AEC-433F-9C60-0DA8C93365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83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2" name="Line 752">
            <a:extLst>
              <a:ext uri="{FF2B5EF4-FFF2-40B4-BE49-F238E27FC236}">
                <a16:creationId xmlns:a16="http://schemas.microsoft.com/office/drawing/2014/main" id="{EB17228E-2D63-4786-B0D2-C6F67C9C7CE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923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3" name="Line 753">
            <a:extLst>
              <a:ext uri="{FF2B5EF4-FFF2-40B4-BE49-F238E27FC236}">
                <a16:creationId xmlns:a16="http://schemas.microsoft.com/office/drawing/2014/main" id="{AD1A83B3-6B30-40A1-B604-30CFA74C1D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8400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4" name="Line 754">
            <a:extLst>
              <a:ext uri="{FF2B5EF4-FFF2-40B4-BE49-F238E27FC236}">
                <a16:creationId xmlns:a16="http://schemas.microsoft.com/office/drawing/2014/main" id="{F2F94D39-DEE2-4527-B37A-8BFA91FEF9AA}"/>
              </a:ext>
            </a:extLst>
          </p:cNvPr>
          <p:cNvSpPr>
            <a:spLocks noChangeShapeType="1"/>
          </p:cNvSpPr>
          <p:nvPr/>
        </p:nvSpPr>
        <p:spPr bwMode="auto">
          <a:xfrm>
            <a:off x="820781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5" name="Line 755">
            <a:extLst>
              <a:ext uri="{FF2B5EF4-FFF2-40B4-BE49-F238E27FC236}">
                <a16:creationId xmlns:a16="http://schemas.microsoft.com/office/drawing/2014/main" id="{A72722C4-7356-41C5-A56E-8909B08106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1098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6" name="Line 756">
            <a:extLst>
              <a:ext uri="{FF2B5EF4-FFF2-40B4-BE49-F238E27FC236}">
                <a16:creationId xmlns:a16="http://schemas.microsoft.com/office/drawing/2014/main" id="{A2C946AA-34D1-4A65-9686-6DFF2F4864F1}"/>
              </a:ext>
            </a:extLst>
          </p:cNvPr>
          <p:cNvSpPr>
            <a:spLocks noChangeShapeType="1"/>
          </p:cNvSpPr>
          <p:nvPr/>
        </p:nvSpPr>
        <p:spPr bwMode="auto">
          <a:xfrm>
            <a:off x="8234801" y="6207019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7" name="Line 757">
            <a:extLst>
              <a:ext uri="{FF2B5EF4-FFF2-40B4-BE49-F238E27FC236}">
                <a16:creationId xmlns:a16="http://schemas.microsoft.com/office/drawing/2014/main" id="{533468A6-5658-4865-A254-B991B32D73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39564" y="6207019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8" name="Line 758">
            <a:extLst>
              <a:ext uri="{FF2B5EF4-FFF2-40B4-BE49-F238E27FC236}">
                <a16:creationId xmlns:a16="http://schemas.microsoft.com/office/drawing/2014/main" id="{A4D818E9-E6F6-4A94-83C9-37FACB9508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27290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599" name="Line 759">
            <a:extLst>
              <a:ext uri="{FF2B5EF4-FFF2-40B4-BE49-F238E27FC236}">
                <a16:creationId xmlns:a16="http://schemas.microsoft.com/office/drawing/2014/main" id="{D5F6E17B-2E80-4786-A62C-E0FC7C2822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77664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0" name="Line 760">
            <a:extLst>
              <a:ext uri="{FF2B5EF4-FFF2-40B4-BE49-F238E27FC236}">
                <a16:creationId xmlns:a16="http://schemas.microsoft.com/office/drawing/2014/main" id="{46F6460F-8F0D-44D0-AEBF-0ED37664E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829988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1" name="Line 761">
            <a:extLst>
              <a:ext uri="{FF2B5EF4-FFF2-40B4-BE49-F238E27FC236}">
                <a16:creationId xmlns:a16="http://schemas.microsoft.com/office/drawing/2014/main" id="{940D0724-87EC-4E48-A74E-01B0669B8D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0465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2" name="Line 762">
            <a:extLst>
              <a:ext uri="{FF2B5EF4-FFF2-40B4-BE49-F238E27FC236}">
                <a16:creationId xmlns:a16="http://schemas.microsoft.com/office/drawing/2014/main" id="{E9D6DC4E-1B53-4261-9925-1C8FAA553642}"/>
              </a:ext>
            </a:extLst>
          </p:cNvPr>
          <p:cNvSpPr>
            <a:spLocks noChangeShapeType="1"/>
          </p:cNvSpPr>
          <p:nvPr/>
        </p:nvSpPr>
        <p:spPr bwMode="auto">
          <a:xfrm>
            <a:off x="8328464" y="6207019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3" name="Line 763">
            <a:extLst>
              <a:ext uri="{FF2B5EF4-FFF2-40B4-BE49-F238E27FC236}">
                <a16:creationId xmlns:a16="http://schemas.microsoft.com/office/drawing/2014/main" id="{5093DBB1-4470-430B-90FF-C0F0BCF9E9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31639" y="620701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4" name="Line 764">
            <a:extLst>
              <a:ext uri="{FF2B5EF4-FFF2-40B4-BE49-F238E27FC236}">
                <a16:creationId xmlns:a16="http://schemas.microsoft.com/office/drawing/2014/main" id="{3DDD835A-DA79-4EAA-B9C6-E42061B939EF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7039" y="620701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5" name="Line 765">
            <a:extLst>
              <a:ext uri="{FF2B5EF4-FFF2-40B4-BE49-F238E27FC236}">
                <a16:creationId xmlns:a16="http://schemas.microsoft.com/office/drawing/2014/main" id="{F57999DE-DE02-46CB-B7CB-E4CF90F3B7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61801" y="6207019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6" name="Line 766">
            <a:extLst>
              <a:ext uri="{FF2B5EF4-FFF2-40B4-BE49-F238E27FC236}">
                <a16:creationId xmlns:a16="http://schemas.microsoft.com/office/drawing/2014/main" id="{8C9862AB-51E7-474F-BA46-483A390468E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8789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7" name="Line 767">
            <a:extLst>
              <a:ext uri="{FF2B5EF4-FFF2-40B4-BE49-F238E27FC236}">
                <a16:creationId xmlns:a16="http://schemas.microsoft.com/office/drawing/2014/main" id="{371D11A9-961C-4D93-AC1C-C6209A7BFB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93551" y="620701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8" name="Line 768">
            <a:extLst>
              <a:ext uri="{FF2B5EF4-FFF2-40B4-BE49-F238E27FC236}">
                <a16:creationId xmlns:a16="http://schemas.microsoft.com/office/drawing/2014/main" id="{E86BFA44-C72A-4C3D-8E19-19AAE7B2530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539" y="6207019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09" name="Line 769">
            <a:extLst>
              <a:ext uri="{FF2B5EF4-FFF2-40B4-BE49-F238E27FC236}">
                <a16:creationId xmlns:a16="http://schemas.microsoft.com/office/drawing/2014/main" id="{90B5C987-7FBF-4E7F-B066-9214092886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3714" y="6210194"/>
            <a:ext cx="14287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0" name="Rectangle 770">
            <a:extLst>
              <a:ext uri="{FF2B5EF4-FFF2-40B4-BE49-F238E27FC236}">
                <a16:creationId xmlns:a16="http://schemas.microsoft.com/office/drawing/2014/main" id="{4105398A-A279-4C9E-965E-3CD669C9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39" y="4321069"/>
            <a:ext cx="43794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Histograms with many events (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approx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Poisson)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611" name="TextBox 610">
            <a:extLst>
              <a:ext uri="{FF2B5EF4-FFF2-40B4-BE49-F238E27FC236}">
                <a16:creationId xmlns:a16="http://schemas.microsoft.com/office/drawing/2014/main" id="{087F3A35-2151-4B01-8ADD-5EE77A27B63C}"/>
              </a:ext>
            </a:extLst>
          </p:cNvPr>
          <p:cNvSpPr txBox="1"/>
          <p:nvPr/>
        </p:nvSpPr>
        <p:spPr>
          <a:xfrm>
            <a:off x="8745278" y="4598068"/>
            <a:ext cx="2535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>
                <a:solidFill>
                  <a:srgbClr val="1B5CED"/>
                </a:solidFill>
              </a:rPr>
              <a:t>Assuming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Poisson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instead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of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Binomial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when</a:t>
            </a:r>
            <a:r>
              <a:rPr lang="sv-SE" sz="1400" dirty="0">
                <a:solidFill>
                  <a:srgbClr val="1B5CED"/>
                </a:solidFill>
              </a:rPr>
              <a:t> p is </a:t>
            </a:r>
            <a:r>
              <a:rPr lang="sv-SE" sz="1400" dirty="0" err="1">
                <a:solidFill>
                  <a:srgbClr val="1B5CED"/>
                </a:solidFill>
              </a:rPr>
              <a:t>large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leads</a:t>
            </a:r>
            <a:r>
              <a:rPr lang="sv-SE" sz="1400" dirty="0">
                <a:solidFill>
                  <a:srgbClr val="1B5CED"/>
                </a:solidFill>
              </a:rPr>
              <a:t> to over </a:t>
            </a:r>
            <a:r>
              <a:rPr lang="sv-SE" sz="1400" dirty="0" err="1">
                <a:solidFill>
                  <a:srgbClr val="1B5CED"/>
                </a:solidFill>
              </a:rPr>
              <a:t>estimation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of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variance</a:t>
            </a:r>
            <a:r>
              <a:rPr lang="sv-SE" sz="1400" dirty="0">
                <a:solidFill>
                  <a:srgbClr val="1B5CED"/>
                </a:solidFill>
              </a:rPr>
              <a:t>.</a:t>
            </a:r>
          </a:p>
          <a:p>
            <a:r>
              <a:rPr lang="sv-SE" sz="1400" dirty="0">
                <a:solidFill>
                  <a:srgbClr val="1B5CED"/>
                </a:solidFill>
              </a:rPr>
              <a:t>In </a:t>
            </a:r>
            <a:r>
              <a:rPr lang="sv-SE" sz="1400" dirty="0" err="1">
                <a:solidFill>
                  <a:srgbClr val="1B5CED"/>
                </a:solidFill>
              </a:rPr>
              <a:t>semiconductor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detectors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this</a:t>
            </a:r>
            <a:r>
              <a:rPr lang="sv-SE" sz="1400" dirty="0">
                <a:solidFill>
                  <a:srgbClr val="1B5CED"/>
                </a:solidFill>
              </a:rPr>
              <a:t> is </a:t>
            </a:r>
            <a:r>
              <a:rPr lang="sv-SE" sz="1400" dirty="0" err="1">
                <a:solidFill>
                  <a:srgbClr val="1B5CED"/>
                </a:solidFill>
              </a:rPr>
              <a:t>compensated</a:t>
            </a:r>
            <a:r>
              <a:rPr lang="sv-SE" sz="1400" dirty="0">
                <a:solidFill>
                  <a:srgbClr val="1B5CED"/>
                </a:solidFill>
              </a:rPr>
              <a:t> by </a:t>
            </a:r>
            <a:r>
              <a:rPr lang="sv-SE" sz="1400" dirty="0" err="1">
                <a:solidFill>
                  <a:srgbClr val="1B5CED"/>
                </a:solidFill>
              </a:rPr>
              <a:t>using</a:t>
            </a:r>
            <a:r>
              <a:rPr lang="sv-SE" sz="1400" dirty="0">
                <a:solidFill>
                  <a:srgbClr val="1B5CED"/>
                </a:solidFill>
              </a:rPr>
              <a:t> the </a:t>
            </a:r>
            <a:r>
              <a:rPr lang="sv-SE" sz="1400" dirty="0" err="1">
                <a:solidFill>
                  <a:srgbClr val="1B5CED"/>
                </a:solidFill>
              </a:rPr>
              <a:t>Fano</a:t>
            </a:r>
            <a:r>
              <a:rPr lang="sv-SE" sz="1400" dirty="0">
                <a:solidFill>
                  <a:srgbClr val="1B5CED"/>
                </a:solidFill>
              </a:rPr>
              <a:t> </a:t>
            </a:r>
            <a:r>
              <a:rPr lang="sv-SE" sz="1400" dirty="0" err="1">
                <a:solidFill>
                  <a:srgbClr val="1B5CED"/>
                </a:solidFill>
              </a:rPr>
              <a:t>factor</a:t>
            </a:r>
            <a:endParaRPr lang="sv-SE" sz="1400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55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653FB-C014-4905-A15B-B619EF95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4474"/>
            <a:ext cx="10515600" cy="84343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Stochastic variables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1226-C43D-4805-9D55-D8CE790CE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90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variable </a:t>
            </a:r>
            <a:r>
              <a:rPr lang="en-US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which can assume different values with the probability density function </a:t>
            </a:r>
            <a:r>
              <a:rPr lang="en-US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sz="1800" baseline="-250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endParaRPr lang="en-US" sz="1800" baseline="-250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therefore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completely defined by f</a:t>
            </a:r>
          </a:p>
          <a:p>
            <a:pPr marL="0" indent="0">
              <a:buNone/>
            </a:pPr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can multiply </a:t>
            </a:r>
            <a:r>
              <a:rPr lang="en-US" altLang="sv-SE" sz="1800" dirty="0" err="1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sv:s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with coefficients, add or subtract them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=2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a probability density as well and is thus also a stochastic variable. Here the distribution just expanded with a factor 2.</a:t>
            </a:r>
          </a:p>
          <a:p>
            <a:pPr marL="0" indent="0">
              <a:buNone/>
            </a:pPr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en-US" altLang="sv-SE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sv-SE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64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4ADBF-1613-4E40-A23F-BAF56F9E3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202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Linear transforms of stochastic variables</a:t>
            </a:r>
            <a:br>
              <a:rPr lang="en-US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6D49E6A3-0573-4B61-B93F-3CDCE91EC5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921250"/>
              </p:ext>
            </p:extLst>
          </p:nvPr>
        </p:nvGraphicFramePr>
        <p:xfrm>
          <a:off x="4631117" y="1873433"/>
          <a:ext cx="440610" cy="125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rawing" r:id="rId3" imgW="868909" imgH="815435" progId="Canvas.Drawing.9">
                  <p:embed/>
                </p:oleObj>
              </mc:Choice>
              <mc:Fallback>
                <p:oleObj name="Drawing" r:id="rId3" imgW="868909" imgH="815435" progId="Canvas.Drawing.9">
                  <p:embed/>
                  <p:pic>
                    <p:nvPicPr>
                      <p:cNvPr id="30722" name="Object 2">
                        <a:extLst>
                          <a:ext uri="{FF2B5EF4-FFF2-40B4-BE49-F238E27FC236}">
                            <a16:creationId xmlns:a16="http://schemas.microsoft.com/office/drawing/2014/main" id="{FC3B946D-7A29-462F-A806-7584D2486F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1117" y="1873433"/>
                        <a:ext cx="440610" cy="12541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1027" descr="Diagonalrand från höger bred">
            <a:extLst>
              <a:ext uri="{FF2B5EF4-FFF2-40B4-BE49-F238E27FC236}">
                <a16:creationId xmlns:a16="http://schemas.microsoft.com/office/drawing/2014/main" id="{FEFDC143-45BF-405B-825B-E3B58BD08C7A}"/>
              </a:ext>
            </a:extLst>
          </p:cNvPr>
          <p:cNvSpPr>
            <a:spLocks/>
          </p:cNvSpPr>
          <p:nvPr/>
        </p:nvSpPr>
        <p:spPr bwMode="auto">
          <a:xfrm>
            <a:off x="4634292" y="2546532"/>
            <a:ext cx="496887" cy="103187"/>
          </a:xfrm>
          <a:custGeom>
            <a:avLst/>
            <a:gdLst>
              <a:gd name="T0" fmla="*/ 0 w 326"/>
              <a:gd name="T1" fmla="*/ 0 h 84"/>
              <a:gd name="T2" fmla="*/ 2147483647 w 326"/>
              <a:gd name="T3" fmla="*/ 0 h 84"/>
              <a:gd name="T4" fmla="*/ 2147483647 w 326"/>
              <a:gd name="T5" fmla="*/ 2147483647 h 84"/>
              <a:gd name="T6" fmla="*/ 2147483647 w 326"/>
              <a:gd name="T7" fmla="*/ 2147483647 h 84"/>
              <a:gd name="T8" fmla="*/ 2147483647 w 326"/>
              <a:gd name="T9" fmla="*/ 2147483647 h 84"/>
              <a:gd name="T10" fmla="*/ 0 w 326"/>
              <a:gd name="T11" fmla="*/ 2147483647 h 84"/>
              <a:gd name="T12" fmla="*/ 0 w 326"/>
              <a:gd name="T13" fmla="*/ 0 h 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6"/>
              <a:gd name="T22" fmla="*/ 0 h 84"/>
              <a:gd name="T23" fmla="*/ 326 w 326"/>
              <a:gd name="T24" fmla="*/ 84 h 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6" h="84">
                <a:moveTo>
                  <a:pt x="0" y="0"/>
                </a:moveTo>
                <a:lnTo>
                  <a:pt x="326" y="0"/>
                </a:lnTo>
                <a:lnTo>
                  <a:pt x="294" y="29"/>
                </a:lnTo>
                <a:lnTo>
                  <a:pt x="240" y="52"/>
                </a:lnTo>
                <a:lnTo>
                  <a:pt x="189" y="80"/>
                </a:lnTo>
                <a:lnTo>
                  <a:pt x="0" y="8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Rectangle 1035">
            <a:extLst>
              <a:ext uri="{FF2B5EF4-FFF2-40B4-BE49-F238E27FC236}">
                <a16:creationId xmlns:a16="http://schemas.microsoft.com/office/drawing/2014/main" id="{E6AF1F9F-FA17-4495-9818-BF4DA804F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760" y="2157594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1037">
            <a:extLst>
              <a:ext uri="{FF2B5EF4-FFF2-40B4-BE49-F238E27FC236}">
                <a16:creationId xmlns:a16="http://schemas.microsoft.com/office/drawing/2014/main" id="{22BCF432-8FDD-4BC9-9508-436A0074F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592" y="3233919"/>
            <a:ext cx="9175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038">
            <a:extLst>
              <a:ext uri="{FF2B5EF4-FFF2-40B4-BE49-F238E27FC236}">
                <a16:creationId xmlns:a16="http://schemas.microsoft.com/office/drawing/2014/main" id="{C10518C7-6281-4BF5-ACA1-61B00D3919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2954" y="1695892"/>
            <a:ext cx="1266440" cy="2141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Line 1039">
            <a:extLst>
              <a:ext uri="{FF2B5EF4-FFF2-40B4-BE49-F238E27FC236}">
                <a16:creationId xmlns:a16="http://schemas.microsoft.com/office/drawing/2014/main" id="{08BF548D-D69D-4115-97B4-5F785FD2D4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879" y="2551294"/>
            <a:ext cx="1503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Line 1040">
            <a:extLst>
              <a:ext uri="{FF2B5EF4-FFF2-40B4-BE49-F238E27FC236}">
                <a16:creationId xmlns:a16="http://schemas.microsoft.com/office/drawing/2014/main" id="{156C40B4-E573-432F-97B0-9FADCAAF72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5879" y="2637019"/>
            <a:ext cx="141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 Box 1041">
            <a:extLst>
              <a:ext uri="{FF2B5EF4-FFF2-40B4-BE49-F238E27FC236}">
                <a16:creationId xmlns:a16="http://schemas.microsoft.com/office/drawing/2014/main" id="{B42FE7D7-631A-4198-AE42-D4B79DFD9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6701" y="2198869"/>
            <a:ext cx="713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y=2x</a:t>
            </a:r>
          </a:p>
        </p:txBody>
      </p:sp>
      <p:sp>
        <p:nvSpPr>
          <p:cNvPr id="13" name="Text Box 1042">
            <a:extLst>
              <a:ext uri="{FF2B5EF4-FFF2-40B4-BE49-F238E27FC236}">
                <a16:creationId xmlns:a16="http://schemas.microsoft.com/office/drawing/2014/main" id="{06A4BA77-D884-4D2F-A0E3-C837A12FD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8329" y="1925819"/>
            <a:ext cx="5107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endParaRPr lang="en-US" altLang="sv-SE" sz="20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 Box 1043">
            <a:extLst>
              <a:ext uri="{FF2B5EF4-FFF2-40B4-BE49-F238E27FC236}">
                <a16:creationId xmlns:a16="http://schemas.microsoft.com/office/drawing/2014/main" id="{F47F48C9-2181-4C7C-9EEB-2386A8DC7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6592" y="3227569"/>
            <a:ext cx="3545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</a:p>
        </p:txBody>
      </p:sp>
      <p:sp>
        <p:nvSpPr>
          <p:cNvPr id="15" name="Text Box 1044">
            <a:extLst>
              <a:ext uri="{FF2B5EF4-FFF2-40B4-BE49-F238E27FC236}">
                <a16:creationId xmlns:a16="http://schemas.microsoft.com/office/drawing/2014/main" id="{B1CEFE3B-BED9-4A12-A3A6-055F5615B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4042" y="4005444"/>
            <a:ext cx="379302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Probabilities for the selected event: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dx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since: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y´dx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= 2dx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(y)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/2 = </a:t>
            </a:r>
            <a:r>
              <a:rPr lang="en-US" altLang="sv-SE" sz="2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(y/2) /2</a:t>
            </a:r>
          </a:p>
          <a:p>
            <a:pPr eaLnBrk="1" hangingPunct="1"/>
            <a:endParaRPr lang="en-US" altLang="sv-SE" sz="20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Freeform 1047" descr="Diagonalrand från vänster bred">
            <a:extLst>
              <a:ext uri="{FF2B5EF4-FFF2-40B4-BE49-F238E27FC236}">
                <a16:creationId xmlns:a16="http://schemas.microsoft.com/office/drawing/2014/main" id="{551C98DF-0539-43F4-A2D3-70F6D2E50C09}"/>
              </a:ext>
            </a:extLst>
          </p:cNvPr>
          <p:cNvSpPr>
            <a:spLocks/>
          </p:cNvSpPr>
          <p:nvPr/>
        </p:nvSpPr>
        <p:spPr bwMode="auto">
          <a:xfrm>
            <a:off x="6050342" y="3249794"/>
            <a:ext cx="79375" cy="587375"/>
          </a:xfrm>
          <a:custGeom>
            <a:avLst/>
            <a:gdLst>
              <a:gd name="T0" fmla="*/ 2147483647 w 38"/>
              <a:gd name="T1" fmla="*/ 2147483647 h 535"/>
              <a:gd name="T2" fmla="*/ 0 w 38"/>
              <a:gd name="T3" fmla="*/ 2147483647 h 535"/>
              <a:gd name="T4" fmla="*/ 2147483647 w 38"/>
              <a:gd name="T5" fmla="*/ 2147483647 h 535"/>
              <a:gd name="T6" fmla="*/ 2147483647 w 38"/>
              <a:gd name="T7" fmla="*/ 0 h 535"/>
              <a:gd name="T8" fmla="*/ 2147483647 w 38"/>
              <a:gd name="T9" fmla="*/ 2147483647 h 535"/>
              <a:gd name="T10" fmla="*/ 2147483647 w 38"/>
              <a:gd name="T11" fmla="*/ 2147483647 h 5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535"/>
              <a:gd name="T20" fmla="*/ 38 w 38"/>
              <a:gd name="T21" fmla="*/ 535 h 5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535">
                <a:moveTo>
                  <a:pt x="3" y="535"/>
                </a:moveTo>
                <a:lnTo>
                  <a:pt x="0" y="330"/>
                </a:lnTo>
                <a:lnTo>
                  <a:pt x="16" y="212"/>
                </a:lnTo>
                <a:lnTo>
                  <a:pt x="32" y="0"/>
                </a:lnTo>
                <a:lnTo>
                  <a:pt x="38" y="532"/>
                </a:lnTo>
                <a:lnTo>
                  <a:pt x="3" y="535"/>
                </a:lnTo>
                <a:close/>
              </a:path>
            </a:pathLst>
          </a:cu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 Box 1048">
            <a:extLst>
              <a:ext uri="{FF2B5EF4-FFF2-40B4-BE49-F238E27FC236}">
                <a16:creationId xmlns:a16="http://schemas.microsoft.com/office/drawing/2014/main" id="{B399D478-F9DA-4426-8D97-B9C7C9D13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867" y="2759257"/>
            <a:ext cx="23759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areas correspond</a:t>
            </a:r>
          </a:p>
          <a:p>
            <a:pPr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the same event</a:t>
            </a:r>
          </a:p>
        </p:txBody>
      </p:sp>
      <p:sp>
        <p:nvSpPr>
          <p:cNvPr id="18" name="Line 1049">
            <a:extLst>
              <a:ext uri="{FF2B5EF4-FFF2-40B4-BE49-F238E27FC236}">
                <a16:creationId xmlns:a16="http://schemas.microsoft.com/office/drawing/2014/main" id="{C7C83FC5-BF5A-4EBB-8B54-43FEB3FD57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6992" y="1825807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 Box 1050">
            <a:extLst>
              <a:ext uri="{FF2B5EF4-FFF2-40B4-BE49-F238E27FC236}">
                <a16:creationId xmlns:a16="http://schemas.microsoft.com/office/drawing/2014/main" id="{E87E70BD-4A62-4BF2-B600-AE217E484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6082" y="1584507"/>
            <a:ext cx="3129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2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</a:p>
        </p:txBody>
      </p:sp>
      <p:sp>
        <p:nvSpPr>
          <p:cNvPr id="20" name="Line 1051">
            <a:extLst>
              <a:ext uri="{FF2B5EF4-FFF2-40B4-BE49-F238E27FC236}">
                <a16:creationId xmlns:a16="http://schemas.microsoft.com/office/drawing/2014/main" id="{72C9F280-4C38-4300-84A0-29D1C4821DA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4479" y="2551294"/>
            <a:ext cx="0" cy="1293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Line 1052">
            <a:extLst>
              <a:ext uri="{FF2B5EF4-FFF2-40B4-BE49-F238E27FC236}">
                <a16:creationId xmlns:a16="http://schemas.microsoft.com/office/drawing/2014/main" id="{BA1059DD-1D44-42A3-956D-55E98FCC945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8279" y="2633844"/>
            <a:ext cx="0" cy="1211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Line 1049">
            <a:extLst>
              <a:ext uri="{FF2B5EF4-FFF2-40B4-BE49-F238E27FC236}">
                <a16:creationId xmlns:a16="http://schemas.microsoft.com/office/drawing/2014/main" id="{093848E9-4EAF-43A1-B94C-5A3D0D897E9F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220613" y="3278371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Rectangle 1045">
            <a:extLst>
              <a:ext uri="{FF2B5EF4-FFF2-40B4-BE49-F238E27FC236}">
                <a16:creationId xmlns:a16="http://schemas.microsoft.com/office/drawing/2014/main" id="{1833D718-769B-4D29-BE91-2D3333148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632" y="1005885"/>
            <a:ext cx="66540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stochastic variable </a:t>
            </a:r>
            <a:r>
              <a:rPr lang="en-US" altLang="sv-SE" sz="2000" b="1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=2</a:t>
            </a:r>
            <a:r>
              <a:rPr lang="en-US" altLang="sv-SE" sz="2000" b="1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the probability density </a:t>
            </a:r>
            <a:r>
              <a:rPr lang="en-US" altLang="sv-SE" sz="2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2000" baseline="-25000" dirty="0" err="1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(y/2)/2</a:t>
            </a:r>
            <a:endParaRPr lang="en-US" altLang="sv-SE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42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905E-766E-4CDE-97FF-CBF6C58B0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479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Non-linear transform of stochastic variables</a:t>
            </a:r>
            <a:br>
              <a:rPr lang="en-US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574ED1FB-36B7-4526-B9EA-86627D1B5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5673" y="1798638"/>
            <a:ext cx="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74E7AD3D-8C35-4787-A358-05BB8BB76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5" y="2874963"/>
            <a:ext cx="917575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3">
            <a:extLst>
              <a:ext uri="{FF2B5EF4-FFF2-40B4-BE49-F238E27FC236}">
                <a16:creationId xmlns:a16="http://schemas.microsoft.com/office/drawing/2014/main" id="{AF16157A-6033-41D1-B6D0-7FFB9FCD5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3143" y="1839913"/>
            <a:ext cx="685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y=g(x)</a:t>
            </a:r>
          </a:p>
        </p:txBody>
      </p:sp>
      <p:sp>
        <p:nvSpPr>
          <p:cNvPr id="7" name="Text Box 24">
            <a:extLst>
              <a:ext uri="{FF2B5EF4-FFF2-40B4-BE49-F238E27FC236}">
                <a16:creationId xmlns:a16="http://schemas.microsoft.com/office/drawing/2014/main" id="{D8F37577-9D69-4107-AE6C-C9C165F6B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9405" y="1566863"/>
            <a:ext cx="442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4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g(x)</a:t>
            </a:r>
            <a:endParaRPr lang="en-US" altLang="sv-SE" sz="140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 Box 25">
            <a:extLst>
              <a:ext uri="{FF2B5EF4-FFF2-40B4-BE49-F238E27FC236}">
                <a16:creationId xmlns:a16="http://schemas.microsoft.com/office/drawing/2014/main" id="{4F729716-7B57-4F92-B2BE-EF207A021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505" y="2868613"/>
            <a:ext cx="303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400" baseline="-2500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</a:p>
        </p:txBody>
      </p:sp>
      <p:sp>
        <p:nvSpPr>
          <p:cNvPr id="9" name="Text Box 26">
            <a:extLst>
              <a:ext uri="{FF2B5EF4-FFF2-40B4-BE49-F238E27FC236}">
                <a16:creationId xmlns:a16="http://schemas.microsoft.com/office/drawing/2014/main" id="{ADD822EA-ED3C-4942-A991-741695324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014" y="3659188"/>
            <a:ext cx="610519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Probabilities for the selected event:</a:t>
            </a:r>
          </a:p>
          <a:p>
            <a:pPr eaLnBrk="1" hangingPunct="1"/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(g(x)) dg(x) =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dx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since: dg(x) = g’(x) dx</a:t>
            </a:r>
          </a:p>
          <a:p>
            <a:pPr eaLnBrk="1" hangingPunct="1"/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</a:t>
            </a:r>
            <a:r>
              <a:rPr lang="en-US" altLang="sv-SE" sz="1800" baseline="-250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(g(x)) = </a:t>
            </a:r>
            <a:r>
              <a:rPr lang="en-US" altLang="sv-SE" sz="18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/|g’(x)| provided g(x) is one-one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g(x) is non-linear the pdf will be deformed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But if g(x) is approximatively linear in the main range of x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then g(x) will, apart from a coefficient, have the similar pdf as x</a:t>
            </a: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id="{55A393E0-DA49-4323-8F13-14BCC7C41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037" y="936625"/>
            <a:ext cx="65322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stochastic variable y=g(x) has the probability density </a:t>
            </a:r>
            <a:r>
              <a:rPr lang="en-US" altLang="sv-SE" sz="1800" dirty="0" err="1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altLang="sv-SE" sz="1800" baseline="-25000" dirty="0" err="1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</a:t>
            </a:r>
            <a:r>
              <a:rPr lang="en-US" altLang="sv-SE" sz="1800" dirty="0">
                <a:solidFill>
                  <a:schemeClr val="folHlin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(x) /|g’(x)| </a:t>
            </a:r>
          </a:p>
        </p:txBody>
      </p:sp>
      <p:sp>
        <p:nvSpPr>
          <p:cNvPr id="11" name="Freeform 33" descr="Diagonalrand från vänster bred">
            <a:extLst>
              <a:ext uri="{FF2B5EF4-FFF2-40B4-BE49-F238E27FC236}">
                <a16:creationId xmlns:a16="http://schemas.microsoft.com/office/drawing/2014/main" id="{ADC2E003-3DEE-4E63-B2EB-B340B678F830}"/>
              </a:ext>
            </a:extLst>
          </p:cNvPr>
          <p:cNvSpPr>
            <a:spLocks/>
          </p:cNvSpPr>
          <p:nvPr/>
        </p:nvSpPr>
        <p:spPr bwMode="auto">
          <a:xfrm>
            <a:off x="6318255" y="2890838"/>
            <a:ext cx="79375" cy="587375"/>
          </a:xfrm>
          <a:custGeom>
            <a:avLst/>
            <a:gdLst>
              <a:gd name="T0" fmla="*/ 2147483647 w 38"/>
              <a:gd name="T1" fmla="*/ 2147483647 h 535"/>
              <a:gd name="T2" fmla="*/ 0 w 38"/>
              <a:gd name="T3" fmla="*/ 2147483647 h 535"/>
              <a:gd name="T4" fmla="*/ 2147483647 w 38"/>
              <a:gd name="T5" fmla="*/ 2147483647 h 535"/>
              <a:gd name="T6" fmla="*/ 2147483647 w 38"/>
              <a:gd name="T7" fmla="*/ 0 h 535"/>
              <a:gd name="T8" fmla="*/ 2147483647 w 38"/>
              <a:gd name="T9" fmla="*/ 2147483647 h 535"/>
              <a:gd name="T10" fmla="*/ 2147483647 w 38"/>
              <a:gd name="T11" fmla="*/ 2147483647 h 5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535"/>
              <a:gd name="T20" fmla="*/ 38 w 38"/>
              <a:gd name="T21" fmla="*/ 535 h 5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535">
                <a:moveTo>
                  <a:pt x="3" y="535"/>
                </a:moveTo>
                <a:lnTo>
                  <a:pt x="0" y="330"/>
                </a:lnTo>
                <a:lnTo>
                  <a:pt x="16" y="212"/>
                </a:lnTo>
                <a:lnTo>
                  <a:pt x="32" y="0"/>
                </a:lnTo>
                <a:lnTo>
                  <a:pt x="38" y="532"/>
                </a:lnTo>
                <a:lnTo>
                  <a:pt x="3" y="535"/>
                </a:lnTo>
                <a:close/>
              </a:path>
            </a:pathLst>
          </a:cu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 Box 34">
            <a:extLst>
              <a:ext uri="{FF2B5EF4-FFF2-40B4-BE49-F238E27FC236}">
                <a16:creationId xmlns:a16="http://schemas.microsoft.com/office/drawing/2014/main" id="{BF342AEF-FB09-4F24-9C15-DE9088441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30" y="2401887"/>
            <a:ext cx="2159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areas correspond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the same event</a:t>
            </a:r>
          </a:p>
        </p:txBody>
      </p:sp>
      <p:sp>
        <p:nvSpPr>
          <p:cNvPr id="13" name="Line 35">
            <a:extLst>
              <a:ext uri="{FF2B5EF4-FFF2-40B4-BE49-F238E27FC236}">
                <a16:creationId xmlns:a16="http://schemas.microsoft.com/office/drawing/2014/main" id="{B07A348A-4EE5-4A93-8AA8-420D4F4DE0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14905" y="1466850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 Box 36">
            <a:extLst>
              <a:ext uri="{FF2B5EF4-FFF2-40B4-BE49-F238E27FC236}">
                <a16:creationId xmlns:a16="http://schemas.microsoft.com/office/drawing/2014/main" id="{C55877DD-A4B9-47A3-8CED-9CE9E43D4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93" y="1225550"/>
            <a:ext cx="49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400">
                <a:latin typeface="Times" panose="02020603050405020304" pitchFamily="18" charset="0"/>
                <a:cs typeface="Times" panose="02020603050405020304" pitchFamily="18" charset="0"/>
              </a:rPr>
              <a:t>g(x)</a:t>
            </a:r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0D659789-D56D-4AC8-8478-EE1D657A4E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2393" y="2192338"/>
            <a:ext cx="0" cy="1293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Line 22">
            <a:extLst>
              <a:ext uri="{FF2B5EF4-FFF2-40B4-BE49-F238E27FC236}">
                <a16:creationId xmlns:a16="http://schemas.microsoft.com/office/drawing/2014/main" id="{E821A613-78F6-4AA2-9AF2-74805F5868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6193" y="2274888"/>
            <a:ext cx="0" cy="1211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Freeform 37">
            <a:extLst>
              <a:ext uri="{FF2B5EF4-FFF2-40B4-BE49-F238E27FC236}">
                <a16:creationId xmlns:a16="http://schemas.microsoft.com/office/drawing/2014/main" id="{95AE48DF-8C80-40F8-8DCC-07A44DBF7D76}"/>
              </a:ext>
            </a:extLst>
          </p:cNvPr>
          <p:cNvSpPr>
            <a:spLocks/>
          </p:cNvSpPr>
          <p:nvPr/>
        </p:nvSpPr>
        <p:spPr bwMode="auto">
          <a:xfrm>
            <a:off x="3473455" y="1466850"/>
            <a:ext cx="3632200" cy="2176463"/>
          </a:xfrm>
          <a:custGeom>
            <a:avLst/>
            <a:gdLst>
              <a:gd name="T0" fmla="*/ 0 w 1716"/>
              <a:gd name="T1" fmla="*/ 2147483647 h 1980"/>
              <a:gd name="T2" fmla="*/ 2147483647 w 1716"/>
              <a:gd name="T3" fmla="*/ 2147483647 h 1980"/>
              <a:gd name="T4" fmla="*/ 2147483647 w 1716"/>
              <a:gd name="T5" fmla="*/ 2147483647 h 1980"/>
              <a:gd name="T6" fmla="*/ 2147483647 w 1716"/>
              <a:gd name="T7" fmla="*/ 0 h 1980"/>
              <a:gd name="T8" fmla="*/ 0 60000 65536"/>
              <a:gd name="T9" fmla="*/ 0 60000 65536"/>
              <a:gd name="T10" fmla="*/ 0 60000 65536"/>
              <a:gd name="T11" fmla="*/ 0 60000 65536"/>
              <a:gd name="T12" fmla="*/ 0 w 1716"/>
              <a:gd name="T13" fmla="*/ 0 h 1980"/>
              <a:gd name="T14" fmla="*/ 1716 w 1716"/>
              <a:gd name="T15" fmla="*/ 1980 h 19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6" h="1980">
                <a:moveTo>
                  <a:pt x="0" y="1980"/>
                </a:moveTo>
                <a:cubicBezTo>
                  <a:pt x="151" y="1964"/>
                  <a:pt x="303" y="1948"/>
                  <a:pt x="506" y="1772"/>
                </a:cubicBezTo>
                <a:cubicBezTo>
                  <a:pt x="709" y="1596"/>
                  <a:pt x="1018" y="1219"/>
                  <a:pt x="1220" y="924"/>
                </a:cubicBezTo>
                <a:cubicBezTo>
                  <a:pt x="1422" y="629"/>
                  <a:pt x="1569" y="314"/>
                  <a:pt x="1716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18" name="Object 2">
            <a:extLst>
              <a:ext uri="{FF2B5EF4-FFF2-40B4-BE49-F238E27FC236}">
                <a16:creationId xmlns:a16="http://schemas.microsoft.com/office/drawing/2014/main" id="{12408228-6913-4C44-928F-A558D22A2B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155622"/>
              </p:ext>
            </p:extLst>
          </p:nvPr>
        </p:nvGraphicFramePr>
        <p:xfrm>
          <a:off x="4899030" y="1576388"/>
          <a:ext cx="571500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Drawing" r:id="rId4" imgW="868909" imgH="815435" progId="Canvas.Drawing.9">
                  <p:embed/>
                </p:oleObj>
              </mc:Choice>
              <mc:Fallback>
                <p:oleObj name="Drawing" r:id="rId4" imgW="868909" imgH="815435" progId="Canvas.Drawing.9">
                  <p:embed/>
                  <p:pic>
                    <p:nvPicPr>
                      <p:cNvPr id="31763" name="Object 2">
                        <a:extLst>
                          <a:ext uri="{FF2B5EF4-FFF2-40B4-BE49-F238E27FC236}">
                            <a16:creationId xmlns:a16="http://schemas.microsoft.com/office/drawing/2014/main" id="{024BCE7E-DBBC-44A6-AD0F-E8959DB342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030" y="1576388"/>
                        <a:ext cx="571500" cy="107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reeform 1027" descr="Diagonalrand från höger bred">
            <a:extLst>
              <a:ext uri="{FF2B5EF4-FFF2-40B4-BE49-F238E27FC236}">
                <a16:creationId xmlns:a16="http://schemas.microsoft.com/office/drawing/2014/main" id="{9437471C-25E6-49E9-A03B-7BCDF6AF9406}"/>
              </a:ext>
            </a:extLst>
          </p:cNvPr>
          <p:cNvSpPr>
            <a:spLocks/>
          </p:cNvSpPr>
          <p:nvPr/>
        </p:nvSpPr>
        <p:spPr bwMode="auto">
          <a:xfrm>
            <a:off x="4902205" y="2187575"/>
            <a:ext cx="496888" cy="103188"/>
          </a:xfrm>
          <a:custGeom>
            <a:avLst/>
            <a:gdLst>
              <a:gd name="T0" fmla="*/ 0 w 326"/>
              <a:gd name="T1" fmla="*/ 0 h 84"/>
              <a:gd name="T2" fmla="*/ 2147483647 w 326"/>
              <a:gd name="T3" fmla="*/ 0 h 84"/>
              <a:gd name="T4" fmla="*/ 2147483647 w 326"/>
              <a:gd name="T5" fmla="*/ 2147483647 h 84"/>
              <a:gd name="T6" fmla="*/ 2147483647 w 326"/>
              <a:gd name="T7" fmla="*/ 2147483647 h 84"/>
              <a:gd name="T8" fmla="*/ 2147483647 w 326"/>
              <a:gd name="T9" fmla="*/ 2147483647 h 84"/>
              <a:gd name="T10" fmla="*/ 0 w 326"/>
              <a:gd name="T11" fmla="*/ 2147483647 h 84"/>
              <a:gd name="T12" fmla="*/ 0 w 326"/>
              <a:gd name="T13" fmla="*/ 0 h 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6"/>
              <a:gd name="T22" fmla="*/ 0 h 84"/>
              <a:gd name="T23" fmla="*/ 326 w 326"/>
              <a:gd name="T24" fmla="*/ 84 h 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6" h="84">
                <a:moveTo>
                  <a:pt x="0" y="0"/>
                </a:moveTo>
                <a:lnTo>
                  <a:pt x="326" y="0"/>
                </a:lnTo>
                <a:lnTo>
                  <a:pt x="294" y="29"/>
                </a:lnTo>
                <a:lnTo>
                  <a:pt x="240" y="52"/>
                </a:lnTo>
                <a:lnTo>
                  <a:pt x="189" y="80"/>
                </a:lnTo>
                <a:lnTo>
                  <a:pt x="0" y="8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Line 1049">
            <a:extLst>
              <a:ext uri="{FF2B5EF4-FFF2-40B4-BE49-F238E27FC236}">
                <a16:creationId xmlns:a16="http://schemas.microsoft.com/office/drawing/2014/main" id="{2C3CFAED-440B-44F5-80EF-560431C879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99030" y="1433513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Line 19">
            <a:extLst>
              <a:ext uri="{FF2B5EF4-FFF2-40B4-BE49-F238E27FC236}">
                <a16:creationId xmlns:a16="http://schemas.microsoft.com/office/drawing/2014/main" id="{5A377A2F-B9DF-4919-86A5-FD970732D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3793" y="2192338"/>
            <a:ext cx="1503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982ECDBA-59E9-44EA-8534-F21CCC0676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3793" y="2278063"/>
            <a:ext cx="141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Line 1049">
            <a:extLst>
              <a:ext uri="{FF2B5EF4-FFF2-40B4-BE49-F238E27FC236}">
                <a16:creationId xmlns:a16="http://schemas.microsoft.com/office/drawing/2014/main" id="{1C2DFF54-F5D1-46F6-9D33-6E266FBEC5E2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497060" y="2916862"/>
            <a:ext cx="0" cy="113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286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9142A-51AE-4C07-B76B-78C1B792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79" y="18255"/>
            <a:ext cx="10572307" cy="82703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Monte Carlo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8BAB0-EA9B-4214-9361-204FCC15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8169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are consists of many choices of sv:s with different distribution functions</a:t>
            </a:r>
          </a:p>
          <a:p>
            <a:pPr marL="0" indent="0">
              <a:buNone/>
            </a:pPr>
            <a:endParaRPr lang="en-US" sz="180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uniformly distributed sv is easily generated in a computer. </a:t>
            </a:r>
          </a:p>
          <a:p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start with a </a:t>
            </a:r>
            <a:r>
              <a:rPr lang="en-US" sz="18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seed number </a:t>
            </a:r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initialize the random number genertor which then generate a sequence of numbers, one for each function call,  a sequence of approximately uniformely distributed values.</a:t>
            </a:r>
          </a:p>
          <a:p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 is called </a:t>
            </a:r>
            <a:r>
              <a:rPr lang="en-US" sz="18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variable. </a:t>
            </a:r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you start with the same seed you get the same sequence (very useful if you are developing a program).</a:t>
            </a:r>
          </a:p>
          <a:p>
            <a:endParaRPr lang="en-US" sz="180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18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pseudo random variable </a:t>
            </a:r>
            <a:r>
              <a:rPr lang="en-US" sz="180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 then be transformed into any desired distribution</a:t>
            </a:r>
          </a:p>
        </p:txBody>
      </p:sp>
    </p:spTree>
    <p:extLst>
      <p:ext uri="{BB962C8B-B14F-4D97-AF65-F5344CB8AC3E}">
        <p14:creationId xmlns:p14="http://schemas.microsoft.com/office/powerpoint/2010/main" val="1201174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405B-7D99-4226-AAD2-459509C6C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79" y="0"/>
            <a:ext cx="10515600" cy="683746"/>
          </a:xfrm>
        </p:spPr>
        <p:txBody>
          <a:bodyPr>
            <a:normAutofit fontScale="90000"/>
          </a:bodyPr>
          <a:lstStyle/>
          <a:p>
            <a:pPr algn="ctr"/>
            <a:br>
              <a:rPr lang="sv-SE" b="1" dirty="0">
                <a:solidFill>
                  <a:srgbClr val="FF0000"/>
                </a:solidFill>
              </a:rPr>
            </a:br>
            <a:r>
              <a:rPr lang="sv-SE" b="1" dirty="0" err="1">
                <a:solidFill>
                  <a:srgbClr val="FF0000"/>
                </a:solidFill>
              </a:rPr>
              <a:t>Statistics</a:t>
            </a: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D1C51A3-D041-4ADC-B96C-F3541EE0A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065" y="2922852"/>
            <a:ext cx="64912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calculation {X} --&gt; T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implies a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data reduction</a:t>
            </a:r>
          </a:p>
          <a:p>
            <a:pPr algn="ctr" eaLnBrk="1" hangingPunct="1"/>
            <a:endParaRPr lang="en-US" altLang="sv-SE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The task is to perform data reduction without loosing information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04CD9CA-C4B2-4663-9B73-2D1D4F10A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0683" y="276092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CC5FED6-1A38-485D-BA0C-247AEB851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7833" y="302762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8D2D191-A23E-41FF-BEA0-12D262806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083" y="2735527"/>
            <a:ext cx="62068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= f(X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1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, ,X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is a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 statistic	</a:t>
            </a:r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;where X is a measurem</a:t>
            </a:r>
            <a:r>
              <a:rPr lang="en-US" altLang="sv-SE" sz="1800" dirty="0">
                <a:solidFill>
                  <a:schemeClr val="accent1"/>
                </a:solidFill>
                <a:latin typeface="Times" panose="02020603050405020304" pitchFamily="18" charset="0"/>
              </a:rPr>
              <a:t>ent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E194BC17-14DD-4ED4-A395-C533A06C3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9920" y="2270389"/>
            <a:ext cx="44563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A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statistic</a:t>
            </a:r>
            <a:r>
              <a:rPr lang="en-US" altLang="sv-SE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is a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function of stochastic variables</a:t>
            </a:r>
          </a:p>
        </p:txBody>
      </p:sp>
    </p:spTree>
    <p:extLst>
      <p:ext uri="{BB962C8B-B14F-4D97-AF65-F5344CB8AC3E}">
        <p14:creationId xmlns:p14="http://schemas.microsoft.com/office/powerpoint/2010/main" val="719454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DC7CF-9976-441E-B139-1C4B971EB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4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Estimators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1059">
            <a:extLst>
              <a:ext uri="{FF2B5EF4-FFF2-40B4-BE49-F238E27FC236}">
                <a16:creationId xmlns:a16="http://schemas.microsoft.com/office/drawing/2014/main" id="{B9718F3F-08DB-4F40-8CFD-0AEF5B6C2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620823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7" name="Rectangle 1084">
            <a:extLst>
              <a:ext uri="{FF2B5EF4-FFF2-40B4-BE49-F238E27FC236}">
                <a16:creationId xmlns:a16="http://schemas.microsoft.com/office/drawing/2014/main" id="{3E6E17C5-719D-4EE5-B62D-4FFD9947B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394" y="1170359"/>
            <a:ext cx="23233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Let us use the statistics T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1085">
            <a:extLst>
              <a:ext uri="{FF2B5EF4-FFF2-40B4-BE49-F238E27FC236}">
                <a16:creationId xmlns:a16="http://schemas.microsoft.com/office/drawing/2014/main" id="{7475AE73-1BAD-4304-8114-2792D5A8C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1105" y="1257671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1086">
            <a:extLst>
              <a:ext uri="{FF2B5EF4-FFF2-40B4-BE49-F238E27FC236}">
                <a16:creationId xmlns:a16="http://schemas.microsoft.com/office/drawing/2014/main" id="{F3B11C41-9E4E-489C-88AD-C613468D6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7155" y="1170359"/>
            <a:ext cx="39424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 to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estimate</a:t>
            </a:r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 the physical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0" name="Rectangle 1087">
            <a:extLst>
              <a:ext uri="{FF2B5EF4-FFF2-40B4-BE49-F238E27FC236}">
                <a16:creationId xmlns:a16="http://schemas.microsoft.com/office/drawing/2014/main" id="{DB7C3B84-844F-4509-9923-0EC0A8CCE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648" y="1166483"/>
            <a:ext cx="14554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parameter </a:t>
            </a:r>
            <a:r>
              <a:rPr lang="en-US" altLang="sv-SE" sz="1800" dirty="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endParaRPr lang="en-US" altLang="sv-SE" sz="1800" dirty="0">
              <a:latin typeface="Symbol" panose="05050102010706020507" pitchFamily="18" charset="2"/>
            </a:endParaRPr>
          </a:p>
        </p:txBody>
      </p:sp>
      <p:sp>
        <p:nvSpPr>
          <p:cNvPr id="21" name="Rectangle 1089">
            <a:extLst>
              <a:ext uri="{FF2B5EF4-FFF2-40B4-BE49-F238E27FC236}">
                <a16:creationId xmlns:a16="http://schemas.microsoft.com/office/drawing/2014/main" id="{E6C2A38A-FBC8-4F33-A5E9-FBF33917F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282" y="1541834"/>
            <a:ext cx="141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T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1090">
            <a:extLst>
              <a:ext uri="{FF2B5EF4-FFF2-40B4-BE49-F238E27FC236}">
                <a16:creationId xmlns:a16="http://schemas.microsoft.com/office/drawing/2014/main" id="{5DDAC31D-8C28-404E-8E62-ADDF03364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932" y="1629146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1091">
            <a:extLst>
              <a:ext uri="{FF2B5EF4-FFF2-40B4-BE49-F238E27FC236}">
                <a16:creationId xmlns:a16="http://schemas.microsoft.com/office/drawing/2014/main" id="{30FE2DC5-0E4F-4F50-847F-3832641A9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219" y="1541834"/>
            <a:ext cx="24301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is the called an </a:t>
            </a:r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estimator</a:t>
            </a:r>
          </a:p>
        </p:txBody>
      </p:sp>
      <p:sp>
        <p:nvSpPr>
          <p:cNvPr id="24" name="Rectangle 1092">
            <a:extLst>
              <a:ext uri="{FF2B5EF4-FFF2-40B4-BE49-F238E27FC236}">
                <a16:creationId xmlns:a16="http://schemas.microsoft.com/office/drawing/2014/main" id="{4F791257-024C-4B7B-9B81-C2E7DF8C7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068" y="154183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1093">
            <a:extLst>
              <a:ext uri="{FF2B5EF4-FFF2-40B4-BE49-F238E27FC236}">
                <a16:creationId xmlns:a16="http://schemas.microsoft.com/office/drawing/2014/main" id="{C8197299-36E7-46E8-B89E-C56B4A6AD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248" y="21546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6" name="Rectangle 1094">
            <a:extLst>
              <a:ext uri="{FF2B5EF4-FFF2-40B4-BE49-F238E27FC236}">
                <a16:creationId xmlns:a16="http://schemas.microsoft.com/office/drawing/2014/main" id="{BC6D7E34-0D2D-4A24-AA61-DFFA27BA1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9407" y="2299071"/>
            <a:ext cx="25349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If                               then 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7" name="Rectangle 1095">
            <a:extLst>
              <a:ext uri="{FF2B5EF4-FFF2-40B4-BE49-F238E27FC236}">
                <a16:creationId xmlns:a16="http://schemas.microsoft.com/office/drawing/2014/main" id="{E2181AB4-CC14-4355-801A-48CBECB46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672" y="2386384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28" name="Rectangle 1096">
            <a:extLst>
              <a:ext uri="{FF2B5EF4-FFF2-40B4-BE49-F238E27FC236}">
                <a16:creationId xmlns:a16="http://schemas.microsoft.com/office/drawing/2014/main" id="{BBAD87DB-0065-4C7B-B85D-5EC2B27F9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286" y="22990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9" name="Rectangle 1097">
            <a:extLst>
              <a:ext uri="{FF2B5EF4-FFF2-40B4-BE49-F238E27FC236}">
                <a16:creationId xmlns:a16="http://schemas.microsoft.com/office/drawing/2014/main" id="{35F080A9-D2CE-41D7-A74E-815415C60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7564" y="2295896"/>
            <a:ext cx="11862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B5CED"/>
                </a:solidFill>
                <a:latin typeface="Times" panose="02020603050405020304" pitchFamily="18" charset="0"/>
              </a:rPr>
              <a:t>is</a:t>
            </a:r>
            <a:r>
              <a:rPr lang="en-US" altLang="sv-SE" sz="1800" b="1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consistent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0" name="Rectangle 1099">
            <a:extLst>
              <a:ext uri="{FF2B5EF4-FFF2-40B4-BE49-F238E27FC236}">
                <a16:creationId xmlns:a16="http://schemas.microsoft.com/office/drawing/2014/main" id="{B475061F-4454-45EB-854C-2DEF6A462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298804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1" name="Rectangle 1100">
            <a:extLst>
              <a:ext uri="{FF2B5EF4-FFF2-40B4-BE49-F238E27FC236}">
                <a16:creationId xmlns:a16="http://schemas.microsoft.com/office/drawing/2014/main" id="{723AC198-16AE-44AE-9258-A1411EF4C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882" y="3132509"/>
            <a:ext cx="34669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If                         for all N then T     is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32" name="Rectangle 1101">
            <a:extLst>
              <a:ext uri="{FF2B5EF4-FFF2-40B4-BE49-F238E27FC236}">
                <a16:creationId xmlns:a16="http://schemas.microsoft.com/office/drawing/2014/main" id="{81C81BED-1071-4C91-8B1E-4F5965669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861" y="3229346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33" name="Rectangle 1103">
            <a:extLst>
              <a:ext uri="{FF2B5EF4-FFF2-40B4-BE49-F238E27FC236}">
                <a16:creationId xmlns:a16="http://schemas.microsoft.com/office/drawing/2014/main" id="{974129EA-F6C3-492A-A2C6-99F52896F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798" y="3129334"/>
            <a:ext cx="8848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4" name="Rectangle 1104">
            <a:extLst>
              <a:ext uri="{FF2B5EF4-FFF2-40B4-BE49-F238E27FC236}">
                <a16:creationId xmlns:a16="http://schemas.microsoft.com/office/drawing/2014/main" id="{178394D9-FB2E-4787-8A7B-265BED6F2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2833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5" name="Rectangle 1105">
            <a:extLst>
              <a:ext uri="{FF2B5EF4-FFF2-40B4-BE49-F238E27FC236}">
                <a16:creationId xmlns:a16="http://schemas.microsoft.com/office/drawing/2014/main" id="{F734847C-1318-42DB-B533-D6C10CDE1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4246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6" name="Rectangle 1106">
            <a:extLst>
              <a:ext uri="{FF2B5EF4-FFF2-40B4-BE49-F238E27FC236}">
                <a16:creationId xmlns:a16="http://schemas.microsoft.com/office/drawing/2014/main" id="{5038ADAB-80B5-49B5-AE7A-4962E6640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56589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7" name="Rectangle 1107">
            <a:extLst>
              <a:ext uri="{FF2B5EF4-FFF2-40B4-BE49-F238E27FC236}">
                <a16:creationId xmlns:a16="http://schemas.microsoft.com/office/drawing/2014/main" id="{7A9609E5-8C4C-449A-85AD-5730499FC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70718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8" name="Rectangle 1108">
            <a:extLst>
              <a:ext uri="{FF2B5EF4-FFF2-40B4-BE49-F238E27FC236}">
                <a16:creationId xmlns:a16="http://schemas.microsoft.com/office/drawing/2014/main" id="{6D12F4A6-1E62-4C0A-B6C0-B54F329E5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8484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9" name="Rectangle 1109">
            <a:extLst>
              <a:ext uri="{FF2B5EF4-FFF2-40B4-BE49-F238E27FC236}">
                <a16:creationId xmlns:a16="http://schemas.microsoft.com/office/drawing/2014/main" id="{0D3A1C79-1849-4704-8E1A-E6603C90A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398975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0" name="Rectangle 1110">
            <a:extLst>
              <a:ext uri="{FF2B5EF4-FFF2-40B4-BE49-F238E27FC236}">
                <a16:creationId xmlns:a16="http://schemas.microsoft.com/office/drawing/2014/main" id="{14133263-FC45-4F8B-BC75-F63028A7C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13263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1" name="Rectangle 1111">
            <a:extLst>
              <a:ext uri="{FF2B5EF4-FFF2-40B4-BE49-F238E27FC236}">
                <a16:creationId xmlns:a16="http://schemas.microsoft.com/office/drawing/2014/main" id="{CA7712CE-31C3-4B36-BE48-E6D993C6C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2739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2" name="Rectangle 1112">
            <a:extLst>
              <a:ext uri="{FF2B5EF4-FFF2-40B4-BE49-F238E27FC236}">
                <a16:creationId xmlns:a16="http://schemas.microsoft.com/office/drawing/2014/main" id="{0C7F2913-3327-4C29-BCD6-A778DFA95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415209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3" name="Rectangle 1113">
            <a:extLst>
              <a:ext uri="{FF2B5EF4-FFF2-40B4-BE49-F238E27FC236}">
                <a16:creationId xmlns:a16="http://schemas.microsoft.com/office/drawing/2014/main" id="{88B9B22D-34F6-4AE4-9312-0F0FA1D67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558084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4" name="Rectangle 1114">
            <a:extLst>
              <a:ext uri="{FF2B5EF4-FFF2-40B4-BE49-F238E27FC236}">
                <a16:creationId xmlns:a16="http://schemas.microsoft.com/office/drawing/2014/main" id="{B85DF29F-2E92-4CC1-B7E0-152BDCE4E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469937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5" name="Rectangle 1115">
            <a:extLst>
              <a:ext uri="{FF2B5EF4-FFF2-40B4-BE49-F238E27FC236}">
                <a16:creationId xmlns:a16="http://schemas.microsoft.com/office/drawing/2014/main" id="{6017FF43-B635-4A28-9A75-567C41EA6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33666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46" name="Rectangle 1116">
            <a:extLst>
              <a:ext uri="{FF2B5EF4-FFF2-40B4-BE49-F238E27FC236}">
                <a16:creationId xmlns:a16="http://schemas.microsoft.com/office/drawing/2014/main" id="{824D0657-9CB7-4319-B298-F4B4A5ADD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232" y="547794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pic>
        <p:nvPicPr>
          <p:cNvPr id="47" name="Picture 1117">
            <a:extLst>
              <a:ext uri="{FF2B5EF4-FFF2-40B4-BE49-F238E27FC236}">
                <a16:creationId xmlns:a16="http://schemas.microsoft.com/office/drawing/2014/main" id="{62F4336B-D3DD-45D5-85F3-5C3EF9AB148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006" y="3411909"/>
            <a:ext cx="4086327" cy="201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1118">
            <a:extLst>
              <a:ext uri="{FF2B5EF4-FFF2-40B4-BE49-F238E27FC236}">
                <a16:creationId xmlns:a16="http://schemas.microsoft.com/office/drawing/2014/main" id="{A3309626-228F-4BA7-AE76-3A9918AB5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6000" y="3751634"/>
            <a:ext cx="8848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</a:p>
        </p:txBody>
      </p:sp>
      <p:sp>
        <p:nvSpPr>
          <p:cNvPr id="49" name="Rectangle 1119">
            <a:extLst>
              <a:ext uri="{FF2B5EF4-FFF2-40B4-BE49-F238E27FC236}">
                <a16:creationId xmlns:a16="http://schemas.microsoft.com/office/drawing/2014/main" id="{F9FE88DB-29B0-46A0-B744-509CE07D8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2675" y="4822384"/>
            <a:ext cx="6283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biased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0" name="Rectangle 1120">
            <a:extLst>
              <a:ext uri="{FF2B5EF4-FFF2-40B4-BE49-F238E27FC236}">
                <a16:creationId xmlns:a16="http://schemas.microsoft.com/office/drawing/2014/main" id="{3EF02B81-416C-4BF3-8FD9-D0706C569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803" y="5500173"/>
            <a:ext cx="11669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inconsistent</a:t>
            </a:r>
            <a:endParaRPr lang="en-US" altLang="sv-SE" sz="18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1" name="Rectangle 1121">
            <a:extLst>
              <a:ext uri="{FF2B5EF4-FFF2-40B4-BE49-F238E27FC236}">
                <a16:creationId xmlns:a16="http://schemas.microsoft.com/office/drawing/2014/main" id="{BEE7AB96-F256-4F18-A4FB-FA26321B5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882" y="5509698"/>
            <a:ext cx="974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consistent</a:t>
            </a:r>
            <a:endParaRPr lang="en-US" altLang="sv-SE" sz="18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52" name="Object 2">
            <a:extLst>
              <a:ext uri="{FF2B5EF4-FFF2-40B4-BE49-F238E27FC236}">
                <a16:creationId xmlns:a16="http://schemas.microsoft.com/office/drawing/2014/main" id="{3F42C2C6-4EE9-411B-AC1D-49DC36AD1C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250496"/>
              </p:ext>
            </p:extLst>
          </p:nvPr>
        </p:nvGraphicFramePr>
        <p:xfrm>
          <a:off x="4012321" y="2305028"/>
          <a:ext cx="1747590" cy="41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4" imgW="685800" imgH="241300" progId="Equation.3">
                  <p:embed/>
                </p:oleObj>
              </mc:Choice>
              <mc:Fallback>
                <p:oleObj name="Equation" r:id="rId4" imgW="685800" imgH="241300" progId="Equation.3">
                  <p:embed/>
                  <p:pic>
                    <p:nvPicPr>
                      <p:cNvPr id="35891" name="Object 2">
                        <a:extLst>
                          <a:ext uri="{FF2B5EF4-FFF2-40B4-BE49-F238E27FC236}">
                            <a16:creationId xmlns:a16="http://schemas.microsoft.com/office/drawing/2014/main" id="{F339FBDE-5A79-41E7-A672-27F3391759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321" y="2305028"/>
                        <a:ext cx="1747590" cy="41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3">
            <a:extLst>
              <a:ext uri="{FF2B5EF4-FFF2-40B4-BE49-F238E27FC236}">
                <a16:creationId xmlns:a16="http://schemas.microsoft.com/office/drawing/2014/main" id="{580FA46D-F38A-457B-9314-81F9270359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85956"/>
              </p:ext>
            </p:extLst>
          </p:nvPr>
        </p:nvGraphicFramePr>
        <p:xfrm>
          <a:off x="3742974" y="3138379"/>
          <a:ext cx="1369601" cy="320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6" imgW="635000" imgH="190500" progId="Equation.3">
                  <p:embed/>
                </p:oleObj>
              </mc:Choice>
              <mc:Fallback>
                <p:oleObj name="Equation" r:id="rId6" imgW="635000" imgH="190500" progId="Equation.3">
                  <p:embed/>
                  <p:pic>
                    <p:nvPicPr>
                      <p:cNvPr id="35892" name="Object 3">
                        <a:extLst>
                          <a:ext uri="{FF2B5EF4-FFF2-40B4-BE49-F238E27FC236}">
                            <a16:creationId xmlns:a16="http://schemas.microsoft.com/office/drawing/2014/main" id="{C98DACAE-EAA9-44F5-B002-D30DB6D526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2974" y="3138379"/>
                        <a:ext cx="1369601" cy="3205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1124">
            <a:extLst>
              <a:ext uri="{FF2B5EF4-FFF2-40B4-BE49-F238E27FC236}">
                <a16:creationId xmlns:a16="http://schemas.microsoft.com/office/drawing/2014/main" id="{59B6368A-5E8C-44AE-B2F4-B3D185BC8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532" y="1926009"/>
            <a:ext cx="4856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An infinitely large sample should give the true value</a:t>
            </a:r>
            <a:endParaRPr lang="en-US" altLang="sv-SE" sz="18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  <p:sp>
        <p:nvSpPr>
          <p:cNvPr id="55" name="Rectangle 1125">
            <a:extLst>
              <a:ext uri="{FF2B5EF4-FFF2-40B4-BE49-F238E27FC236}">
                <a16:creationId xmlns:a16="http://schemas.microsoft.com/office/drawing/2014/main" id="{D97701FB-C3F5-44C1-88C8-D6A28E0E6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269" y="2713409"/>
            <a:ext cx="75748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0000FF"/>
                </a:solidFill>
                <a:latin typeface="Times" panose="02020603050405020304" pitchFamily="18" charset="0"/>
              </a:rPr>
              <a:t>The mean of a large number of small sample estimators should give the true value</a:t>
            </a:r>
            <a:endParaRPr lang="en-US" altLang="sv-SE" sz="18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74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59">
            <a:extLst>
              <a:ext uri="{FF2B5EF4-FFF2-40B4-BE49-F238E27FC236}">
                <a16:creationId xmlns:a16="http://schemas.microsoft.com/office/drawing/2014/main" id="{B9718F3F-08DB-4F40-8CFD-0AEF5B6C2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884" y="2064222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71F63B5D-977E-4B36-B23C-5C21C72E1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121" y="2207097"/>
            <a:ext cx="36071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If T   uses the information well it is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8F2EB9E4-2A04-4CE6-A705-4FC777EF4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258" y="2302347"/>
            <a:ext cx="185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96CBAB27-FEC0-4C4F-96EA-0FA42C4DE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9278" y="2207097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8" name="Rectangle 1063">
            <a:extLst>
              <a:ext uri="{FF2B5EF4-FFF2-40B4-BE49-F238E27FC236}">
                <a16:creationId xmlns:a16="http://schemas.microsoft.com/office/drawing/2014/main" id="{85AB0B5C-C1E5-454C-A9B5-F0B1E89C6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36" y="2193770"/>
            <a:ext cx="9089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effective</a:t>
            </a:r>
            <a:endParaRPr lang="en-US" altLang="sv-SE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9" name="Rectangle 1064">
            <a:extLst>
              <a:ext uri="{FF2B5EF4-FFF2-40B4-BE49-F238E27FC236}">
                <a16:creationId xmlns:a16="http://schemas.microsoft.com/office/drawing/2014/main" id="{C08D1F0D-3F29-4A71-BCF0-F7385D81B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428" y="2207097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0" name="Rectangle 1065">
            <a:extLst>
              <a:ext uri="{FF2B5EF4-FFF2-40B4-BE49-F238E27FC236}">
                <a16:creationId xmlns:a16="http://schemas.microsoft.com/office/drawing/2014/main" id="{4E422BD4-CC1D-4ABF-A999-D4BE6723A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563" y="2642737"/>
            <a:ext cx="3865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If T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1" name="Rectangle 1066">
            <a:extLst>
              <a:ext uri="{FF2B5EF4-FFF2-40B4-BE49-F238E27FC236}">
                <a16:creationId xmlns:a16="http://schemas.microsoft.com/office/drawing/2014/main" id="{C50912DF-DDF5-4E38-90A3-CC9C53414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4234" y="2733224"/>
            <a:ext cx="2500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N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2" name="Rectangle 1067">
            <a:extLst>
              <a:ext uri="{FF2B5EF4-FFF2-40B4-BE49-F238E27FC236}">
                <a16:creationId xmlns:a16="http://schemas.microsoft.com/office/drawing/2014/main" id="{E3716B90-EE3F-4E5C-BC57-C0794AA80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943" y="2642737"/>
            <a:ext cx="63320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    is not sensitive to small variations in the distribution then T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3" name="Rectangle 1068">
            <a:extLst>
              <a:ext uri="{FF2B5EF4-FFF2-40B4-BE49-F238E27FC236}">
                <a16:creationId xmlns:a16="http://schemas.microsoft.com/office/drawing/2014/main" id="{0F255371-BC07-440F-82FE-E521DCC7A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6703" y="2730049"/>
            <a:ext cx="185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sp>
        <p:nvSpPr>
          <p:cNvPr id="14" name="Rectangle 1070">
            <a:extLst>
              <a:ext uri="{FF2B5EF4-FFF2-40B4-BE49-F238E27FC236}">
                <a16:creationId xmlns:a16="http://schemas.microsoft.com/office/drawing/2014/main" id="{D118B453-27FE-4C0B-BE81-7621BBC2D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7419" y="2642737"/>
            <a:ext cx="941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is</a:t>
            </a:r>
            <a:r>
              <a:rPr lang="en-US" altLang="sv-SE" sz="2000" b="1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robust</a:t>
            </a:r>
            <a:endParaRPr lang="en-US" altLang="sv-SE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5" name="Rectangle 1072">
            <a:extLst>
              <a:ext uri="{FF2B5EF4-FFF2-40B4-BE49-F238E27FC236}">
                <a16:creationId xmlns:a16="http://schemas.microsoft.com/office/drawing/2014/main" id="{6624ED52-EDCA-47AF-AA93-0E4563C96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2224" y="3079299"/>
            <a:ext cx="641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6" name="Rectangle 1081">
            <a:extLst>
              <a:ext uri="{FF2B5EF4-FFF2-40B4-BE49-F238E27FC236}">
                <a16:creationId xmlns:a16="http://schemas.microsoft.com/office/drawing/2014/main" id="{C3536642-3A86-4105-80C6-46F1327CD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900" y="2898324"/>
            <a:ext cx="741914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sv-SE" sz="2000" dirty="0">
              <a:solidFill>
                <a:srgbClr val="00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sv-SE" sz="2000" dirty="0">
                <a:solidFill>
                  <a:srgbClr val="0000FF"/>
                </a:solidFill>
                <a:latin typeface="Times" panose="02020603050405020304" pitchFamily="18" charset="0"/>
              </a:rPr>
              <a:t>A lack of consistency correspond to the presence of </a:t>
            </a:r>
            <a:r>
              <a:rPr lang="en-US" altLang="sv-SE" sz="2000" b="1" dirty="0">
                <a:solidFill>
                  <a:srgbClr val="FF0000"/>
                </a:solidFill>
                <a:latin typeface="Times" panose="02020603050405020304" pitchFamily="18" charset="0"/>
              </a:rPr>
              <a:t>systematical errors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6758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Estimators</a:t>
            </a:r>
            <a:endParaRPr lang="sv-S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68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B1C84-FEC1-4759-BEC6-DA2594D90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355"/>
            <a:ext cx="10515600" cy="715609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Samples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8B9E6812-DF67-4751-AE63-E815CDA2C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2616" y="124925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823A56E0-3D23-404B-8683-7A92DD9BE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6416" y="602652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126">
            <a:extLst>
              <a:ext uri="{FF2B5EF4-FFF2-40B4-BE49-F238E27FC236}">
                <a16:creationId xmlns:a16="http://schemas.microsoft.com/office/drawing/2014/main" id="{59B58D1C-252C-4362-82D8-A357D02C5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016" y="717628"/>
            <a:ext cx="4877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you have a sample with N measured values 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i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then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7" name="Rectangle 127">
            <a:extLst>
              <a:ext uri="{FF2B5EF4-FFF2-40B4-BE49-F238E27FC236}">
                <a16:creationId xmlns:a16="http://schemas.microsoft.com/office/drawing/2014/main" id="{CDE4BB10-A75E-4D4B-81A3-0A19A8319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3291" y="990490"/>
            <a:ext cx="18402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sample mean is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128">
            <a:extLst>
              <a:ext uri="{FF2B5EF4-FFF2-40B4-BE49-F238E27FC236}">
                <a16:creationId xmlns:a16="http://schemas.microsoft.com/office/drawing/2014/main" id="{C3F8F50E-9B6C-4B1E-8D16-B5364F035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2898" y="1833563"/>
            <a:ext cx="57836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It is a consistent estimator of the population mean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One also easily show that it is unbiased,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since the mean of many small samples is the same as the mean</a:t>
            </a:r>
          </a:p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of one large sample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9" name="Rectangle 129">
            <a:extLst>
              <a:ext uri="{FF2B5EF4-FFF2-40B4-BE49-F238E27FC236}">
                <a16:creationId xmlns:a16="http://schemas.microsoft.com/office/drawing/2014/main" id="{EDE24E9D-27DC-45DE-85E2-5BC436FD0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7224" y="4720709"/>
            <a:ext cx="3211506" cy="8105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rgbClr val="1B5CED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600">
              <a:latin typeface="Times" panose="02020603050405020304" pitchFamily="18" charset="0"/>
            </a:endParaRPr>
          </a:p>
        </p:txBody>
      </p:sp>
      <p:pic>
        <p:nvPicPr>
          <p:cNvPr id="10" name="Picture 130">
            <a:extLst>
              <a:ext uri="{FF2B5EF4-FFF2-40B4-BE49-F238E27FC236}">
                <a16:creationId xmlns:a16="http://schemas.microsoft.com/office/drawing/2014/main" id="{E4A27C67-92A3-4B1D-9303-040301C1C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478" y="4805960"/>
            <a:ext cx="2977141" cy="66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2">
            <a:extLst>
              <a:ext uri="{FF2B5EF4-FFF2-40B4-BE49-F238E27FC236}">
                <a16:creationId xmlns:a16="http://schemas.microsoft.com/office/drawing/2014/main" id="{C3036E0E-36AA-4423-9397-C7C6ACE1F2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821891"/>
              </p:ext>
            </p:extLst>
          </p:nvPr>
        </p:nvGraphicFramePr>
        <p:xfrm>
          <a:off x="5456991" y="1192966"/>
          <a:ext cx="1576387" cy="70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8" name="Equation" r:id="rId4" imgW="761669" imgH="418918" progId="Equation.3">
                  <p:embed/>
                </p:oleObj>
              </mc:Choice>
              <mc:Fallback>
                <p:oleObj name="Equation" r:id="rId4" imgW="761669" imgH="418918" progId="Equation.3">
                  <p:embed/>
                  <p:pic>
                    <p:nvPicPr>
                      <p:cNvPr id="36873" name="Object 2">
                        <a:extLst>
                          <a:ext uri="{FF2B5EF4-FFF2-40B4-BE49-F238E27FC236}">
                            <a16:creationId xmlns:a16="http://schemas.microsoft.com/office/drawing/2014/main" id="{84E8D0F9-59CF-40E5-BCAD-7990B543DF2D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6991" y="1192966"/>
                        <a:ext cx="1576387" cy="70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1BBA7ADE-BDB3-4D8A-B31B-F0E695C36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0741312"/>
              </p:ext>
            </p:extLst>
          </p:nvPr>
        </p:nvGraphicFramePr>
        <p:xfrm>
          <a:off x="4223586" y="3059034"/>
          <a:ext cx="1593461" cy="64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9" name="Formel" r:id="rId6" imgW="1193800" imgH="419100" progId="Equation.3">
                  <p:embed/>
                </p:oleObj>
              </mc:Choice>
              <mc:Fallback>
                <p:oleObj name="Formel" r:id="rId6" imgW="1193800" imgH="419100" progId="Equation.3">
                  <p:embed/>
                  <p:pic>
                    <p:nvPicPr>
                      <p:cNvPr id="36874" name="Object 3">
                        <a:extLst>
                          <a:ext uri="{FF2B5EF4-FFF2-40B4-BE49-F238E27FC236}">
                            <a16:creationId xmlns:a16="http://schemas.microsoft.com/office/drawing/2014/main" id="{A1F10778-B379-429D-A52F-9C0789CAA38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586" y="3059034"/>
                        <a:ext cx="1593461" cy="64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>
            <a:extLst>
              <a:ext uri="{FF2B5EF4-FFF2-40B4-BE49-F238E27FC236}">
                <a16:creationId xmlns:a16="http://schemas.microsoft.com/office/drawing/2014/main" id="{48988E22-C761-4745-82DA-A25AAF2ACB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964858"/>
              </p:ext>
            </p:extLst>
          </p:nvPr>
        </p:nvGraphicFramePr>
        <p:xfrm>
          <a:off x="5146158" y="5912328"/>
          <a:ext cx="2238154" cy="561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0" name="Equation" r:id="rId8" imgW="1600200" imgH="342900" progId="Equation.3">
                  <p:embed/>
                </p:oleObj>
              </mc:Choice>
              <mc:Fallback>
                <p:oleObj name="Equation" r:id="rId8" imgW="1600200" imgH="342900" progId="Equation.3">
                  <p:embed/>
                  <p:pic>
                    <p:nvPicPr>
                      <p:cNvPr id="36875" name="Object 4">
                        <a:extLst>
                          <a:ext uri="{FF2B5EF4-FFF2-40B4-BE49-F238E27FC236}">
                            <a16:creationId xmlns:a16="http://schemas.microsoft.com/office/drawing/2014/main" id="{4581895B-C7A2-4359-AB92-F4D79A981B7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158" y="5912328"/>
                        <a:ext cx="2238154" cy="561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6">
            <a:extLst>
              <a:ext uri="{FF2B5EF4-FFF2-40B4-BE49-F238E27FC236}">
                <a16:creationId xmlns:a16="http://schemas.microsoft.com/office/drawing/2014/main" id="{F8758EDE-8C0B-4C0C-8ADB-9A31F8EC6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141" y="4298435"/>
            <a:ext cx="9682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Why N-1?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5" name="Rectangle 137">
            <a:extLst>
              <a:ext uri="{FF2B5EF4-FFF2-40B4-BE49-F238E27FC236}">
                <a16:creationId xmlns:a16="http://schemas.microsoft.com/office/drawing/2014/main" id="{E8796A1C-C442-4212-8D39-7CBC1EE2F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588" y="5601071"/>
            <a:ext cx="40267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   is more central in the sample than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thus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E1D90536-0E3C-424A-B629-A74A6EC993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567444"/>
              </p:ext>
            </p:extLst>
          </p:nvPr>
        </p:nvGraphicFramePr>
        <p:xfrm>
          <a:off x="3945614" y="5573752"/>
          <a:ext cx="381835" cy="33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1" name="Equation" r:id="rId10" imgW="139579" imgH="164957" progId="Equation.3">
                  <p:embed/>
                </p:oleObj>
              </mc:Choice>
              <mc:Fallback>
                <p:oleObj name="Equation" r:id="rId10" imgW="139579" imgH="164957" progId="Equation.3">
                  <p:embed/>
                  <p:pic>
                    <p:nvPicPr>
                      <p:cNvPr id="36879" name="Object 5">
                        <a:extLst>
                          <a:ext uri="{FF2B5EF4-FFF2-40B4-BE49-F238E27FC236}">
                            <a16:creationId xmlns:a16="http://schemas.microsoft.com/office/drawing/2014/main" id="{F223064D-A41C-46B7-A591-75C9CDC1344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5614" y="5573752"/>
                        <a:ext cx="381835" cy="338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>
            <a:extLst>
              <a:ext uri="{FF2B5EF4-FFF2-40B4-BE49-F238E27FC236}">
                <a16:creationId xmlns:a16="http://schemas.microsoft.com/office/drawing/2014/main" id="{0AB4EE21-1FD9-4BB7-82D7-18A5FB089A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299569"/>
              </p:ext>
            </p:extLst>
          </p:nvPr>
        </p:nvGraphicFramePr>
        <p:xfrm>
          <a:off x="6374953" y="3059034"/>
          <a:ext cx="1856907" cy="59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2" name="Equation" r:id="rId12" imgW="1371600" imgH="419100" progId="Equation.3">
                  <p:embed/>
                </p:oleObj>
              </mc:Choice>
              <mc:Fallback>
                <p:oleObj name="Equation" r:id="rId12" imgW="1371600" imgH="419100" progId="Equation.3">
                  <p:embed/>
                  <p:pic>
                    <p:nvPicPr>
                      <p:cNvPr id="36880" name="Object 6">
                        <a:extLst>
                          <a:ext uri="{FF2B5EF4-FFF2-40B4-BE49-F238E27FC236}">
                            <a16:creationId xmlns:a16="http://schemas.microsoft.com/office/drawing/2014/main" id="{5F301B53-B6D2-4716-9DC7-29E447AFE3F0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4953" y="3059034"/>
                        <a:ext cx="1856907" cy="596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42">
            <a:extLst>
              <a:ext uri="{FF2B5EF4-FFF2-40B4-BE49-F238E27FC236}">
                <a16:creationId xmlns:a16="http://schemas.microsoft.com/office/drawing/2014/main" id="{9DF5BCC6-3181-447A-AEC0-1EC53F507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8166" y="3209410"/>
            <a:ext cx="333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and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143">
            <a:extLst>
              <a:ext uri="{FF2B5EF4-FFF2-40B4-BE49-F238E27FC236}">
                <a16:creationId xmlns:a16="http://schemas.microsoft.com/office/drawing/2014/main" id="{CE8FC161-EC52-4631-BA27-6CEE4179E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337" y="3655498"/>
            <a:ext cx="3614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are both consistent estimators of </a:t>
            </a:r>
            <a:r>
              <a:rPr lang="en-US" altLang="sv-SE" sz="180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1800" baseline="3000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but</a:t>
            </a:r>
          </a:p>
          <a:p>
            <a:pPr algn="ctr"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only the right one is unbiased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0" name="Line 144">
            <a:extLst>
              <a:ext uri="{FF2B5EF4-FFF2-40B4-BE49-F238E27FC236}">
                <a16:creationId xmlns:a16="http://schemas.microsoft.com/office/drawing/2014/main" id="{389060D5-F9AA-4A0D-852E-5AACC8067B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7178" y="3087173"/>
            <a:ext cx="1000125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" name="Line 145">
            <a:extLst>
              <a:ext uri="{FF2B5EF4-FFF2-40B4-BE49-F238E27FC236}">
                <a16:creationId xmlns:a16="http://schemas.microsoft.com/office/drawing/2014/main" id="{AB72777E-CFDA-4CB6-9D02-055F0DCBC0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80666" y="3087173"/>
            <a:ext cx="1108075" cy="538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" name="Rectangle 146">
            <a:extLst>
              <a:ext uri="{FF2B5EF4-FFF2-40B4-BE49-F238E27FC236}">
                <a16:creationId xmlns:a16="http://schemas.microsoft.com/office/drawing/2014/main" id="{0F1B242F-C579-43B3-A3B4-29516F62E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6566" y="6436911"/>
            <a:ext cx="3866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N-1 compensates for the under estimation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6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7914E-D603-4A03-90B0-51DC8D352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670" y="1"/>
            <a:ext cx="10515600" cy="9144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Classical measurements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205B0-795E-48C7-BB46-77D17D10E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3246"/>
            <a:ext cx="10515600" cy="3052849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1B5CED"/>
                </a:solidFill>
              </a:rPr>
              <a:t>The determination of the size or magnitude of some physical entity</a:t>
            </a:r>
          </a:p>
          <a:p>
            <a:pPr marL="0" indent="0" algn="ctr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1B5CED"/>
                </a:solidFill>
              </a:rPr>
              <a:t>or</a:t>
            </a:r>
          </a:p>
          <a:p>
            <a:pPr marL="0" indent="0" algn="ctr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algn="ctr"/>
            <a:r>
              <a:rPr lang="en-US" sz="2000" b="1" dirty="0">
                <a:solidFill>
                  <a:srgbClr val="1B5CED"/>
                </a:solidFill>
              </a:rPr>
              <a:t>Comparison of an unknown quantity with some known quantity of the same kind</a:t>
            </a:r>
            <a:endParaRPr lang="sv-SE" sz="2000" b="1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84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F53D96DD-254C-45E2-8CED-4EB9A729B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6758"/>
            <a:ext cx="10515600" cy="810512"/>
          </a:xfrm>
        </p:spPr>
        <p:txBody>
          <a:bodyPr/>
          <a:lstStyle/>
          <a:p>
            <a:pPr algn="ctr"/>
            <a:r>
              <a:rPr lang="sv-SE" b="1" dirty="0" err="1">
                <a:solidFill>
                  <a:srgbClr val="FF0000"/>
                </a:solidFill>
              </a:rPr>
              <a:t>Bayes</a:t>
            </a:r>
            <a:r>
              <a:rPr lang="sv-SE" b="1" dirty="0">
                <a:solidFill>
                  <a:srgbClr val="FF0000"/>
                </a:solidFill>
              </a:rPr>
              <a:t>’ </a:t>
            </a:r>
            <a:r>
              <a:rPr lang="sv-SE" b="1" dirty="0" err="1">
                <a:solidFill>
                  <a:srgbClr val="FF0000"/>
                </a:solidFill>
              </a:rPr>
              <a:t>theorem</a:t>
            </a:r>
            <a:r>
              <a:rPr lang="sv-SE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E341639A-0DB5-470F-AFEE-66737AB11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6220" y="4102913"/>
            <a:ext cx="48880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P(AB) = P(A)P(B|A) = P(A|B)P(B)   Bayes’ theorem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id="{05887936-4B4F-421C-A509-23444BE5B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666" y="2082800"/>
            <a:ext cx="966787" cy="5762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2400">
              <a:latin typeface="Times" panose="02020603050405020304" pitchFamily="18" charset="0"/>
            </a:endParaRPr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id="{CF5E3703-1522-4CB4-8041-5522F71F4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5941" y="2082800"/>
            <a:ext cx="968375" cy="5762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2400">
              <a:latin typeface="Times" panose="02020603050405020304" pitchFamily="18" charset="0"/>
            </a:endParaRPr>
          </a:p>
        </p:txBody>
      </p:sp>
      <p:sp>
        <p:nvSpPr>
          <p:cNvPr id="21" name="Line 27">
            <a:extLst>
              <a:ext uri="{FF2B5EF4-FFF2-40B4-BE49-F238E27FC236}">
                <a16:creationId xmlns:a16="http://schemas.microsoft.com/office/drawing/2014/main" id="{7B226B60-CED2-42F7-BF6D-C33048E504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87666" y="1785938"/>
            <a:ext cx="0" cy="525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C2943F1D-91E8-4E54-AE2D-0150F54CD6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76653" y="1785938"/>
            <a:ext cx="0" cy="525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30CC6C5A-E16C-4F07-9383-83CF90B04D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70253" y="2432050"/>
            <a:ext cx="0" cy="523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4" name="Text Box 30">
            <a:extLst>
              <a:ext uri="{FF2B5EF4-FFF2-40B4-BE49-F238E27FC236}">
                <a16:creationId xmlns:a16="http://schemas.microsoft.com/office/drawing/2014/main" id="{4E2FD30C-E0A5-43E2-A75E-DD0BEFBCB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2403" y="1430338"/>
            <a:ext cx="390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A</a:t>
            </a:r>
          </a:p>
        </p:txBody>
      </p:sp>
      <p:sp>
        <p:nvSpPr>
          <p:cNvPr id="25" name="Text Box 31">
            <a:extLst>
              <a:ext uri="{FF2B5EF4-FFF2-40B4-BE49-F238E27FC236}">
                <a16:creationId xmlns:a16="http://schemas.microsoft.com/office/drawing/2014/main" id="{4C1AEFC4-AB72-40D9-A342-3419E8B02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203" y="1430338"/>
            <a:ext cx="388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B</a:t>
            </a:r>
          </a:p>
        </p:txBody>
      </p:sp>
      <p:sp>
        <p:nvSpPr>
          <p:cNvPr id="26" name="Text Box 32">
            <a:extLst>
              <a:ext uri="{FF2B5EF4-FFF2-40B4-BE49-F238E27FC236}">
                <a16:creationId xmlns:a16="http://schemas.microsoft.com/office/drawing/2014/main" id="{06CDFEFE-EB1B-4232-BAB9-7FC285E66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4341" y="2967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400">
                <a:latin typeface="Times" panose="02020603050405020304" pitchFamily="18" charset="0"/>
              </a:rPr>
              <a:t>AB</a:t>
            </a:r>
          </a:p>
        </p:txBody>
      </p:sp>
      <p:sp>
        <p:nvSpPr>
          <p:cNvPr id="27" name="Rectangle 33">
            <a:extLst>
              <a:ext uri="{FF2B5EF4-FFF2-40B4-BE49-F238E27FC236}">
                <a16:creationId xmlns:a16="http://schemas.microsoft.com/office/drawing/2014/main" id="{5A7A47B0-EEBC-45E0-9E0B-013825DBE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932" y="3612375"/>
            <a:ext cx="22938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P(B|A) = P(AB)/P(A) 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</a:t>
            </a:r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28" name="Rectangle 36">
            <a:extLst>
              <a:ext uri="{FF2B5EF4-FFF2-40B4-BE49-F238E27FC236}">
                <a16:creationId xmlns:a16="http://schemas.microsoft.com/office/drawing/2014/main" id="{B085CAEF-8ACF-41FC-9400-BF5B3B2E0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4956988"/>
            <a:ext cx="22634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P(A)    Prior distribution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9" name="Rectangle 37">
            <a:extLst>
              <a:ext uri="{FF2B5EF4-FFF2-40B4-BE49-F238E27FC236}">
                <a16:creationId xmlns:a16="http://schemas.microsoft.com/office/drawing/2014/main" id="{4575D56D-E155-47AB-BC6C-1F73116B1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5150663"/>
            <a:ext cx="2673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P(AB)  Posterior distribution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0" name="Rectangle 38">
            <a:extLst>
              <a:ext uri="{FF2B5EF4-FFF2-40B4-BE49-F238E27FC236}">
                <a16:creationId xmlns:a16="http://schemas.microsoft.com/office/drawing/2014/main" id="{6F58048D-1A7E-4F36-9E78-28964DDF9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157" y="4712513"/>
            <a:ext cx="16863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Bayesian methods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31" name="Rectangle 33">
            <a:extLst>
              <a:ext uri="{FF2B5EF4-FFF2-40B4-BE49-F238E27FC236}">
                <a16:creationId xmlns:a16="http://schemas.microsoft.com/office/drawing/2014/main" id="{070EF18F-1D60-4CDE-AFCA-72E2DB978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2079" y="1121589"/>
            <a:ext cx="65227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P(A|B) is the conditional probability that A will occur if B has </a:t>
            </a:r>
            <a:r>
              <a:rPr lang="en-US" altLang="sv-SE" sz="1800" dirty="0" err="1">
                <a:solidFill>
                  <a:srgbClr val="1930FF"/>
                </a:solidFill>
                <a:latin typeface="Times" panose="02020603050405020304" pitchFamily="18" charset="0"/>
              </a:rPr>
              <a:t>occured</a:t>
            </a:r>
            <a:endParaRPr lang="en-US" altLang="sv-SE" sz="18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32" name="Rectangle 33">
            <a:extLst>
              <a:ext uri="{FF2B5EF4-FFF2-40B4-BE49-F238E27FC236}">
                <a16:creationId xmlns:a16="http://schemas.microsoft.com/office/drawing/2014/main" id="{C0D45A17-B97C-4542-82C3-BE0A352C8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13" y="721206"/>
            <a:ext cx="3661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P(A) is the probability that A will occur</a:t>
            </a:r>
          </a:p>
        </p:txBody>
      </p:sp>
    </p:spTree>
    <p:extLst>
      <p:ext uri="{BB962C8B-B14F-4D97-AF65-F5344CB8AC3E}">
        <p14:creationId xmlns:p14="http://schemas.microsoft.com/office/powerpoint/2010/main" val="620134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C12E-D407-42B4-B6A2-8D018E468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23"/>
            <a:ext cx="10515600" cy="1359021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Tests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hypotheses</a:t>
            </a: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06F3C93-FAE3-40D7-AA04-20A327A2A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7136" y="757984"/>
            <a:ext cx="10142841" cy="557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H0	the null-hypothesis the hypothesis you want to test - e.g. there is a pulse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H1	an alternative hypothesis – there was no pulse, just noise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Error of the first kind (E1):     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Erroneous rejection of the null-hypothesis – loosing the pulse, inefficiency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Error of the second kind (E2):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Erroneous rejection of the alternate hypothesis – reading noise as a pulse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a limit so that P(E2) becomes sufficiently small – below a significance level 5% is common. 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If P(E2) becomes too large improve the data (more measurements)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600" dirty="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</a:p>
          <a:p>
            <a:pPr eaLnBrk="1" hangingPunct="1"/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Difficult to optimize choice of two conflicting parameters</a:t>
            </a:r>
          </a:p>
          <a:p>
            <a:pPr eaLnBrk="1" hangingPunct="1"/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Find a </a:t>
            </a: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cost function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which includes the probabilities and the cost caused by the different errors</a:t>
            </a:r>
          </a:p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a limit that minimizes the cost function</a:t>
            </a:r>
          </a:p>
        </p:txBody>
      </p:sp>
      <p:grpSp>
        <p:nvGrpSpPr>
          <p:cNvPr id="6" name="Group 29">
            <a:extLst>
              <a:ext uri="{FF2B5EF4-FFF2-40B4-BE49-F238E27FC236}">
                <a16:creationId xmlns:a16="http://schemas.microsoft.com/office/drawing/2014/main" id="{045A2D61-9F0F-43BB-A215-27A8B2DEE5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377215" y="4422234"/>
            <a:ext cx="3048000" cy="401638"/>
            <a:chOff x="2439507" y="5043132"/>
            <a:chExt cx="3048000" cy="40163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6C0C66EF-F005-4FFD-A5ED-6ED203BC1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095" y="5043132"/>
              <a:ext cx="1168400" cy="347663"/>
            </a:xfrm>
            <a:custGeom>
              <a:avLst/>
              <a:gdLst>
                <a:gd name="T0" fmla="*/ 2147483647 w 1467"/>
                <a:gd name="T1" fmla="*/ 2147483647 h 293"/>
                <a:gd name="T2" fmla="*/ 2147483647 w 1467"/>
                <a:gd name="T3" fmla="*/ 2147483647 h 293"/>
                <a:gd name="T4" fmla="*/ 2147483647 w 1467"/>
                <a:gd name="T5" fmla="*/ 2147483647 h 293"/>
                <a:gd name="T6" fmla="*/ 2147483647 w 1467"/>
                <a:gd name="T7" fmla="*/ 2147483647 h 2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7"/>
                <a:gd name="T13" fmla="*/ 0 h 293"/>
                <a:gd name="T14" fmla="*/ 1467 w 1467"/>
                <a:gd name="T15" fmla="*/ 293 h 2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7" h="293">
                  <a:moveTo>
                    <a:pt x="10" y="293"/>
                  </a:moveTo>
                  <a:cubicBezTo>
                    <a:pt x="5" y="277"/>
                    <a:pt x="0" y="261"/>
                    <a:pt x="134" y="214"/>
                  </a:cubicBezTo>
                  <a:cubicBezTo>
                    <a:pt x="268" y="167"/>
                    <a:pt x="590" y="0"/>
                    <a:pt x="812" y="11"/>
                  </a:cubicBezTo>
                  <a:cubicBezTo>
                    <a:pt x="1034" y="22"/>
                    <a:pt x="1364" y="237"/>
                    <a:pt x="1467" y="2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30E248F3-6025-42DA-A48B-3DD34EB9D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107" y="5057420"/>
              <a:ext cx="1136650" cy="338137"/>
            </a:xfrm>
            <a:custGeom>
              <a:avLst/>
              <a:gdLst>
                <a:gd name="T0" fmla="*/ 2147483647 w 1467"/>
                <a:gd name="T1" fmla="*/ 2147483647 h 293"/>
                <a:gd name="T2" fmla="*/ 2147483647 w 1467"/>
                <a:gd name="T3" fmla="*/ 2147483647 h 293"/>
                <a:gd name="T4" fmla="*/ 2147483647 w 1467"/>
                <a:gd name="T5" fmla="*/ 2147483647 h 293"/>
                <a:gd name="T6" fmla="*/ 2147483647 w 1467"/>
                <a:gd name="T7" fmla="*/ 2147483647 h 2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7"/>
                <a:gd name="T13" fmla="*/ 0 h 293"/>
                <a:gd name="T14" fmla="*/ 1467 w 1467"/>
                <a:gd name="T15" fmla="*/ 293 h 2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7" h="293">
                  <a:moveTo>
                    <a:pt x="10" y="293"/>
                  </a:moveTo>
                  <a:cubicBezTo>
                    <a:pt x="5" y="277"/>
                    <a:pt x="0" y="261"/>
                    <a:pt x="134" y="214"/>
                  </a:cubicBezTo>
                  <a:cubicBezTo>
                    <a:pt x="268" y="167"/>
                    <a:pt x="590" y="0"/>
                    <a:pt x="812" y="11"/>
                  </a:cubicBezTo>
                  <a:cubicBezTo>
                    <a:pt x="1034" y="22"/>
                    <a:pt x="1364" y="237"/>
                    <a:pt x="1467" y="282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9" name="Line 12">
              <a:extLst>
                <a:ext uri="{FF2B5EF4-FFF2-40B4-BE49-F238E27FC236}">
                  <a16:creationId xmlns:a16="http://schemas.microsoft.com/office/drawing/2014/main" id="{46B9FB26-52B0-4252-8187-73FCE45E3F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3645" y="5097107"/>
              <a:ext cx="9525" cy="3476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10" name="Line 13">
              <a:extLst>
                <a:ext uri="{FF2B5EF4-FFF2-40B4-BE49-F238E27FC236}">
                  <a16:creationId xmlns:a16="http://schemas.microsoft.com/office/drawing/2014/main" id="{C1DAF6FC-5F3B-417D-9CF7-E8E6E7E448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39507" y="5392382"/>
              <a:ext cx="3048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 sz="1600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025121FD-F43E-43DD-8F7A-E90D58EFF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757" y="5225695"/>
              <a:ext cx="185738" cy="161925"/>
            </a:xfrm>
            <a:custGeom>
              <a:avLst/>
              <a:gdLst>
                <a:gd name="T0" fmla="*/ 0 w 100"/>
                <a:gd name="T1" fmla="*/ 2147483647 h 100"/>
                <a:gd name="T2" fmla="*/ 0 w 100"/>
                <a:gd name="T3" fmla="*/ 0 h 100"/>
                <a:gd name="T4" fmla="*/ 2147483647 w 100"/>
                <a:gd name="T5" fmla="*/ 2147483647 h 100"/>
                <a:gd name="T6" fmla="*/ 0 w 100"/>
                <a:gd name="T7" fmla="*/ 2147483647 h 1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"/>
                <a:gd name="T13" fmla="*/ 0 h 100"/>
                <a:gd name="T14" fmla="*/ 100 w 100"/>
                <a:gd name="T15" fmla="*/ 100 h 1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" h="100">
                  <a:moveTo>
                    <a:pt x="0" y="96"/>
                  </a:moveTo>
                  <a:lnTo>
                    <a:pt x="0" y="0"/>
                  </a:lnTo>
                  <a:lnTo>
                    <a:pt x="100" y="10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 sz="1600"/>
            </a:p>
          </p:txBody>
        </p:sp>
      </p:grpSp>
      <p:sp>
        <p:nvSpPr>
          <p:cNvPr id="12" name="Text Box 15">
            <a:extLst>
              <a:ext uri="{FF2B5EF4-FFF2-40B4-BE49-F238E27FC236}">
                <a16:creationId xmlns:a16="http://schemas.microsoft.com/office/drawing/2014/main" id="{CF901D50-23B7-4227-9E2E-2F8159A0A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5864" y="3272681"/>
            <a:ext cx="66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P(E2)</a:t>
            </a:r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id="{95EC0B88-51AE-4EA0-A9F8-631423750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051" y="3286969"/>
            <a:ext cx="6639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P(E1)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073F9EA6-73CD-4285-A8F9-34B9B4498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7170" y="2879566"/>
            <a:ext cx="875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P(X|H1)</a:t>
            </a:r>
          </a:p>
        </p:txBody>
      </p:sp>
      <p:sp>
        <p:nvSpPr>
          <p:cNvPr id="15" name="Text Box 23">
            <a:extLst>
              <a:ext uri="{FF2B5EF4-FFF2-40B4-BE49-F238E27FC236}">
                <a16:creationId xmlns:a16="http://schemas.microsoft.com/office/drawing/2014/main" id="{2D834D4D-6561-4A2C-B0E5-74C3EB24E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589" y="2567831"/>
            <a:ext cx="1067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>
                <a:latin typeface="Times" panose="02020603050405020304" pitchFamily="18" charset="0"/>
              </a:rPr>
              <a:t>Accept H0</a:t>
            </a:r>
          </a:p>
        </p:txBody>
      </p:sp>
      <p:sp>
        <p:nvSpPr>
          <p:cNvPr id="16" name="Text Box 24">
            <a:extLst>
              <a:ext uri="{FF2B5EF4-FFF2-40B4-BE49-F238E27FC236}">
                <a16:creationId xmlns:a16="http://schemas.microsoft.com/office/drawing/2014/main" id="{A509C466-7AB3-4D92-8387-D54EF78F4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7063" y="2613256"/>
            <a:ext cx="10118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Reject H0</a:t>
            </a:r>
          </a:p>
        </p:txBody>
      </p:sp>
      <p:sp>
        <p:nvSpPr>
          <p:cNvPr id="17" name="Freeform 2">
            <a:extLst>
              <a:ext uri="{FF2B5EF4-FFF2-40B4-BE49-F238E27FC236}">
                <a16:creationId xmlns:a16="http://schemas.microsoft.com/office/drawing/2014/main" id="{899B8A27-715A-4852-9CB7-1542EEA9F79B}"/>
              </a:ext>
            </a:extLst>
          </p:cNvPr>
          <p:cNvSpPr>
            <a:spLocks/>
          </p:cNvSpPr>
          <p:nvPr/>
        </p:nvSpPr>
        <p:spPr bwMode="auto">
          <a:xfrm flipH="1">
            <a:off x="4781314" y="3094881"/>
            <a:ext cx="330200" cy="152400"/>
          </a:xfrm>
          <a:custGeom>
            <a:avLst/>
            <a:gdLst>
              <a:gd name="T0" fmla="*/ 2147483647 w 156"/>
              <a:gd name="T1" fmla="*/ 0 h 128"/>
              <a:gd name="T2" fmla="*/ 0 w 156"/>
              <a:gd name="T3" fmla="*/ 2147483647 h 128"/>
              <a:gd name="T4" fmla="*/ 2147483647 w 156"/>
              <a:gd name="T5" fmla="*/ 2147483647 h 128"/>
              <a:gd name="T6" fmla="*/ 2147483647 w 156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128"/>
              <a:gd name="T14" fmla="*/ 156 w 15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128">
                <a:moveTo>
                  <a:pt x="152" y="0"/>
                </a:moveTo>
                <a:lnTo>
                  <a:pt x="0" y="128"/>
                </a:lnTo>
                <a:lnTo>
                  <a:pt x="156" y="124"/>
                </a:lnTo>
                <a:lnTo>
                  <a:pt x="152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 sz="160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56E1746A-B179-4C63-90CA-62F60DFB7CDC}"/>
              </a:ext>
            </a:extLst>
          </p:cNvPr>
          <p:cNvSpPr>
            <a:spLocks/>
          </p:cNvSpPr>
          <p:nvPr/>
        </p:nvSpPr>
        <p:spPr bwMode="auto">
          <a:xfrm flipH="1">
            <a:off x="4563826" y="2912319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1B74F238-A1C1-4062-9CF8-567E3398840E}"/>
              </a:ext>
            </a:extLst>
          </p:cNvPr>
          <p:cNvSpPr>
            <a:spLocks/>
          </p:cNvSpPr>
          <p:nvPr/>
        </p:nvSpPr>
        <p:spPr bwMode="auto">
          <a:xfrm flipH="1">
            <a:off x="3511314" y="2912319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0" name="Line 7">
            <a:extLst>
              <a:ext uri="{FF2B5EF4-FFF2-40B4-BE49-F238E27FC236}">
                <a16:creationId xmlns:a16="http://schemas.microsoft.com/office/drawing/2014/main" id="{804D5709-2DBF-4B8E-A31B-3BAB3B81F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4964" y="2740869"/>
            <a:ext cx="14287" cy="573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1" name="Line 8">
            <a:extLst>
              <a:ext uri="{FF2B5EF4-FFF2-40B4-BE49-F238E27FC236}">
                <a16:creationId xmlns:a16="http://schemas.microsoft.com/office/drawing/2014/main" id="{2279AF2C-25DD-41DE-AFDA-CFCA709FBE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0976" y="3247281"/>
            <a:ext cx="304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1DA01290-C2FE-4B27-BFE9-00FB26B514EE}"/>
              </a:ext>
            </a:extLst>
          </p:cNvPr>
          <p:cNvSpPr>
            <a:spLocks/>
          </p:cNvSpPr>
          <p:nvPr/>
        </p:nvSpPr>
        <p:spPr bwMode="auto">
          <a:xfrm flipH="1">
            <a:off x="4570176" y="3128219"/>
            <a:ext cx="211138" cy="119062"/>
          </a:xfrm>
          <a:custGeom>
            <a:avLst/>
            <a:gdLst>
              <a:gd name="T0" fmla="*/ 0 w 100"/>
              <a:gd name="T1" fmla="*/ 2147483647 h 100"/>
              <a:gd name="T2" fmla="*/ 0 w 100"/>
              <a:gd name="T3" fmla="*/ 0 h 100"/>
              <a:gd name="T4" fmla="*/ 2147483647 w 100"/>
              <a:gd name="T5" fmla="*/ 2147483647 h 100"/>
              <a:gd name="T6" fmla="*/ 0 w 100"/>
              <a:gd name="T7" fmla="*/ 2147483647 h 100"/>
              <a:gd name="T8" fmla="*/ 0 60000 65536"/>
              <a:gd name="T9" fmla="*/ 0 60000 65536"/>
              <a:gd name="T10" fmla="*/ 0 60000 65536"/>
              <a:gd name="T11" fmla="*/ 0 60000 65536"/>
              <a:gd name="T12" fmla="*/ 0 w 100"/>
              <a:gd name="T13" fmla="*/ 0 h 100"/>
              <a:gd name="T14" fmla="*/ 100 w 100"/>
              <a:gd name="T15" fmla="*/ 100 h 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" h="100">
                <a:moveTo>
                  <a:pt x="0" y="96"/>
                </a:moveTo>
                <a:lnTo>
                  <a:pt x="0" y="0"/>
                </a:lnTo>
                <a:lnTo>
                  <a:pt x="100" y="100"/>
                </a:lnTo>
                <a:lnTo>
                  <a:pt x="0" y="96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v-SE" sz="1600"/>
          </a:p>
        </p:txBody>
      </p:sp>
      <p:sp>
        <p:nvSpPr>
          <p:cNvPr id="23" name="Line 17">
            <a:extLst>
              <a:ext uri="{FF2B5EF4-FFF2-40B4-BE49-F238E27FC236}">
                <a16:creationId xmlns:a16="http://schemas.microsoft.com/office/drawing/2014/main" id="{01F46000-64F5-457F-88D6-D207BFF6F6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65464" y="3201244"/>
            <a:ext cx="69850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75639F03-0960-4410-AF5F-8B6D490564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8864" y="3229819"/>
            <a:ext cx="469900" cy="150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5" name="Line 21">
            <a:extLst>
              <a:ext uri="{FF2B5EF4-FFF2-40B4-BE49-F238E27FC236}">
                <a16:creationId xmlns:a16="http://schemas.microsoft.com/office/drawing/2014/main" id="{D0DEB2F7-B6AD-495C-979A-10A391D4FC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4601" y="3005981"/>
            <a:ext cx="635000" cy="85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6" name="Line 22">
            <a:extLst>
              <a:ext uri="{FF2B5EF4-FFF2-40B4-BE49-F238E27FC236}">
                <a16:creationId xmlns:a16="http://schemas.microsoft.com/office/drawing/2014/main" id="{1A1971A2-2115-498E-8ABE-BB17BCBA09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10026" y="3005981"/>
            <a:ext cx="509588" cy="103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7" name="Line 25">
            <a:extLst>
              <a:ext uri="{FF2B5EF4-FFF2-40B4-BE49-F238E27FC236}">
                <a16:creationId xmlns:a16="http://schemas.microsoft.com/office/drawing/2014/main" id="{9C03DB01-C841-4454-8BDC-789F47AA6267}"/>
              </a:ext>
            </a:extLst>
          </p:cNvPr>
          <p:cNvSpPr>
            <a:spLocks noChangeShapeType="1"/>
          </p:cNvSpPr>
          <p:nvPr/>
        </p:nvSpPr>
        <p:spPr bwMode="auto">
          <a:xfrm rot="10548362" flipH="1" flipV="1">
            <a:off x="4039951" y="2744044"/>
            <a:ext cx="488950" cy="20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8" name="Line 26">
            <a:extLst>
              <a:ext uri="{FF2B5EF4-FFF2-40B4-BE49-F238E27FC236}">
                <a16:creationId xmlns:a16="http://schemas.microsoft.com/office/drawing/2014/main" id="{465C9019-8F72-47AB-9F63-EB20812382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73414" y="2734519"/>
            <a:ext cx="514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9" name="Text Box 19">
            <a:extLst>
              <a:ext uri="{FF2B5EF4-FFF2-40B4-BE49-F238E27FC236}">
                <a16:creationId xmlns:a16="http://schemas.microsoft.com/office/drawing/2014/main" id="{5B1D3284-5AA8-416B-9EBC-3A89E143A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4933" y="2879566"/>
            <a:ext cx="875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Times" panose="02020603050405020304" pitchFamily="18" charset="0"/>
              </a:rPr>
              <a:t>P(X|H0)</a:t>
            </a:r>
          </a:p>
        </p:txBody>
      </p:sp>
    </p:spTree>
    <p:extLst>
      <p:ext uri="{BB962C8B-B14F-4D97-AF65-F5344CB8AC3E}">
        <p14:creationId xmlns:p14="http://schemas.microsoft.com/office/powerpoint/2010/main" val="1912290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AA4D-43D2-4F47-91F2-96A169A9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" y="0"/>
            <a:ext cx="11008659" cy="1133287"/>
          </a:xfrm>
        </p:spPr>
        <p:txBody>
          <a:bodyPr>
            <a:normAutofit/>
          </a:bodyPr>
          <a:lstStyle/>
          <a:p>
            <a:pPr algn="ctr"/>
            <a:r>
              <a:rPr lang="sv-SE" sz="4000" b="1" dirty="0" err="1">
                <a:solidFill>
                  <a:srgbClr val="FF0000"/>
                </a:solidFill>
              </a:rPr>
              <a:t>We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need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many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measurements</a:t>
            </a:r>
            <a:r>
              <a:rPr lang="sv-SE" sz="4000" b="1" dirty="0">
                <a:solidFill>
                  <a:srgbClr val="FF0000"/>
                </a:solidFill>
              </a:rPr>
              <a:t> to </a:t>
            </a:r>
            <a:r>
              <a:rPr lang="sv-SE" sz="4000" b="1" dirty="0" err="1">
                <a:solidFill>
                  <a:srgbClr val="FF0000"/>
                </a:solidFill>
              </a:rPr>
              <a:t>claim</a:t>
            </a:r>
            <a:r>
              <a:rPr lang="sv-SE" sz="4000" b="1" dirty="0">
                <a:solidFill>
                  <a:srgbClr val="FF0000"/>
                </a:solidFill>
              </a:rPr>
              <a:t> a </a:t>
            </a:r>
            <a:r>
              <a:rPr lang="sv-SE" sz="4000" b="1" dirty="0" err="1">
                <a:solidFill>
                  <a:srgbClr val="FF0000"/>
                </a:solidFill>
              </a:rPr>
              <a:t>discovery</a:t>
            </a:r>
            <a:endParaRPr lang="sv-SE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641A0B-EF7A-48FB-BE1D-0F95815BE4ED}"/>
              </a:ext>
            </a:extLst>
          </p:cNvPr>
          <p:cNvSpPr txBox="1"/>
          <p:nvPr/>
        </p:nvSpPr>
        <p:spPr>
          <a:xfrm>
            <a:off x="502920" y="974070"/>
            <a:ext cx="711586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determine if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observed events include a new type of events that would constitute a discovery we must determine if the data could be produced by combinations of well-understood events. 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probability for such events is the background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its standard deviation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)=sqrt(B) (Poisson statistics)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contain a discovery,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must be significantly larger than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example if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80 and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64 then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is 8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 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 2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above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i.e. 2% probability that N is just random noise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we measure 4 times as long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will be at 320 and 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256 making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B´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16, i.e. the difference is then about 4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corresponding to 0.004% that the measurement is just random noise. This is a much smaller probability but it is not enough to claim a discovery.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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(0.00002% it is random noise) is often required for discovery.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However, this argument assumes no systematic errors. Increasing the number of events means that the relative influence of the systematic errors increase.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E461697-2B36-45ED-B32D-5361DD019B6B}"/>
              </a:ext>
            </a:extLst>
          </p:cNvPr>
          <p:cNvGrpSpPr/>
          <p:nvPr/>
        </p:nvGrpSpPr>
        <p:grpSpPr>
          <a:xfrm>
            <a:off x="8479466" y="1308140"/>
            <a:ext cx="2583713" cy="2604642"/>
            <a:chOff x="7144825" y="1528763"/>
            <a:chExt cx="3226768" cy="2174378"/>
          </a:xfrm>
        </p:grpSpPr>
        <p:graphicFrame>
          <p:nvGraphicFramePr>
            <p:cNvPr id="6" name="Object 3">
              <a:extLst>
                <a:ext uri="{FF2B5EF4-FFF2-40B4-BE49-F238E27FC236}">
                  <a16:creationId xmlns:a16="http://schemas.microsoft.com/office/drawing/2014/main" id="{BFF36407-340E-4C23-B92D-F5D67156E0D5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7144825" y="1528763"/>
            <a:ext cx="2628900" cy="1912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81" name="Drawing" r:id="rId3" imgW="4198585" imgH="1912321" progId="Canvas.Drawing.X">
                    <p:embed/>
                  </p:oleObj>
                </mc:Choice>
                <mc:Fallback>
                  <p:oleObj name="Drawing" r:id="rId3" imgW="4198585" imgH="1912321" progId="Canvas.Drawing.X">
                    <p:embed/>
                    <p:pic>
                      <p:nvPicPr>
                        <p:cNvPr id="17" name="Object 3">
                          <a:extLst>
                            <a:ext uri="{FF2B5EF4-FFF2-40B4-BE49-F238E27FC236}">
                              <a16:creationId xmlns:a16="http://schemas.microsoft.com/office/drawing/2014/main" id="{FB5E2D3A-0CA6-4A53-BBD5-68B4F8974A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44825" y="1528763"/>
                          <a:ext cx="2628900" cy="1912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7E5AC37A-89B6-455C-9D28-C11D65B9A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5391" y="2099558"/>
              <a:ext cx="4826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68.3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D560F3B8-320B-4A9E-9E29-6D3C965F4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15378" y="2927292"/>
              <a:ext cx="48260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95.5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D572816C-60C9-447B-A8A1-748C2AA26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1915" y="3174579"/>
              <a:ext cx="4826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99.7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B2E8F3C8-905B-48EF-AF25-9089C192E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22909" y="3422716"/>
              <a:ext cx="4508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  <a:latin typeface="Symbol" panose="05050102010706020507" pitchFamily="18" charset="2"/>
                </a:rPr>
                <a:t>m-s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5DA2CF97-CBC9-4B04-BE04-61548C9AAD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3032" y="3414638"/>
              <a:ext cx="4508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 err="1">
                  <a:solidFill>
                    <a:schemeClr val="tx1"/>
                  </a:solidFill>
                  <a:latin typeface="Symbol" panose="05050102010706020507" pitchFamily="18" charset="2"/>
                </a:rPr>
                <a:t>m+s</a:t>
              </a:r>
              <a:endParaRPr lang="en-US" altLang="en-US" sz="1200" dirty="0">
                <a:solidFill>
                  <a:schemeClr val="tx1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7D65F518-C8E7-4539-BDC4-E63BEE9D20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0153" y="3425328"/>
              <a:ext cx="2730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  <a:latin typeface="Symbol" panose="05050102010706020507" pitchFamily="18" charset="2"/>
                </a:rPr>
                <a:t>m</a:t>
              </a:r>
            </a:p>
          </p:txBody>
        </p:sp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DDB58340-90B9-42E9-8C5B-4AC6B170F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9506" y="1528764"/>
              <a:ext cx="1462087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tx1"/>
                  </a:solidFill>
                </a:rPr>
                <a:t>Normal distribution</a:t>
              </a:r>
            </a:p>
            <a:p>
              <a:r>
                <a:rPr lang="en-US" altLang="en-US" sz="1200" dirty="0">
                  <a:solidFill>
                    <a:schemeClr val="tx1"/>
                  </a:solidFill>
                </a:rPr>
                <a:t>Almost the same</a:t>
              </a:r>
            </a:p>
            <a:p>
              <a:r>
                <a:rPr lang="en-US" altLang="en-US" sz="1200" dirty="0">
                  <a:solidFill>
                    <a:schemeClr val="tx1"/>
                  </a:solidFill>
                </a:rPr>
                <a:t>as Poisson if N&gt;50</a:t>
              </a:r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AC70CD2-D091-4A2E-BB02-8F4A1D9C86CC}"/>
              </a:ext>
            </a:extLst>
          </p:cNvPr>
          <p:cNvSpPr/>
          <p:nvPr/>
        </p:nvSpPr>
        <p:spPr>
          <a:xfrm flipV="1">
            <a:off x="9841031" y="4977113"/>
            <a:ext cx="277906" cy="107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6DD2D92-F997-475A-BE7F-9403A385F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031858"/>
              </p:ext>
            </p:extLst>
          </p:nvPr>
        </p:nvGraphicFramePr>
        <p:xfrm>
          <a:off x="10209213" y="4654550"/>
          <a:ext cx="126047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Drawing" r:id="rId5" imgW="529481" imgH="422801" progId="Canvas.Drawing.X">
                  <p:embed/>
                </p:oleObj>
              </mc:Choice>
              <mc:Fallback>
                <p:oleObj name="Drawing" r:id="rId5" imgW="529481" imgH="422801" progId="Canvas.Drawing.X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B1A6500D-F2A4-409F-8704-7561236366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9213" y="4654550"/>
                        <a:ext cx="1260475" cy="1001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44B08BD-B209-4327-A3F3-DF454A5C1F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183656"/>
              </p:ext>
            </p:extLst>
          </p:nvPr>
        </p:nvGraphicFramePr>
        <p:xfrm>
          <a:off x="8203020" y="4017789"/>
          <a:ext cx="1428344" cy="1654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Drawing" r:id="rId7" imgW="544721" imgH="632242" progId="Canvas.Drawing.X">
                  <p:embed/>
                </p:oleObj>
              </mc:Choice>
              <mc:Fallback>
                <p:oleObj name="Drawing" r:id="rId7" imgW="544721" imgH="632242" progId="Canvas.Drawing.X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6DD2D92-F997-475A-BE7F-9403A385FA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3020" y="4017789"/>
                        <a:ext cx="1428344" cy="16543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025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AA4D-43D2-4F47-91F2-96A169A9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" y="0"/>
            <a:ext cx="11008659" cy="1133287"/>
          </a:xfrm>
        </p:spPr>
        <p:txBody>
          <a:bodyPr>
            <a:normAutofit/>
          </a:bodyPr>
          <a:lstStyle/>
          <a:p>
            <a:pPr algn="ctr"/>
            <a:r>
              <a:rPr lang="sv-SE" sz="4000" b="1" dirty="0" err="1">
                <a:solidFill>
                  <a:srgbClr val="FF0000"/>
                </a:solidFill>
              </a:rPr>
              <a:t>Fitting</a:t>
            </a:r>
            <a:r>
              <a:rPr lang="sv-SE" sz="4000" b="1" dirty="0">
                <a:solidFill>
                  <a:srgbClr val="FF0000"/>
                </a:solidFill>
              </a:rPr>
              <a:t> </a:t>
            </a:r>
            <a:r>
              <a:rPr lang="sv-SE" sz="4000" b="1" dirty="0" err="1">
                <a:solidFill>
                  <a:srgbClr val="FF0000"/>
                </a:solidFill>
              </a:rPr>
              <a:t>parametrized</a:t>
            </a:r>
            <a:r>
              <a:rPr lang="sv-SE" sz="4000" b="1" dirty="0">
                <a:solidFill>
                  <a:srgbClr val="FF0000"/>
                </a:solidFill>
              </a:rPr>
              <a:t> expressions to data </a:t>
            </a:r>
            <a:r>
              <a:rPr lang="sv-SE" sz="4000" b="1" dirty="0" err="1">
                <a:solidFill>
                  <a:srgbClr val="FF0000"/>
                </a:solidFill>
              </a:rPr>
              <a:t>sequences</a:t>
            </a:r>
            <a:r>
              <a:rPr lang="sv-SE" sz="4000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641A0B-EF7A-48FB-BE1D-0F95815BE4ED}"/>
              </a:ext>
            </a:extLst>
          </p:cNvPr>
          <p:cNvSpPr txBox="1"/>
          <p:nvPr/>
        </p:nvSpPr>
        <p:spPr>
          <a:xfrm>
            <a:off x="502919" y="974070"/>
            <a:ext cx="1052304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fit a theoretical expression f(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k,</a:t>
            </a:r>
            <a:r>
              <a:rPr lang="en-US" altLang="en-US" dirty="0" err="1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)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that depends on the parameter </a:t>
            </a:r>
            <a:r>
              <a:rPr lang="en-US" altLang="en-US" dirty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a set of data y(k) where k=1 to n, you need a figure of merit to optimize.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f.o.m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expresses how close f and y are.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Since y contains noise 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f.o.m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is a statistic with a pdf even if f is correct.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One such methods is the Least Square Method (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LSM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where 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f.o.m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is the sum of the square normalized distance between the f and y points. Normalize means that you divide the square distance with the variance of the distance.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sum of the squares are </a:t>
            </a:r>
            <a:r>
              <a:rPr lang="en-US" altLang="en-US" b="1" dirty="0">
                <a:solidFill>
                  <a:srgbClr val="FF0000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c</a:t>
            </a:r>
            <a:r>
              <a:rPr lang="en-US" altLang="en-US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-distributed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degrees of freedom is the number of data points minus 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number of parameters fitted.</a:t>
            </a: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endParaRPr lang="en-US" altLang="en-US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indent="107950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</a:tabLst>
            </a:pP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Another method is to calculate the probability (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Likelyhood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for getting the measurement results y if f is the correct description. The parameter values are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choosen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that maximizes the </a:t>
            </a:r>
            <a:r>
              <a:rPr lang="en-US" altLang="en-US" dirty="0" err="1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Likelyhood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ML-method</a:t>
            </a:r>
            <a:r>
              <a:rPr lang="en-US" altLang="en-US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73835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>
            <a:extLst>
              <a:ext uri="{FF2B5EF4-FFF2-40B4-BE49-F238E27FC236}">
                <a16:creationId xmlns:a16="http://schemas.microsoft.com/office/drawing/2014/main" id="{AF368A3C-490A-47BA-8761-34E9ECBA5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608" y="1019501"/>
            <a:ext cx="63934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If x</a:t>
            </a:r>
            <a:r>
              <a:rPr lang="en-US" altLang="sv-SE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i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are N different N(0,1) normal distributed variables then the sum 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227F301A-A4BE-400B-83BC-209DEE6C1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198887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65FA8B03-1C91-4209-B15A-E18504C8F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158" y="2253992"/>
            <a:ext cx="40123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is </a:t>
            </a:r>
            <a:r>
              <a:rPr lang="en-US" altLang="sv-SE" sz="1800">
                <a:solidFill>
                  <a:srgbClr val="1930FF"/>
                </a:solidFill>
                <a:latin typeface="Symbol" panose="05050102010706020507" pitchFamily="18" charset="2"/>
              </a:rPr>
              <a:t>c</a:t>
            </a:r>
            <a:r>
              <a:rPr lang="en-US" altLang="sv-SE" sz="1800" baseline="3000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-distributed with N degrees of freedom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8AE53ED7-474C-495A-A286-CEE94E191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3196" y="22539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9FBFB6A-3C28-4464-954A-FD27F6038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3889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82DB23E9-39BB-4F29-B435-489F88B95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520692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Variable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1BD2793B-5A79-4F88-8ED6-4F2617209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158" y="25206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C9F1DE46-7FDA-49E6-8422-7F19BCE76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2171" y="2520692"/>
            <a:ext cx="2128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q, positive real number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2" name="Rectangle 23">
            <a:extLst>
              <a:ext uri="{FF2B5EF4-FFF2-40B4-BE49-F238E27FC236}">
                <a16:creationId xmlns:a16="http://schemas.microsoft.com/office/drawing/2014/main" id="{8538E170-7525-4E00-9B72-D70604129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65404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id="{6BB2D88B-2A49-4F26-8371-10BC8686A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787392"/>
            <a:ext cx="9361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4CB94058-F10C-42DF-B95F-D981CC7D4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8358" y="27873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5" name="Rectangle 26">
            <a:extLst>
              <a:ext uri="{FF2B5EF4-FFF2-40B4-BE49-F238E27FC236}">
                <a16:creationId xmlns:a16="http://schemas.microsoft.com/office/drawing/2014/main" id="{2A8DB89A-D2C0-48D2-B988-FD4937389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2171" y="2787392"/>
            <a:ext cx="20069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N degrees of freedom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id="{702638BF-4EF2-4269-81DD-9ABD5ED80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7321" y="27873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7" name="Rectangle 28">
            <a:extLst>
              <a:ext uri="{FF2B5EF4-FFF2-40B4-BE49-F238E27FC236}">
                <a16:creationId xmlns:a16="http://schemas.microsoft.com/office/drawing/2014/main" id="{7BEDC665-400E-4C27-8A8A-037013BC1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291915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8" name="Rectangle 29">
            <a:extLst>
              <a:ext uri="{FF2B5EF4-FFF2-40B4-BE49-F238E27FC236}">
                <a16:creationId xmlns:a16="http://schemas.microsoft.com/office/drawing/2014/main" id="{0DDDA756-160A-476C-B67C-C6A1688B2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05250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9" name="Rectangle 30">
            <a:extLst>
              <a:ext uri="{FF2B5EF4-FFF2-40B4-BE49-F238E27FC236}">
                <a16:creationId xmlns:a16="http://schemas.microsoft.com/office/drawing/2014/main" id="{DA8481DC-5E30-4481-87E0-19E830A17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185854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54F09685-E54A-4B61-9993-3837E95E0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3258" y="318585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013983AE-C75C-46D5-B195-FD50C29F6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31761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2" name="Rectangle 33">
            <a:extLst>
              <a:ext uri="{FF2B5EF4-FFF2-40B4-BE49-F238E27FC236}">
                <a16:creationId xmlns:a16="http://schemas.microsoft.com/office/drawing/2014/main" id="{09C6714F-4957-4C60-ACB5-85B3E4878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44937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3" name="Rectangle 34">
            <a:extLst>
              <a:ext uri="{FF2B5EF4-FFF2-40B4-BE49-F238E27FC236}">
                <a16:creationId xmlns:a16="http://schemas.microsoft.com/office/drawing/2014/main" id="{7396EE00-6D2F-4C71-BE9D-588D3DDAE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585904"/>
            <a:ext cx="525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4" name="Rectangle 35">
            <a:extLst>
              <a:ext uri="{FF2B5EF4-FFF2-40B4-BE49-F238E27FC236}">
                <a16:creationId xmlns:a16="http://schemas.microsoft.com/office/drawing/2014/main" id="{7DB72F50-71A5-49ED-B440-29FA08FDB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021" y="358590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id="{53F2DF93-3987-4F5D-B93B-8DFE2D118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71766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6" name="Rectangle 37">
            <a:extLst>
              <a:ext uri="{FF2B5EF4-FFF2-40B4-BE49-F238E27FC236}">
                <a16:creationId xmlns:a16="http://schemas.microsoft.com/office/drawing/2014/main" id="{B4B5D76E-82A5-46E0-B9B4-AFE5EABA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8494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7" name="Rectangle 38">
            <a:extLst>
              <a:ext uri="{FF2B5EF4-FFF2-40B4-BE49-F238E27FC236}">
                <a16:creationId xmlns:a16="http://schemas.microsoft.com/office/drawing/2014/main" id="{7D063224-1D01-4735-BA7E-0AF02675D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3984367"/>
            <a:ext cx="8079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Variance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8" name="Rectangle 39">
            <a:extLst>
              <a:ext uri="{FF2B5EF4-FFF2-40B4-BE49-F238E27FC236}">
                <a16:creationId xmlns:a16="http://schemas.microsoft.com/office/drawing/2014/main" id="{3DBD8E9A-1782-4B6E-8DA4-A88C8AE8D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771" y="398436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29" name="Rectangle 40">
            <a:extLst>
              <a:ext uri="{FF2B5EF4-FFF2-40B4-BE49-F238E27FC236}">
                <a16:creationId xmlns:a16="http://schemas.microsoft.com/office/drawing/2014/main" id="{A421F659-0F58-4ADD-88E1-B2E0AB4B1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411612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30" name="Rectangle 41">
            <a:extLst>
              <a:ext uri="{FF2B5EF4-FFF2-40B4-BE49-F238E27FC236}">
                <a16:creationId xmlns:a16="http://schemas.microsoft.com/office/drawing/2014/main" id="{AC836662-DA24-4901-9E40-3C47D2D6C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796" y="4247892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800">
              <a:latin typeface="Times" panose="02020603050405020304" pitchFamily="18" charset="0"/>
            </a:endParaRPr>
          </a:p>
        </p:txBody>
      </p:sp>
      <p:graphicFrame>
        <p:nvGraphicFramePr>
          <p:cNvPr id="32" name="Object 2">
            <a:extLst>
              <a:ext uri="{FF2B5EF4-FFF2-40B4-BE49-F238E27FC236}">
                <a16:creationId xmlns:a16="http://schemas.microsoft.com/office/drawing/2014/main" id="{848CC446-7963-42FD-8CB3-F6F40AA3C0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137861"/>
              </p:ext>
            </p:extLst>
          </p:nvPr>
        </p:nvGraphicFramePr>
        <p:xfrm>
          <a:off x="7421046" y="3039804"/>
          <a:ext cx="310197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Formel" r:id="rId3" imgW="1435100" imgH="444500" progId="Equation.3">
                  <p:embed/>
                </p:oleObj>
              </mc:Choice>
              <mc:Fallback>
                <p:oleObj name="Formel" r:id="rId3" imgW="1435100" imgH="444500" progId="Equation.3">
                  <p:embed/>
                  <p:pic>
                    <p:nvPicPr>
                      <p:cNvPr id="32798" name="Object 2">
                        <a:extLst>
                          <a:ext uri="{FF2B5EF4-FFF2-40B4-BE49-F238E27FC236}">
                            <a16:creationId xmlns:a16="http://schemas.microsoft.com/office/drawing/2014/main" id="{17DDF3C7-6FDD-41C5-A87E-B853EBDCF1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1046" y="3039804"/>
                        <a:ext cx="3101975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">
            <a:extLst>
              <a:ext uri="{FF2B5EF4-FFF2-40B4-BE49-F238E27FC236}">
                <a16:creationId xmlns:a16="http://schemas.microsoft.com/office/drawing/2014/main" id="{91ED4C39-64E4-4DF0-B271-FBD1F083E2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525729"/>
              </p:ext>
            </p:extLst>
          </p:nvPr>
        </p:nvGraphicFramePr>
        <p:xfrm>
          <a:off x="4967453" y="1466447"/>
          <a:ext cx="1925600" cy="580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Formel" r:id="rId5" imgW="647419" imgH="342751" progId="Equation.3">
                  <p:embed/>
                </p:oleObj>
              </mc:Choice>
              <mc:Fallback>
                <p:oleObj name="Formel" r:id="rId5" imgW="647419" imgH="342751" progId="Equation.3">
                  <p:embed/>
                  <p:pic>
                    <p:nvPicPr>
                      <p:cNvPr id="32799" name="Object 3">
                        <a:extLst>
                          <a:ext uri="{FF2B5EF4-FFF2-40B4-BE49-F238E27FC236}">
                            <a16:creationId xmlns:a16="http://schemas.microsoft.com/office/drawing/2014/main" id="{38DE11A3-C1DD-4204-AEEB-1548AE3A3E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453" y="1466447"/>
                        <a:ext cx="1925600" cy="580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">
            <a:extLst>
              <a:ext uri="{FF2B5EF4-FFF2-40B4-BE49-F238E27FC236}">
                <a16:creationId xmlns:a16="http://schemas.microsoft.com/office/drawing/2014/main" id="{82074D82-F47A-4CC3-A6D9-8A4F1EB25F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353824"/>
              </p:ext>
            </p:extLst>
          </p:nvPr>
        </p:nvGraphicFramePr>
        <p:xfrm>
          <a:off x="7406758" y="3554154"/>
          <a:ext cx="161448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4" name="Formel" r:id="rId7" imgW="634725" imgH="203112" progId="Equation.3">
                  <p:embed/>
                </p:oleObj>
              </mc:Choice>
              <mc:Fallback>
                <p:oleObj name="Formel" r:id="rId7" imgW="634725" imgH="203112" progId="Equation.3">
                  <p:embed/>
                  <p:pic>
                    <p:nvPicPr>
                      <p:cNvPr id="32800" name="Object 4">
                        <a:extLst>
                          <a:ext uri="{FF2B5EF4-FFF2-40B4-BE49-F238E27FC236}">
                            <a16:creationId xmlns:a16="http://schemas.microsoft.com/office/drawing/2014/main" id="{BC8742B5-273F-4A0B-B00B-BE9C0C0823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6758" y="3554154"/>
                        <a:ext cx="1614488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5">
            <a:extLst>
              <a:ext uri="{FF2B5EF4-FFF2-40B4-BE49-F238E27FC236}">
                <a16:creationId xmlns:a16="http://schemas.microsoft.com/office/drawing/2014/main" id="{8E5A1579-93E1-442B-A8EB-23292F5D34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179700"/>
              </p:ext>
            </p:extLst>
          </p:nvPr>
        </p:nvGraphicFramePr>
        <p:xfrm>
          <a:off x="7449621" y="3943092"/>
          <a:ext cx="1646237" cy="27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Formel" r:id="rId9" imgW="698197" imgH="203112" progId="Equation.3">
                  <p:embed/>
                </p:oleObj>
              </mc:Choice>
              <mc:Fallback>
                <p:oleObj name="Formel" r:id="rId9" imgW="698197" imgH="203112" progId="Equation.3">
                  <p:embed/>
                  <p:pic>
                    <p:nvPicPr>
                      <p:cNvPr id="32801" name="Object 5">
                        <a:extLst>
                          <a:ext uri="{FF2B5EF4-FFF2-40B4-BE49-F238E27FC236}">
                            <a16:creationId xmlns:a16="http://schemas.microsoft.com/office/drawing/2014/main" id="{33DC121E-75A8-4428-87D0-AD21468551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9621" y="3943092"/>
                        <a:ext cx="1646237" cy="271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Line 61">
            <a:extLst>
              <a:ext uri="{FF2B5EF4-FFF2-40B4-BE49-F238E27FC236}">
                <a16:creationId xmlns:a16="http://schemas.microsoft.com/office/drawing/2014/main" id="{895A7957-3C2C-4787-A70E-9A11471AA8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7" name="Line 62">
            <a:extLst>
              <a:ext uri="{FF2B5EF4-FFF2-40B4-BE49-F238E27FC236}">
                <a16:creationId xmlns:a16="http://schemas.microsoft.com/office/drawing/2014/main" id="{5C2E8C90-06CD-42E8-BA6A-47FC075C15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6056054"/>
            <a:ext cx="3217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38" name="Line 63">
            <a:extLst>
              <a:ext uri="{FF2B5EF4-FFF2-40B4-BE49-F238E27FC236}">
                <a16:creationId xmlns:a16="http://schemas.microsoft.com/office/drawing/2014/main" id="{FEC92D30-5E60-4285-B35D-0D4E254401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39" name="Line 64">
            <a:extLst>
              <a:ext uri="{FF2B5EF4-FFF2-40B4-BE49-F238E27FC236}">
                <a16:creationId xmlns:a16="http://schemas.microsoft.com/office/drawing/2014/main" id="{6F9D3F5B-C0F1-4592-AF7A-B692FB603F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65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0" name="Rectangle 66">
            <a:extLst>
              <a:ext uri="{FF2B5EF4-FFF2-40B4-BE49-F238E27FC236}">
                <a16:creationId xmlns:a16="http://schemas.microsoft.com/office/drawing/2014/main" id="{F98AB803-9C62-4E47-8547-5E80B333C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072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1" name="Line 67">
            <a:extLst>
              <a:ext uri="{FF2B5EF4-FFF2-40B4-BE49-F238E27FC236}">
                <a16:creationId xmlns:a16="http://schemas.microsoft.com/office/drawing/2014/main" id="{CB28132C-5AAE-470C-88BD-1D26E11448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52508" y="6033829"/>
            <a:ext cx="1588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2" name="Rectangle 69">
            <a:extLst>
              <a:ext uri="{FF2B5EF4-FFF2-40B4-BE49-F238E27FC236}">
                <a16:creationId xmlns:a16="http://schemas.microsoft.com/office/drawing/2014/main" id="{A38EAF31-EE39-45E7-BABD-32FFCDCAD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187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3" name="Line 70">
            <a:extLst>
              <a:ext uri="{FF2B5EF4-FFF2-40B4-BE49-F238E27FC236}">
                <a16:creationId xmlns:a16="http://schemas.microsoft.com/office/drawing/2014/main" id="{B6D30872-425A-46EF-9350-F265BE196B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588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4" name="Rectangle 72">
            <a:extLst>
              <a:ext uri="{FF2B5EF4-FFF2-40B4-BE49-F238E27FC236}">
                <a16:creationId xmlns:a16="http://schemas.microsoft.com/office/drawing/2014/main" id="{0F385272-A8C8-4685-9204-B596573D3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02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5" name="Line 73">
            <a:extLst>
              <a:ext uri="{FF2B5EF4-FFF2-40B4-BE49-F238E27FC236}">
                <a16:creationId xmlns:a16="http://schemas.microsoft.com/office/drawing/2014/main" id="{3D73216E-09DF-4786-BB2E-FE4583C52C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700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6" name="Rectangle 75">
            <a:extLst>
              <a:ext uri="{FF2B5EF4-FFF2-40B4-BE49-F238E27FC236}">
                <a16:creationId xmlns:a16="http://schemas.microsoft.com/office/drawing/2014/main" id="{1460309B-BE6D-443D-AB3A-4A9B6982D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4171" y="6086217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7" name="Line 76">
            <a:extLst>
              <a:ext uri="{FF2B5EF4-FFF2-40B4-BE49-F238E27FC236}">
                <a16:creationId xmlns:a16="http://schemas.microsoft.com/office/drawing/2014/main" id="{9B1E86A4-F387-446D-AB70-5F31D88318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11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48" name="Rectangle 78">
            <a:extLst>
              <a:ext uri="{FF2B5EF4-FFF2-40B4-BE49-F238E27FC236}">
                <a16:creationId xmlns:a16="http://schemas.microsoft.com/office/drawing/2014/main" id="{FE8B8457-2FA9-40EF-8B71-3772C405E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99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49" name="Line 79">
            <a:extLst>
              <a:ext uri="{FF2B5EF4-FFF2-40B4-BE49-F238E27FC236}">
                <a16:creationId xmlns:a16="http://schemas.microsoft.com/office/drawing/2014/main" id="{4A36B2DB-D195-4E2C-821D-5748D54E45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923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0" name="Rectangle 81">
            <a:extLst>
              <a:ext uri="{FF2B5EF4-FFF2-40B4-BE49-F238E27FC236}">
                <a16:creationId xmlns:a16="http://schemas.microsoft.com/office/drawing/2014/main" id="{9947393B-0A34-429B-82D5-6795FE62B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246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1" name="Line 82">
            <a:extLst>
              <a:ext uri="{FF2B5EF4-FFF2-40B4-BE49-F238E27FC236}">
                <a16:creationId xmlns:a16="http://schemas.microsoft.com/office/drawing/2014/main" id="{A394CB0E-9A0A-45D0-A558-02D8ED33EE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349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2" name="Rectangle 84">
            <a:extLst>
              <a:ext uri="{FF2B5EF4-FFF2-40B4-BE49-F238E27FC236}">
                <a16:creationId xmlns:a16="http://schemas.microsoft.com/office/drawing/2014/main" id="{76688F67-A699-4031-9BB5-80D0D4114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22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3" name="Line 85">
            <a:extLst>
              <a:ext uri="{FF2B5EF4-FFF2-40B4-BE49-F238E27FC236}">
                <a16:creationId xmlns:a16="http://schemas.microsoft.com/office/drawing/2014/main" id="{C2F54967-7C52-484B-8F3B-2CD08E79BE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4646" y="6033829"/>
            <a:ext cx="3175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4" name="Rectangle 87">
            <a:extLst>
              <a:ext uri="{FF2B5EF4-FFF2-40B4-BE49-F238E27FC236}">
                <a16:creationId xmlns:a16="http://schemas.microsoft.com/office/drawing/2014/main" id="{6894B8E6-6082-4574-804E-B0852197D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6546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5" name="Line 88">
            <a:extLst>
              <a:ext uri="{FF2B5EF4-FFF2-40B4-BE49-F238E27FC236}">
                <a16:creationId xmlns:a16="http://schemas.microsoft.com/office/drawing/2014/main" id="{194B6AF2-EAB4-4DDE-8C9B-827981C2CE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22621" y="6033829"/>
            <a:ext cx="1587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6" name="Rectangle 90">
            <a:extLst>
              <a:ext uri="{FF2B5EF4-FFF2-40B4-BE49-F238E27FC236}">
                <a16:creationId xmlns:a16="http://schemas.microsoft.com/office/drawing/2014/main" id="{B99101D9-EEC5-43B4-A37E-81E7F22EA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52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7" name="Line 91">
            <a:extLst>
              <a:ext uri="{FF2B5EF4-FFF2-40B4-BE49-F238E27FC236}">
                <a16:creationId xmlns:a16="http://schemas.microsoft.com/office/drawing/2014/main" id="{5B9B211A-4DC1-4FD1-B6DB-27B1528AF4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40121" y="6033829"/>
            <a:ext cx="1587" cy="22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58" name="Rectangle 93">
            <a:extLst>
              <a:ext uri="{FF2B5EF4-FFF2-40B4-BE49-F238E27FC236}">
                <a16:creationId xmlns:a16="http://schemas.microsoft.com/office/drawing/2014/main" id="{970C9185-8CA3-4A3A-9A70-ECDE8C7A8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671" y="6086217"/>
            <a:ext cx="179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59" name="Line 94">
            <a:extLst>
              <a:ext uri="{FF2B5EF4-FFF2-40B4-BE49-F238E27FC236}">
                <a16:creationId xmlns:a16="http://schemas.microsoft.com/office/drawing/2014/main" id="{1665BA5D-A4E9-4DB6-981D-1BCDB2E86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6048117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0" name="Line 95">
            <a:extLst>
              <a:ext uri="{FF2B5EF4-FFF2-40B4-BE49-F238E27FC236}">
                <a16:creationId xmlns:a16="http://schemas.microsoft.com/office/drawing/2014/main" id="{FB7E2E12-E92B-4B05-98B9-580819C9AD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63946" y="6048117"/>
            <a:ext cx="349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1" name="Rectangle 96">
            <a:extLst>
              <a:ext uri="{FF2B5EF4-FFF2-40B4-BE49-F238E27FC236}">
                <a16:creationId xmlns:a16="http://schemas.microsoft.com/office/drawing/2014/main" id="{20FD6254-D251-4652-93B3-C92BA138E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0371" y="6084629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4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sv-SE" sz="1400">
              <a:latin typeface="Times" panose="02020603050405020304" pitchFamily="18" charset="0"/>
            </a:endParaRPr>
          </a:p>
        </p:txBody>
      </p:sp>
      <p:sp>
        <p:nvSpPr>
          <p:cNvPr id="62" name="Line 97">
            <a:extLst>
              <a:ext uri="{FF2B5EF4-FFF2-40B4-BE49-F238E27FC236}">
                <a16:creationId xmlns:a16="http://schemas.microsoft.com/office/drawing/2014/main" id="{8C39E85C-C66A-4D57-883D-43CFABADB2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8242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3" name="Line 100">
            <a:extLst>
              <a:ext uri="{FF2B5EF4-FFF2-40B4-BE49-F238E27FC236}">
                <a16:creationId xmlns:a16="http://schemas.microsoft.com/office/drawing/2014/main" id="{EE9D8F9B-E7F0-435C-A351-1F25DF33D8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603617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64" name="Line 103">
            <a:extLst>
              <a:ext uri="{FF2B5EF4-FFF2-40B4-BE49-F238E27FC236}">
                <a16:creationId xmlns:a16="http://schemas.microsoft.com/office/drawing/2014/main" id="{5DB58BB5-9FCC-4CAD-B7CC-336620C580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3797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5" name="Line 106">
            <a:extLst>
              <a:ext uri="{FF2B5EF4-FFF2-40B4-BE49-F238E27FC236}">
                <a16:creationId xmlns:a16="http://schemas.microsoft.com/office/drawing/2014/main" id="{CCCF86F0-1C49-4090-BBEB-3601308AB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5155942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6" name="Line 109">
            <a:extLst>
              <a:ext uri="{FF2B5EF4-FFF2-40B4-BE49-F238E27FC236}">
                <a16:creationId xmlns:a16="http://schemas.microsoft.com/office/drawing/2014/main" id="{58C71593-2668-4FB5-8C7F-425699F3B4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932104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7" name="Line 112">
            <a:extLst>
              <a:ext uri="{FF2B5EF4-FFF2-40B4-BE49-F238E27FC236}">
                <a16:creationId xmlns:a16="http://schemas.microsoft.com/office/drawing/2014/main" id="{C1BEAAF7-E703-47E4-8B43-B5E914E40F9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711442"/>
            <a:ext cx="31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8" name="Line 115">
            <a:extLst>
              <a:ext uri="{FF2B5EF4-FFF2-40B4-BE49-F238E27FC236}">
                <a16:creationId xmlns:a16="http://schemas.microsoft.com/office/drawing/2014/main" id="{842E351F-402C-4506-87D1-CA9BAE122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008" y="4490779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9" name="Line 120">
            <a:extLst>
              <a:ext uri="{FF2B5EF4-FFF2-40B4-BE49-F238E27FC236}">
                <a16:creationId xmlns:a16="http://schemas.microsoft.com/office/drawing/2014/main" id="{3042CCB0-CD87-4610-9927-44A2724FF6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008" y="4476492"/>
            <a:ext cx="1588" cy="15795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0" name="Freeform 121">
            <a:extLst>
              <a:ext uri="{FF2B5EF4-FFF2-40B4-BE49-F238E27FC236}">
                <a16:creationId xmlns:a16="http://schemas.microsoft.com/office/drawing/2014/main" id="{22BF2452-5DB3-40CF-A209-2E98A46AA979}"/>
              </a:ext>
            </a:extLst>
          </p:cNvPr>
          <p:cNvSpPr>
            <a:spLocks/>
          </p:cNvSpPr>
          <p:nvPr/>
        </p:nvSpPr>
        <p:spPr bwMode="auto">
          <a:xfrm>
            <a:off x="4633396" y="4476492"/>
            <a:ext cx="1962150" cy="1568450"/>
          </a:xfrm>
          <a:custGeom>
            <a:avLst/>
            <a:gdLst>
              <a:gd name="T0" fmla="*/ 2147483646 w 927"/>
              <a:gd name="T1" fmla="*/ 2147483646 h 1427"/>
              <a:gd name="T2" fmla="*/ 2147483646 w 927"/>
              <a:gd name="T3" fmla="*/ 2147483646 h 1427"/>
              <a:gd name="T4" fmla="*/ 2147483646 w 927"/>
              <a:gd name="T5" fmla="*/ 2147483646 h 1427"/>
              <a:gd name="T6" fmla="*/ 2147483646 w 927"/>
              <a:gd name="T7" fmla="*/ 2147483646 h 1427"/>
              <a:gd name="T8" fmla="*/ 2147483646 w 927"/>
              <a:gd name="T9" fmla="*/ 2147483646 h 1427"/>
              <a:gd name="T10" fmla="*/ 2147483646 w 927"/>
              <a:gd name="T11" fmla="*/ 2147483646 h 1427"/>
              <a:gd name="T12" fmla="*/ 2147483646 w 927"/>
              <a:gd name="T13" fmla="*/ 2147483646 h 1427"/>
              <a:gd name="T14" fmla="*/ 2147483646 w 927"/>
              <a:gd name="T15" fmla="*/ 2147483646 h 1427"/>
              <a:gd name="T16" fmla="*/ 2147483646 w 927"/>
              <a:gd name="T17" fmla="*/ 2147483646 h 1427"/>
              <a:gd name="T18" fmla="*/ 2147483646 w 927"/>
              <a:gd name="T19" fmla="*/ 2147483646 h 1427"/>
              <a:gd name="T20" fmla="*/ 2147483646 w 927"/>
              <a:gd name="T21" fmla="*/ 2147483646 h 1427"/>
              <a:gd name="T22" fmla="*/ 2147483646 w 927"/>
              <a:gd name="T23" fmla="*/ 2147483646 h 1427"/>
              <a:gd name="T24" fmla="*/ 2147483646 w 927"/>
              <a:gd name="T25" fmla="*/ 2147483646 h 1427"/>
              <a:gd name="T26" fmla="*/ 2147483646 w 927"/>
              <a:gd name="T27" fmla="*/ 2147483646 h 1427"/>
              <a:gd name="T28" fmla="*/ 2147483646 w 927"/>
              <a:gd name="T29" fmla="*/ 2147483646 h 1427"/>
              <a:gd name="T30" fmla="*/ 2147483646 w 927"/>
              <a:gd name="T31" fmla="*/ 2147483646 h 1427"/>
              <a:gd name="T32" fmla="*/ 2147483646 w 927"/>
              <a:gd name="T33" fmla="*/ 2147483646 h 1427"/>
              <a:gd name="T34" fmla="*/ 2147483646 w 927"/>
              <a:gd name="T35" fmla="*/ 2147483646 h 1427"/>
              <a:gd name="T36" fmla="*/ 2147483646 w 927"/>
              <a:gd name="T37" fmla="*/ 2147483646 h 1427"/>
              <a:gd name="T38" fmla="*/ 2147483646 w 927"/>
              <a:gd name="T39" fmla="*/ 2147483646 h 1427"/>
              <a:gd name="T40" fmla="*/ 2147483646 w 927"/>
              <a:gd name="T41" fmla="*/ 2147483646 h 1427"/>
              <a:gd name="T42" fmla="*/ 2147483646 w 927"/>
              <a:gd name="T43" fmla="*/ 2147483646 h 1427"/>
              <a:gd name="T44" fmla="*/ 2147483646 w 927"/>
              <a:gd name="T45" fmla="*/ 2147483646 h 1427"/>
              <a:gd name="T46" fmla="*/ 2147483646 w 927"/>
              <a:gd name="T47" fmla="*/ 2147483646 h 1427"/>
              <a:gd name="T48" fmla="*/ 2147483646 w 927"/>
              <a:gd name="T49" fmla="*/ 2147483646 h 1427"/>
              <a:gd name="T50" fmla="*/ 2147483646 w 927"/>
              <a:gd name="T51" fmla="*/ 2147483646 h 1427"/>
              <a:gd name="T52" fmla="*/ 2147483646 w 927"/>
              <a:gd name="T53" fmla="*/ 2147483646 h 1427"/>
              <a:gd name="T54" fmla="*/ 2147483646 w 927"/>
              <a:gd name="T55" fmla="*/ 2147483646 h 1427"/>
              <a:gd name="T56" fmla="*/ 2147483646 w 927"/>
              <a:gd name="T57" fmla="*/ 2147483646 h 1427"/>
              <a:gd name="T58" fmla="*/ 2147483646 w 927"/>
              <a:gd name="T59" fmla="*/ 2147483646 h 1427"/>
              <a:gd name="T60" fmla="*/ 2147483646 w 927"/>
              <a:gd name="T61" fmla="*/ 2147483646 h 1427"/>
              <a:gd name="T62" fmla="*/ 2147483646 w 927"/>
              <a:gd name="T63" fmla="*/ 2147483646 h 1427"/>
              <a:gd name="T64" fmla="*/ 2147483646 w 927"/>
              <a:gd name="T65" fmla="*/ 2147483646 h 1427"/>
              <a:gd name="T66" fmla="*/ 2147483646 w 927"/>
              <a:gd name="T67" fmla="*/ 2147483646 h 1427"/>
              <a:gd name="T68" fmla="*/ 2147483646 w 927"/>
              <a:gd name="T69" fmla="*/ 2147483646 h 1427"/>
              <a:gd name="T70" fmla="*/ 2147483646 w 927"/>
              <a:gd name="T71" fmla="*/ 2147483646 h 1427"/>
              <a:gd name="T72" fmla="*/ 2147483646 w 927"/>
              <a:gd name="T73" fmla="*/ 2147483646 h 1427"/>
              <a:gd name="T74" fmla="*/ 2147483646 w 927"/>
              <a:gd name="T75" fmla="*/ 2147483646 h 1427"/>
              <a:gd name="T76" fmla="*/ 2147483646 w 927"/>
              <a:gd name="T77" fmla="*/ 2147483646 h 1427"/>
              <a:gd name="T78" fmla="*/ 2147483646 w 927"/>
              <a:gd name="T79" fmla="*/ 2147483646 h 1427"/>
              <a:gd name="T80" fmla="*/ 2147483646 w 927"/>
              <a:gd name="T81" fmla="*/ 2147483646 h 1427"/>
              <a:gd name="T82" fmla="*/ 2147483646 w 927"/>
              <a:gd name="T83" fmla="*/ 2147483646 h 14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7"/>
              <a:gd name="T127" fmla="*/ 0 h 1427"/>
              <a:gd name="T128" fmla="*/ 927 w 927"/>
              <a:gd name="T129" fmla="*/ 1427 h 14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7" h="1427">
                <a:moveTo>
                  <a:pt x="0" y="0"/>
                </a:moveTo>
                <a:lnTo>
                  <a:pt x="2" y="69"/>
                </a:lnTo>
                <a:lnTo>
                  <a:pt x="10" y="219"/>
                </a:lnTo>
                <a:lnTo>
                  <a:pt x="16" y="341"/>
                </a:lnTo>
                <a:lnTo>
                  <a:pt x="22" y="449"/>
                </a:lnTo>
                <a:lnTo>
                  <a:pt x="30" y="540"/>
                </a:lnTo>
                <a:lnTo>
                  <a:pt x="37" y="618"/>
                </a:lnTo>
                <a:lnTo>
                  <a:pt x="45" y="689"/>
                </a:lnTo>
                <a:lnTo>
                  <a:pt x="51" y="751"/>
                </a:lnTo>
                <a:lnTo>
                  <a:pt x="61" y="807"/>
                </a:lnTo>
                <a:lnTo>
                  <a:pt x="67" y="853"/>
                </a:lnTo>
                <a:lnTo>
                  <a:pt x="75" y="900"/>
                </a:lnTo>
                <a:lnTo>
                  <a:pt x="82" y="942"/>
                </a:lnTo>
                <a:lnTo>
                  <a:pt x="90" y="976"/>
                </a:lnTo>
                <a:lnTo>
                  <a:pt x="96" y="1010"/>
                </a:lnTo>
                <a:lnTo>
                  <a:pt x="104" y="1040"/>
                </a:lnTo>
                <a:lnTo>
                  <a:pt x="110" y="1067"/>
                </a:lnTo>
                <a:lnTo>
                  <a:pt x="120" y="1094"/>
                </a:lnTo>
                <a:lnTo>
                  <a:pt x="126" y="1116"/>
                </a:lnTo>
                <a:lnTo>
                  <a:pt x="135" y="1135"/>
                </a:lnTo>
                <a:lnTo>
                  <a:pt x="141" y="1157"/>
                </a:lnTo>
                <a:lnTo>
                  <a:pt x="149" y="1175"/>
                </a:lnTo>
                <a:lnTo>
                  <a:pt x="155" y="1192"/>
                </a:lnTo>
                <a:lnTo>
                  <a:pt x="161" y="1206"/>
                </a:lnTo>
                <a:lnTo>
                  <a:pt x="169" y="1221"/>
                </a:lnTo>
                <a:lnTo>
                  <a:pt x="176" y="1236"/>
                </a:lnTo>
                <a:lnTo>
                  <a:pt x="186" y="1248"/>
                </a:lnTo>
                <a:lnTo>
                  <a:pt x="192" y="1258"/>
                </a:lnTo>
                <a:lnTo>
                  <a:pt x="200" y="1270"/>
                </a:lnTo>
                <a:lnTo>
                  <a:pt x="206" y="1280"/>
                </a:lnTo>
                <a:lnTo>
                  <a:pt x="214" y="1287"/>
                </a:lnTo>
                <a:lnTo>
                  <a:pt x="220" y="1297"/>
                </a:lnTo>
                <a:lnTo>
                  <a:pt x="229" y="1307"/>
                </a:lnTo>
                <a:lnTo>
                  <a:pt x="235" y="1314"/>
                </a:lnTo>
                <a:lnTo>
                  <a:pt x="245" y="1322"/>
                </a:lnTo>
                <a:lnTo>
                  <a:pt x="251" y="1327"/>
                </a:lnTo>
                <a:lnTo>
                  <a:pt x="259" y="1334"/>
                </a:lnTo>
                <a:lnTo>
                  <a:pt x="265" y="1339"/>
                </a:lnTo>
                <a:lnTo>
                  <a:pt x="274" y="1344"/>
                </a:lnTo>
                <a:lnTo>
                  <a:pt x="280" y="1349"/>
                </a:lnTo>
                <a:lnTo>
                  <a:pt x="288" y="1354"/>
                </a:lnTo>
                <a:lnTo>
                  <a:pt x="294" y="1358"/>
                </a:lnTo>
                <a:lnTo>
                  <a:pt x="304" y="1361"/>
                </a:lnTo>
                <a:lnTo>
                  <a:pt x="310" y="1366"/>
                </a:lnTo>
                <a:lnTo>
                  <a:pt x="316" y="1368"/>
                </a:lnTo>
                <a:lnTo>
                  <a:pt x="325" y="1373"/>
                </a:lnTo>
                <a:lnTo>
                  <a:pt x="331" y="1378"/>
                </a:lnTo>
                <a:lnTo>
                  <a:pt x="339" y="1381"/>
                </a:lnTo>
                <a:lnTo>
                  <a:pt x="345" y="1383"/>
                </a:lnTo>
                <a:lnTo>
                  <a:pt x="353" y="1385"/>
                </a:lnTo>
                <a:lnTo>
                  <a:pt x="359" y="1388"/>
                </a:lnTo>
                <a:lnTo>
                  <a:pt x="370" y="1390"/>
                </a:lnTo>
                <a:lnTo>
                  <a:pt x="376" y="1393"/>
                </a:lnTo>
                <a:lnTo>
                  <a:pt x="384" y="1395"/>
                </a:lnTo>
                <a:lnTo>
                  <a:pt x="390" y="1398"/>
                </a:lnTo>
                <a:lnTo>
                  <a:pt x="398" y="1398"/>
                </a:lnTo>
                <a:lnTo>
                  <a:pt x="404" y="1400"/>
                </a:lnTo>
                <a:lnTo>
                  <a:pt x="412" y="1403"/>
                </a:lnTo>
                <a:lnTo>
                  <a:pt x="419" y="1403"/>
                </a:lnTo>
                <a:lnTo>
                  <a:pt x="429" y="1405"/>
                </a:lnTo>
                <a:lnTo>
                  <a:pt x="435" y="1407"/>
                </a:lnTo>
                <a:lnTo>
                  <a:pt x="443" y="1407"/>
                </a:lnTo>
                <a:lnTo>
                  <a:pt x="449" y="1410"/>
                </a:lnTo>
                <a:lnTo>
                  <a:pt x="455" y="1410"/>
                </a:lnTo>
                <a:lnTo>
                  <a:pt x="464" y="1410"/>
                </a:lnTo>
                <a:lnTo>
                  <a:pt x="470" y="1412"/>
                </a:lnTo>
                <a:lnTo>
                  <a:pt x="478" y="1412"/>
                </a:lnTo>
                <a:lnTo>
                  <a:pt x="484" y="1415"/>
                </a:lnTo>
                <a:lnTo>
                  <a:pt x="494" y="1415"/>
                </a:lnTo>
                <a:lnTo>
                  <a:pt x="500" y="1415"/>
                </a:lnTo>
                <a:lnTo>
                  <a:pt x="508" y="1417"/>
                </a:lnTo>
                <a:lnTo>
                  <a:pt x="515" y="1417"/>
                </a:lnTo>
                <a:lnTo>
                  <a:pt x="523" y="1417"/>
                </a:lnTo>
                <a:lnTo>
                  <a:pt x="529" y="1417"/>
                </a:lnTo>
                <a:lnTo>
                  <a:pt x="537" y="1420"/>
                </a:lnTo>
                <a:lnTo>
                  <a:pt x="543" y="1420"/>
                </a:lnTo>
                <a:lnTo>
                  <a:pt x="553" y="1420"/>
                </a:lnTo>
                <a:lnTo>
                  <a:pt x="560" y="1420"/>
                </a:lnTo>
                <a:lnTo>
                  <a:pt x="568" y="1420"/>
                </a:lnTo>
                <a:lnTo>
                  <a:pt x="574" y="1422"/>
                </a:lnTo>
                <a:lnTo>
                  <a:pt x="582" y="1422"/>
                </a:lnTo>
                <a:lnTo>
                  <a:pt x="588" y="1422"/>
                </a:lnTo>
                <a:lnTo>
                  <a:pt x="594" y="1422"/>
                </a:lnTo>
                <a:lnTo>
                  <a:pt x="602" y="1422"/>
                </a:lnTo>
                <a:lnTo>
                  <a:pt x="611" y="1422"/>
                </a:lnTo>
                <a:lnTo>
                  <a:pt x="619" y="1422"/>
                </a:lnTo>
                <a:lnTo>
                  <a:pt x="625" y="1425"/>
                </a:lnTo>
                <a:lnTo>
                  <a:pt x="633" y="1425"/>
                </a:lnTo>
                <a:lnTo>
                  <a:pt x="639" y="1425"/>
                </a:lnTo>
                <a:lnTo>
                  <a:pt x="647" y="1425"/>
                </a:lnTo>
                <a:lnTo>
                  <a:pt x="654" y="1425"/>
                </a:lnTo>
                <a:lnTo>
                  <a:pt x="662" y="1425"/>
                </a:lnTo>
                <a:lnTo>
                  <a:pt x="668" y="1425"/>
                </a:lnTo>
                <a:lnTo>
                  <a:pt x="678" y="1425"/>
                </a:lnTo>
                <a:lnTo>
                  <a:pt x="684" y="1425"/>
                </a:lnTo>
                <a:lnTo>
                  <a:pt x="692" y="1425"/>
                </a:lnTo>
                <a:lnTo>
                  <a:pt x="698" y="1427"/>
                </a:lnTo>
                <a:lnTo>
                  <a:pt x="707" y="1427"/>
                </a:lnTo>
                <a:lnTo>
                  <a:pt x="713" y="1427"/>
                </a:lnTo>
                <a:lnTo>
                  <a:pt x="721" y="1427"/>
                </a:lnTo>
                <a:lnTo>
                  <a:pt x="727" y="1427"/>
                </a:lnTo>
                <a:lnTo>
                  <a:pt x="735" y="1427"/>
                </a:lnTo>
                <a:lnTo>
                  <a:pt x="743" y="1427"/>
                </a:lnTo>
                <a:lnTo>
                  <a:pt x="750" y="1427"/>
                </a:lnTo>
                <a:lnTo>
                  <a:pt x="758" y="1427"/>
                </a:lnTo>
                <a:lnTo>
                  <a:pt x="764" y="1427"/>
                </a:lnTo>
                <a:lnTo>
                  <a:pt x="772" y="1427"/>
                </a:lnTo>
                <a:lnTo>
                  <a:pt x="778" y="1427"/>
                </a:lnTo>
                <a:lnTo>
                  <a:pt x="786" y="1427"/>
                </a:lnTo>
                <a:lnTo>
                  <a:pt x="794" y="1427"/>
                </a:lnTo>
                <a:lnTo>
                  <a:pt x="803" y="1427"/>
                </a:lnTo>
                <a:lnTo>
                  <a:pt x="809" y="1427"/>
                </a:lnTo>
                <a:lnTo>
                  <a:pt x="817" y="1427"/>
                </a:lnTo>
                <a:lnTo>
                  <a:pt x="823" y="1427"/>
                </a:lnTo>
                <a:lnTo>
                  <a:pt x="831" y="1427"/>
                </a:lnTo>
                <a:lnTo>
                  <a:pt x="837" y="1427"/>
                </a:lnTo>
                <a:lnTo>
                  <a:pt x="846" y="1427"/>
                </a:lnTo>
                <a:lnTo>
                  <a:pt x="852" y="1427"/>
                </a:lnTo>
                <a:lnTo>
                  <a:pt x="862" y="1427"/>
                </a:lnTo>
                <a:lnTo>
                  <a:pt x="868" y="1427"/>
                </a:lnTo>
                <a:lnTo>
                  <a:pt x="874" y="1427"/>
                </a:lnTo>
                <a:lnTo>
                  <a:pt x="882" y="1427"/>
                </a:lnTo>
                <a:lnTo>
                  <a:pt x="888" y="1427"/>
                </a:lnTo>
                <a:lnTo>
                  <a:pt x="897" y="1427"/>
                </a:lnTo>
                <a:lnTo>
                  <a:pt x="903" y="1427"/>
                </a:lnTo>
                <a:lnTo>
                  <a:pt x="911" y="1427"/>
                </a:lnTo>
                <a:lnTo>
                  <a:pt x="919" y="1427"/>
                </a:lnTo>
                <a:lnTo>
                  <a:pt x="927" y="142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1" name="Freeform 122">
            <a:extLst>
              <a:ext uri="{FF2B5EF4-FFF2-40B4-BE49-F238E27FC236}">
                <a16:creationId xmlns:a16="http://schemas.microsoft.com/office/drawing/2014/main" id="{813F28C3-44F4-4903-9790-392E523B883A}"/>
              </a:ext>
            </a:extLst>
          </p:cNvPr>
          <p:cNvSpPr>
            <a:spLocks/>
          </p:cNvSpPr>
          <p:nvPr/>
        </p:nvSpPr>
        <p:spPr bwMode="auto">
          <a:xfrm>
            <a:off x="6595546" y="6044942"/>
            <a:ext cx="1206500" cy="3175"/>
          </a:xfrm>
          <a:custGeom>
            <a:avLst/>
            <a:gdLst>
              <a:gd name="T0" fmla="*/ 2147483646 w 570"/>
              <a:gd name="T1" fmla="*/ 2147483646 h 3"/>
              <a:gd name="T2" fmla="*/ 2147483646 w 570"/>
              <a:gd name="T3" fmla="*/ 2147483646 h 3"/>
              <a:gd name="T4" fmla="*/ 2147483646 w 570"/>
              <a:gd name="T5" fmla="*/ 2147483646 h 3"/>
              <a:gd name="T6" fmla="*/ 2147483646 w 570"/>
              <a:gd name="T7" fmla="*/ 2147483646 h 3"/>
              <a:gd name="T8" fmla="*/ 2147483646 w 570"/>
              <a:gd name="T9" fmla="*/ 2147483646 h 3"/>
              <a:gd name="T10" fmla="*/ 2147483646 w 570"/>
              <a:gd name="T11" fmla="*/ 2147483646 h 3"/>
              <a:gd name="T12" fmla="*/ 2147483646 w 570"/>
              <a:gd name="T13" fmla="*/ 2147483646 h 3"/>
              <a:gd name="T14" fmla="*/ 2147483646 w 570"/>
              <a:gd name="T15" fmla="*/ 2147483646 h 3"/>
              <a:gd name="T16" fmla="*/ 2147483646 w 570"/>
              <a:gd name="T17" fmla="*/ 2147483646 h 3"/>
              <a:gd name="T18" fmla="*/ 2147483646 w 570"/>
              <a:gd name="T19" fmla="*/ 2147483646 h 3"/>
              <a:gd name="T20" fmla="*/ 2147483646 w 570"/>
              <a:gd name="T21" fmla="*/ 2147483646 h 3"/>
              <a:gd name="T22" fmla="*/ 2147483646 w 570"/>
              <a:gd name="T23" fmla="*/ 2147483646 h 3"/>
              <a:gd name="T24" fmla="*/ 2147483646 w 570"/>
              <a:gd name="T25" fmla="*/ 2147483646 h 3"/>
              <a:gd name="T26" fmla="*/ 2147483646 w 570"/>
              <a:gd name="T27" fmla="*/ 2147483646 h 3"/>
              <a:gd name="T28" fmla="*/ 2147483646 w 570"/>
              <a:gd name="T29" fmla="*/ 2147483646 h 3"/>
              <a:gd name="T30" fmla="*/ 2147483646 w 570"/>
              <a:gd name="T31" fmla="*/ 2147483646 h 3"/>
              <a:gd name="T32" fmla="*/ 2147483646 w 570"/>
              <a:gd name="T33" fmla="*/ 2147483646 h 3"/>
              <a:gd name="T34" fmla="*/ 2147483646 w 570"/>
              <a:gd name="T35" fmla="*/ 2147483646 h 3"/>
              <a:gd name="T36" fmla="*/ 2147483646 w 570"/>
              <a:gd name="T37" fmla="*/ 2147483646 h 3"/>
              <a:gd name="T38" fmla="*/ 2147483646 w 570"/>
              <a:gd name="T39" fmla="*/ 2147483646 h 3"/>
              <a:gd name="T40" fmla="*/ 2147483646 w 570"/>
              <a:gd name="T41" fmla="*/ 2147483646 h 3"/>
              <a:gd name="T42" fmla="*/ 2147483646 w 570"/>
              <a:gd name="T43" fmla="*/ 2147483646 h 3"/>
              <a:gd name="T44" fmla="*/ 2147483646 w 570"/>
              <a:gd name="T45" fmla="*/ 2147483646 h 3"/>
              <a:gd name="T46" fmla="*/ 2147483646 w 570"/>
              <a:gd name="T47" fmla="*/ 2147483646 h 3"/>
              <a:gd name="T48" fmla="*/ 2147483646 w 570"/>
              <a:gd name="T49" fmla="*/ 2147483646 h 3"/>
              <a:gd name="T50" fmla="*/ 2147483646 w 570"/>
              <a:gd name="T51" fmla="*/ 2147483646 h 3"/>
              <a:gd name="T52" fmla="*/ 2147483646 w 570"/>
              <a:gd name="T53" fmla="*/ 2147483646 h 3"/>
              <a:gd name="T54" fmla="*/ 2147483646 w 570"/>
              <a:gd name="T55" fmla="*/ 2147483646 h 3"/>
              <a:gd name="T56" fmla="*/ 2147483646 w 570"/>
              <a:gd name="T57" fmla="*/ 2147483646 h 3"/>
              <a:gd name="T58" fmla="*/ 2147483646 w 570"/>
              <a:gd name="T59" fmla="*/ 2147483646 h 3"/>
              <a:gd name="T60" fmla="*/ 2147483646 w 570"/>
              <a:gd name="T61" fmla="*/ 2147483646 h 3"/>
              <a:gd name="T62" fmla="*/ 2147483646 w 570"/>
              <a:gd name="T63" fmla="*/ 2147483646 h 3"/>
              <a:gd name="T64" fmla="*/ 2147483646 w 570"/>
              <a:gd name="T65" fmla="*/ 2147483646 h 3"/>
              <a:gd name="T66" fmla="*/ 2147483646 w 570"/>
              <a:gd name="T67" fmla="*/ 2147483646 h 3"/>
              <a:gd name="T68" fmla="*/ 2147483646 w 570"/>
              <a:gd name="T69" fmla="*/ 2147483646 h 3"/>
              <a:gd name="T70" fmla="*/ 2147483646 w 570"/>
              <a:gd name="T71" fmla="*/ 2147483646 h 3"/>
              <a:gd name="T72" fmla="*/ 2147483646 w 570"/>
              <a:gd name="T73" fmla="*/ 2147483646 h 3"/>
              <a:gd name="T74" fmla="*/ 2147483646 w 570"/>
              <a:gd name="T75" fmla="*/ 2147483646 h 3"/>
              <a:gd name="T76" fmla="*/ 2147483646 w 570"/>
              <a:gd name="T77" fmla="*/ 2147483646 h 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0"/>
              <a:gd name="T118" fmla="*/ 0 h 3"/>
              <a:gd name="T119" fmla="*/ 570 w 570"/>
              <a:gd name="T120" fmla="*/ 3 h 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0" h="3">
                <a:moveTo>
                  <a:pt x="0" y="0"/>
                </a:moveTo>
                <a:lnTo>
                  <a:pt x="6" y="3"/>
                </a:lnTo>
                <a:lnTo>
                  <a:pt x="15" y="3"/>
                </a:lnTo>
                <a:lnTo>
                  <a:pt x="21" y="3"/>
                </a:lnTo>
                <a:lnTo>
                  <a:pt x="29" y="3"/>
                </a:lnTo>
                <a:lnTo>
                  <a:pt x="35" y="3"/>
                </a:lnTo>
                <a:lnTo>
                  <a:pt x="43" y="3"/>
                </a:lnTo>
                <a:lnTo>
                  <a:pt x="51" y="3"/>
                </a:lnTo>
                <a:lnTo>
                  <a:pt x="59" y="3"/>
                </a:lnTo>
                <a:lnTo>
                  <a:pt x="66" y="3"/>
                </a:lnTo>
                <a:lnTo>
                  <a:pt x="74" y="3"/>
                </a:lnTo>
                <a:lnTo>
                  <a:pt x="80" y="3"/>
                </a:lnTo>
                <a:lnTo>
                  <a:pt x="88" y="3"/>
                </a:lnTo>
                <a:lnTo>
                  <a:pt x="94" y="3"/>
                </a:lnTo>
                <a:lnTo>
                  <a:pt x="100" y="3"/>
                </a:lnTo>
                <a:lnTo>
                  <a:pt x="109" y="3"/>
                </a:lnTo>
                <a:lnTo>
                  <a:pt x="117" y="3"/>
                </a:lnTo>
                <a:lnTo>
                  <a:pt x="125" y="3"/>
                </a:lnTo>
                <a:lnTo>
                  <a:pt x="131" y="3"/>
                </a:lnTo>
                <a:lnTo>
                  <a:pt x="139" y="3"/>
                </a:lnTo>
                <a:lnTo>
                  <a:pt x="145" y="3"/>
                </a:lnTo>
                <a:lnTo>
                  <a:pt x="153" y="3"/>
                </a:lnTo>
                <a:lnTo>
                  <a:pt x="160" y="3"/>
                </a:lnTo>
                <a:lnTo>
                  <a:pt x="168" y="3"/>
                </a:lnTo>
                <a:lnTo>
                  <a:pt x="176" y="3"/>
                </a:lnTo>
                <a:lnTo>
                  <a:pt x="184" y="3"/>
                </a:lnTo>
                <a:lnTo>
                  <a:pt x="190" y="3"/>
                </a:lnTo>
                <a:lnTo>
                  <a:pt x="198" y="3"/>
                </a:lnTo>
                <a:lnTo>
                  <a:pt x="205" y="3"/>
                </a:lnTo>
                <a:lnTo>
                  <a:pt x="213" y="3"/>
                </a:lnTo>
                <a:lnTo>
                  <a:pt x="219" y="3"/>
                </a:lnTo>
                <a:lnTo>
                  <a:pt x="227" y="3"/>
                </a:lnTo>
                <a:lnTo>
                  <a:pt x="235" y="3"/>
                </a:lnTo>
                <a:lnTo>
                  <a:pt x="241" y="3"/>
                </a:lnTo>
                <a:lnTo>
                  <a:pt x="249" y="3"/>
                </a:lnTo>
                <a:lnTo>
                  <a:pt x="256" y="3"/>
                </a:lnTo>
                <a:lnTo>
                  <a:pt x="264" y="3"/>
                </a:lnTo>
                <a:lnTo>
                  <a:pt x="270" y="3"/>
                </a:lnTo>
                <a:lnTo>
                  <a:pt x="278" y="3"/>
                </a:lnTo>
                <a:lnTo>
                  <a:pt x="284" y="3"/>
                </a:lnTo>
                <a:lnTo>
                  <a:pt x="292" y="3"/>
                </a:lnTo>
                <a:lnTo>
                  <a:pt x="301" y="3"/>
                </a:lnTo>
                <a:lnTo>
                  <a:pt x="309" y="3"/>
                </a:lnTo>
                <a:lnTo>
                  <a:pt x="315" y="3"/>
                </a:lnTo>
                <a:lnTo>
                  <a:pt x="323" y="3"/>
                </a:lnTo>
                <a:lnTo>
                  <a:pt x="329" y="3"/>
                </a:lnTo>
                <a:lnTo>
                  <a:pt x="337" y="3"/>
                </a:lnTo>
                <a:lnTo>
                  <a:pt x="343" y="3"/>
                </a:lnTo>
                <a:lnTo>
                  <a:pt x="352" y="3"/>
                </a:lnTo>
                <a:lnTo>
                  <a:pt x="360" y="3"/>
                </a:lnTo>
                <a:lnTo>
                  <a:pt x="368" y="3"/>
                </a:lnTo>
                <a:lnTo>
                  <a:pt x="374" y="3"/>
                </a:lnTo>
                <a:lnTo>
                  <a:pt x="380" y="3"/>
                </a:lnTo>
                <a:lnTo>
                  <a:pt x="388" y="3"/>
                </a:lnTo>
                <a:lnTo>
                  <a:pt x="394" y="3"/>
                </a:lnTo>
                <a:lnTo>
                  <a:pt x="403" y="3"/>
                </a:lnTo>
                <a:lnTo>
                  <a:pt x="409" y="3"/>
                </a:lnTo>
                <a:lnTo>
                  <a:pt x="419" y="3"/>
                </a:lnTo>
                <a:lnTo>
                  <a:pt x="425" y="3"/>
                </a:lnTo>
                <a:lnTo>
                  <a:pt x="433" y="3"/>
                </a:lnTo>
                <a:lnTo>
                  <a:pt x="439" y="3"/>
                </a:lnTo>
                <a:lnTo>
                  <a:pt x="448" y="3"/>
                </a:lnTo>
                <a:lnTo>
                  <a:pt x="454" y="3"/>
                </a:lnTo>
                <a:lnTo>
                  <a:pt x="462" y="3"/>
                </a:lnTo>
                <a:lnTo>
                  <a:pt x="468" y="3"/>
                </a:lnTo>
                <a:lnTo>
                  <a:pt x="476" y="3"/>
                </a:lnTo>
                <a:lnTo>
                  <a:pt x="484" y="3"/>
                </a:lnTo>
                <a:lnTo>
                  <a:pt x="493" y="3"/>
                </a:lnTo>
                <a:lnTo>
                  <a:pt x="499" y="3"/>
                </a:lnTo>
                <a:lnTo>
                  <a:pt x="507" y="3"/>
                </a:lnTo>
                <a:lnTo>
                  <a:pt x="513" y="3"/>
                </a:lnTo>
                <a:lnTo>
                  <a:pt x="519" y="3"/>
                </a:lnTo>
                <a:lnTo>
                  <a:pt x="527" y="3"/>
                </a:lnTo>
                <a:lnTo>
                  <a:pt x="533" y="3"/>
                </a:lnTo>
                <a:lnTo>
                  <a:pt x="544" y="3"/>
                </a:lnTo>
                <a:lnTo>
                  <a:pt x="550" y="3"/>
                </a:lnTo>
                <a:lnTo>
                  <a:pt x="558" y="3"/>
                </a:lnTo>
                <a:lnTo>
                  <a:pt x="564" y="3"/>
                </a:lnTo>
                <a:lnTo>
                  <a:pt x="570" y="3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2" name="Freeform 123">
            <a:extLst>
              <a:ext uri="{FF2B5EF4-FFF2-40B4-BE49-F238E27FC236}">
                <a16:creationId xmlns:a16="http://schemas.microsoft.com/office/drawing/2014/main" id="{464EF90E-0046-4AD9-8811-B629161BD1A0}"/>
              </a:ext>
            </a:extLst>
          </p:cNvPr>
          <p:cNvSpPr>
            <a:spLocks/>
          </p:cNvSpPr>
          <p:nvPr/>
        </p:nvSpPr>
        <p:spPr bwMode="auto">
          <a:xfrm>
            <a:off x="4638158" y="4476492"/>
            <a:ext cx="1957388" cy="1568450"/>
          </a:xfrm>
          <a:custGeom>
            <a:avLst/>
            <a:gdLst>
              <a:gd name="T0" fmla="*/ 2147483646 w 925"/>
              <a:gd name="T1" fmla="*/ 2147483646 h 1427"/>
              <a:gd name="T2" fmla="*/ 2147483646 w 925"/>
              <a:gd name="T3" fmla="*/ 2147483646 h 1427"/>
              <a:gd name="T4" fmla="*/ 2147483646 w 925"/>
              <a:gd name="T5" fmla="*/ 2147483646 h 1427"/>
              <a:gd name="T6" fmla="*/ 2147483646 w 925"/>
              <a:gd name="T7" fmla="*/ 2147483646 h 1427"/>
              <a:gd name="T8" fmla="*/ 2147483646 w 925"/>
              <a:gd name="T9" fmla="*/ 2147483646 h 1427"/>
              <a:gd name="T10" fmla="*/ 2147483646 w 925"/>
              <a:gd name="T11" fmla="*/ 2147483646 h 1427"/>
              <a:gd name="T12" fmla="*/ 2147483646 w 925"/>
              <a:gd name="T13" fmla="*/ 2147483646 h 1427"/>
              <a:gd name="T14" fmla="*/ 2147483646 w 925"/>
              <a:gd name="T15" fmla="*/ 2147483646 h 1427"/>
              <a:gd name="T16" fmla="*/ 2147483646 w 925"/>
              <a:gd name="T17" fmla="*/ 2147483646 h 1427"/>
              <a:gd name="T18" fmla="*/ 2147483646 w 925"/>
              <a:gd name="T19" fmla="*/ 2147483646 h 1427"/>
              <a:gd name="T20" fmla="*/ 2147483646 w 925"/>
              <a:gd name="T21" fmla="*/ 2147483646 h 1427"/>
              <a:gd name="T22" fmla="*/ 2147483646 w 925"/>
              <a:gd name="T23" fmla="*/ 2147483646 h 1427"/>
              <a:gd name="T24" fmla="*/ 2147483646 w 925"/>
              <a:gd name="T25" fmla="*/ 2147483646 h 1427"/>
              <a:gd name="T26" fmla="*/ 2147483646 w 925"/>
              <a:gd name="T27" fmla="*/ 2147483646 h 1427"/>
              <a:gd name="T28" fmla="*/ 2147483646 w 925"/>
              <a:gd name="T29" fmla="*/ 2147483646 h 1427"/>
              <a:gd name="T30" fmla="*/ 2147483646 w 925"/>
              <a:gd name="T31" fmla="*/ 2147483646 h 1427"/>
              <a:gd name="T32" fmla="*/ 2147483646 w 925"/>
              <a:gd name="T33" fmla="*/ 2147483646 h 1427"/>
              <a:gd name="T34" fmla="*/ 2147483646 w 925"/>
              <a:gd name="T35" fmla="*/ 2147483646 h 1427"/>
              <a:gd name="T36" fmla="*/ 2147483646 w 925"/>
              <a:gd name="T37" fmla="*/ 2147483646 h 1427"/>
              <a:gd name="T38" fmla="*/ 2147483646 w 925"/>
              <a:gd name="T39" fmla="*/ 2147483646 h 1427"/>
              <a:gd name="T40" fmla="*/ 2147483646 w 925"/>
              <a:gd name="T41" fmla="*/ 2147483646 h 1427"/>
              <a:gd name="T42" fmla="*/ 2147483646 w 925"/>
              <a:gd name="T43" fmla="*/ 2147483646 h 1427"/>
              <a:gd name="T44" fmla="*/ 2147483646 w 925"/>
              <a:gd name="T45" fmla="*/ 2147483646 h 1427"/>
              <a:gd name="T46" fmla="*/ 2147483646 w 925"/>
              <a:gd name="T47" fmla="*/ 2147483646 h 1427"/>
              <a:gd name="T48" fmla="*/ 2147483646 w 925"/>
              <a:gd name="T49" fmla="*/ 2147483646 h 1427"/>
              <a:gd name="T50" fmla="*/ 2147483646 w 925"/>
              <a:gd name="T51" fmla="*/ 2147483646 h 1427"/>
              <a:gd name="T52" fmla="*/ 2147483646 w 925"/>
              <a:gd name="T53" fmla="*/ 2147483646 h 1427"/>
              <a:gd name="T54" fmla="*/ 2147483646 w 925"/>
              <a:gd name="T55" fmla="*/ 2147483646 h 1427"/>
              <a:gd name="T56" fmla="*/ 2147483646 w 925"/>
              <a:gd name="T57" fmla="*/ 2147483646 h 1427"/>
              <a:gd name="T58" fmla="*/ 2147483646 w 925"/>
              <a:gd name="T59" fmla="*/ 2147483646 h 1427"/>
              <a:gd name="T60" fmla="*/ 2147483646 w 925"/>
              <a:gd name="T61" fmla="*/ 2147483646 h 1427"/>
              <a:gd name="T62" fmla="*/ 2147483646 w 925"/>
              <a:gd name="T63" fmla="*/ 2147483646 h 1427"/>
              <a:gd name="T64" fmla="*/ 2147483646 w 925"/>
              <a:gd name="T65" fmla="*/ 2147483646 h 1427"/>
              <a:gd name="T66" fmla="*/ 2147483646 w 925"/>
              <a:gd name="T67" fmla="*/ 2147483646 h 1427"/>
              <a:gd name="T68" fmla="*/ 2147483646 w 925"/>
              <a:gd name="T69" fmla="*/ 2147483646 h 1427"/>
              <a:gd name="T70" fmla="*/ 2147483646 w 925"/>
              <a:gd name="T71" fmla="*/ 2147483646 h 1427"/>
              <a:gd name="T72" fmla="*/ 2147483646 w 925"/>
              <a:gd name="T73" fmla="*/ 2147483646 h 1427"/>
              <a:gd name="T74" fmla="*/ 2147483646 w 925"/>
              <a:gd name="T75" fmla="*/ 2147483646 h 1427"/>
              <a:gd name="T76" fmla="*/ 2147483646 w 925"/>
              <a:gd name="T77" fmla="*/ 2147483646 h 1427"/>
              <a:gd name="T78" fmla="*/ 2147483646 w 925"/>
              <a:gd name="T79" fmla="*/ 2147483646 h 1427"/>
              <a:gd name="T80" fmla="*/ 2147483646 w 925"/>
              <a:gd name="T81" fmla="*/ 2147483646 h 1427"/>
              <a:gd name="T82" fmla="*/ 2147483646 w 925"/>
              <a:gd name="T83" fmla="*/ 2147483646 h 14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5"/>
              <a:gd name="T127" fmla="*/ 0 h 1427"/>
              <a:gd name="T128" fmla="*/ 925 w 925"/>
              <a:gd name="T129" fmla="*/ 1427 h 14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5" h="1427">
                <a:moveTo>
                  <a:pt x="0" y="0"/>
                </a:moveTo>
                <a:lnTo>
                  <a:pt x="0" y="3"/>
                </a:lnTo>
                <a:lnTo>
                  <a:pt x="8" y="71"/>
                </a:lnTo>
                <a:lnTo>
                  <a:pt x="14" y="138"/>
                </a:lnTo>
                <a:lnTo>
                  <a:pt x="20" y="201"/>
                </a:lnTo>
                <a:lnTo>
                  <a:pt x="28" y="260"/>
                </a:lnTo>
                <a:lnTo>
                  <a:pt x="35" y="317"/>
                </a:lnTo>
                <a:lnTo>
                  <a:pt x="43" y="373"/>
                </a:lnTo>
                <a:lnTo>
                  <a:pt x="49" y="424"/>
                </a:lnTo>
                <a:lnTo>
                  <a:pt x="59" y="471"/>
                </a:lnTo>
                <a:lnTo>
                  <a:pt x="65" y="520"/>
                </a:lnTo>
                <a:lnTo>
                  <a:pt x="73" y="562"/>
                </a:lnTo>
                <a:lnTo>
                  <a:pt x="80" y="606"/>
                </a:lnTo>
                <a:lnTo>
                  <a:pt x="88" y="648"/>
                </a:lnTo>
                <a:lnTo>
                  <a:pt x="94" y="684"/>
                </a:lnTo>
                <a:lnTo>
                  <a:pt x="102" y="721"/>
                </a:lnTo>
                <a:lnTo>
                  <a:pt x="108" y="755"/>
                </a:lnTo>
                <a:lnTo>
                  <a:pt x="118" y="790"/>
                </a:lnTo>
                <a:lnTo>
                  <a:pt x="124" y="819"/>
                </a:lnTo>
                <a:lnTo>
                  <a:pt x="133" y="849"/>
                </a:lnTo>
                <a:lnTo>
                  <a:pt x="139" y="878"/>
                </a:lnTo>
                <a:lnTo>
                  <a:pt x="147" y="905"/>
                </a:lnTo>
                <a:lnTo>
                  <a:pt x="153" y="929"/>
                </a:lnTo>
                <a:lnTo>
                  <a:pt x="159" y="954"/>
                </a:lnTo>
                <a:lnTo>
                  <a:pt x="167" y="976"/>
                </a:lnTo>
                <a:lnTo>
                  <a:pt x="174" y="998"/>
                </a:lnTo>
                <a:lnTo>
                  <a:pt x="184" y="1020"/>
                </a:lnTo>
                <a:lnTo>
                  <a:pt x="190" y="1040"/>
                </a:lnTo>
                <a:lnTo>
                  <a:pt x="198" y="1059"/>
                </a:lnTo>
                <a:lnTo>
                  <a:pt x="204" y="1077"/>
                </a:lnTo>
                <a:lnTo>
                  <a:pt x="212" y="1096"/>
                </a:lnTo>
                <a:lnTo>
                  <a:pt x="218" y="1111"/>
                </a:lnTo>
                <a:lnTo>
                  <a:pt x="227" y="1126"/>
                </a:lnTo>
                <a:lnTo>
                  <a:pt x="233" y="1140"/>
                </a:lnTo>
                <a:lnTo>
                  <a:pt x="243" y="1157"/>
                </a:lnTo>
                <a:lnTo>
                  <a:pt x="249" y="1170"/>
                </a:lnTo>
                <a:lnTo>
                  <a:pt x="257" y="1182"/>
                </a:lnTo>
                <a:lnTo>
                  <a:pt x="263" y="1194"/>
                </a:lnTo>
                <a:lnTo>
                  <a:pt x="272" y="1204"/>
                </a:lnTo>
                <a:lnTo>
                  <a:pt x="278" y="1216"/>
                </a:lnTo>
                <a:lnTo>
                  <a:pt x="286" y="1226"/>
                </a:lnTo>
                <a:lnTo>
                  <a:pt x="292" y="1238"/>
                </a:lnTo>
                <a:lnTo>
                  <a:pt x="302" y="1246"/>
                </a:lnTo>
                <a:lnTo>
                  <a:pt x="308" y="1255"/>
                </a:lnTo>
                <a:lnTo>
                  <a:pt x="314" y="1263"/>
                </a:lnTo>
                <a:lnTo>
                  <a:pt x="323" y="1270"/>
                </a:lnTo>
                <a:lnTo>
                  <a:pt x="329" y="1278"/>
                </a:lnTo>
                <a:lnTo>
                  <a:pt x="337" y="1285"/>
                </a:lnTo>
                <a:lnTo>
                  <a:pt x="343" y="1292"/>
                </a:lnTo>
                <a:lnTo>
                  <a:pt x="351" y="1300"/>
                </a:lnTo>
                <a:lnTo>
                  <a:pt x="357" y="1307"/>
                </a:lnTo>
                <a:lnTo>
                  <a:pt x="368" y="1314"/>
                </a:lnTo>
                <a:lnTo>
                  <a:pt x="374" y="1319"/>
                </a:lnTo>
                <a:lnTo>
                  <a:pt x="382" y="1324"/>
                </a:lnTo>
                <a:lnTo>
                  <a:pt x="388" y="1329"/>
                </a:lnTo>
                <a:lnTo>
                  <a:pt x="396" y="1334"/>
                </a:lnTo>
                <a:lnTo>
                  <a:pt x="402" y="1339"/>
                </a:lnTo>
                <a:lnTo>
                  <a:pt x="410" y="1341"/>
                </a:lnTo>
                <a:lnTo>
                  <a:pt x="417" y="1346"/>
                </a:lnTo>
                <a:lnTo>
                  <a:pt x="427" y="1351"/>
                </a:lnTo>
                <a:lnTo>
                  <a:pt x="433" y="1354"/>
                </a:lnTo>
                <a:lnTo>
                  <a:pt x="441" y="1358"/>
                </a:lnTo>
                <a:lnTo>
                  <a:pt x="447" y="1361"/>
                </a:lnTo>
                <a:lnTo>
                  <a:pt x="453" y="1363"/>
                </a:lnTo>
                <a:lnTo>
                  <a:pt x="462" y="1368"/>
                </a:lnTo>
                <a:lnTo>
                  <a:pt x="468" y="1371"/>
                </a:lnTo>
                <a:lnTo>
                  <a:pt x="476" y="1373"/>
                </a:lnTo>
                <a:lnTo>
                  <a:pt x="482" y="1378"/>
                </a:lnTo>
                <a:lnTo>
                  <a:pt x="492" y="1381"/>
                </a:lnTo>
                <a:lnTo>
                  <a:pt x="498" y="1383"/>
                </a:lnTo>
                <a:lnTo>
                  <a:pt x="506" y="1385"/>
                </a:lnTo>
                <a:lnTo>
                  <a:pt x="513" y="1388"/>
                </a:lnTo>
                <a:lnTo>
                  <a:pt x="521" y="1390"/>
                </a:lnTo>
                <a:lnTo>
                  <a:pt x="527" y="1390"/>
                </a:lnTo>
                <a:lnTo>
                  <a:pt x="535" y="1393"/>
                </a:lnTo>
                <a:lnTo>
                  <a:pt x="541" y="1395"/>
                </a:lnTo>
                <a:lnTo>
                  <a:pt x="551" y="1395"/>
                </a:lnTo>
                <a:lnTo>
                  <a:pt x="558" y="1398"/>
                </a:lnTo>
                <a:lnTo>
                  <a:pt x="566" y="1400"/>
                </a:lnTo>
                <a:lnTo>
                  <a:pt x="572" y="1400"/>
                </a:lnTo>
                <a:lnTo>
                  <a:pt x="580" y="1403"/>
                </a:lnTo>
                <a:lnTo>
                  <a:pt x="586" y="1403"/>
                </a:lnTo>
                <a:lnTo>
                  <a:pt x="592" y="1405"/>
                </a:lnTo>
                <a:lnTo>
                  <a:pt x="600" y="1405"/>
                </a:lnTo>
                <a:lnTo>
                  <a:pt x="609" y="1407"/>
                </a:lnTo>
                <a:lnTo>
                  <a:pt x="617" y="1407"/>
                </a:lnTo>
                <a:lnTo>
                  <a:pt x="623" y="1410"/>
                </a:lnTo>
                <a:lnTo>
                  <a:pt x="631" y="1410"/>
                </a:lnTo>
                <a:lnTo>
                  <a:pt x="637" y="1410"/>
                </a:lnTo>
                <a:lnTo>
                  <a:pt x="645" y="1412"/>
                </a:lnTo>
                <a:lnTo>
                  <a:pt x="652" y="1412"/>
                </a:lnTo>
                <a:lnTo>
                  <a:pt x="660" y="1412"/>
                </a:lnTo>
                <a:lnTo>
                  <a:pt x="666" y="1415"/>
                </a:lnTo>
                <a:lnTo>
                  <a:pt x="676" y="1415"/>
                </a:lnTo>
                <a:lnTo>
                  <a:pt x="682" y="1415"/>
                </a:lnTo>
                <a:lnTo>
                  <a:pt x="690" y="1417"/>
                </a:lnTo>
                <a:lnTo>
                  <a:pt x="696" y="1417"/>
                </a:lnTo>
                <a:lnTo>
                  <a:pt x="705" y="1417"/>
                </a:lnTo>
                <a:lnTo>
                  <a:pt x="711" y="1417"/>
                </a:lnTo>
                <a:lnTo>
                  <a:pt x="719" y="1420"/>
                </a:lnTo>
                <a:lnTo>
                  <a:pt x="725" y="1420"/>
                </a:lnTo>
                <a:lnTo>
                  <a:pt x="733" y="1420"/>
                </a:lnTo>
                <a:lnTo>
                  <a:pt x="741" y="1420"/>
                </a:lnTo>
                <a:lnTo>
                  <a:pt x="748" y="1420"/>
                </a:lnTo>
                <a:lnTo>
                  <a:pt x="756" y="1420"/>
                </a:lnTo>
                <a:lnTo>
                  <a:pt x="762" y="1422"/>
                </a:lnTo>
                <a:lnTo>
                  <a:pt x="770" y="1422"/>
                </a:lnTo>
                <a:lnTo>
                  <a:pt x="776" y="1422"/>
                </a:lnTo>
                <a:lnTo>
                  <a:pt x="784" y="1422"/>
                </a:lnTo>
                <a:lnTo>
                  <a:pt x="792" y="1422"/>
                </a:lnTo>
                <a:lnTo>
                  <a:pt x="801" y="1422"/>
                </a:lnTo>
                <a:lnTo>
                  <a:pt x="807" y="1422"/>
                </a:lnTo>
                <a:lnTo>
                  <a:pt x="815" y="1425"/>
                </a:lnTo>
                <a:lnTo>
                  <a:pt x="821" y="1425"/>
                </a:lnTo>
                <a:lnTo>
                  <a:pt x="829" y="1425"/>
                </a:lnTo>
                <a:lnTo>
                  <a:pt x="835" y="1425"/>
                </a:lnTo>
                <a:lnTo>
                  <a:pt x="844" y="1425"/>
                </a:lnTo>
                <a:lnTo>
                  <a:pt x="850" y="1425"/>
                </a:lnTo>
                <a:lnTo>
                  <a:pt x="860" y="1425"/>
                </a:lnTo>
                <a:lnTo>
                  <a:pt x="866" y="1425"/>
                </a:lnTo>
                <a:lnTo>
                  <a:pt x="872" y="1425"/>
                </a:lnTo>
                <a:lnTo>
                  <a:pt x="880" y="1425"/>
                </a:lnTo>
                <a:lnTo>
                  <a:pt x="886" y="1425"/>
                </a:lnTo>
                <a:lnTo>
                  <a:pt x="895" y="1425"/>
                </a:lnTo>
                <a:lnTo>
                  <a:pt x="901" y="1427"/>
                </a:lnTo>
                <a:lnTo>
                  <a:pt x="909" y="1427"/>
                </a:lnTo>
                <a:lnTo>
                  <a:pt x="917" y="1427"/>
                </a:lnTo>
                <a:lnTo>
                  <a:pt x="925" y="142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3" name="Freeform 124">
            <a:extLst>
              <a:ext uri="{FF2B5EF4-FFF2-40B4-BE49-F238E27FC236}">
                <a16:creationId xmlns:a16="http://schemas.microsoft.com/office/drawing/2014/main" id="{48736C2F-3B37-4826-A12C-FE3D599DCED1}"/>
              </a:ext>
            </a:extLst>
          </p:cNvPr>
          <p:cNvSpPr>
            <a:spLocks/>
          </p:cNvSpPr>
          <p:nvPr/>
        </p:nvSpPr>
        <p:spPr bwMode="auto">
          <a:xfrm>
            <a:off x="6595546" y="6044942"/>
            <a:ext cx="1206500" cy="3175"/>
          </a:xfrm>
          <a:custGeom>
            <a:avLst/>
            <a:gdLst>
              <a:gd name="T0" fmla="*/ 2147483646 w 570"/>
              <a:gd name="T1" fmla="*/ 0 h 3"/>
              <a:gd name="T2" fmla="*/ 2147483646 w 570"/>
              <a:gd name="T3" fmla="*/ 0 h 3"/>
              <a:gd name="T4" fmla="*/ 2147483646 w 570"/>
              <a:gd name="T5" fmla="*/ 0 h 3"/>
              <a:gd name="T6" fmla="*/ 2147483646 w 570"/>
              <a:gd name="T7" fmla="*/ 0 h 3"/>
              <a:gd name="T8" fmla="*/ 2147483646 w 570"/>
              <a:gd name="T9" fmla="*/ 0 h 3"/>
              <a:gd name="T10" fmla="*/ 2147483646 w 570"/>
              <a:gd name="T11" fmla="*/ 0 h 3"/>
              <a:gd name="T12" fmla="*/ 2147483646 w 570"/>
              <a:gd name="T13" fmla="*/ 0 h 3"/>
              <a:gd name="T14" fmla="*/ 2147483646 w 570"/>
              <a:gd name="T15" fmla="*/ 0 h 3"/>
              <a:gd name="T16" fmla="*/ 2147483646 w 570"/>
              <a:gd name="T17" fmla="*/ 0 h 3"/>
              <a:gd name="T18" fmla="*/ 2147483646 w 570"/>
              <a:gd name="T19" fmla="*/ 0 h 3"/>
              <a:gd name="T20" fmla="*/ 2147483646 w 570"/>
              <a:gd name="T21" fmla="*/ 0 h 3"/>
              <a:gd name="T22" fmla="*/ 2147483646 w 570"/>
              <a:gd name="T23" fmla="*/ 0 h 3"/>
              <a:gd name="T24" fmla="*/ 2147483646 w 570"/>
              <a:gd name="T25" fmla="*/ 0 h 3"/>
              <a:gd name="T26" fmla="*/ 2147483646 w 570"/>
              <a:gd name="T27" fmla="*/ 0 h 3"/>
              <a:gd name="T28" fmla="*/ 2147483646 w 570"/>
              <a:gd name="T29" fmla="*/ 0 h 3"/>
              <a:gd name="T30" fmla="*/ 2147483646 w 570"/>
              <a:gd name="T31" fmla="*/ 2147483646 h 3"/>
              <a:gd name="T32" fmla="*/ 2147483646 w 570"/>
              <a:gd name="T33" fmla="*/ 2147483646 h 3"/>
              <a:gd name="T34" fmla="*/ 2147483646 w 570"/>
              <a:gd name="T35" fmla="*/ 2147483646 h 3"/>
              <a:gd name="T36" fmla="*/ 2147483646 w 570"/>
              <a:gd name="T37" fmla="*/ 2147483646 h 3"/>
              <a:gd name="T38" fmla="*/ 2147483646 w 570"/>
              <a:gd name="T39" fmla="*/ 2147483646 h 3"/>
              <a:gd name="T40" fmla="*/ 2147483646 w 570"/>
              <a:gd name="T41" fmla="*/ 2147483646 h 3"/>
              <a:gd name="T42" fmla="*/ 2147483646 w 570"/>
              <a:gd name="T43" fmla="*/ 2147483646 h 3"/>
              <a:gd name="T44" fmla="*/ 2147483646 w 570"/>
              <a:gd name="T45" fmla="*/ 2147483646 h 3"/>
              <a:gd name="T46" fmla="*/ 2147483646 w 570"/>
              <a:gd name="T47" fmla="*/ 2147483646 h 3"/>
              <a:gd name="T48" fmla="*/ 2147483646 w 570"/>
              <a:gd name="T49" fmla="*/ 2147483646 h 3"/>
              <a:gd name="T50" fmla="*/ 2147483646 w 570"/>
              <a:gd name="T51" fmla="*/ 2147483646 h 3"/>
              <a:gd name="T52" fmla="*/ 2147483646 w 570"/>
              <a:gd name="T53" fmla="*/ 2147483646 h 3"/>
              <a:gd name="T54" fmla="*/ 2147483646 w 570"/>
              <a:gd name="T55" fmla="*/ 2147483646 h 3"/>
              <a:gd name="T56" fmla="*/ 2147483646 w 570"/>
              <a:gd name="T57" fmla="*/ 2147483646 h 3"/>
              <a:gd name="T58" fmla="*/ 2147483646 w 570"/>
              <a:gd name="T59" fmla="*/ 2147483646 h 3"/>
              <a:gd name="T60" fmla="*/ 2147483646 w 570"/>
              <a:gd name="T61" fmla="*/ 2147483646 h 3"/>
              <a:gd name="T62" fmla="*/ 2147483646 w 570"/>
              <a:gd name="T63" fmla="*/ 2147483646 h 3"/>
              <a:gd name="T64" fmla="*/ 2147483646 w 570"/>
              <a:gd name="T65" fmla="*/ 2147483646 h 3"/>
              <a:gd name="T66" fmla="*/ 2147483646 w 570"/>
              <a:gd name="T67" fmla="*/ 2147483646 h 3"/>
              <a:gd name="T68" fmla="*/ 2147483646 w 570"/>
              <a:gd name="T69" fmla="*/ 2147483646 h 3"/>
              <a:gd name="T70" fmla="*/ 2147483646 w 570"/>
              <a:gd name="T71" fmla="*/ 2147483646 h 3"/>
              <a:gd name="T72" fmla="*/ 2147483646 w 570"/>
              <a:gd name="T73" fmla="*/ 2147483646 h 3"/>
              <a:gd name="T74" fmla="*/ 2147483646 w 570"/>
              <a:gd name="T75" fmla="*/ 2147483646 h 3"/>
              <a:gd name="T76" fmla="*/ 2147483646 w 570"/>
              <a:gd name="T77" fmla="*/ 2147483646 h 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0"/>
              <a:gd name="T118" fmla="*/ 0 h 3"/>
              <a:gd name="T119" fmla="*/ 570 w 570"/>
              <a:gd name="T120" fmla="*/ 3 h 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0" h="3">
                <a:moveTo>
                  <a:pt x="0" y="0"/>
                </a:moveTo>
                <a:lnTo>
                  <a:pt x="6" y="0"/>
                </a:lnTo>
                <a:lnTo>
                  <a:pt x="15" y="0"/>
                </a:lnTo>
                <a:lnTo>
                  <a:pt x="21" y="0"/>
                </a:lnTo>
                <a:lnTo>
                  <a:pt x="29" y="0"/>
                </a:lnTo>
                <a:lnTo>
                  <a:pt x="35" y="0"/>
                </a:lnTo>
                <a:lnTo>
                  <a:pt x="43" y="0"/>
                </a:lnTo>
                <a:lnTo>
                  <a:pt x="51" y="0"/>
                </a:lnTo>
                <a:lnTo>
                  <a:pt x="59" y="0"/>
                </a:lnTo>
                <a:lnTo>
                  <a:pt x="66" y="0"/>
                </a:lnTo>
                <a:lnTo>
                  <a:pt x="74" y="0"/>
                </a:lnTo>
                <a:lnTo>
                  <a:pt x="80" y="0"/>
                </a:lnTo>
                <a:lnTo>
                  <a:pt x="88" y="0"/>
                </a:lnTo>
                <a:lnTo>
                  <a:pt x="94" y="0"/>
                </a:lnTo>
                <a:lnTo>
                  <a:pt x="100" y="0"/>
                </a:lnTo>
                <a:lnTo>
                  <a:pt x="109" y="0"/>
                </a:lnTo>
                <a:lnTo>
                  <a:pt x="117" y="0"/>
                </a:lnTo>
                <a:lnTo>
                  <a:pt x="125" y="0"/>
                </a:lnTo>
                <a:lnTo>
                  <a:pt x="131" y="0"/>
                </a:lnTo>
                <a:lnTo>
                  <a:pt x="139" y="0"/>
                </a:lnTo>
                <a:lnTo>
                  <a:pt x="145" y="0"/>
                </a:lnTo>
                <a:lnTo>
                  <a:pt x="153" y="0"/>
                </a:lnTo>
                <a:lnTo>
                  <a:pt x="160" y="0"/>
                </a:lnTo>
                <a:lnTo>
                  <a:pt x="168" y="0"/>
                </a:lnTo>
                <a:lnTo>
                  <a:pt x="176" y="0"/>
                </a:lnTo>
                <a:lnTo>
                  <a:pt x="184" y="0"/>
                </a:lnTo>
                <a:lnTo>
                  <a:pt x="190" y="0"/>
                </a:lnTo>
                <a:lnTo>
                  <a:pt x="198" y="0"/>
                </a:lnTo>
                <a:lnTo>
                  <a:pt x="205" y="0"/>
                </a:lnTo>
                <a:lnTo>
                  <a:pt x="213" y="0"/>
                </a:lnTo>
                <a:lnTo>
                  <a:pt x="219" y="0"/>
                </a:lnTo>
                <a:lnTo>
                  <a:pt x="227" y="3"/>
                </a:lnTo>
                <a:lnTo>
                  <a:pt x="235" y="3"/>
                </a:lnTo>
                <a:lnTo>
                  <a:pt x="241" y="3"/>
                </a:lnTo>
                <a:lnTo>
                  <a:pt x="249" y="3"/>
                </a:lnTo>
                <a:lnTo>
                  <a:pt x="256" y="3"/>
                </a:lnTo>
                <a:lnTo>
                  <a:pt x="264" y="3"/>
                </a:lnTo>
                <a:lnTo>
                  <a:pt x="270" y="3"/>
                </a:lnTo>
                <a:lnTo>
                  <a:pt x="278" y="3"/>
                </a:lnTo>
                <a:lnTo>
                  <a:pt x="284" y="3"/>
                </a:lnTo>
                <a:lnTo>
                  <a:pt x="292" y="3"/>
                </a:lnTo>
                <a:lnTo>
                  <a:pt x="301" y="3"/>
                </a:lnTo>
                <a:lnTo>
                  <a:pt x="309" y="3"/>
                </a:lnTo>
                <a:lnTo>
                  <a:pt x="315" y="3"/>
                </a:lnTo>
                <a:lnTo>
                  <a:pt x="323" y="3"/>
                </a:lnTo>
                <a:lnTo>
                  <a:pt x="329" y="3"/>
                </a:lnTo>
                <a:lnTo>
                  <a:pt x="337" y="3"/>
                </a:lnTo>
                <a:lnTo>
                  <a:pt x="343" y="3"/>
                </a:lnTo>
                <a:lnTo>
                  <a:pt x="352" y="3"/>
                </a:lnTo>
                <a:lnTo>
                  <a:pt x="360" y="3"/>
                </a:lnTo>
                <a:lnTo>
                  <a:pt x="368" y="3"/>
                </a:lnTo>
                <a:lnTo>
                  <a:pt x="374" y="3"/>
                </a:lnTo>
                <a:lnTo>
                  <a:pt x="380" y="3"/>
                </a:lnTo>
                <a:lnTo>
                  <a:pt x="388" y="3"/>
                </a:lnTo>
                <a:lnTo>
                  <a:pt x="394" y="3"/>
                </a:lnTo>
                <a:lnTo>
                  <a:pt x="403" y="3"/>
                </a:lnTo>
                <a:lnTo>
                  <a:pt x="409" y="3"/>
                </a:lnTo>
                <a:lnTo>
                  <a:pt x="419" y="3"/>
                </a:lnTo>
                <a:lnTo>
                  <a:pt x="425" y="3"/>
                </a:lnTo>
                <a:lnTo>
                  <a:pt x="433" y="3"/>
                </a:lnTo>
                <a:lnTo>
                  <a:pt x="439" y="3"/>
                </a:lnTo>
                <a:lnTo>
                  <a:pt x="448" y="3"/>
                </a:lnTo>
                <a:lnTo>
                  <a:pt x="454" y="3"/>
                </a:lnTo>
                <a:lnTo>
                  <a:pt x="462" y="3"/>
                </a:lnTo>
                <a:lnTo>
                  <a:pt x="468" y="3"/>
                </a:lnTo>
                <a:lnTo>
                  <a:pt x="476" y="3"/>
                </a:lnTo>
                <a:lnTo>
                  <a:pt x="484" y="3"/>
                </a:lnTo>
                <a:lnTo>
                  <a:pt x="493" y="3"/>
                </a:lnTo>
                <a:lnTo>
                  <a:pt x="499" y="3"/>
                </a:lnTo>
                <a:lnTo>
                  <a:pt x="507" y="3"/>
                </a:lnTo>
                <a:lnTo>
                  <a:pt x="513" y="3"/>
                </a:lnTo>
                <a:lnTo>
                  <a:pt x="519" y="3"/>
                </a:lnTo>
                <a:lnTo>
                  <a:pt x="527" y="3"/>
                </a:lnTo>
                <a:lnTo>
                  <a:pt x="533" y="3"/>
                </a:lnTo>
                <a:lnTo>
                  <a:pt x="544" y="3"/>
                </a:lnTo>
                <a:lnTo>
                  <a:pt x="550" y="3"/>
                </a:lnTo>
                <a:lnTo>
                  <a:pt x="558" y="3"/>
                </a:lnTo>
                <a:lnTo>
                  <a:pt x="564" y="3"/>
                </a:lnTo>
                <a:lnTo>
                  <a:pt x="570" y="3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4" name="Freeform 125">
            <a:extLst>
              <a:ext uri="{FF2B5EF4-FFF2-40B4-BE49-F238E27FC236}">
                <a16:creationId xmlns:a16="http://schemas.microsoft.com/office/drawing/2014/main" id="{0708153F-F7C5-4C50-B637-436BF0EF4EF4}"/>
              </a:ext>
            </a:extLst>
          </p:cNvPr>
          <p:cNvSpPr>
            <a:spLocks/>
          </p:cNvSpPr>
          <p:nvPr/>
        </p:nvSpPr>
        <p:spPr bwMode="auto">
          <a:xfrm>
            <a:off x="4581008" y="4970204"/>
            <a:ext cx="1963738" cy="1066800"/>
          </a:xfrm>
          <a:custGeom>
            <a:avLst/>
            <a:gdLst>
              <a:gd name="T0" fmla="*/ 2147483646 w 928"/>
              <a:gd name="T1" fmla="*/ 2147483646 h 971"/>
              <a:gd name="T2" fmla="*/ 2147483646 w 928"/>
              <a:gd name="T3" fmla="*/ 2147483646 h 971"/>
              <a:gd name="T4" fmla="*/ 2147483646 w 928"/>
              <a:gd name="T5" fmla="*/ 2147483646 h 971"/>
              <a:gd name="T6" fmla="*/ 2147483646 w 928"/>
              <a:gd name="T7" fmla="*/ 2147483646 h 971"/>
              <a:gd name="T8" fmla="*/ 2147483646 w 928"/>
              <a:gd name="T9" fmla="*/ 2147483646 h 971"/>
              <a:gd name="T10" fmla="*/ 2147483646 w 928"/>
              <a:gd name="T11" fmla="*/ 2147483646 h 971"/>
              <a:gd name="T12" fmla="*/ 2147483646 w 928"/>
              <a:gd name="T13" fmla="*/ 2147483646 h 971"/>
              <a:gd name="T14" fmla="*/ 2147483646 w 928"/>
              <a:gd name="T15" fmla="*/ 2147483646 h 971"/>
              <a:gd name="T16" fmla="*/ 2147483646 w 928"/>
              <a:gd name="T17" fmla="*/ 2147483646 h 971"/>
              <a:gd name="T18" fmla="*/ 2147483646 w 928"/>
              <a:gd name="T19" fmla="*/ 2147483646 h 971"/>
              <a:gd name="T20" fmla="*/ 2147483646 w 928"/>
              <a:gd name="T21" fmla="*/ 2147483646 h 971"/>
              <a:gd name="T22" fmla="*/ 2147483646 w 928"/>
              <a:gd name="T23" fmla="*/ 2147483646 h 971"/>
              <a:gd name="T24" fmla="*/ 2147483646 w 928"/>
              <a:gd name="T25" fmla="*/ 2147483646 h 971"/>
              <a:gd name="T26" fmla="*/ 2147483646 w 928"/>
              <a:gd name="T27" fmla="*/ 2147483646 h 971"/>
              <a:gd name="T28" fmla="*/ 2147483646 w 928"/>
              <a:gd name="T29" fmla="*/ 2147483646 h 971"/>
              <a:gd name="T30" fmla="*/ 2147483646 w 928"/>
              <a:gd name="T31" fmla="*/ 2147483646 h 971"/>
              <a:gd name="T32" fmla="*/ 2147483646 w 928"/>
              <a:gd name="T33" fmla="*/ 2147483646 h 971"/>
              <a:gd name="T34" fmla="*/ 2147483646 w 928"/>
              <a:gd name="T35" fmla="*/ 2147483646 h 971"/>
              <a:gd name="T36" fmla="*/ 2147483646 w 928"/>
              <a:gd name="T37" fmla="*/ 2147483646 h 971"/>
              <a:gd name="T38" fmla="*/ 2147483646 w 928"/>
              <a:gd name="T39" fmla="*/ 2147483646 h 971"/>
              <a:gd name="T40" fmla="*/ 2147483646 w 928"/>
              <a:gd name="T41" fmla="*/ 2147483646 h 971"/>
              <a:gd name="T42" fmla="*/ 2147483646 w 928"/>
              <a:gd name="T43" fmla="*/ 2147483646 h 971"/>
              <a:gd name="T44" fmla="*/ 2147483646 w 928"/>
              <a:gd name="T45" fmla="*/ 2147483646 h 971"/>
              <a:gd name="T46" fmla="*/ 2147483646 w 928"/>
              <a:gd name="T47" fmla="*/ 2147483646 h 971"/>
              <a:gd name="T48" fmla="*/ 2147483646 w 928"/>
              <a:gd name="T49" fmla="*/ 2147483646 h 971"/>
              <a:gd name="T50" fmla="*/ 2147483646 w 928"/>
              <a:gd name="T51" fmla="*/ 2147483646 h 971"/>
              <a:gd name="T52" fmla="*/ 2147483646 w 928"/>
              <a:gd name="T53" fmla="*/ 2147483646 h 971"/>
              <a:gd name="T54" fmla="*/ 2147483646 w 928"/>
              <a:gd name="T55" fmla="*/ 2147483646 h 971"/>
              <a:gd name="T56" fmla="*/ 2147483646 w 928"/>
              <a:gd name="T57" fmla="*/ 2147483646 h 971"/>
              <a:gd name="T58" fmla="*/ 2147483646 w 928"/>
              <a:gd name="T59" fmla="*/ 2147483646 h 971"/>
              <a:gd name="T60" fmla="*/ 2147483646 w 928"/>
              <a:gd name="T61" fmla="*/ 2147483646 h 971"/>
              <a:gd name="T62" fmla="*/ 2147483646 w 928"/>
              <a:gd name="T63" fmla="*/ 2147483646 h 971"/>
              <a:gd name="T64" fmla="*/ 2147483646 w 928"/>
              <a:gd name="T65" fmla="*/ 2147483646 h 971"/>
              <a:gd name="T66" fmla="*/ 2147483646 w 928"/>
              <a:gd name="T67" fmla="*/ 2147483646 h 971"/>
              <a:gd name="T68" fmla="*/ 2147483646 w 928"/>
              <a:gd name="T69" fmla="*/ 2147483646 h 971"/>
              <a:gd name="T70" fmla="*/ 2147483646 w 928"/>
              <a:gd name="T71" fmla="*/ 2147483646 h 971"/>
              <a:gd name="T72" fmla="*/ 2147483646 w 928"/>
              <a:gd name="T73" fmla="*/ 2147483646 h 971"/>
              <a:gd name="T74" fmla="*/ 2147483646 w 928"/>
              <a:gd name="T75" fmla="*/ 2147483646 h 971"/>
              <a:gd name="T76" fmla="*/ 2147483646 w 928"/>
              <a:gd name="T77" fmla="*/ 2147483646 h 971"/>
              <a:gd name="T78" fmla="*/ 2147483646 w 928"/>
              <a:gd name="T79" fmla="*/ 2147483646 h 971"/>
              <a:gd name="T80" fmla="*/ 2147483646 w 928"/>
              <a:gd name="T81" fmla="*/ 2147483646 h 971"/>
              <a:gd name="T82" fmla="*/ 2147483646 w 928"/>
              <a:gd name="T83" fmla="*/ 2147483646 h 97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971"/>
              <a:gd name="T128" fmla="*/ 928 w 928"/>
              <a:gd name="T129" fmla="*/ 971 h 97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971">
                <a:moveTo>
                  <a:pt x="0" y="189"/>
                </a:moveTo>
                <a:lnTo>
                  <a:pt x="4" y="145"/>
                </a:lnTo>
                <a:lnTo>
                  <a:pt x="11" y="91"/>
                </a:lnTo>
                <a:lnTo>
                  <a:pt x="19" y="54"/>
                </a:lnTo>
                <a:lnTo>
                  <a:pt x="27" y="27"/>
                </a:lnTo>
                <a:lnTo>
                  <a:pt x="35" y="12"/>
                </a:lnTo>
                <a:lnTo>
                  <a:pt x="41" y="2"/>
                </a:lnTo>
                <a:lnTo>
                  <a:pt x="47" y="0"/>
                </a:lnTo>
                <a:lnTo>
                  <a:pt x="55" y="2"/>
                </a:lnTo>
                <a:lnTo>
                  <a:pt x="62" y="10"/>
                </a:lnTo>
                <a:lnTo>
                  <a:pt x="70" y="17"/>
                </a:lnTo>
                <a:lnTo>
                  <a:pt x="76" y="29"/>
                </a:lnTo>
                <a:lnTo>
                  <a:pt x="86" y="47"/>
                </a:lnTo>
                <a:lnTo>
                  <a:pt x="92" y="64"/>
                </a:lnTo>
                <a:lnTo>
                  <a:pt x="100" y="81"/>
                </a:lnTo>
                <a:lnTo>
                  <a:pt x="107" y="98"/>
                </a:lnTo>
                <a:lnTo>
                  <a:pt x="115" y="120"/>
                </a:lnTo>
                <a:lnTo>
                  <a:pt x="121" y="140"/>
                </a:lnTo>
                <a:lnTo>
                  <a:pt x="129" y="162"/>
                </a:lnTo>
                <a:lnTo>
                  <a:pt x="135" y="181"/>
                </a:lnTo>
                <a:lnTo>
                  <a:pt x="145" y="206"/>
                </a:lnTo>
                <a:lnTo>
                  <a:pt x="151" y="226"/>
                </a:lnTo>
                <a:lnTo>
                  <a:pt x="160" y="248"/>
                </a:lnTo>
                <a:lnTo>
                  <a:pt x="166" y="272"/>
                </a:lnTo>
                <a:lnTo>
                  <a:pt x="174" y="292"/>
                </a:lnTo>
                <a:lnTo>
                  <a:pt x="180" y="314"/>
                </a:lnTo>
                <a:lnTo>
                  <a:pt x="186" y="333"/>
                </a:lnTo>
                <a:lnTo>
                  <a:pt x="194" y="355"/>
                </a:lnTo>
                <a:lnTo>
                  <a:pt x="201" y="377"/>
                </a:lnTo>
                <a:lnTo>
                  <a:pt x="211" y="397"/>
                </a:lnTo>
                <a:lnTo>
                  <a:pt x="217" y="417"/>
                </a:lnTo>
                <a:lnTo>
                  <a:pt x="225" y="436"/>
                </a:lnTo>
                <a:lnTo>
                  <a:pt x="231" y="456"/>
                </a:lnTo>
                <a:lnTo>
                  <a:pt x="239" y="473"/>
                </a:lnTo>
                <a:lnTo>
                  <a:pt x="245" y="493"/>
                </a:lnTo>
                <a:lnTo>
                  <a:pt x="254" y="510"/>
                </a:lnTo>
                <a:lnTo>
                  <a:pt x="260" y="527"/>
                </a:lnTo>
                <a:lnTo>
                  <a:pt x="270" y="542"/>
                </a:lnTo>
                <a:lnTo>
                  <a:pt x="276" y="561"/>
                </a:lnTo>
                <a:lnTo>
                  <a:pt x="284" y="576"/>
                </a:lnTo>
                <a:lnTo>
                  <a:pt x="290" y="591"/>
                </a:lnTo>
                <a:lnTo>
                  <a:pt x="299" y="605"/>
                </a:lnTo>
                <a:lnTo>
                  <a:pt x="305" y="618"/>
                </a:lnTo>
                <a:lnTo>
                  <a:pt x="313" y="635"/>
                </a:lnTo>
                <a:lnTo>
                  <a:pt x="319" y="647"/>
                </a:lnTo>
                <a:lnTo>
                  <a:pt x="329" y="659"/>
                </a:lnTo>
                <a:lnTo>
                  <a:pt x="335" y="672"/>
                </a:lnTo>
                <a:lnTo>
                  <a:pt x="341" y="684"/>
                </a:lnTo>
                <a:lnTo>
                  <a:pt x="350" y="694"/>
                </a:lnTo>
                <a:lnTo>
                  <a:pt x="356" y="708"/>
                </a:lnTo>
                <a:lnTo>
                  <a:pt x="364" y="718"/>
                </a:lnTo>
                <a:lnTo>
                  <a:pt x="370" y="728"/>
                </a:lnTo>
                <a:lnTo>
                  <a:pt x="378" y="738"/>
                </a:lnTo>
                <a:lnTo>
                  <a:pt x="384" y="748"/>
                </a:lnTo>
                <a:lnTo>
                  <a:pt x="395" y="757"/>
                </a:lnTo>
                <a:lnTo>
                  <a:pt x="401" y="765"/>
                </a:lnTo>
                <a:lnTo>
                  <a:pt x="409" y="775"/>
                </a:lnTo>
                <a:lnTo>
                  <a:pt x="415" y="784"/>
                </a:lnTo>
                <a:lnTo>
                  <a:pt x="423" y="792"/>
                </a:lnTo>
                <a:lnTo>
                  <a:pt x="429" y="799"/>
                </a:lnTo>
                <a:lnTo>
                  <a:pt x="437" y="806"/>
                </a:lnTo>
                <a:lnTo>
                  <a:pt x="444" y="814"/>
                </a:lnTo>
                <a:lnTo>
                  <a:pt x="454" y="821"/>
                </a:lnTo>
                <a:lnTo>
                  <a:pt x="460" y="826"/>
                </a:lnTo>
                <a:lnTo>
                  <a:pt x="468" y="833"/>
                </a:lnTo>
                <a:lnTo>
                  <a:pt x="474" y="838"/>
                </a:lnTo>
                <a:lnTo>
                  <a:pt x="480" y="846"/>
                </a:lnTo>
                <a:lnTo>
                  <a:pt x="489" y="851"/>
                </a:lnTo>
                <a:lnTo>
                  <a:pt x="495" y="858"/>
                </a:lnTo>
                <a:lnTo>
                  <a:pt x="503" y="863"/>
                </a:lnTo>
                <a:lnTo>
                  <a:pt x="509" y="868"/>
                </a:lnTo>
                <a:lnTo>
                  <a:pt x="519" y="873"/>
                </a:lnTo>
                <a:lnTo>
                  <a:pt x="525" y="878"/>
                </a:lnTo>
                <a:lnTo>
                  <a:pt x="533" y="880"/>
                </a:lnTo>
                <a:lnTo>
                  <a:pt x="540" y="885"/>
                </a:lnTo>
                <a:lnTo>
                  <a:pt x="548" y="890"/>
                </a:lnTo>
                <a:lnTo>
                  <a:pt x="554" y="892"/>
                </a:lnTo>
                <a:lnTo>
                  <a:pt x="562" y="897"/>
                </a:lnTo>
                <a:lnTo>
                  <a:pt x="568" y="900"/>
                </a:lnTo>
                <a:lnTo>
                  <a:pt x="578" y="902"/>
                </a:lnTo>
                <a:lnTo>
                  <a:pt x="585" y="907"/>
                </a:lnTo>
                <a:lnTo>
                  <a:pt x="593" y="909"/>
                </a:lnTo>
                <a:lnTo>
                  <a:pt x="599" y="912"/>
                </a:lnTo>
                <a:lnTo>
                  <a:pt x="607" y="914"/>
                </a:lnTo>
                <a:lnTo>
                  <a:pt x="613" y="917"/>
                </a:lnTo>
                <a:lnTo>
                  <a:pt x="619" y="922"/>
                </a:lnTo>
                <a:lnTo>
                  <a:pt x="627" y="924"/>
                </a:lnTo>
                <a:lnTo>
                  <a:pt x="636" y="924"/>
                </a:lnTo>
                <a:lnTo>
                  <a:pt x="644" y="929"/>
                </a:lnTo>
                <a:lnTo>
                  <a:pt x="650" y="932"/>
                </a:lnTo>
                <a:lnTo>
                  <a:pt x="658" y="934"/>
                </a:lnTo>
                <a:lnTo>
                  <a:pt x="664" y="936"/>
                </a:lnTo>
                <a:lnTo>
                  <a:pt x="672" y="939"/>
                </a:lnTo>
                <a:lnTo>
                  <a:pt x="679" y="939"/>
                </a:lnTo>
                <a:lnTo>
                  <a:pt x="687" y="941"/>
                </a:lnTo>
                <a:lnTo>
                  <a:pt x="693" y="944"/>
                </a:lnTo>
                <a:lnTo>
                  <a:pt x="703" y="946"/>
                </a:lnTo>
                <a:lnTo>
                  <a:pt x="709" y="946"/>
                </a:lnTo>
                <a:lnTo>
                  <a:pt x="717" y="949"/>
                </a:lnTo>
                <a:lnTo>
                  <a:pt x="723" y="949"/>
                </a:lnTo>
                <a:lnTo>
                  <a:pt x="732" y="951"/>
                </a:lnTo>
                <a:lnTo>
                  <a:pt x="738" y="951"/>
                </a:lnTo>
                <a:lnTo>
                  <a:pt x="746" y="954"/>
                </a:lnTo>
                <a:lnTo>
                  <a:pt x="752" y="954"/>
                </a:lnTo>
                <a:lnTo>
                  <a:pt x="760" y="956"/>
                </a:lnTo>
                <a:lnTo>
                  <a:pt x="768" y="956"/>
                </a:lnTo>
                <a:lnTo>
                  <a:pt x="775" y="958"/>
                </a:lnTo>
                <a:lnTo>
                  <a:pt x="783" y="958"/>
                </a:lnTo>
                <a:lnTo>
                  <a:pt x="789" y="958"/>
                </a:lnTo>
                <a:lnTo>
                  <a:pt x="797" y="961"/>
                </a:lnTo>
                <a:lnTo>
                  <a:pt x="803" y="961"/>
                </a:lnTo>
                <a:lnTo>
                  <a:pt x="811" y="963"/>
                </a:lnTo>
                <a:lnTo>
                  <a:pt x="819" y="963"/>
                </a:lnTo>
                <a:lnTo>
                  <a:pt x="828" y="963"/>
                </a:lnTo>
                <a:lnTo>
                  <a:pt x="834" y="963"/>
                </a:lnTo>
                <a:lnTo>
                  <a:pt x="842" y="966"/>
                </a:lnTo>
                <a:lnTo>
                  <a:pt x="848" y="966"/>
                </a:lnTo>
                <a:lnTo>
                  <a:pt x="856" y="966"/>
                </a:lnTo>
                <a:lnTo>
                  <a:pt x="862" y="966"/>
                </a:lnTo>
                <a:lnTo>
                  <a:pt x="871" y="968"/>
                </a:lnTo>
                <a:lnTo>
                  <a:pt x="877" y="968"/>
                </a:lnTo>
                <a:lnTo>
                  <a:pt x="887" y="968"/>
                </a:lnTo>
                <a:lnTo>
                  <a:pt x="893" y="968"/>
                </a:lnTo>
                <a:lnTo>
                  <a:pt x="899" y="971"/>
                </a:lnTo>
                <a:lnTo>
                  <a:pt x="907" y="971"/>
                </a:lnTo>
                <a:lnTo>
                  <a:pt x="913" y="971"/>
                </a:lnTo>
                <a:lnTo>
                  <a:pt x="922" y="971"/>
                </a:lnTo>
                <a:lnTo>
                  <a:pt x="928" y="971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5" name="Freeform 126">
            <a:extLst>
              <a:ext uri="{FF2B5EF4-FFF2-40B4-BE49-F238E27FC236}">
                <a16:creationId xmlns:a16="http://schemas.microsoft.com/office/drawing/2014/main" id="{644BDACF-D0BC-41FB-AEBA-DB993ECBE13D}"/>
              </a:ext>
            </a:extLst>
          </p:cNvPr>
          <p:cNvSpPr>
            <a:spLocks/>
          </p:cNvSpPr>
          <p:nvPr/>
        </p:nvSpPr>
        <p:spPr bwMode="auto">
          <a:xfrm>
            <a:off x="6544746" y="6037004"/>
            <a:ext cx="1257300" cy="11113"/>
          </a:xfrm>
          <a:custGeom>
            <a:avLst/>
            <a:gdLst>
              <a:gd name="T0" fmla="*/ 2147483646 w 594"/>
              <a:gd name="T1" fmla="*/ 0 h 10"/>
              <a:gd name="T2" fmla="*/ 2147483646 w 594"/>
              <a:gd name="T3" fmla="*/ 2147483646 h 10"/>
              <a:gd name="T4" fmla="*/ 2147483646 w 594"/>
              <a:gd name="T5" fmla="*/ 2147483646 h 10"/>
              <a:gd name="T6" fmla="*/ 2147483646 w 594"/>
              <a:gd name="T7" fmla="*/ 2147483646 h 10"/>
              <a:gd name="T8" fmla="*/ 2147483646 w 594"/>
              <a:gd name="T9" fmla="*/ 2147483646 h 10"/>
              <a:gd name="T10" fmla="*/ 2147483646 w 594"/>
              <a:gd name="T11" fmla="*/ 2147483646 h 10"/>
              <a:gd name="T12" fmla="*/ 2147483646 w 594"/>
              <a:gd name="T13" fmla="*/ 2147483646 h 10"/>
              <a:gd name="T14" fmla="*/ 2147483646 w 594"/>
              <a:gd name="T15" fmla="*/ 2147483646 h 10"/>
              <a:gd name="T16" fmla="*/ 2147483646 w 594"/>
              <a:gd name="T17" fmla="*/ 2147483646 h 10"/>
              <a:gd name="T18" fmla="*/ 2147483646 w 594"/>
              <a:gd name="T19" fmla="*/ 2147483646 h 10"/>
              <a:gd name="T20" fmla="*/ 2147483646 w 594"/>
              <a:gd name="T21" fmla="*/ 2147483646 h 10"/>
              <a:gd name="T22" fmla="*/ 2147483646 w 594"/>
              <a:gd name="T23" fmla="*/ 2147483646 h 10"/>
              <a:gd name="T24" fmla="*/ 2147483646 w 594"/>
              <a:gd name="T25" fmla="*/ 2147483646 h 10"/>
              <a:gd name="T26" fmla="*/ 2147483646 w 594"/>
              <a:gd name="T27" fmla="*/ 2147483646 h 10"/>
              <a:gd name="T28" fmla="*/ 2147483646 w 594"/>
              <a:gd name="T29" fmla="*/ 2147483646 h 10"/>
              <a:gd name="T30" fmla="*/ 2147483646 w 594"/>
              <a:gd name="T31" fmla="*/ 2147483646 h 10"/>
              <a:gd name="T32" fmla="*/ 2147483646 w 594"/>
              <a:gd name="T33" fmla="*/ 2147483646 h 10"/>
              <a:gd name="T34" fmla="*/ 2147483646 w 594"/>
              <a:gd name="T35" fmla="*/ 2147483646 h 10"/>
              <a:gd name="T36" fmla="*/ 2147483646 w 594"/>
              <a:gd name="T37" fmla="*/ 2147483646 h 10"/>
              <a:gd name="T38" fmla="*/ 2147483646 w 594"/>
              <a:gd name="T39" fmla="*/ 2147483646 h 10"/>
              <a:gd name="T40" fmla="*/ 2147483646 w 594"/>
              <a:gd name="T41" fmla="*/ 2147483646 h 10"/>
              <a:gd name="T42" fmla="*/ 2147483646 w 594"/>
              <a:gd name="T43" fmla="*/ 2147483646 h 10"/>
              <a:gd name="T44" fmla="*/ 2147483646 w 594"/>
              <a:gd name="T45" fmla="*/ 2147483646 h 10"/>
              <a:gd name="T46" fmla="*/ 2147483646 w 594"/>
              <a:gd name="T47" fmla="*/ 2147483646 h 10"/>
              <a:gd name="T48" fmla="*/ 2147483646 w 594"/>
              <a:gd name="T49" fmla="*/ 2147483646 h 10"/>
              <a:gd name="T50" fmla="*/ 2147483646 w 594"/>
              <a:gd name="T51" fmla="*/ 2147483646 h 10"/>
              <a:gd name="T52" fmla="*/ 2147483646 w 594"/>
              <a:gd name="T53" fmla="*/ 2147483646 h 10"/>
              <a:gd name="T54" fmla="*/ 2147483646 w 594"/>
              <a:gd name="T55" fmla="*/ 2147483646 h 10"/>
              <a:gd name="T56" fmla="*/ 2147483646 w 594"/>
              <a:gd name="T57" fmla="*/ 2147483646 h 10"/>
              <a:gd name="T58" fmla="*/ 2147483646 w 594"/>
              <a:gd name="T59" fmla="*/ 2147483646 h 10"/>
              <a:gd name="T60" fmla="*/ 2147483646 w 594"/>
              <a:gd name="T61" fmla="*/ 2147483646 h 10"/>
              <a:gd name="T62" fmla="*/ 2147483646 w 594"/>
              <a:gd name="T63" fmla="*/ 2147483646 h 10"/>
              <a:gd name="T64" fmla="*/ 2147483646 w 594"/>
              <a:gd name="T65" fmla="*/ 2147483646 h 10"/>
              <a:gd name="T66" fmla="*/ 2147483646 w 594"/>
              <a:gd name="T67" fmla="*/ 2147483646 h 10"/>
              <a:gd name="T68" fmla="*/ 2147483646 w 594"/>
              <a:gd name="T69" fmla="*/ 2147483646 h 10"/>
              <a:gd name="T70" fmla="*/ 2147483646 w 594"/>
              <a:gd name="T71" fmla="*/ 2147483646 h 10"/>
              <a:gd name="T72" fmla="*/ 2147483646 w 594"/>
              <a:gd name="T73" fmla="*/ 2147483646 h 10"/>
              <a:gd name="T74" fmla="*/ 2147483646 w 594"/>
              <a:gd name="T75" fmla="*/ 2147483646 h 10"/>
              <a:gd name="T76" fmla="*/ 2147483646 w 594"/>
              <a:gd name="T77" fmla="*/ 2147483646 h 10"/>
              <a:gd name="T78" fmla="*/ 2147483646 w 594"/>
              <a:gd name="T79" fmla="*/ 2147483646 h 10"/>
              <a:gd name="T80" fmla="*/ 2147483646 w 594"/>
              <a:gd name="T81" fmla="*/ 2147483646 h 1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10"/>
              <a:gd name="T125" fmla="*/ 594 w 594"/>
              <a:gd name="T126" fmla="*/ 10 h 1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10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2"/>
                </a:lnTo>
                <a:lnTo>
                  <a:pt x="39" y="2"/>
                </a:lnTo>
                <a:lnTo>
                  <a:pt x="45" y="2"/>
                </a:lnTo>
                <a:lnTo>
                  <a:pt x="53" y="2"/>
                </a:lnTo>
                <a:lnTo>
                  <a:pt x="59" y="2"/>
                </a:lnTo>
                <a:lnTo>
                  <a:pt x="67" y="2"/>
                </a:lnTo>
                <a:lnTo>
                  <a:pt x="75" y="5"/>
                </a:lnTo>
                <a:lnTo>
                  <a:pt x="83" y="5"/>
                </a:lnTo>
                <a:lnTo>
                  <a:pt x="90" y="5"/>
                </a:lnTo>
                <a:lnTo>
                  <a:pt x="98" y="5"/>
                </a:lnTo>
                <a:lnTo>
                  <a:pt x="104" y="5"/>
                </a:lnTo>
                <a:lnTo>
                  <a:pt x="112" y="5"/>
                </a:lnTo>
                <a:lnTo>
                  <a:pt x="118" y="5"/>
                </a:lnTo>
                <a:lnTo>
                  <a:pt x="124" y="5"/>
                </a:lnTo>
                <a:lnTo>
                  <a:pt x="133" y="5"/>
                </a:lnTo>
                <a:lnTo>
                  <a:pt x="141" y="5"/>
                </a:lnTo>
                <a:lnTo>
                  <a:pt x="149" y="5"/>
                </a:lnTo>
                <a:lnTo>
                  <a:pt x="155" y="5"/>
                </a:lnTo>
                <a:lnTo>
                  <a:pt x="163" y="5"/>
                </a:lnTo>
                <a:lnTo>
                  <a:pt x="169" y="7"/>
                </a:lnTo>
                <a:lnTo>
                  <a:pt x="177" y="7"/>
                </a:lnTo>
                <a:lnTo>
                  <a:pt x="184" y="7"/>
                </a:lnTo>
                <a:lnTo>
                  <a:pt x="192" y="7"/>
                </a:lnTo>
                <a:lnTo>
                  <a:pt x="200" y="7"/>
                </a:lnTo>
                <a:lnTo>
                  <a:pt x="208" y="7"/>
                </a:lnTo>
                <a:lnTo>
                  <a:pt x="214" y="7"/>
                </a:lnTo>
                <a:lnTo>
                  <a:pt x="222" y="7"/>
                </a:lnTo>
                <a:lnTo>
                  <a:pt x="229" y="7"/>
                </a:lnTo>
                <a:lnTo>
                  <a:pt x="237" y="7"/>
                </a:lnTo>
                <a:lnTo>
                  <a:pt x="243" y="7"/>
                </a:lnTo>
                <a:lnTo>
                  <a:pt x="251" y="7"/>
                </a:lnTo>
                <a:lnTo>
                  <a:pt x="259" y="7"/>
                </a:lnTo>
                <a:lnTo>
                  <a:pt x="265" y="7"/>
                </a:lnTo>
                <a:lnTo>
                  <a:pt x="273" y="7"/>
                </a:lnTo>
                <a:lnTo>
                  <a:pt x="280" y="7"/>
                </a:lnTo>
                <a:lnTo>
                  <a:pt x="288" y="7"/>
                </a:lnTo>
                <a:lnTo>
                  <a:pt x="294" y="7"/>
                </a:lnTo>
                <a:lnTo>
                  <a:pt x="302" y="7"/>
                </a:lnTo>
                <a:lnTo>
                  <a:pt x="308" y="7"/>
                </a:lnTo>
                <a:lnTo>
                  <a:pt x="316" y="7"/>
                </a:lnTo>
                <a:lnTo>
                  <a:pt x="325" y="7"/>
                </a:lnTo>
                <a:lnTo>
                  <a:pt x="333" y="7"/>
                </a:lnTo>
                <a:lnTo>
                  <a:pt x="339" y="7"/>
                </a:lnTo>
                <a:lnTo>
                  <a:pt x="347" y="7"/>
                </a:lnTo>
                <a:lnTo>
                  <a:pt x="353" y="7"/>
                </a:lnTo>
                <a:lnTo>
                  <a:pt x="361" y="7"/>
                </a:lnTo>
                <a:lnTo>
                  <a:pt x="367" y="7"/>
                </a:lnTo>
                <a:lnTo>
                  <a:pt x="376" y="7"/>
                </a:lnTo>
                <a:lnTo>
                  <a:pt x="384" y="7"/>
                </a:lnTo>
                <a:lnTo>
                  <a:pt x="392" y="7"/>
                </a:lnTo>
                <a:lnTo>
                  <a:pt x="398" y="7"/>
                </a:lnTo>
                <a:lnTo>
                  <a:pt x="404" y="7"/>
                </a:lnTo>
                <a:lnTo>
                  <a:pt x="412" y="7"/>
                </a:lnTo>
                <a:lnTo>
                  <a:pt x="418" y="7"/>
                </a:lnTo>
                <a:lnTo>
                  <a:pt x="427" y="7"/>
                </a:lnTo>
                <a:lnTo>
                  <a:pt x="433" y="10"/>
                </a:lnTo>
                <a:lnTo>
                  <a:pt x="443" y="10"/>
                </a:lnTo>
                <a:lnTo>
                  <a:pt x="449" y="10"/>
                </a:lnTo>
                <a:lnTo>
                  <a:pt x="457" y="10"/>
                </a:lnTo>
                <a:lnTo>
                  <a:pt x="463" y="10"/>
                </a:lnTo>
                <a:lnTo>
                  <a:pt x="472" y="10"/>
                </a:lnTo>
                <a:lnTo>
                  <a:pt x="478" y="10"/>
                </a:lnTo>
                <a:lnTo>
                  <a:pt x="486" y="10"/>
                </a:lnTo>
                <a:lnTo>
                  <a:pt x="492" y="10"/>
                </a:lnTo>
                <a:lnTo>
                  <a:pt x="500" y="10"/>
                </a:lnTo>
                <a:lnTo>
                  <a:pt x="508" y="10"/>
                </a:lnTo>
                <a:lnTo>
                  <a:pt x="517" y="10"/>
                </a:lnTo>
                <a:lnTo>
                  <a:pt x="523" y="10"/>
                </a:lnTo>
                <a:lnTo>
                  <a:pt x="531" y="10"/>
                </a:lnTo>
                <a:lnTo>
                  <a:pt x="537" y="10"/>
                </a:lnTo>
                <a:lnTo>
                  <a:pt x="543" y="10"/>
                </a:lnTo>
                <a:lnTo>
                  <a:pt x="551" y="10"/>
                </a:lnTo>
                <a:lnTo>
                  <a:pt x="557" y="10"/>
                </a:lnTo>
                <a:lnTo>
                  <a:pt x="568" y="10"/>
                </a:lnTo>
                <a:lnTo>
                  <a:pt x="574" y="10"/>
                </a:lnTo>
                <a:lnTo>
                  <a:pt x="582" y="10"/>
                </a:lnTo>
                <a:lnTo>
                  <a:pt x="588" y="10"/>
                </a:lnTo>
                <a:lnTo>
                  <a:pt x="594" y="10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6" name="Freeform 127">
            <a:extLst>
              <a:ext uri="{FF2B5EF4-FFF2-40B4-BE49-F238E27FC236}">
                <a16:creationId xmlns:a16="http://schemas.microsoft.com/office/drawing/2014/main" id="{7045C017-A5A3-416A-94DC-B30679C25DB3}"/>
              </a:ext>
            </a:extLst>
          </p:cNvPr>
          <p:cNvSpPr>
            <a:spLocks/>
          </p:cNvSpPr>
          <p:nvPr/>
        </p:nvSpPr>
        <p:spPr bwMode="auto">
          <a:xfrm>
            <a:off x="4581008" y="5228967"/>
            <a:ext cx="1963738" cy="796925"/>
          </a:xfrm>
          <a:custGeom>
            <a:avLst/>
            <a:gdLst>
              <a:gd name="T0" fmla="*/ 2147483646 w 928"/>
              <a:gd name="T1" fmla="*/ 2147483646 h 726"/>
              <a:gd name="T2" fmla="*/ 2147483646 w 928"/>
              <a:gd name="T3" fmla="*/ 2147483646 h 726"/>
              <a:gd name="T4" fmla="*/ 2147483646 w 928"/>
              <a:gd name="T5" fmla="*/ 2147483646 h 726"/>
              <a:gd name="T6" fmla="*/ 2147483646 w 928"/>
              <a:gd name="T7" fmla="*/ 2147483646 h 726"/>
              <a:gd name="T8" fmla="*/ 2147483646 w 928"/>
              <a:gd name="T9" fmla="*/ 2147483646 h 726"/>
              <a:gd name="T10" fmla="*/ 2147483646 w 928"/>
              <a:gd name="T11" fmla="*/ 0 h 726"/>
              <a:gd name="T12" fmla="*/ 2147483646 w 928"/>
              <a:gd name="T13" fmla="*/ 2147483646 h 726"/>
              <a:gd name="T14" fmla="*/ 2147483646 w 928"/>
              <a:gd name="T15" fmla="*/ 2147483646 h 726"/>
              <a:gd name="T16" fmla="*/ 2147483646 w 928"/>
              <a:gd name="T17" fmla="*/ 2147483646 h 726"/>
              <a:gd name="T18" fmla="*/ 2147483646 w 928"/>
              <a:gd name="T19" fmla="*/ 2147483646 h 726"/>
              <a:gd name="T20" fmla="*/ 2147483646 w 928"/>
              <a:gd name="T21" fmla="*/ 2147483646 h 726"/>
              <a:gd name="T22" fmla="*/ 2147483646 w 928"/>
              <a:gd name="T23" fmla="*/ 2147483646 h 726"/>
              <a:gd name="T24" fmla="*/ 2147483646 w 928"/>
              <a:gd name="T25" fmla="*/ 2147483646 h 726"/>
              <a:gd name="T26" fmla="*/ 2147483646 w 928"/>
              <a:gd name="T27" fmla="*/ 2147483646 h 726"/>
              <a:gd name="T28" fmla="*/ 2147483646 w 928"/>
              <a:gd name="T29" fmla="*/ 2147483646 h 726"/>
              <a:gd name="T30" fmla="*/ 2147483646 w 928"/>
              <a:gd name="T31" fmla="*/ 2147483646 h 726"/>
              <a:gd name="T32" fmla="*/ 2147483646 w 928"/>
              <a:gd name="T33" fmla="*/ 2147483646 h 726"/>
              <a:gd name="T34" fmla="*/ 2147483646 w 928"/>
              <a:gd name="T35" fmla="*/ 2147483646 h 726"/>
              <a:gd name="T36" fmla="*/ 2147483646 w 928"/>
              <a:gd name="T37" fmla="*/ 2147483646 h 726"/>
              <a:gd name="T38" fmla="*/ 2147483646 w 928"/>
              <a:gd name="T39" fmla="*/ 2147483646 h 726"/>
              <a:gd name="T40" fmla="*/ 2147483646 w 928"/>
              <a:gd name="T41" fmla="*/ 2147483646 h 726"/>
              <a:gd name="T42" fmla="*/ 2147483646 w 928"/>
              <a:gd name="T43" fmla="*/ 2147483646 h 726"/>
              <a:gd name="T44" fmla="*/ 2147483646 w 928"/>
              <a:gd name="T45" fmla="*/ 2147483646 h 726"/>
              <a:gd name="T46" fmla="*/ 2147483646 w 928"/>
              <a:gd name="T47" fmla="*/ 2147483646 h 726"/>
              <a:gd name="T48" fmla="*/ 2147483646 w 928"/>
              <a:gd name="T49" fmla="*/ 2147483646 h 726"/>
              <a:gd name="T50" fmla="*/ 2147483646 w 928"/>
              <a:gd name="T51" fmla="*/ 2147483646 h 726"/>
              <a:gd name="T52" fmla="*/ 2147483646 w 928"/>
              <a:gd name="T53" fmla="*/ 2147483646 h 726"/>
              <a:gd name="T54" fmla="*/ 2147483646 w 928"/>
              <a:gd name="T55" fmla="*/ 2147483646 h 726"/>
              <a:gd name="T56" fmla="*/ 2147483646 w 928"/>
              <a:gd name="T57" fmla="*/ 2147483646 h 726"/>
              <a:gd name="T58" fmla="*/ 2147483646 w 928"/>
              <a:gd name="T59" fmla="*/ 2147483646 h 726"/>
              <a:gd name="T60" fmla="*/ 2147483646 w 928"/>
              <a:gd name="T61" fmla="*/ 2147483646 h 726"/>
              <a:gd name="T62" fmla="*/ 2147483646 w 928"/>
              <a:gd name="T63" fmla="*/ 2147483646 h 726"/>
              <a:gd name="T64" fmla="*/ 2147483646 w 928"/>
              <a:gd name="T65" fmla="*/ 2147483646 h 726"/>
              <a:gd name="T66" fmla="*/ 2147483646 w 928"/>
              <a:gd name="T67" fmla="*/ 2147483646 h 726"/>
              <a:gd name="T68" fmla="*/ 2147483646 w 928"/>
              <a:gd name="T69" fmla="*/ 2147483646 h 726"/>
              <a:gd name="T70" fmla="*/ 2147483646 w 928"/>
              <a:gd name="T71" fmla="*/ 2147483646 h 726"/>
              <a:gd name="T72" fmla="*/ 2147483646 w 928"/>
              <a:gd name="T73" fmla="*/ 2147483646 h 726"/>
              <a:gd name="T74" fmla="*/ 2147483646 w 928"/>
              <a:gd name="T75" fmla="*/ 2147483646 h 726"/>
              <a:gd name="T76" fmla="*/ 2147483646 w 928"/>
              <a:gd name="T77" fmla="*/ 2147483646 h 726"/>
              <a:gd name="T78" fmla="*/ 2147483646 w 928"/>
              <a:gd name="T79" fmla="*/ 2147483646 h 726"/>
              <a:gd name="T80" fmla="*/ 2147483646 w 928"/>
              <a:gd name="T81" fmla="*/ 2147483646 h 726"/>
              <a:gd name="T82" fmla="*/ 2147483646 w 928"/>
              <a:gd name="T83" fmla="*/ 2147483646 h 72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726"/>
              <a:gd name="T128" fmla="*/ 928 w 928"/>
              <a:gd name="T129" fmla="*/ 726 h 72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726">
                <a:moveTo>
                  <a:pt x="0" y="456"/>
                </a:moveTo>
                <a:lnTo>
                  <a:pt x="4" y="415"/>
                </a:lnTo>
                <a:lnTo>
                  <a:pt x="11" y="351"/>
                </a:lnTo>
                <a:lnTo>
                  <a:pt x="19" y="294"/>
                </a:lnTo>
                <a:lnTo>
                  <a:pt x="27" y="245"/>
                </a:lnTo>
                <a:lnTo>
                  <a:pt x="35" y="204"/>
                </a:lnTo>
                <a:lnTo>
                  <a:pt x="41" y="165"/>
                </a:lnTo>
                <a:lnTo>
                  <a:pt x="47" y="130"/>
                </a:lnTo>
                <a:lnTo>
                  <a:pt x="55" y="101"/>
                </a:lnTo>
                <a:lnTo>
                  <a:pt x="62" y="79"/>
                </a:lnTo>
                <a:lnTo>
                  <a:pt x="70" y="59"/>
                </a:lnTo>
                <a:lnTo>
                  <a:pt x="76" y="42"/>
                </a:lnTo>
                <a:lnTo>
                  <a:pt x="86" y="27"/>
                </a:lnTo>
                <a:lnTo>
                  <a:pt x="92" y="17"/>
                </a:lnTo>
                <a:lnTo>
                  <a:pt x="100" y="10"/>
                </a:lnTo>
                <a:lnTo>
                  <a:pt x="107" y="3"/>
                </a:lnTo>
                <a:lnTo>
                  <a:pt x="115" y="0"/>
                </a:lnTo>
                <a:lnTo>
                  <a:pt x="121" y="0"/>
                </a:lnTo>
                <a:lnTo>
                  <a:pt x="129" y="0"/>
                </a:lnTo>
                <a:lnTo>
                  <a:pt x="135" y="3"/>
                </a:lnTo>
                <a:lnTo>
                  <a:pt x="145" y="8"/>
                </a:lnTo>
                <a:lnTo>
                  <a:pt x="151" y="13"/>
                </a:lnTo>
                <a:lnTo>
                  <a:pt x="160" y="20"/>
                </a:lnTo>
                <a:lnTo>
                  <a:pt x="166" y="27"/>
                </a:lnTo>
                <a:lnTo>
                  <a:pt x="174" y="37"/>
                </a:lnTo>
                <a:lnTo>
                  <a:pt x="180" y="47"/>
                </a:lnTo>
                <a:lnTo>
                  <a:pt x="186" y="57"/>
                </a:lnTo>
                <a:lnTo>
                  <a:pt x="194" y="67"/>
                </a:lnTo>
                <a:lnTo>
                  <a:pt x="201" y="79"/>
                </a:lnTo>
                <a:lnTo>
                  <a:pt x="211" y="91"/>
                </a:lnTo>
                <a:lnTo>
                  <a:pt x="217" y="106"/>
                </a:lnTo>
                <a:lnTo>
                  <a:pt x="225" y="118"/>
                </a:lnTo>
                <a:lnTo>
                  <a:pt x="231" y="130"/>
                </a:lnTo>
                <a:lnTo>
                  <a:pt x="239" y="142"/>
                </a:lnTo>
                <a:lnTo>
                  <a:pt x="245" y="155"/>
                </a:lnTo>
                <a:lnTo>
                  <a:pt x="254" y="169"/>
                </a:lnTo>
                <a:lnTo>
                  <a:pt x="260" y="184"/>
                </a:lnTo>
                <a:lnTo>
                  <a:pt x="270" y="199"/>
                </a:lnTo>
                <a:lnTo>
                  <a:pt x="276" y="211"/>
                </a:lnTo>
                <a:lnTo>
                  <a:pt x="284" y="223"/>
                </a:lnTo>
                <a:lnTo>
                  <a:pt x="290" y="238"/>
                </a:lnTo>
                <a:lnTo>
                  <a:pt x="299" y="253"/>
                </a:lnTo>
                <a:lnTo>
                  <a:pt x="305" y="265"/>
                </a:lnTo>
                <a:lnTo>
                  <a:pt x="313" y="280"/>
                </a:lnTo>
                <a:lnTo>
                  <a:pt x="319" y="292"/>
                </a:lnTo>
                <a:lnTo>
                  <a:pt x="329" y="304"/>
                </a:lnTo>
                <a:lnTo>
                  <a:pt x="335" y="317"/>
                </a:lnTo>
                <a:lnTo>
                  <a:pt x="341" y="331"/>
                </a:lnTo>
                <a:lnTo>
                  <a:pt x="350" y="344"/>
                </a:lnTo>
                <a:lnTo>
                  <a:pt x="356" y="353"/>
                </a:lnTo>
                <a:lnTo>
                  <a:pt x="364" y="366"/>
                </a:lnTo>
                <a:lnTo>
                  <a:pt x="370" y="378"/>
                </a:lnTo>
                <a:lnTo>
                  <a:pt x="378" y="388"/>
                </a:lnTo>
                <a:lnTo>
                  <a:pt x="384" y="402"/>
                </a:lnTo>
                <a:lnTo>
                  <a:pt x="395" y="412"/>
                </a:lnTo>
                <a:lnTo>
                  <a:pt x="401" y="422"/>
                </a:lnTo>
                <a:lnTo>
                  <a:pt x="409" y="432"/>
                </a:lnTo>
                <a:lnTo>
                  <a:pt x="415" y="442"/>
                </a:lnTo>
                <a:lnTo>
                  <a:pt x="423" y="451"/>
                </a:lnTo>
                <a:lnTo>
                  <a:pt x="429" y="461"/>
                </a:lnTo>
                <a:lnTo>
                  <a:pt x="437" y="473"/>
                </a:lnTo>
                <a:lnTo>
                  <a:pt x="444" y="483"/>
                </a:lnTo>
                <a:lnTo>
                  <a:pt x="454" y="491"/>
                </a:lnTo>
                <a:lnTo>
                  <a:pt x="460" y="500"/>
                </a:lnTo>
                <a:lnTo>
                  <a:pt x="468" y="508"/>
                </a:lnTo>
                <a:lnTo>
                  <a:pt x="474" y="515"/>
                </a:lnTo>
                <a:lnTo>
                  <a:pt x="480" y="522"/>
                </a:lnTo>
                <a:lnTo>
                  <a:pt x="489" y="530"/>
                </a:lnTo>
                <a:lnTo>
                  <a:pt x="495" y="537"/>
                </a:lnTo>
                <a:lnTo>
                  <a:pt x="503" y="547"/>
                </a:lnTo>
                <a:lnTo>
                  <a:pt x="509" y="554"/>
                </a:lnTo>
                <a:lnTo>
                  <a:pt x="519" y="562"/>
                </a:lnTo>
                <a:lnTo>
                  <a:pt x="525" y="567"/>
                </a:lnTo>
                <a:lnTo>
                  <a:pt x="533" y="574"/>
                </a:lnTo>
                <a:lnTo>
                  <a:pt x="540" y="579"/>
                </a:lnTo>
                <a:lnTo>
                  <a:pt x="548" y="586"/>
                </a:lnTo>
                <a:lnTo>
                  <a:pt x="554" y="591"/>
                </a:lnTo>
                <a:lnTo>
                  <a:pt x="562" y="596"/>
                </a:lnTo>
                <a:lnTo>
                  <a:pt x="568" y="601"/>
                </a:lnTo>
                <a:lnTo>
                  <a:pt x="578" y="606"/>
                </a:lnTo>
                <a:lnTo>
                  <a:pt x="585" y="611"/>
                </a:lnTo>
                <a:lnTo>
                  <a:pt x="593" y="616"/>
                </a:lnTo>
                <a:lnTo>
                  <a:pt x="599" y="623"/>
                </a:lnTo>
                <a:lnTo>
                  <a:pt x="607" y="628"/>
                </a:lnTo>
                <a:lnTo>
                  <a:pt x="613" y="633"/>
                </a:lnTo>
                <a:lnTo>
                  <a:pt x="619" y="638"/>
                </a:lnTo>
                <a:lnTo>
                  <a:pt x="627" y="640"/>
                </a:lnTo>
                <a:lnTo>
                  <a:pt x="636" y="645"/>
                </a:lnTo>
                <a:lnTo>
                  <a:pt x="644" y="647"/>
                </a:lnTo>
                <a:lnTo>
                  <a:pt x="650" y="652"/>
                </a:lnTo>
                <a:lnTo>
                  <a:pt x="658" y="655"/>
                </a:lnTo>
                <a:lnTo>
                  <a:pt x="664" y="660"/>
                </a:lnTo>
                <a:lnTo>
                  <a:pt x="672" y="662"/>
                </a:lnTo>
                <a:lnTo>
                  <a:pt x="679" y="665"/>
                </a:lnTo>
                <a:lnTo>
                  <a:pt x="687" y="667"/>
                </a:lnTo>
                <a:lnTo>
                  <a:pt x="693" y="672"/>
                </a:lnTo>
                <a:lnTo>
                  <a:pt x="703" y="674"/>
                </a:lnTo>
                <a:lnTo>
                  <a:pt x="709" y="677"/>
                </a:lnTo>
                <a:lnTo>
                  <a:pt x="717" y="679"/>
                </a:lnTo>
                <a:lnTo>
                  <a:pt x="723" y="682"/>
                </a:lnTo>
                <a:lnTo>
                  <a:pt x="732" y="684"/>
                </a:lnTo>
                <a:lnTo>
                  <a:pt x="738" y="687"/>
                </a:lnTo>
                <a:lnTo>
                  <a:pt x="746" y="689"/>
                </a:lnTo>
                <a:lnTo>
                  <a:pt x="752" y="694"/>
                </a:lnTo>
                <a:lnTo>
                  <a:pt x="760" y="694"/>
                </a:lnTo>
                <a:lnTo>
                  <a:pt x="768" y="697"/>
                </a:lnTo>
                <a:lnTo>
                  <a:pt x="775" y="699"/>
                </a:lnTo>
                <a:lnTo>
                  <a:pt x="783" y="701"/>
                </a:lnTo>
                <a:lnTo>
                  <a:pt x="789" y="701"/>
                </a:lnTo>
                <a:lnTo>
                  <a:pt x="797" y="704"/>
                </a:lnTo>
                <a:lnTo>
                  <a:pt x="803" y="706"/>
                </a:lnTo>
                <a:lnTo>
                  <a:pt x="811" y="706"/>
                </a:lnTo>
                <a:lnTo>
                  <a:pt x="819" y="709"/>
                </a:lnTo>
                <a:lnTo>
                  <a:pt x="828" y="711"/>
                </a:lnTo>
                <a:lnTo>
                  <a:pt x="834" y="711"/>
                </a:lnTo>
                <a:lnTo>
                  <a:pt x="842" y="714"/>
                </a:lnTo>
                <a:lnTo>
                  <a:pt x="848" y="714"/>
                </a:lnTo>
                <a:lnTo>
                  <a:pt x="856" y="716"/>
                </a:lnTo>
                <a:lnTo>
                  <a:pt x="862" y="716"/>
                </a:lnTo>
                <a:lnTo>
                  <a:pt x="871" y="719"/>
                </a:lnTo>
                <a:lnTo>
                  <a:pt x="877" y="719"/>
                </a:lnTo>
                <a:lnTo>
                  <a:pt x="887" y="721"/>
                </a:lnTo>
                <a:lnTo>
                  <a:pt x="893" y="721"/>
                </a:lnTo>
                <a:lnTo>
                  <a:pt x="899" y="721"/>
                </a:lnTo>
                <a:lnTo>
                  <a:pt x="907" y="723"/>
                </a:lnTo>
                <a:lnTo>
                  <a:pt x="913" y="723"/>
                </a:lnTo>
                <a:lnTo>
                  <a:pt x="922" y="726"/>
                </a:lnTo>
                <a:lnTo>
                  <a:pt x="928" y="726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7" name="Freeform 128">
            <a:extLst>
              <a:ext uri="{FF2B5EF4-FFF2-40B4-BE49-F238E27FC236}">
                <a16:creationId xmlns:a16="http://schemas.microsoft.com/office/drawing/2014/main" id="{6763A723-93C4-4B30-B7A3-C0D94B670577}"/>
              </a:ext>
            </a:extLst>
          </p:cNvPr>
          <p:cNvSpPr>
            <a:spLocks/>
          </p:cNvSpPr>
          <p:nvPr/>
        </p:nvSpPr>
        <p:spPr bwMode="auto">
          <a:xfrm>
            <a:off x="6544746" y="6025892"/>
            <a:ext cx="1257300" cy="19050"/>
          </a:xfrm>
          <a:custGeom>
            <a:avLst/>
            <a:gdLst>
              <a:gd name="T0" fmla="*/ 2147483646 w 594"/>
              <a:gd name="T1" fmla="*/ 0 h 17"/>
              <a:gd name="T2" fmla="*/ 2147483646 w 594"/>
              <a:gd name="T3" fmla="*/ 2147483646 h 17"/>
              <a:gd name="T4" fmla="*/ 2147483646 w 594"/>
              <a:gd name="T5" fmla="*/ 2147483646 h 17"/>
              <a:gd name="T6" fmla="*/ 2147483646 w 594"/>
              <a:gd name="T7" fmla="*/ 2147483646 h 17"/>
              <a:gd name="T8" fmla="*/ 2147483646 w 594"/>
              <a:gd name="T9" fmla="*/ 2147483646 h 17"/>
              <a:gd name="T10" fmla="*/ 2147483646 w 594"/>
              <a:gd name="T11" fmla="*/ 2147483646 h 17"/>
              <a:gd name="T12" fmla="*/ 2147483646 w 594"/>
              <a:gd name="T13" fmla="*/ 2147483646 h 17"/>
              <a:gd name="T14" fmla="*/ 2147483646 w 594"/>
              <a:gd name="T15" fmla="*/ 2147483646 h 17"/>
              <a:gd name="T16" fmla="*/ 2147483646 w 594"/>
              <a:gd name="T17" fmla="*/ 2147483646 h 17"/>
              <a:gd name="T18" fmla="*/ 2147483646 w 594"/>
              <a:gd name="T19" fmla="*/ 2147483646 h 17"/>
              <a:gd name="T20" fmla="*/ 2147483646 w 594"/>
              <a:gd name="T21" fmla="*/ 2147483646 h 17"/>
              <a:gd name="T22" fmla="*/ 2147483646 w 594"/>
              <a:gd name="T23" fmla="*/ 2147483646 h 17"/>
              <a:gd name="T24" fmla="*/ 2147483646 w 594"/>
              <a:gd name="T25" fmla="*/ 2147483646 h 17"/>
              <a:gd name="T26" fmla="*/ 2147483646 w 594"/>
              <a:gd name="T27" fmla="*/ 2147483646 h 17"/>
              <a:gd name="T28" fmla="*/ 2147483646 w 594"/>
              <a:gd name="T29" fmla="*/ 2147483646 h 17"/>
              <a:gd name="T30" fmla="*/ 2147483646 w 594"/>
              <a:gd name="T31" fmla="*/ 2147483646 h 17"/>
              <a:gd name="T32" fmla="*/ 2147483646 w 594"/>
              <a:gd name="T33" fmla="*/ 2147483646 h 17"/>
              <a:gd name="T34" fmla="*/ 2147483646 w 594"/>
              <a:gd name="T35" fmla="*/ 2147483646 h 17"/>
              <a:gd name="T36" fmla="*/ 2147483646 w 594"/>
              <a:gd name="T37" fmla="*/ 2147483646 h 17"/>
              <a:gd name="T38" fmla="*/ 2147483646 w 594"/>
              <a:gd name="T39" fmla="*/ 2147483646 h 17"/>
              <a:gd name="T40" fmla="*/ 2147483646 w 594"/>
              <a:gd name="T41" fmla="*/ 2147483646 h 17"/>
              <a:gd name="T42" fmla="*/ 2147483646 w 594"/>
              <a:gd name="T43" fmla="*/ 2147483646 h 17"/>
              <a:gd name="T44" fmla="*/ 2147483646 w 594"/>
              <a:gd name="T45" fmla="*/ 2147483646 h 17"/>
              <a:gd name="T46" fmla="*/ 2147483646 w 594"/>
              <a:gd name="T47" fmla="*/ 2147483646 h 17"/>
              <a:gd name="T48" fmla="*/ 2147483646 w 594"/>
              <a:gd name="T49" fmla="*/ 2147483646 h 17"/>
              <a:gd name="T50" fmla="*/ 2147483646 w 594"/>
              <a:gd name="T51" fmla="*/ 2147483646 h 17"/>
              <a:gd name="T52" fmla="*/ 2147483646 w 594"/>
              <a:gd name="T53" fmla="*/ 2147483646 h 17"/>
              <a:gd name="T54" fmla="*/ 2147483646 w 594"/>
              <a:gd name="T55" fmla="*/ 2147483646 h 17"/>
              <a:gd name="T56" fmla="*/ 2147483646 w 594"/>
              <a:gd name="T57" fmla="*/ 2147483646 h 17"/>
              <a:gd name="T58" fmla="*/ 2147483646 w 594"/>
              <a:gd name="T59" fmla="*/ 2147483646 h 17"/>
              <a:gd name="T60" fmla="*/ 2147483646 w 594"/>
              <a:gd name="T61" fmla="*/ 2147483646 h 17"/>
              <a:gd name="T62" fmla="*/ 2147483646 w 594"/>
              <a:gd name="T63" fmla="*/ 2147483646 h 17"/>
              <a:gd name="T64" fmla="*/ 2147483646 w 594"/>
              <a:gd name="T65" fmla="*/ 2147483646 h 17"/>
              <a:gd name="T66" fmla="*/ 2147483646 w 594"/>
              <a:gd name="T67" fmla="*/ 2147483646 h 17"/>
              <a:gd name="T68" fmla="*/ 2147483646 w 594"/>
              <a:gd name="T69" fmla="*/ 2147483646 h 17"/>
              <a:gd name="T70" fmla="*/ 2147483646 w 594"/>
              <a:gd name="T71" fmla="*/ 2147483646 h 17"/>
              <a:gd name="T72" fmla="*/ 2147483646 w 594"/>
              <a:gd name="T73" fmla="*/ 2147483646 h 17"/>
              <a:gd name="T74" fmla="*/ 2147483646 w 594"/>
              <a:gd name="T75" fmla="*/ 2147483646 h 17"/>
              <a:gd name="T76" fmla="*/ 2147483646 w 594"/>
              <a:gd name="T77" fmla="*/ 2147483646 h 17"/>
              <a:gd name="T78" fmla="*/ 2147483646 w 594"/>
              <a:gd name="T79" fmla="*/ 2147483646 h 17"/>
              <a:gd name="T80" fmla="*/ 2147483646 w 594"/>
              <a:gd name="T81" fmla="*/ 2147483646 h 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17"/>
              <a:gd name="T125" fmla="*/ 594 w 594"/>
              <a:gd name="T126" fmla="*/ 17 h 1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17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2"/>
                </a:lnTo>
                <a:lnTo>
                  <a:pt x="39" y="2"/>
                </a:lnTo>
                <a:lnTo>
                  <a:pt x="45" y="5"/>
                </a:lnTo>
                <a:lnTo>
                  <a:pt x="53" y="5"/>
                </a:lnTo>
                <a:lnTo>
                  <a:pt x="59" y="5"/>
                </a:lnTo>
                <a:lnTo>
                  <a:pt x="67" y="5"/>
                </a:lnTo>
                <a:lnTo>
                  <a:pt x="75" y="7"/>
                </a:lnTo>
                <a:lnTo>
                  <a:pt x="83" y="7"/>
                </a:lnTo>
                <a:lnTo>
                  <a:pt x="90" y="7"/>
                </a:lnTo>
                <a:lnTo>
                  <a:pt x="98" y="7"/>
                </a:lnTo>
                <a:lnTo>
                  <a:pt x="104" y="7"/>
                </a:lnTo>
                <a:lnTo>
                  <a:pt x="112" y="10"/>
                </a:lnTo>
                <a:lnTo>
                  <a:pt x="118" y="10"/>
                </a:lnTo>
                <a:lnTo>
                  <a:pt x="124" y="10"/>
                </a:lnTo>
                <a:lnTo>
                  <a:pt x="133" y="10"/>
                </a:lnTo>
                <a:lnTo>
                  <a:pt x="141" y="10"/>
                </a:lnTo>
                <a:lnTo>
                  <a:pt x="149" y="10"/>
                </a:lnTo>
                <a:lnTo>
                  <a:pt x="155" y="12"/>
                </a:lnTo>
                <a:lnTo>
                  <a:pt x="163" y="12"/>
                </a:lnTo>
                <a:lnTo>
                  <a:pt x="169" y="12"/>
                </a:lnTo>
                <a:lnTo>
                  <a:pt x="177" y="12"/>
                </a:lnTo>
                <a:lnTo>
                  <a:pt x="184" y="12"/>
                </a:lnTo>
                <a:lnTo>
                  <a:pt x="192" y="12"/>
                </a:lnTo>
                <a:lnTo>
                  <a:pt x="200" y="12"/>
                </a:lnTo>
                <a:lnTo>
                  <a:pt x="208" y="12"/>
                </a:lnTo>
                <a:lnTo>
                  <a:pt x="214" y="12"/>
                </a:lnTo>
                <a:lnTo>
                  <a:pt x="222" y="15"/>
                </a:lnTo>
                <a:lnTo>
                  <a:pt x="229" y="15"/>
                </a:lnTo>
                <a:lnTo>
                  <a:pt x="237" y="15"/>
                </a:lnTo>
                <a:lnTo>
                  <a:pt x="243" y="15"/>
                </a:lnTo>
                <a:lnTo>
                  <a:pt x="251" y="15"/>
                </a:lnTo>
                <a:lnTo>
                  <a:pt x="259" y="15"/>
                </a:lnTo>
                <a:lnTo>
                  <a:pt x="265" y="15"/>
                </a:lnTo>
                <a:lnTo>
                  <a:pt x="273" y="15"/>
                </a:lnTo>
                <a:lnTo>
                  <a:pt x="280" y="15"/>
                </a:lnTo>
                <a:lnTo>
                  <a:pt x="288" y="15"/>
                </a:lnTo>
                <a:lnTo>
                  <a:pt x="294" y="15"/>
                </a:lnTo>
                <a:lnTo>
                  <a:pt x="302" y="15"/>
                </a:lnTo>
                <a:lnTo>
                  <a:pt x="308" y="15"/>
                </a:lnTo>
                <a:lnTo>
                  <a:pt x="316" y="17"/>
                </a:lnTo>
                <a:lnTo>
                  <a:pt x="325" y="17"/>
                </a:lnTo>
                <a:lnTo>
                  <a:pt x="333" y="17"/>
                </a:lnTo>
                <a:lnTo>
                  <a:pt x="339" y="17"/>
                </a:lnTo>
                <a:lnTo>
                  <a:pt x="347" y="17"/>
                </a:lnTo>
                <a:lnTo>
                  <a:pt x="353" y="17"/>
                </a:lnTo>
                <a:lnTo>
                  <a:pt x="361" y="17"/>
                </a:lnTo>
                <a:lnTo>
                  <a:pt x="367" y="17"/>
                </a:lnTo>
                <a:lnTo>
                  <a:pt x="376" y="17"/>
                </a:lnTo>
                <a:lnTo>
                  <a:pt x="384" y="17"/>
                </a:lnTo>
                <a:lnTo>
                  <a:pt x="392" y="17"/>
                </a:lnTo>
                <a:lnTo>
                  <a:pt x="398" y="17"/>
                </a:lnTo>
                <a:lnTo>
                  <a:pt x="404" y="17"/>
                </a:lnTo>
                <a:lnTo>
                  <a:pt x="412" y="17"/>
                </a:lnTo>
                <a:lnTo>
                  <a:pt x="418" y="17"/>
                </a:lnTo>
                <a:lnTo>
                  <a:pt x="427" y="17"/>
                </a:lnTo>
                <a:lnTo>
                  <a:pt x="433" y="17"/>
                </a:lnTo>
                <a:lnTo>
                  <a:pt x="443" y="17"/>
                </a:lnTo>
                <a:lnTo>
                  <a:pt x="449" y="17"/>
                </a:lnTo>
                <a:lnTo>
                  <a:pt x="457" y="17"/>
                </a:lnTo>
                <a:lnTo>
                  <a:pt x="463" y="17"/>
                </a:lnTo>
                <a:lnTo>
                  <a:pt x="472" y="17"/>
                </a:lnTo>
                <a:lnTo>
                  <a:pt x="478" y="17"/>
                </a:lnTo>
                <a:lnTo>
                  <a:pt x="486" y="17"/>
                </a:lnTo>
                <a:lnTo>
                  <a:pt x="492" y="17"/>
                </a:lnTo>
                <a:lnTo>
                  <a:pt x="500" y="17"/>
                </a:lnTo>
                <a:lnTo>
                  <a:pt x="508" y="17"/>
                </a:lnTo>
                <a:lnTo>
                  <a:pt x="517" y="17"/>
                </a:lnTo>
                <a:lnTo>
                  <a:pt x="523" y="17"/>
                </a:lnTo>
                <a:lnTo>
                  <a:pt x="531" y="17"/>
                </a:lnTo>
                <a:lnTo>
                  <a:pt x="537" y="17"/>
                </a:lnTo>
                <a:lnTo>
                  <a:pt x="543" y="17"/>
                </a:lnTo>
                <a:lnTo>
                  <a:pt x="551" y="17"/>
                </a:lnTo>
                <a:lnTo>
                  <a:pt x="557" y="17"/>
                </a:lnTo>
                <a:lnTo>
                  <a:pt x="568" y="17"/>
                </a:lnTo>
                <a:lnTo>
                  <a:pt x="574" y="17"/>
                </a:lnTo>
                <a:lnTo>
                  <a:pt x="582" y="17"/>
                </a:lnTo>
                <a:lnTo>
                  <a:pt x="588" y="17"/>
                </a:lnTo>
                <a:lnTo>
                  <a:pt x="594" y="17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sp>
        <p:nvSpPr>
          <p:cNvPr id="78" name="Freeform 129">
            <a:extLst>
              <a:ext uri="{FF2B5EF4-FFF2-40B4-BE49-F238E27FC236}">
                <a16:creationId xmlns:a16="http://schemas.microsoft.com/office/drawing/2014/main" id="{543C15AB-C37E-4702-851D-3391F8B49150}"/>
              </a:ext>
            </a:extLst>
          </p:cNvPr>
          <p:cNvSpPr>
            <a:spLocks/>
          </p:cNvSpPr>
          <p:nvPr/>
        </p:nvSpPr>
        <p:spPr bwMode="auto">
          <a:xfrm>
            <a:off x="4581008" y="5360729"/>
            <a:ext cx="1963738" cy="646113"/>
          </a:xfrm>
          <a:custGeom>
            <a:avLst/>
            <a:gdLst>
              <a:gd name="T0" fmla="*/ 2147483646 w 928"/>
              <a:gd name="T1" fmla="*/ 2147483646 h 589"/>
              <a:gd name="T2" fmla="*/ 2147483646 w 928"/>
              <a:gd name="T3" fmla="*/ 2147483646 h 589"/>
              <a:gd name="T4" fmla="*/ 2147483646 w 928"/>
              <a:gd name="T5" fmla="*/ 2147483646 h 589"/>
              <a:gd name="T6" fmla="*/ 2147483646 w 928"/>
              <a:gd name="T7" fmla="*/ 2147483646 h 589"/>
              <a:gd name="T8" fmla="*/ 2147483646 w 928"/>
              <a:gd name="T9" fmla="*/ 2147483646 h 589"/>
              <a:gd name="T10" fmla="*/ 2147483646 w 928"/>
              <a:gd name="T11" fmla="*/ 2147483646 h 589"/>
              <a:gd name="T12" fmla="*/ 2147483646 w 928"/>
              <a:gd name="T13" fmla="*/ 2147483646 h 589"/>
              <a:gd name="T14" fmla="*/ 2147483646 w 928"/>
              <a:gd name="T15" fmla="*/ 2147483646 h 589"/>
              <a:gd name="T16" fmla="*/ 2147483646 w 928"/>
              <a:gd name="T17" fmla="*/ 2147483646 h 589"/>
              <a:gd name="T18" fmla="*/ 2147483646 w 928"/>
              <a:gd name="T19" fmla="*/ 2147483646 h 589"/>
              <a:gd name="T20" fmla="*/ 2147483646 w 928"/>
              <a:gd name="T21" fmla="*/ 2147483646 h 589"/>
              <a:gd name="T22" fmla="*/ 2147483646 w 928"/>
              <a:gd name="T23" fmla="*/ 2147483646 h 589"/>
              <a:gd name="T24" fmla="*/ 2147483646 w 928"/>
              <a:gd name="T25" fmla="*/ 2147483646 h 589"/>
              <a:gd name="T26" fmla="*/ 2147483646 w 928"/>
              <a:gd name="T27" fmla="*/ 2147483646 h 589"/>
              <a:gd name="T28" fmla="*/ 2147483646 w 928"/>
              <a:gd name="T29" fmla="*/ 2147483646 h 589"/>
              <a:gd name="T30" fmla="*/ 2147483646 w 928"/>
              <a:gd name="T31" fmla="*/ 2147483646 h 589"/>
              <a:gd name="T32" fmla="*/ 2147483646 w 928"/>
              <a:gd name="T33" fmla="*/ 2147483646 h 589"/>
              <a:gd name="T34" fmla="*/ 2147483646 w 928"/>
              <a:gd name="T35" fmla="*/ 2147483646 h 589"/>
              <a:gd name="T36" fmla="*/ 2147483646 w 928"/>
              <a:gd name="T37" fmla="*/ 2147483646 h 589"/>
              <a:gd name="T38" fmla="*/ 2147483646 w 928"/>
              <a:gd name="T39" fmla="*/ 2147483646 h 589"/>
              <a:gd name="T40" fmla="*/ 2147483646 w 928"/>
              <a:gd name="T41" fmla="*/ 2147483646 h 589"/>
              <a:gd name="T42" fmla="*/ 2147483646 w 928"/>
              <a:gd name="T43" fmla="*/ 2147483646 h 589"/>
              <a:gd name="T44" fmla="*/ 2147483646 w 928"/>
              <a:gd name="T45" fmla="*/ 2147483646 h 589"/>
              <a:gd name="T46" fmla="*/ 2147483646 w 928"/>
              <a:gd name="T47" fmla="*/ 2147483646 h 589"/>
              <a:gd name="T48" fmla="*/ 2147483646 w 928"/>
              <a:gd name="T49" fmla="*/ 2147483646 h 589"/>
              <a:gd name="T50" fmla="*/ 2147483646 w 928"/>
              <a:gd name="T51" fmla="*/ 2147483646 h 589"/>
              <a:gd name="T52" fmla="*/ 2147483646 w 928"/>
              <a:gd name="T53" fmla="*/ 2147483646 h 589"/>
              <a:gd name="T54" fmla="*/ 2147483646 w 928"/>
              <a:gd name="T55" fmla="*/ 2147483646 h 589"/>
              <a:gd name="T56" fmla="*/ 2147483646 w 928"/>
              <a:gd name="T57" fmla="*/ 2147483646 h 589"/>
              <a:gd name="T58" fmla="*/ 2147483646 w 928"/>
              <a:gd name="T59" fmla="*/ 2147483646 h 589"/>
              <a:gd name="T60" fmla="*/ 2147483646 w 928"/>
              <a:gd name="T61" fmla="*/ 2147483646 h 589"/>
              <a:gd name="T62" fmla="*/ 2147483646 w 928"/>
              <a:gd name="T63" fmla="*/ 2147483646 h 589"/>
              <a:gd name="T64" fmla="*/ 2147483646 w 928"/>
              <a:gd name="T65" fmla="*/ 2147483646 h 589"/>
              <a:gd name="T66" fmla="*/ 2147483646 w 928"/>
              <a:gd name="T67" fmla="*/ 2147483646 h 589"/>
              <a:gd name="T68" fmla="*/ 2147483646 w 928"/>
              <a:gd name="T69" fmla="*/ 2147483646 h 589"/>
              <a:gd name="T70" fmla="*/ 2147483646 w 928"/>
              <a:gd name="T71" fmla="*/ 2147483646 h 589"/>
              <a:gd name="T72" fmla="*/ 2147483646 w 928"/>
              <a:gd name="T73" fmla="*/ 2147483646 h 589"/>
              <a:gd name="T74" fmla="*/ 2147483646 w 928"/>
              <a:gd name="T75" fmla="*/ 2147483646 h 589"/>
              <a:gd name="T76" fmla="*/ 2147483646 w 928"/>
              <a:gd name="T77" fmla="*/ 2147483646 h 589"/>
              <a:gd name="T78" fmla="*/ 2147483646 w 928"/>
              <a:gd name="T79" fmla="*/ 2147483646 h 589"/>
              <a:gd name="T80" fmla="*/ 2147483646 w 928"/>
              <a:gd name="T81" fmla="*/ 2147483646 h 589"/>
              <a:gd name="T82" fmla="*/ 2147483646 w 928"/>
              <a:gd name="T83" fmla="*/ 2147483646 h 58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28"/>
              <a:gd name="T127" fmla="*/ 0 h 589"/>
              <a:gd name="T128" fmla="*/ 928 w 928"/>
              <a:gd name="T129" fmla="*/ 589 h 58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28" h="589">
                <a:moveTo>
                  <a:pt x="0" y="535"/>
                </a:moveTo>
                <a:lnTo>
                  <a:pt x="4" y="515"/>
                </a:lnTo>
                <a:lnTo>
                  <a:pt x="11" y="476"/>
                </a:lnTo>
                <a:lnTo>
                  <a:pt x="19" y="442"/>
                </a:lnTo>
                <a:lnTo>
                  <a:pt x="27" y="402"/>
                </a:lnTo>
                <a:lnTo>
                  <a:pt x="35" y="368"/>
                </a:lnTo>
                <a:lnTo>
                  <a:pt x="41" y="331"/>
                </a:lnTo>
                <a:lnTo>
                  <a:pt x="47" y="300"/>
                </a:lnTo>
                <a:lnTo>
                  <a:pt x="55" y="265"/>
                </a:lnTo>
                <a:lnTo>
                  <a:pt x="62" y="236"/>
                </a:lnTo>
                <a:lnTo>
                  <a:pt x="70" y="209"/>
                </a:lnTo>
                <a:lnTo>
                  <a:pt x="76" y="182"/>
                </a:lnTo>
                <a:lnTo>
                  <a:pt x="86" y="157"/>
                </a:lnTo>
                <a:lnTo>
                  <a:pt x="92" y="138"/>
                </a:lnTo>
                <a:lnTo>
                  <a:pt x="100" y="113"/>
                </a:lnTo>
                <a:lnTo>
                  <a:pt x="107" y="96"/>
                </a:lnTo>
                <a:lnTo>
                  <a:pt x="115" y="81"/>
                </a:lnTo>
                <a:lnTo>
                  <a:pt x="121" y="67"/>
                </a:lnTo>
                <a:lnTo>
                  <a:pt x="129" y="49"/>
                </a:lnTo>
                <a:lnTo>
                  <a:pt x="135" y="40"/>
                </a:lnTo>
                <a:lnTo>
                  <a:pt x="145" y="30"/>
                </a:lnTo>
                <a:lnTo>
                  <a:pt x="151" y="22"/>
                </a:lnTo>
                <a:lnTo>
                  <a:pt x="160" y="15"/>
                </a:lnTo>
                <a:lnTo>
                  <a:pt x="166" y="10"/>
                </a:lnTo>
                <a:lnTo>
                  <a:pt x="174" y="5"/>
                </a:lnTo>
                <a:lnTo>
                  <a:pt x="180" y="3"/>
                </a:lnTo>
                <a:lnTo>
                  <a:pt x="186" y="3"/>
                </a:lnTo>
                <a:lnTo>
                  <a:pt x="194" y="0"/>
                </a:lnTo>
                <a:lnTo>
                  <a:pt x="201" y="3"/>
                </a:lnTo>
                <a:lnTo>
                  <a:pt x="211" y="3"/>
                </a:lnTo>
                <a:lnTo>
                  <a:pt x="217" y="5"/>
                </a:lnTo>
                <a:lnTo>
                  <a:pt x="225" y="8"/>
                </a:lnTo>
                <a:lnTo>
                  <a:pt x="231" y="13"/>
                </a:lnTo>
                <a:lnTo>
                  <a:pt x="239" y="18"/>
                </a:lnTo>
                <a:lnTo>
                  <a:pt x="245" y="22"/>
                </a:lnTo>
                <a:lnTo>
                  <a:pt x="254" y="27"/>
                </a:lnTo>
                <a:lnTo>
                  <a:pt x="260" y="35"/>
                </a:lnTo>
                <a:lnTo>
                  <a:pt x="270" y="42"/>
                </a:lnTo>
                <a:lnTo>
                  <a:pt x="276" y="49"/>
                </a:lnTo>
                <a:lnTo>
                  <a:pt x="284" y="59"/>
                </a:lnTo>
                <a:lnTo>
                  <a:pt x="290" y="67"/>
                </a:lnTo>
                <a:lnTo>
                  <a:pt x="299" y="74"/>
                </a:lnTo>
                <a:lnTo>
                  <a:pt x="305" y="84"/>
                </a:lnTo>
                <a:lnTo>
                  <a:pt x="313" y="94"/>
                </a:lnTo>
                <a:lnTo>
                  <a:pt x="319" y="101"/>
                </a:lnTo>
                <a:lnTo>
                  <a:pt x="329" y="111"/>
                </a:lnTo>
                <a:lnTo>
                  <a:pt x="335" y="121"/>
                </a:lnTo>
                <a:lnTo>
                  <a:pt x="341" y="133"/>
                </a:lnTo>
                <a:lnTo>
                  <a:pt x="350" y="143"/>
                </a:lnTo>
                <a:lnTo>
                  <a:pt x="356" y="152"/>
                </a:lnTo>
                <a:lnTo>
                  <a:pt x="364" y="162"/>
                </a:lnTo>
                <a:lnTo>
                  <a:pt x="370" y="172"/>
                </a:lnTo>
                <a:lnTo>
                  <a:pt x="378" y="182"/>
                </a:lnTo>
                <a:lnTo>
                  <a:pt x="384" y="192"/>
                </a:lnTo>
                <a:lnTo>
                  <a:pt x="395" y="199"/>
                </a:lnTo>
                <a:lnTo>
                  <a:pt x="401" y="211"/>
                </a:lnTo>
                <a:lnTo>
                  <a:pt x="409" y="221"/>
                </a:lnTo>
                <a:lnTo>
                  <a:pt x="415" y="231"/>
                </a:lnTo>
                <a:lnTo>
                  <a:pt x="423" y="241"/>
                </a:lnTo>
                <a:lnTo>
                  <a:pt x="429" y="250"/>
                </a:lnTo>
                <a:lnTo>
                  <a:pt x="437" y="260"/>
                </a:lnTo>
                <a:lnTo>
                  <a:pt x="444" y="270"/>
                </a:lnTo>
                <a:lnTo>
                  <a:pt x="454" y="280"/>
                </a:lnTo>
                <a:lnTo>
                  <a:pt x="460" y="290"/>
                </a:lnTo>
                <a:lnTo>
                  <a:pt x="468" y="297"/>
                </a:lnTo>
                <a:lnTo>
                  <a:pt x="474" y="307"/>
                </a:lnTo>
                <a:lnTo>
                  <a:pt x="480" y="314"/>
                </a:lnTo>
                <a:lnTo>
                  <a:pt x="489" y="324"/>
                </a:lnTo>
                <a:lnTo>
                  <a:pt x="495" y="331"/>
                </a:lnTo>
                <a:lnTo>
                  <a:pt x="503" y="341"/>
                </a:lnTo>
                <a:lnTo>
                  <a:pt x="509" y="349"/>
                </a:lnTo>
                <a:lnTo>
                  <a:pt x="519" y="358"/>
                </a:lnTo>
                <a:lnTo>
                  <a:pt x="525" y="366"/>
                </a:lnTo>
                <a:lnTo>
                  <a:pt x="533" y="373"/>
                </a:lnTo>
                <a:lnTo>
                  <a:pt x="540" y="380"/>
                </a:lnTo>
                <a:lnTo>
                  <a:pt x="548" y="388"/>
                </a:lnTo>
                <a:lnTo>
                  <a:pt x="554" y="395"/>
                </a:lnTo>
                <a:lnTo>
                  <a:pt x="562" y="402"/>
                </a:lnTo>
                <a:lnTo>
                  <a:pt x="568" y="407"/>
                </a:lnTo>
                <a:lnTo>
                  <a:pt x="578" y="415"/>
                </a:lnTo>
                <a:lnTo>
                  <a:pt x="585" y="422"/>
                </a:lnTo>
                <a:lnTo>
                  <a:pt x="593" y="429"/>
                </a:lnTo>
                <a:lnTo>
                  <a:pt x="599" y="437"/>
                </a:lnTo>
                <a:lnTo>
                  <a:pt x="607" y="442"/>
                </a:lnTo>
                <a:lnTo>
                  <a:pt x="613" y="447"/>
                </a:lnTo>
                <a:lnTo>
                  <a:pt x="619" y="454"/>
                </a:lnTo>
                <a:lnTo>
                  <a:pt x="627" y="459"/>
                </a:lnTo>
                <a:lnTo>
                  <a:pt x="636" y="464"/>
                </a:lnTo>
                <a:lnTo>
                  <a:pt x="644" y="469"/>
                </a:lnTo>
                <a:lnTo>
                  <a:pt x="650" y="474"/>
                </a:lnTo>
                <a:lnTo>
                  <a:pt x="658" y="478"/>
                </a:lnTo>
                <a:lnTo>
                  <a:pt x="664" y="483"/>
                </a:lnTo>
                <a:lnTo>
                  <a:pt x="672" y="488"/>
                </a:lnTo>
                <a:lnTo>
                  <a:pt x="679" y="493"/>
                </a:lnTo>
                <a:lnTo>
                  <a:pt x="687" y="496"/>
                </a:lnTo>
                <a:lnTo>
                  <a:pt x="693" y="503"/>
                </a:lnTo>
                <a:lnTo>
                  <a:pt x="703" y="508"/>
                </a:lnTo>
                <a:lnTo>
                  <a:pt x="709" y="510"/>
                </a:lnTo>
                <a:lnTo>
                  <a:pt x="717" y="515"/>
                </a:lnTo>
                <a:lnTo>
                  <a:pt x="723" y="520"/>
                </a:lnTo>
                <a:lnTo>
                  <a:pt x="732" y="523"/>
                </a:lnTo>
                <a:lnTo>
                  <a:pt x="738" y="525"/>
                </a:lnTo>
                <a:lnTo>
                  <a:pt x="746" y="530"/>
                </a:lnTo>
                <a:lnTo>
                  <a:pt x="752" y="532"/>
                </a:lnTo>
                <a:lnTo>
                  <a:pt x="760" y="535"/>
                </a:lnTo>
                <a:lnTo>
                  <a:pt x="768" y="540"/>
                </a:lnTo>
                <a:lnTo>
                  <a:pt x="775" y="542"/>
                </a:lnTo>
                <a:lnTo>
                  <a:pt x="783" y="545"/>
                </a:lnTo>
                <a:lnTo>
                  <a:pt x="789" y="547"/>
                </a:lnTo>
                <a:lnTo>
                  <a:pt x="797" y="550"/>
                </a:lnTo>
                <a:lnTo>
                  <a:pt x="803" y="552"/>
                </a:lnTo>
                <a:lnTo>
                  <a:pt x="811" y="554"/>
                </a:lnTo>
                <a:lnTo>
                  <a:pt x="819" y="557"/>
                </a:lnTo>
                <a:lnTo>
                  <a:pt x="828" y="559"/>
                </a:lnTo>
                <a:lnTo>
                  <a:pt x="834" y="562"/>
                </a:lnTo>
                <a:lnTo>
                  <a:pt x="842" y="564"/>
                </a:lnTo>
                <a:lnTo>
                  <a:pt x="848" y="567"/>
                </a:lnTo>
                <a:lnTo>
                  <a:pt x="856" y="569"/>
                </a:lnTo>
                <a:lnTo>
                  <a:pt x="862" y="574"/>
                </a:lnTo>
                <a:lnTo>
                  <a:pt x="871" y="574"/>
                </a:lnTo>
                <a:lnTo>
                  <a:pt x="877" y="577"/>
                </a:lnTo>
                <a:lnTo>
                  <a:pt x="887" y="579"/>
                </a:lnTo>
                <a:lnTo>
                  <a:pt x="893" y="581"/>
                </a:lnTo>
                <a:lnTo>
                  <a:pt x="899" y="581"/>
                </a:lnTo>
                <a:lnTo>
                  <a:pt x="907" y="584"/>
                </a:lnTo>
                <a:lnTo>
                  <a:pt x="913" y="586"/>
                </a:lnTo>
                <a:lnTo>
                  <a:pt x="922" y="586"/>
                </a:lnTo>
                <a:lnTo>
                  <a:pt x="928" y="589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79" name="Freeform 130">
            <a:extLst>
              <a:ext uri="{FF2B5EF4-FFF2-40B4-BE49-F238E27FC236}">
                <a16:creationId xmlns:a16="http://schemas.microsoft.com/office/drawing/2014/main" id="{B321F919-6F28-4D61-8B15-2EBEBEC27B7B}"/>
              </a:ext>
            </a:extLst>
          </p:cNvPr>
          <p:cNvSpPr>
            <a:spLocks/>
          </p:cNvSpPr>
          <p:nvPr/>
        </p:nvSpPr>
        <p:spPr bwMode="auto">
          <a:xfrm>
            <a:off x="6544746" y="6006842"/>
            <a:ext cx="1257300" cy="38100"/>
          </a:xfrm>
          <a:custGeom>
            <a:avLst/>
            <a:gdLst>
              <a:gd name="T0" fmla="*/ 2147483646 w 594"/>
              <a:gd name="T1" fmla="*/ 0 h 34"/>
              <a:gd name="T2" fmla="*/ 2147483646 w 594"/>
              <a:gd name="T3" fmla="*/ 2147483646 h 34"/>
              <a:gd name="T4" fmla="*/ 2147483646 w 594"/>
              <a:gd name="T5" fmla="*/ 2147483646 h 34"/>
              <a:gd name="T6" fmla="*/ 2147483646 w 594"/>
              <a:gd name="T7" fmla="*/ 2147483646 h 34"/>
              <a:gd name="T8" fmla="*/ 2147483646 w 594"/>
              <a:gd name="T9" fmla="*/ 2147483646 h 34"/>
              <a:gd name="T10" fmla="*/ 2147483646 w 594"/>
              <a:gd name="T11" fmla="*/ 2147483646 h 34"/>
              <a:gd name="T12" fmla="*/ 2147483646 w 594"/>
              <a:gd name="T13" fmla="*/ 2147483646 h 34"/>
              <a:gd name="T14" fmla="*/ 2147483646 w 594"/>
              <a:gd name="T15" fmla="*/ 2147483646 h 34"/>
              <a:gd name="T16" fmla="*/ 2147483646 w 594"/>
              <a:gd name="T17" fmla="*/ 2147483646 h 34"/>
              <a:gd name="T18" fmla="*/ 2147483646 w 594"/>
              <a:gd name="T19" fmla="*/ 2147483646 h 34"/>
              <a:gd name="T20" fmla="*/ 2147483646 w 594"/>
              <a:gd name="T21" fmla="*/ 2147483646 h 34"/>
              <a:gd name="T22" fmla="*/ 2147483646 w 594"/>
              <a:gd name="T23" fmla="*/ 2147483646 h 34"/>
              <a:gd name="T24" fmla="*/ 2147483646 w 594"/>
              <a:gd name="T25" fmla="*/ 2147483646 h 34"/>
              <a:gd name="T26" fmla="*/ 2147483646 w 594"/>
              <a:gd name="T27" fmla="*/ 2147483646 h 34"/>
              <a:gd name="T28" fmla="*/ 2147483646 w 594"/>
              <a:gd name="T29" fmla="*/ 2147483646 h 34"/>
              <a:gd name="T30" fmla="*/ 2147483646 w 594"/>
              <a:gd name="T31" fmla="*/ 2147483646 h 34"/>
              <a:gd name="T32" fmla="*/ 2147483646 w 594"/>
              <a:gd name="T33" fmla="*/ 2147483646 h 34"/>
              <a:gd name="T34" fmla="*/ 2147483646 w 594"/>
              <a:gd name="T35" fmla="*/ 2147483646 h 34"/>
              <a:gd name="T36" fmla="*/ 2147483646 w 594"/>
              <a:gd name="T37" fmla="*/ 2147483646 h 34"/>
              <a:gd name="T38" fmla="*/ 2147483646 w 594"/>
              <a:gd name="T39" fmla="*/ 2147483646 h 34"/>
              <a:gd name="T40" fmla="*/ 2147483646 w 594"/>
              <a:gd name="T41" fmla="*/ 2147483646 h 34"/>
              <a:gd name="T42" fmla="*/ 2147483646 w 594"/>
              <a:gd name="T43" fmla="*/ 2147483646 h 34"/>
              <a:gd name="T44" fmla="*/ 2147483646 w 594"/>
              <a:gd name="T45" fmla="*/ 2147483646 h 34"/>
              <a:gd name="T46" fmla="*/ 2147483646 w 594"/>
              <a:gd name="T47" fmla="*/ 2147483646 h 34"/>
              <a:gd name="T48" fmla="*/ 2147483646 w 594"/>
              <a:gd name="T49" fmla="*/ 2147483646 h 34"/>
              <a:gd name="T50" fmla="*/ 2147483646 w 594"/>
              <a:gd name="T51" fmla="*/ 2147483646 h 34"/>
              <a:gd name="T52" fmla="*/ 2147483646 w 594"/>
              <a:gd name="T53" fmla="*/ 2147483646 h 34"/>
              <a:gd name="T54" fmla="*/ 2147483646 w 594"/>
              <a:gd name="T55" fmla="*/ 2147483646 h 34"/>
              <a:gd name="T56" fmla="*/ 2147483646 w 594"/>
              <a:gd name="T57" fmla="*/ 2147483646 h 34"/>
              <a:gd name="T58" fmla="*/ 2147483646 w 594"/>
              <a:gd name="T59" fmla="*/ 2147483646 h 34"/>
              <a:gd name="T60" fmla="*/ 2147483646 w 594"/>
              <a:gd name="T61" fmla="*/ 2147483646 h 34"/>
              <a:gd name="T62" fmla="*/ 2147483646 w 594"/>
              <a:gd name="T63" fmla="*/ 2147483646 h 34"/>
              <a:gd name="T64" fmla="*/ 2147483646 w 594"/>
              <a:gd name="T65" fmla="*/ 2147483646 h 34"/>
              <a:gd name="T66" fmla="*/ 2147483646 w 594"/>
              <a:gd name="T67" fmla="*/ 2147483646 h 34"/>
              <a:gd name="T68" fmla="*/ 2147483646 w 594"/>
              <a:gd name="T69" fmla="*/ 2147483646 h 34"/>
              <a:gd name="T70" fmla="*/ 2147483646 w 594"/>
              <a:gd name="T71" fmla="*/ 2147483646 h 34"/>
              <a:gd name="T72" fmla="*/ 2147483646 w 594"/>
              <a:gd name="T73" fmla="*/ 2147483646 h 34"/>
              <a:gd name="T74" fmla="*/ 2147483646 w 594"/>
              <a:gd name="T75" fmla="*/ 2147483646 h 34"/>
              <a:gd name="T76" fmla="*/ 2147483646 w 594"/>
              <a:gd name="T77" fmla="*/ 2147483646 h 34"/>
              <a:gd name="T78" fmla="*/ 2147483646 w 594"/>
              <a:gd name="T79" fmla="*/ 2147483646 h 34"/>
              <a:gd name="T80" fmla="*/ 2147483646 w 594"/>
              <a:gd name="T81" fmla="*/ 2147483646 h 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4"/>
              <a:gd name="T124" fmla="*/ 0 h 34"/>
              <a:gd name="T125" fmla="*/ 594 w 594"/>
              <a:gd name="T126" fmla="*/ 34 h 3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4" h="34">
                <a:moveTo>
                  <a:pt x="0" y="0"/>
                </a:moveTo>
                <a:lnTo>
                  <a:pt x="8" y="0"/>
                </a:lnTo>
                <a:lnTo>
                  <a:pt x="16" y="2"/>
                </a:lnTo>
                <a:lnTo>
                  <a:pt x="24" y="2"/>
                </a:lnTo>
                <a:lnTo>
                  <a:pt x="30" y="5"/>
                </a:lnTo>
                <a:lnTo>
                  <a:pt x="39" y="5"/>
                </a:lnTo>
                <a:lnTo>
                  <a:pt x="45" y="7"/>
                </a:lnTo>
                <a:lnTo>
                  <a:pt x="53" y="7"/>
                </a:lnTo>
                <a:lnTo>
                  <a:pt x="59" y="10"/>
                </a:lnTo>
                <a:lnTo>
                  <a:pt x="67" y="10"/>
                </a:lnTo>
                <a:lnTo>
                  <a:pt x="75" y="12"/>
                </a:lnTo>
                <a:lnTo>
                  <a:pt x="83" y="12"/>
                </a:lnTo>
                <a:lnTo>
                  <a:pt x="90" y="12"/>
                </a:lnTo>
                <a:lnTo>
                  <a:pt x="98" y="14"/>
                </a:lnTo>
                <a:lnTo>
                  <a:pt x="104" y="14"/>
                </a:lnTo>
                <a:lnTo>
                  <a:pt x="112" y="14"/>
                </a:lnTo>
                <a:lnTo>
                  <a:pt x="118" y="17"/>
                </a:lnTo>
                <a:lnTo>
                  <a:pt x="124" y="17"/>
                </a:lnTo>
                <a:lnTo>
                  <a:pt x="133" y="17"/>
                </a:lnTo>
                <a:lnTo>
                  <a:pt x="141" y="19"/>
                </a:lnTo>
                <a:lnTo>
                  <a:pt x="149" y="19"/>
                </a:lnTo>
                <a:lnTo>
                  <a:pt x="155" y="19"/>
                </a:lnTo>
                <a:lnTo>
                  <a:pt x="163" y="19"/>
                </a:lnTo>
                <a:lnTo>
                  <a:pt x="169" y="22"/>
                </a:lnTo>
                <a:lnTo>
                  <a:pt x="177" y="22"/>
                </a:lnTo>
                <a:lnTo>
                  <a:pt x="184" y="22"/>
                </a:lnTo>
                <a:lnTo>
                  <a:pt x="192" y="22"/>
                </a:lnTo>
                <a:lnTo>
                  <a:pt x="200" y="24"/>
                </a:lnTo>
                <a:lnTo>
                  <a:pt x="208" y="24"/>
                </a:lnTo>
                <a:lnTo>
                  <a:pt x="214" y="24"/>
                </a:lnTo>
                <a:lnTo>
                  <a:pt x="222" y="24"/>
                </a:lnTo>
                <a:lnTo>
                  <a:pt x="229" y="24"/>
                </a:lnTo>
                <a:lnTo>
                  <a:pt x="237" y="27"/>
                </a:lnTo>
                <a:lnTo>
                  <a:pt x="243" y="27"/>
                </a:lnTo>
                <a:lnTo>
                  <a:pt x="251" y="27"/>
                </a:lnTo>
                <a:lnTo>
                  <a:pt x="259" y="27"/>
                </a:lnTo>
                <a:lnTo>
                  <a:pt x="265" y="27"/>
                </a:lnTo>
                <a:lnTo>
                  <a:pt x="273" y="27"/>
                </a:lnTo>
                <a:lnTo>
                  <a:pt x="280" y="27"/>
                </a:lnTo>
                <a:lnTo>
                  <a:pt x="288" y="29"/>
                </a:lnTo>
                <a:lnTo>
                  <a:pt x="294" y="29"/>
                </a:lnTo>
                <a:lnTo>
                  <a:pt x="302" y="29"/>
                </a:lnTo>
                <a:lnTo>
                  <a:pt x="308" y="29"/>
                </a:lnTo>
                <a:lnTo>
                  <a:pt x="316" y="29"/>
                </a:lnTo>
                <a:lnTo>
                  <a:pt x="325" y="29"/>
                </a:lnTo>
                <a:lnTo>
                  <a:pt x="333" y="29"/>
                </a:lnTo>
                <a:lnTo>
                  <a:pt x="339" y="29"/>
                </a:lnTo>
                <a:lnTo>
                  <a:pt x="347" y="29"/>
                </a:lnTo>
                <a:lnTo>
                  <a:pt x="353" y="32"/>
                </a:lnTo>
                <a:lnTo>
                  <a:pt x="361" y="32"/>
                </a:lnTo>
                <a:lnTo>
                  <a:pt x="367" y="32"/>
                </a:lnTo>
                <a:lnTo>
                  <a:pt x="376" y="32"/>
                </a:lnTo>
                <a:lnTo>
                  <a:pt x="384" y="32"/>
                </a:lnTo>
                <a:lnTo>
                  <a:pt x="392" y="32"/>
                </a:lnTo>
                <a:lnTo>
                  <a:pt x="398" y="32"/>
                </a:lnTo>
                <a:lnTo>
                  <a:pt x="404" y="32"/>
                </a:lnTo>
                <a:lnTo>
                  <a:pt x="412" y="32"/>
                </a:lnTo>
                <a:lnTo>
                  <a:pt x="418" y="32"/>
                </a:lnTo>
                <a:lnTo>
                  <a:pt x="427" y="32"/>
                </a:lnTo>
                <a:lnTo>
                  <a:pt x="433" y="32"/>
                </a:lnTo>
                <a:lnTo>
                  <a:pt x="443" y="32"/>
                </a:lnTo>
                <a:lnTo>
                  <a:pt x="449" y="32"/>
                </a:lnTo>
                <a:lnTo>
                  <a:pt x="457" y="34"/>
                </a:lnTo>
                <a:lnTo>
                  <a:pt x="463" y="34"/>
                </a:lnTo>
                <a:lnTo>
                  <a:pt x="472" y="34"/>
                </a:lnTo>
                <a:lnTo>
                  <a:pt x="478" y="34"/>
                </a:lnTo>
                <a:lnTo>
                  <a:pt x="486" y="34"/>
                </a:lnTo>
                <a:lnTo>
                  <a:pt x="492" y="34"/>
                </a:lnTo>
                <a:lnTo>
                  <a:pt x="500" y="34"/>
                </a:lnTo>
                <a:lnTo>
                  <a:pt x="508" y="34"/>
                </a:lnTo>
                <a:lnTo>
                  <a:pt x="517" y="34"/>
                </a:lnTo>
                <a:lnTo>
                  <a:pt x="523" y="34"/>
                </a:lnTo>
                <a:lnTo>
                  <a:pt x="531" y="34"/>
                </a:lnTo>
                <a:lnTo>
                  <a:pt x="537" y="34"/>
                </a:lnTo>
                <a:lnTo>
                  <a:pt x="543" y="34"/>
                </a:lnTo>
                <a:lnTo>
                  <a:pt x="551" y="34"/>
                </a:lnTo>
                <a:lnTo>
                  <a:pt x="557" y="34"/>
                </a:lnTo>
                <a:lnTo>
                  <a:pt x="568" y="34"/>
                </a:lnTo>
                <a:lnTo>
                  <a:pt x="574" y="34"/>
                </a:lnTo>
                <a:lnTo>
                  <a:pt x="582" y="34"/>
                </a:lnTo>
                <a:lnTo>
                  <a:pt x="588" y="34"/>
                </a:lnTo>
                <a:lnTo>
                  <a:pt x="594" y="34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1400"/>
          </a:p>
        </p:txBody>
      </p:sp>
      <p:graphicFrame>
        <p:nvGraphicFramePr>
          <p:cNvPr id="80" name="Object 6">
            <a:extLst>
              <a:ext uri="{FF2B5EF4-FFF2-40B4-BE49-F238E27FC236}">
                <a16:creationId xmlns:a16="http://schemas.microsoft.com/office/drawing/2014/main" id="{EE4E54A0-6035-493F-B4B2-9D733A76F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84684"/>
              </p:ext>
            </p:extLst>
          </p:nvPr>
        </p:nvGraphicFramePr>
        <p:xfrm>
          <a:off x="7468671" y="4614604"/>
          <a:ext cx="3095625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Formel" r:id="rId11" imgW="1409088" imgH="710891" progId="Equation.3">
                  <p:embed/>
                </p:oleObj>
              </mc:Choice>
              <mc:Fallback>
                <p:oleObj name="Formel" r:id="rId11" imgW="1409088" imgH="710891" progId="Equation.3">
                  <p:embed/>
                  <p:pic>
                    <p:nvPicPr>
                      <p:cNvPr id="32846" name="Object 6">
                        <a:extLst>
                          <a:ext uri="{FF2B5EF4-FFF2-40B4-BE49-F238E27FC236}">
                            <a16:creationId xmlns:a16="http://schemas.microsoft.com/office/drawing/2014/main" id="{3907F2A5-5015-4D89-A73D-2250EB626C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8671" y="4614604"/>
                        <a:ext cx="3095625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Rectangle 133">
            <a:extLst>
              <a:ext uri="{FF2B5EF4-FFF2-40B4-BE49-F238E27FC236}">
                <a16:creationId xmlns:a16="http://schemas.microsoft.com/office/drawing/2014/main" id="{010E9F7E-3540-47C8-A45C-F823AB6F0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5021" y="4357429"/>
            <a:ext cx="2705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The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G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-function is defined as: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2" name="Title 1">
            <a:extLst>
              <a:ext uri="{FF2B5EF4-FFF2-40B4-BE49-F238E27FC236}">
                <a16:creationId xmlns:a16="http://schemas.microsoft.com/office/drawing/2014/main" id="{5DE8843C-DD64-4D13-A892-D0E65F81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4"/>
            <a:ext cx="10515600" cy="1359021"/>
          </a:xfrm>
        </p:spPr>
        <p:txBody>
          <a:bodyPr>
            <a:normAutofit fontScale="90000"/>
          </a:bodyPr>
          <a:lstStyle/>
          <a:p>
            <a:pPr algn="ctr"/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lang="sv-SE" b="1" baseline="30000" dirty="0">
                <a:solidFill>
                  <a:srgbClr val="FF0000"/>
                </a:solidFill>
              </a:rPr>
              <a:t>2</a:t>
            </a:r>
            <a:r>
              <a:rPr lang="sv-SE" b="1" dirty="0">
                <a:solidFill>
                  <a:srgbClr val="FF0000"/>
                </a:solidFill>
              </a:rPr>
              <a:t>-distribution*</a:t>
            </a:r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br>
              <a:rPr lang="sv-SE" b="1" dirty="0">
                <a:solidFill>
                  <a:srgbClr val="FF0000"/>
                </a:solidFill>
              </a:rPr>
            </a:br>
            <a:endParaRPr lang="sv-S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1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861E0-4724-4B3C-BCC5-CD3D5CF7C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6526"/>
            <a:ext cx="10515600" cy="38431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v-SE" sz="4800" dirty="0"/>
          </a:p>
          <a:p>
            <a:pPr marL="0" indent="0" algn="ctr">
              <a:buNone/>
            </a:pPr>
            <a:r>
              <a:rPr lang="sv-SE" sz="4800" dirty="0" err="1">
                <a:solidFill>
                  <a:srgbClr val="FF0000"/>
                </a:solidFill>
              </a:rPr>
              <a:t>Thank</a:t>
            </a:r>
            <a:r>
              <a:rPr lang="sv-SE" sz="4800" dirty="0">
                <a:solidFill>
                  <a:srgbClr val="FF0000"/>
                </a:solidFill>
              </a:rPr>
              <a:t> </a:t>
            </a:r>
            <a:r>
              <a:rPr lang="sv-SE" sz="4800" dirty="0" err="1">
                <a:solidFill>
                  <a:srgbClr val="FF0000"/>
                </a:solidFill>
              </a:rPr>
              <a:t>you</a:t>
            </a:r>
            <a:r>
              <a:rPr lang="sv-SE" sz="4800" dirty="0">
                <a:solidFill>
                  <a:srgbClr val="FF0000"/>
                </a:solidFill>
              </a:rPr>
              <a:t> for </a:t>
            </a:r>
            <a:r>
              <a:rPr lang="sv-SE" sz="4800" dirty="0" err="1">
                <a:solidFill>
                  <a:srgbClr val="FF0000"/>
                </a:solidFill>
              </a:rPr>
              <a:t>your</a:t>
            </a:r>
            <a:r>
              <a:rPr lang="sv-SE" sz="4800" dirty="0">
                <a:solidFill>
                  <a:srgbClr val="FF0000"/>
                </a:solidFill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54400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CAEB8-00B8-4970-B788-63137B805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187" y="878628"/>
            <a:ext cx="10515600" cy="453521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>
              <a:solidFill>
                <a:srgbClr val="1B5CED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physical entity to be measured can be assed to be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fixed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It can, of course, vary with time but at each instant it has a fixed value.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measurements are affected by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fluctuating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parameters that cause their exact value to be undetermined, but their variations can be described by a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probability distribution function (pdf)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distribution can not be determined by one measurement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you need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several measurements,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infinitely many for a exact determination, but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smaller number,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sample, </a:t>
            </a: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 be sufficient for an </a:t>
            </a:r>
            <a:r>
              <a:rPr lang="en-US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approximate determination</a:t>
            </a:r>
          </a:p>
          <a:p>
            <a:pPr marL="0" indent="0">
              <a:buNone/>
            </a:pPr>
            <a:endParaRPr lang="en-US" sz="1800" dirty="0">
              <a:solidFill>
                <a:srgbClr val="1B5CED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B5CED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However, sometime the distribution can be deduced from physics</a:t>
            </a:r>
          </a:p>
          <a:p>
            <a:pPr marL="0" indent="0">
              <a:buNone/>
            </a:pPr>
            <a:endParaRPr lang="en-US" sz="2000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0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321C1AB9-C5F3-4E5A-B25E-9F43879F5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688" y="1981829"/>
            <a:ext cx="72984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Thus in a measurement, it is important to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identify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the pdf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of the result 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1E3D0B16-824C-4A05-B969-661FDF501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25" y="2853332"/>
            <a:ext cx="82795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If this is not possible - one must at least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characterize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 the pdf as well as possible 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6B96DB45-C29B-40DD-B99E-4F89670D9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688" y="3722688"/>
            <a:ext cx="907620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The most important parameter is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position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then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width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skewness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, etc.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(these parameters can be determined with good precision from a smaller amount of data)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70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31867-D89B-4289-9593-4E6E29600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2"/>
            <a:ext cx="10515600" cy="1023040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position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the distribution</a:t>
            </a:r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2C3C33C4-9BF6-413C-8C24-B58FCE642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8713" y="2571725"/>
            <a:ext cx="16735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Population mean</a:t>
            </a: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D0A54431-911F-4231-9ABD-86F457815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9450" y="5530825"/>
            <a:ext cx="5975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Choice of position parameter depend on the type of measurement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752ED9EE-C891-40CB-801F-0F4A1470A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878" y="5856226"/>
            <a:ext cx="18979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Mean most common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pic>
        <p:nvPicPr>
          <p:cNvPr id="7" name="Picture 30">
            <a:extLst>
              <a:ext uri="{FF2B5EF4-FFF2-40B4-BE49-F238E27FC236}">
                <a16:creationId xmlns:a16="http://schemas.microsoft.com/office/drawing/2014/main" id="{CD027ED0-0B13-4511-8CCD-A6E222FBF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350" y="2887638"/>
            <a:ext cx="673893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9">
            <a:extLst>
              <a:ext uri="{FF2B5EF4-FFF2-40B4-BE49-F238E27FC236}">
                <a16:creationId xmlns:a16="http://schemas.microsoft.com/office/drawing/2014/main" id="{2E9E83C3-C2CC-4E01-9D4C-89F74092D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2475" y="1643038"/>
            <a:ext cx="17783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f’s 1:st moment</a:t>
            </a:r>
          </a:p>
          <a:p>
            <a:pPr eaLnBrk="1" hangingPunct="1"/>
            <a:r>
              <a:rPr lang="en-US" altLang="sv-SE" sz="1800" b="1">
                <a:solidFill>
                  <a:srgbClr val="FF3300"/>
                </a:solidFill>
                <a:latin typeface="Times" panose="02020603050405020304" pitchFamily="18" charset="0"/>
              </a:rPr>
              <a:t>(center of gravity)</a:t>
            </a:r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EC25A250-0A74-4FCF-9D20-9F27A6509C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92032"/>
              </p:ext>
            </p:extLst>
          </p:nvPr>
        </p:nvGraphicFramePr>
        <p:xfrm>
          <a:off x="3849414" y="1570503"/>
          <a:ext cx="3613764" cy="80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7" name="Formel" r:id="rId4" imgW="1117115" imgH="482391" progId="Equation.3">
                  <p:embed/>
                </p:oleObj>
              </mc:Choice>
              <mc:Fallback>
                <p:oleObj name="Formel" r:id="rId4" imgW="1117115" imgH="482391" progId="Equation.3">
                  <p:embed/>
                  <p:pic>
                    <p:nvPicPr>
                      <p:cNvPr id="12296" name="Object 2">
                        <a:extLst>
                          <a:ext uri="{FF2B5EF4-FFF2-40B4-BE49-F238E27FC236}">
                            <a16:creationId xmlns:a16="http://schemas.microsoft.com/office/drawing/2014/main" id="{067AE77D-7E73-4CA2-AAFF-4921721754D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414" y="1570503"/>
                        <a:ext cx="3613764" cy="8089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2">
            <a:extLst>
              <a:ext uri="{FF2B5EF4-FFF2-40B4-BE49-F238E27FC236}">
                <a16:creationId xmlns:a16="http://schemas.microsoft.com/office/drawing/2014/main" id="{B2AF9B64-A948-42A9-B31A-03BCCD932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453" y="2887638"/>
            <a:ext cx="564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Mode</a:t>
            </a:r>
          </a:p>
        </p:txBody>
      </p:sp>
      <p:sp>
        <p:nvSpPr>
          <p:cNvPr id="11" name="Rectangle 43">
            <a:extLst>
              <a:ext uri="{FF2B5EF4-FFF2-40B4-BE49-F238E27FC236}">
                <a16:creationId xmlns:a16="http://schemas.microsoft.com/office/drawing/2014/main" id="{979A9FE9-8F71-49F7-AAEA-DA905C83A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288" y="4341788"/>
            <a:ext cx="756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Median</a:t>
            </a:r>
          </a:p>
        </p:txBody>
      </p:sp>
      <p:sp>
        <p:nvSpPr>
          <p:cNvPr id="12" name="Rectangle 44">
            <a:extLst>
              <a:ext uri="{FF2B5EF4-FFF2-40B4-BE49-F238E27FC236}">
                <a16:creationId xmlns:a16="http://schemas.microsoft.com/office/drawing/2014/main" id="{00E6A6A1-4BBC-4D23-8A73-AEDB73EC3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375" y="1219175"/>
            <a:ext cx="25519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The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expectation value</a:t>
            </a:r>
            <a:r>
              <a:rPr lang="en-US" altLang="sv-SE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of x</a:t>
            </a:r>
          </a:p>
        </p:txBody>
      </p:sp>
      <p:sp>
        <p:nvSpPr>
          <p:cNvPr id="13" name="Line 45">
            <a:extLst>
              <a:ext uri="{FF2B5EF4-FFF2-40B4-BE49-F238E27FC236}">
                <a16:creationId xmlns:a16="http://schemas.microsoft.com/office/drawing/2014/main" id="{CC14E6FD-4BE6-44FE-A36C-7FD89F844C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00088" y="1414438"/>
            <a:ext cx="45720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14" name="Object 3">
            <a:extLst>
              <a:ext uri="{FF2B5EF4-FFF2-40B4-BE49-F238E27FC236}">
                <a16:creationId xmlns:a16="http://schemas.microsoft.com/office/drawing/2014/main" id="{B20E86DA-E6AE-4FCA-880A-0686770F03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955478"/>
              </p:ext>
            </p:extLst>
          </p:nvPr>
        </p:nvGraphicFramePr>
        <p:xfrm>
          <a:off x="7430174" y="2550022"/>
          <a:ext cx="2047699" cy="36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Equation" r:id="rId6" imgW="596641" imgH="203112" progId="Equation.3">
                  <p:embed/>
                </p:oleObj>
              </mc:Choice>
              <mc:Fallback>
                <p:oleObj name="Equation" r:id="rId6" imgW="596641" imgH="203112" progId="Equation.3">
                  <p:embed/>
                  <p:pic>
                    <p:nvPicPr>
                      <p:cNvPr id="12301" name="Object 3">
                        <a:extLst>
                          <a:ext uri="{FF2B5EF4-FFF2-40B4-BE49-F238E27FC236}">
                            <a16:creationId xmlns:a16="http://schemas.microsoft.com/office/drawing/2014/main" id="{07D6DF76-32CA-4DFC-A369-ECBCD6DC08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0174" y="2550022"/>
                        <a:ext cx="2047699" cy="362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>
            <a:extLst>
              <a:ext uri="{FF2B5EF4-FFF2-40B4-BE49-F238E27FC236}">
                <a16:creationId xmlns:a16="http://schemas.microsoft.com/office/drawing/2014/main" id="{21B310FE-178C-4796-8C4F-3AE659ED83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028338"/>
              </p:ext>
            </p:extLst>
          </p:nvPr>
        </p:nvGraphicFramePr>
        <p:xfrm>
          <a:off x="5166775" y="4673575"/>
          <a:ext cx="27035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Formel" r:id="rId8" imgW="952087" imgH="482391" progId="Equation.3">
                  <p:embed/>
                </p:oleObj>
              </mc:Choice>
              <mc:Fallback>
                <p:oleObj name="Formel" r:id="rId8" imgW="952087" imgH="482391" progId="Equation.3">
                  <p:embed/>
                  <p:pic>
                    <p:nvPicPr>
                      <p:cNvPr id="12302" name="Object 4">
                        <a:extLst>
                          <a:ext uri="{FF2B5EF4-FFF2-40B4-BE49-F238E27FC236}">
                            <a16:creationId xmlns:a16="http://schemas.microsoft.com/office/drawing/2014/main" id="{DCAFD981-35C8-4035-8DA1-B351DE077B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775" y="4673575"/>
                        <a:ext cx="270351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010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D04FF-B868-49B3-9922-BD368B3B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395" y="33435"/>
            <a:ext cx="10515600" cy="799228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b="1" dirty="0" err="1">
                <a:solidFill>
                  <a:srgbClr val="FF0000"/>
                </a:solidFill>
              </a:rPr>
              <a:t>width</a:t>
            </a:r>
            <a:r>
              <a:rPr lang="sv-SE" b="1" dirty="0">
                <a:solidFill>
                  <a:srgbClr val="FF0000"/>
                </a:solidFill>
              </a:rPr>
              <a:t> </a:t>
            </a:r>
            <a:r>
              <a:rPr lang="sv-SE" b="1" dirty="0" err="1">
                <a:solidFill>
                  <a:srgbClr val="FF0000"/>
                </a:solidFill>
              </a:rPr>
              <a:t>of</a:t>
            </a:r>
            <a:r>
              <a:rPr lang="sv-SE" b="1" dirty="0">
                <a:solidFill>
                  <a:srgbClr val="FF0000"/>
                </a:solidFill>
              </a:rPr>
              <a:t> the distribution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3546AC1B-0F6A-4267-8A49-3E2D7DE8EB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309827"/>
              </p:ext>
            </p:extLst>
          </p:nvPr>
        </p:nvGraphicFramePr>
        <p:xfrm>
          <a:off x="162800" y="1352660"/>
          <a:ext cx="12050235" cy="742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8" name="Formel" r:id="rId3" imgW="4419600" imgH="482600" progId="Equation.3">
                  <p:embed/>
                </p:oleObj>
              </mc:Choice>
              <mc:Fallback>
                <p:oleObj name="Formel" r:id="rId3" imgW="4419600" imgH="482600" progId="Equation.3">
                  <p:embed/>
                  <p:pic>
                    <p:nvPicPr>
                      <p:cNvPr id="13314" name="Object 2">
                        <a:extLst>
                          <a:ext uri="{FF2B5EF4-FFF2-40B4-BE49-F238E27FC236}">
                            <a16:creationId xmlns:a16="http://schemas.microsoft.com/office/drawing/2014/main" id="{A20C8F6D-C709-4FDD-8FCF-00811842E6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00" y="1352660"/>
                        <a:ext cx="12050235" cy="742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7">
            <a:extLst>
              <a:ext uri="{FF2B5EF4-FFF2-40B4-BE49-F238E27FC236}">
                <a16:creationId xmlns:a16="http://schemas.microsoft.com/office/drawing/2014/main" id="{39FEF1DD-2605-4794-A900-D21748A3E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8429" y="2447748"/>
            <a:ext cx="26709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Symbol" panose="05050102010706020507" pitchFamily="18" charset="2"/>
              </a:rPr>
              <a:t>s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 =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standard deviation</a:t>
            </a: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D66973F3-C7FB-45AE-A0EF-4E3322A53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4374" y="1023588"/>
            <a:ext cx="23839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Population variance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0A644DF-77E3-4E93-AE83-692DB2EBD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292" y="2157048"/>
            <a:ext cx="1619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f’s 2:nd moment</a:t>
            </a:r>
          </a:p>
        </p:txBody>
      </p:sp>
      <p:sp>
        <p:nvSpPr>
          <p:cNvPr id="8" name="Line 12">
            <a:extLst>
              <a:ext uri="{FF2B5EF4-FFF2-40B4-BE49-F238E27FC236}">
                <a16:creationId xmlns:a16="http://schemas.microsoft.com/office/drawing/2014/main" id="{88CBD1D2-DDC9-4056-A441-0FCD8E4445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831517" y="1885585"/>
            <a:ext cx="508000" cy="268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5E23462-D470-47E7-A1BF-7A47BEB1B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867" y="5574234"/>
            <a:ext cx="58028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>
                <a:solidFill>
                  <a:srgbClr val="1930FF"/>
                </a:solidFill>
                <a:latin typeface="Times" panose="02020603050405020304" pitchFamily="18" charset="0"/>
              </a:rPr>
              <a:t>Choice of parameter depend on the type of measurement</a:t>
            </a:r>
            <a:endParaRPr lang="en-US" altLang="sv-SE" sz="2000">
              <a:latin typeface="Times" panose="02020603050405020304" pitchFamily="18" charset="0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3BAF5CBD-F926-438A-8D20-DDBA19A26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867" y="5977562"/>
            <a:ext cx="78563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Standard deviation and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F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ull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W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idth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H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alf 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M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aximum (</a:t>
            </a:r>
            <a:r>
              <a:rPr lang="en-US" altLang="sv-SE" sz="20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  <a:r>
              <a:rPr lang="en-US" altLang="sv-SE" sz="2000" dirty="0">
                <a:solidFill>
                  <a:srgbClr val="FF3300"/>
                </a:solidFill>
                <a:latin typeface="Times" panose="02020603050405020304" pitchFamily="18" charset="0"/>
              </a:rPr>
              <a:t>) </a:t>
            </a:r>
            <a:r>
              <a:rPr lang="en-US" altLang="sv-SE" sz="2000" dirty="0">
                <a:solidFill>
                  <a:srgbClr val="1930FF"/>
                </a:solidFill>
                <a:latin typeface="Times" panose="02020603050405020304" pitchFamily="18" charset="0"/>
              </a:rPr>
              <a:t>most common</a:t>
            </a:r>
            <a:endParaRPr lang="en-US" altLang="sv-SE" sz="2000" dirty="0">
              <a:latin typeface="Times" panose="02020603050405020304" pitchFamily="18" charset="0"/>
            </a:endParaRPr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1483E992-7FD2-4CC9-BDA7-AACE27078B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397284"/>
              </p:ext>
            </p:extLst>
          </p:nvPr>
        </p:nvGraphicFramePr>
        <p:xfrm>
          <a:off x="2416554" y="3209560"/>
          <a:ext cx="660400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" name="Drawing" r:id="rId5" imgW="15554249" imgH="4486046" progId="Canvas.Drawing.9">
                  <p:embed/>
                </p:oleObj>
              </mc:Choice>
              <mc:Fallback>
                <p:oleObj name="Drawing" r:id="rId5" imgW="15554249" imgH="4486046" progId="Canvas.Drawing.9">
                  <p:embed/>
                  <p:pic>
                    <p:nvPicPr>
                      <p:cNvPr id="13322" name="Object 3">
                        <a:extLst>
                          <a:ext uri="{FF2B5EF4-FFF2-40B4-BE49-F238E27FC236}">
                            <a16:creationId xmlns:a16="http://schemas.microsoft.com/office/drawing/2014/main" id="{2A0052F7-419B-4A9C-AC36-6B383021EB8B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554" y="3209560"/>
                        <a:ext cx="6604000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18">
            <a:extLst>
              <a:ext uri="{FF2B5EF4-FFF2-40B4-BE49-F238E27FC236}">
                <a16:creationId xmlns:a16="http://schemas.microsoft.com/office/drawing/2014/main" id="{E5BB3CEB-98D9-4D63-ABE1-5DAC9EF7A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1129" y="4243023"/>
            <a:ext cx="726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3" name="Line 19">
            <a:extLst>
              <a:ext uri="{FF2B5EF4-FFF2-40B4-BE49-F238E27FC236}">
                <a16:creationId xmlns:a16="http://schemas.microsoft.com/office/drawing/2014/main" id="{DC5D00FC-5ADD-4B93-A87F-6CF87E3D72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2867" y="4136660"/>
            <a:ext cx="5207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Line 20">
            <a:extLst>
              <a:ext uri="{FF2B5EF4-FFF2-40B4-BE49-F238E27FC236}">
                <a16:creationId xmlns:a16="http://schemas.microsoft.com/office/drawing/2014/main" id="{8C632674-C580-411E-8BCB-C4D896D9EEF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8829" y="3722323"/>
            <a:ext cx="275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" name="Line 31">
            <a:extLst>
              <a:ext uri="{FF2B5EF4-FFF2-40B4-BE49-F238E27FC236}">
                <a16:creationId xmlns:a16="http://schemas.microsoft.com/office/drawing/2014/main" id="{EBC952F0-0332-4511-A6CC-2BA3787D6FB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3185748"/>
            <a:ext cx="0" cy="942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" name="Line 32">
            <a:extLst>
              <a:ext uri="{FF2B5EF4-FFF2-40B4-BE49-F238E27FC236}">
                <a16:creationId xmlns:a16="http://schemas.microsoft.com/office/drawing/2014/main" id="{4276B6DB-8B3D-4311-B38B-5450226223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3728673"/>
            <a:ext cx="0" cy="514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7" name="Line 33">
            <a:extLst>
              <a:ext uri="{FF2B5EF4-FFF2-40B4-BE49-F238E27FC236}">
                <a16:creationId xmlns:a16="http://schemas.microsoft.com/office/drawing/2014/main" id="{ED863863-4D05-4654-BC1A-663E62D93F9D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5229" y="4143010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8" name="Line 34">
            <a:extLst>
              <a:ext uri="{FF2B5EF4-FFF2-40B4-BE49-F238E27FC236}">
                <a16:creationId xmlns:a16="http://schemas.microsoft.com/office/drawing/2014/main" id="{B959FC3D-DCF9-4DC5-94D1-8511879B64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1429" y="4243023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9" name="Line 35">
            <a:extLst>
              <a:ext uri="{FF2B5EF4-FFF2-40B4-BE49-F238E27FC236}">
                <a16:creationId xmlns:a16="http://schemas.microsoft.com/office/drawing/2014/main" id="{24EFD465-61C3-4A61-A595-22581C5DD4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12329" y="4243023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0" name="Line 36">
            <a:extLst>
              <a:ext uri="{FF2B5EF4-FFF2-40B4-BE49-F238E27FC236}">
                <a16:creationId xmlns:a16="http://schemas.microsoft.com/office/drawing/2014/main" id="{F33BF6B6-6071-4A74-B3A8-B3D3E8EFFD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01329" y="4243023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1" name="Text Box 37">
            <a:extLst>
              <a:ext uri="{FF2B5EF4-FFF2-40B4-BE49-F238E27FC236}">
                <a16:creationId xmlns:a16="http://schemas.microsoft.com/office/drawing/2014/main" id="{022C59D2-1BD9-4856-8C42-8A8D82734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220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latin typeface="Times" panose="02020603050405020304" pitchFamily="18" charset="0"/>
              </a:rPr>
              <a:t>f</a:t>
            </a:r>
            <a:r>
              <a:rPr lang="en-US" altLang="sv-SE" sz="1800" baseline="-2500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22" name="Text Box 38">
            <a:extLst>
              <a:ext uri="{FF2B5EF4-FFF2-40B4-BE49-F238E27FC236}">
                <a16:creationId xmlns:a16="http://schemas.microsoft.com/office/drawing/2014/main" id="{C57752BE-F6E5-4771-88D6-12486AF87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6520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latin typeface="Times" panose="02020603050405020304" pitchFamily="18" charset="0"/>
              </a:rPr>
              <a:t>f</a:t>
            </a:r>
            <a:r>
              <a:rPr lang="en-US" altLang="sv-SE" sz="1800" baseline="-25000">
                <a:latin typeface="Times" panose="02020603050405020304" pitchFamily="18" charset="0"/>
              </a:rPr>
              <a:t>75%</a:t>
            </a:r>
          </a:p>
        </p:txBody>
      </p:sp>
      <p:sp>
        <p:nvSpPr>
          <p:cNvPr id="23" name="Text Box 39">
            <a:extLst>
              <a:ext uri="{FF2B5EF4-FFF2-40B4-BE49-F238E27FC236}">
                <a16:creationId xmlns:a16="http://schemas.microsoft.com/office/drawing/2014/main" id="{1928485A-A1A9-4CAB-B50E-84925B584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620" y="4311949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latin typeface="Times" panose="02020603050405020304" pitchFamily="18" charset="0"/>
              </a:rPr>
              <a:t>f</a:t>
            </a:r>
            <a:r>
              <a:rPr lang="en-US" altLang="sv-SE" sz="1800" baseline="-25000" dirty="0">
                <a:latin typeface="Times" panose="02020603050405020304" pitchFamily="18" charset="0"/>
              </a:rPr>
              <a:t>25%</a:t>
            </a:r>
          </a:p>
        </p:txBody>
      </p:sp>
      <p:sp>
        <p:nvSpPr>
          <p:cNvPr id="24" name="Line 41">
            <a:extLst>
              <a:ext uri="{FF2B5EF4-FFF2-40B4-BE49-F238E27FC236}">
                <a16:creationId xmlns:a16="http://schemas.microsoft.com/office/drawing/2014/main" id="{99771F15-5B4D-46CE-8562-71008F3099A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74129" y="4739910"/>
            <a:ext cx="171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5" name="Line 42">
            <a:extLst>
              <a:ext uri="{FF2B5EF4-FFF2-40B4-BE49-F238E27FC236}">
                <a16:creationId xmlns:a16="http://schemas.microsoft.com/office/drawing/2014/main" id="{7D2DA475-1E12-40CF-A415-43226BC93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9729" y="5054235"/>
            <a:ext cx="659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6" name="Line 45">
            <a:extLst>
              <a:ext uri="{FF2B5EF4-FFF2-40B4-BE49-F238E27FC236}">
                <a16:creationId xmlns:a16="http://schemas.microsoft.com/office/drawing/2014/main" id="{3B473B91-82CD-49D8-B85E-B8719DB9AD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7329" y="2996835"/>
            <a:ext cx="165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7" name="Text Box 47">
            <a:extLst>
              <a:ext uri="{FF2B5EF4-FFF2-40B4-BE49-F238E27FC236}">
                <a16:creationId xmlns:a16="http://schemas.microsoft.com/office/drawing/2014/main" id="{35BD7F46-0E1A-4DE9-9E10-570FCCBA7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529" y="3446934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</a:p>
        </p:txBody>
      </p:sp>
      <p:sp>
        <p:nvSpPr>
          <p:cNvPr id="28" name="Text Box 48">
            <a:extLst>
              <a:ext uri="{FF2B5EF4-FFF2-40B4-BE49-F238E27FC236}">
                <a16:creationId xmlns:a16="http://schemas.microsoft.com/office/drawing/2014/main" id="{264A205E-41AB-4719-A72E-9A01B87D3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592" y="3871323"/>
            <a:ext cx="722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b="1" dirty="0">
                <a:solidFill>
                  <a:srgbClr val="FF3300"/>
                </a:solidFill>
                <a:latin typeface="Times" panose="02020603050405020304" pitchFamily="18" charset="0"/>
              </a:rPr>
              <a:t>FWTM</a:t>
            </a:r>
          </a:p>
        </p:txBody>
      </p:sp>
      <p:sp>
        <p:nvSpPr>
          <p:cNvPr id="29" name="Text Box 49">
            <a:extLst>
              <a:ext uri="{FF2B5EF4-FFF2-40B4-BE49-F238E27FC236}">
                <a16:creationId xmlns:a16="http://schemas.microsoft.com/office/drawing/2014/main" id="{61C2DE29-F5C9-46BD-B458-C407CDAEB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6292" y="3007948"/>
            <a:ext cx="642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>
                <a:latin typeface="Times" panose="02020603050405020304" pitchFamily="18" charset="0"/>
              </a:rPr>
              <a:t>100%</a:t>
            </a:r>
          </a:p>
        </p:txBody>
      </p:sp>
      <p:sp>
        <p:nvSpPr>
          <p:cNvPr id="30" name="Text Box 50">
            <a:extLst>
              <a:ext uri="{FF2B5EF4-FFF2-40B4-BE49-F238E27FC236}">
                <a16:creationId xmlns:a16="http://schemas.microsoft.com/office/drawing/2014/main" id="{9C05C4C3-3943-4AFB-9A2E-94EC9F070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692" y="3473827"/>
            <a:ext cx="544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31" name="Text Box 51">
            <a:extLst>
              <a:ext uri="{FF2B5EF4-FFF2-40B4-BE49-F238E27FC236}">
                <a16:creationId xmlns:a16="http://schemas.microsoft.com/office/drawing/2014/main" id="{1A5B2586-3721-4BF9-8CF0-DA12FCED1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692" y="3897355"/>
            <a:ext cx="544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400" dirty="0">
                <a:latin typeface="Times" panose="02020603050405020304" pitchFamily="18" charset="0"/>
              </a:rPr>
              <a:t>10%</a:t>
            </a:r>
          </a:p>
        </p:txBody>
      </p:sp>
      <p:sp>
        <p:nvSpPr>
          <p:cNvPr id="32" name="Text Box 52">
            <a:extLst>
              <a:ext uri="{FF2B5EF4-FFF2-40B4-BE49-F238E27FC236}">
                <a16:creationId xmlns:a16="http://schemas.microsoft.com/office/drawing/2014/main" id="{BEAB49E1-9FF5-43A0-AEF9-68DE1E20D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9742" y="5057410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Range</a:t>
            </a:r>
          </a:p>
        </p:txBody>
      </p:sp>
      <p:sp>
        <p:nvSpPr>
          <p:cNvPr id="33" name="Text Box 53">
            <a:extLst>
              <a:ext uri="{FF2B5EF4-FFF2-40B4-BE49-F238E27FC236}">
                <a16:creationId xmlns:a16="http://schemas.microsoft.com/office/drawing/2014/main" id="{557626CC-D317-49E2-8794-E42883752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492" y="4728798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Quartile distance</a:t>
            </a:r>
          </a:p>
        </p:txBody>
      </p:sp>
      <p:sp>
        <p:nvSpPr>
          <p:cNvPr id="34" name="Rectangle 54">
            <a:extLst>
              <a:ext uri="{FF2B5EF4-FFF2-40B4-BE49-F238E27FC236}">
                <a16:creationId xmlns:a16="http://schemas.microsoft.com/office/drawing/2014/main" id="{F229A111-E091-47C4-AD30-3681082D0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017" y="2176098"/>
            <a:ext cx="2370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f’s 2:nd central moment</a:t>
            </a:r>
          </a:p>
        </p:txBody>
      </p:sp>
      <p:sp>
        <p:nvSpPr>
          <p:cNvPr id="35" name="Line 55">
            <a:extLst>
              <a:ext uri="{FF2B5EF4-FFF2-40B4-BE49-F238E27FC236}">
                <a16:creationId xmlns:a16="http://schemas.microsoft.com/office/drawing/2014/main" id="{9EAA317D-41F3-4076-9008-EF3C8477FB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13467" y="1939560"/>
            <a:ext cx="339725" cy="188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/>
          </a:p>
        </p:txBody>
      </p:sp>
      <p:graphicFrame>
        <p:nvGraphicFramePr>
          <p:cNvPr id="36" name="Object 4">
            <a:extLst>
              <a:ext uri="{FF2B5EF4-FFF2-40B4-BE49-F238E27FC236}">
                <a16:creationId xmlns:a16="http://schemas.microsoft.com/office/drawing/2014/main" id="{F3F49873-11DB-4D47-89E0-9B2A98E81E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354277"/>
              </p:ext>
            </p:extLst>
          </p:nvPr>
        </p:nvGraphicFramePr>
        <p:xfrm>
          <a:off x="4820622" y="1933499"/>
          <a:ext cx="2489747" cy="3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Formel" r:id="rId7" imgW="825500" imgH="228600" progId="Equation.3">
                  <p:embed/>
                </p:oleObj>
              </mc:Choice>
              <mc:Fallback>
                <p:oleObj name="Formel" r:id="rId7" imgW="825500" imgH="228600" progId="Equation.3">
                  <p:embed/>
                  <p:pic>
                    <p:nvPicPr>
                      <p:cNvPr id="13347" name="Object 4">
                        <a:extLst>
                          <a:ext uri="{FF2B5EF4-FFF2-40B4-BE49-F238E27FC236}">
                            <a16:creationId xmlns:a16="http://schemas.microsoft.com/office/drawing/2014/main" id="{97843214-1521-4304-9DCD-20C2347050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0622" y="1933499"/>
                        <a:ext cx="2489747" cy="38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551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BC6-E2F9-41CF-8B39-6B3BEB12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789" y="-17796"/>
            <a:ext cx="10515600" cy="85262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Normal Distribution</a:t>
            </a:r>
          </a:p>
        </p:txBody>
      </p:sp>
      <p:sp>
        <p:nvSpPr>
          <p:cNvPr id="4" name="Rectangle 28">
            <a:extLst>
              <a:ext uri="{FF2B5EF4-FFF2-40B4-BE49-F238E27FC236}">
                <a16:creationId xmlns:a16="http://schemas.microsoft.com/office/drawing/2014/main" id="{F00E2F2C-1D00-41D7-AEBE-D9784145A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851822"/>
            <a:ext cx="7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Variable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3EFA58DA-0DAF-430D-BF93-F7F6F36B7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989" y="85182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6" name="Rectangle 30">
            <a:extLst>
              <a:ext uri="{FF2B5EF4-FFF2-40B4-BE49-F238E27FC236}">
                <a16:creationId xmlns:a16="http://schemas.microsoft.com/office/drawing/2014/main" id="{92052D66-4676-41BB-B3C6-56DE058B7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114" y="851822"/>
            <a:ext cx="13978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x,  real number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7" name="Rectangle 33">
            <a:extLst>
              <a:ext uri="{FF2B5EF4-FFF2-40B4-BE49-F238E27FC236}">
                <a16:creationId xmlns:a16="http://schemas.microsoft.com/office/drawing/2014/main" id="{71B277A0-0AEB-45CE-A45B-161585196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1346678"/>
            <a:ext cx="10259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Parameters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8" name="Rectangle 34">
            <a:extLst>
              <a:ext uri="{FF2B5EF4-FFF2-40B4-BE49-F238E27FC236}">
                <a16:creationId xmlns:a16="http://schemas.microsoft.com/office/drawing/2014/main" id="{CE3D2004-B698-412C-A74A-44D8B1C2B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8189" y="134667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id="{5407E965-5A2C-4CB6-8BB0-7D85E15AF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114" y="1338741"/>
            <a:ext cx="41613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s, m		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standard deviation, mean</a:t>
            </a:r>
            <a:endParaRPr lang="en-US" altLang="sv-SE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615CA4D6-6727-4AE6-8FD6-2BF0CD85A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451" y="149749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Times" panose="02020603050405020304" pitchFamily="18" charset="0"/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id="{BDAF7ED4-AB3F-4E31-A100-33142B323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626" y="1803038"/>
            <a:ext cx="2148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sv-SE" sz="1800" dirty="0">
              <a:latin typeface="Times" panose="02020603050405020304" pitchFamily="18" charset="0"/>
            </a:endParaRPr>
          </a:p>
        </p:txBody>
      </p:sp>
      <p:sp>
        <p:nvSpPr>
          <p:cNvPr id="14" name="Rectangle 42">
            <a:extLst>
              <a:ext uri="{FF2B5EF4-FFF2-40B4-BE49-F238E27FC236}">
                <a16:creationId xmlns:a16="http://schemas.microsoft.com/office/drawing/2014/main" id="{E36432C2-05DE-4BCB-8788-860DE2DF9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0264" y="177302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16" name="Rectangle 44">
            <a:extLst>
              <a:ext uri="{FF2B5EF4-FFF2-40B4-BE49-F238E27FC236}">
                <a16:creationId xmlns:a16="http://schemas.microsoft.com/office/drawing/2014/main" id="{FAF3377D-8467-42A6-A26F-DD3BECB35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2589" y="1763497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sv-SE" sz="1800">
              <a:latin typeface="Symbol" panose="05050102010706020507" pitchFamily="18" charset="2"/>
            </a:endParaRPr>
          </a:p>
        </p:txBody>
      </p:sp>
      <p:sp>
        <p:nvSpPr>
          <p:cNvPr id="18" name="Rectangle 47">
            <a:extLst>
              <a:ext uri="{FF2B5EF4-FFF2-40B4-BE49-F238E27FC236}">
                <a16:creationId xmlns:a16="http://schemas.microsoft.com/office/drawing/2014/main" id="{38E8E3DB-693A-43F0-93B3-EDDD683F3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0976" y="2036547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sv-SE" sz="1800">
              <a:latin typeface="Times" panose="02020603050405020304" pitchFamily="18" charset="0"/>
            </a:endParaRPr>
          </a:p>
        </p:txBody>
      </p:sp>
      <p:sp>
        <p:nvSpPr>
          <p:cNvPr id="21" name="Rectangle 52">
            <a:extLst>
              <a:ext uri="{FF2B5EF4-FFF2-40B4-BE49-F238E27FC236}">
                <a16:creationId xmlns:a16="http://schemas.microsoft.com/office/drawing/2014/main" id="{F2B9D6D7-3CAB-4C0D-806B-E1058D84B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739" y="2303247"/>
            <a:ext cx="79508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N(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m,s</a:t>
            </a:r>
            <a:r>
              <a:rPr lang="en-US" altLang="sv-SE" sz="1800" baseline="30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) denotes a normal distributed parameter with mean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sv-SE" sz="1800" dirty="0">
                <a:solidFill>
                  <a:srgbClr val="1930FF"/>
                </a:solidFill>
                <a:latin typeface="Times" panose="02020603050405020304" pitchFamily="18" charset="0"/>
              </a:rPr>
              <a:t> and standard deviation </a:t>
            </a:r>
            <a:r>
              <a:rPr lang="en-US" altLang="sv-SE" sz="1800" dirty="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endParaRPr lang="en-US" altLang="sv-SE" sz="1800" dirty="0">
              <a:latin typeface="Symbol" panose="05050102010706020507" pitchFamily="18" charset="2"/>
            </a:endParaRPr>
          </a:p>
        </p:txBody>
      </p:sp>
      <p:sp>
        <p:nvSpPr>
          <p:cNvPr id="22" name="Text Box 11">
            <a:extLst>
              <a:ext uri="{FF2B5EF4-FFF2-40B4-BE49-F238E27FC236}">
                <a16:creationId xmlns:a16="http://schemas.microsoft.com/office/drawing/2014/main" id="{BC90B48C-CE1F-4FA4-A7B9-7EB06C0D9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4213" y="4777491"/>
            <a:ext cx="561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68%</a:t>
            </a:r>
          </a:p>
        </p:txBody>
      </p:sp>
      <p:sp>
        <p:nvSpPr>
          <p:cNvPr id="23" name="Text Box 12">
            <a:extLst>
              <a:ext uri="{FF2B5EF4-FFF2-40B4-BE49-F238E27FC236}">
                <a16:creationId xmlns:a16="http://schemas.microsoft.com/office/drawing/2014/main" id="{E61387F5-F8C1-4DBF-AE7B-2E961B39B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9908" y="5365027"/>
            <a:ext cx="561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95%</a:t>
            </a:r>
          </a:p>
        </p:txBody>
      </p:sp>
      <p:sp>
        <p:nvSpPr>
          <p:cNvPr id="24" name="Text Box 13">
            <a:extLst>
              <a:ext uri="{FF2B5EF4-FFF2-40B4-BE49-F238E27FC236}">
                <a16:creationId xmlns:a16="http://schemas.microsoft.com/office/drawing/2014/main" id="{5198AB2A-ABF6-43A0-8F2A-4982F36B6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713" y="5907325"/>
            <a:ext cx="7152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600" dirty="0">
                <a:latin typeface="Times" panose="02020603050405020304" pitchFamily="18" charset="0"/>
              </a:rPr>
              <a:t>99.5%</a:t>
            </a:r>
          </a:p>
        </p:txBody>
      </p:sp>
      <p:graphicFrame>
        <p:nvGraphicFramePr>
          <p:cNvPr id="25" name="Object 2">
            <a:extLst>
              <a:ext uri="{FF2B5EF4-FFF2-40B4-BE49-F238E27FC236}">
                <a16:creationId xmlns:a16="http://schemas.microsoft.com/office/drawing/2014/main" id="{E0B1F9F6-8AB2-40C8-B186-890C280A21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543348"/>
              </p:ext>
            </p:extLst>
          </p:nvPr>
        </p:nvGraphicFramePr>
        <p:xfrm>
          <a:off x="6115501" y="4317026"/>
          <a:ext cx="372636" cy="209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Equation" r:id="rId3" imgW="139700" imgH="139700" progId="Equation.3">
                  <p:embed/>
                </p:oleObj>
              </mc:Choice>
              <mc:Fallback>
                <p:oleObj name="Equation" r:id="rId3" imgW="139700" imgH="139700" progId="Equation.3">
                  <p:embed/>
                  <p:pic>
                    <p:nvPicPr>
                      <p:cNvPr id="20504" name="Object 2">
                        <a:extLst>
                          <a:ext uri="{FF2B5EF4-FFF2-40B4-BE49-F238E27FC236}">
                            <a16:creationId xmlns:a16="http://schemas.microsoft.com/office/drawing/2014/main" id="{6B9C4FC0-31E3-4167-B268-CE29F017BC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501" y="4317026"/>
                        <a:ext cx="372636" cy="209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26">
            <a:extLst>
              <a:ext uri="{FF2B5EF4-FFF2-40B4-BE49-F238E27FC236}">
                <a16:creationId xmlns:a16="http://schemas.microsoft.com/office/drawing/2014/main" id="{32AB4791-5E7E-4715-997E-DE24B9BE7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663" y="6251153"/>
            <a:ext cx="4036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2000" dirty="0" err="1">
                <a:solidFill>
                  <a:srgbClr val="1B5CED"/>
                </a:solidFill>
                <a:latin typeface="Times" panose="02020603050405020304" pitchFamily="18" charset="0"/>
              </a:rPr>
              <a:t>Also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</a:t>
            </a:r>
            <a:r>
              <a:rPr lang="sv-SE" altLang="sv-SE" sz="2000" dirty="0" err="1">
                <a:solidFill>
                  <a:srgbClr val="1B5CED"/>
                </a:solidFill>
                <a:latin typeface="Times" panose="02020603050405020304" pitchFamily="18" charset="0"/>
              </a:rPr>
              <a:t>called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the </a:t>
            </a:r>
            <a:r>
              <a:rPr lang="sv-SE" altLang="sv-SE" sz="2000" b="1" dirty="0" err="1">
                <a:solidFill>
                  <a:srgbClr val="FF0000"/>
                </a:solidFill>
                <a:latin typeface="Times" panose="02020603050405020304" pitchFamily="18" charset="0"/>
              </a:rPr>
              <a:t>Gaussian</a:t>
            </a:r>
            <a:r>
              <a:rPr lang="sv-SE" altLang="sv-SE" sz="2000" dirty="0">
                <a:solidFill>
                  <a:srgbClr val="1B5CED"/>
                </a:solidFill>
                <a:latin typeface="Times" panose="02020603050405020304" pitchFamily="18" charset="0"/>
              </a:rPr>
              <a:t> distribution</a:t>
            </a:r>
          </a:p>
        </p:txBody>
      </p:sp>
      <p:graphicFrame>
        <p:nvGraphicFramePr>
          <p:cNvPr id="27" name="Object 3">
            <a:extLst>
              <a:ext uri="{FF2B5EF4-FFF2-40B4-BE49-F238E27FC236}">
                <a16:creationId xmlns:a16="http://schemas.microsoft.com/office/drawing/2014/main" id="{DFE7AF18-CE30-47CA-A8D9-70E4DDD1C9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652829"/>
              </p:ext>
            </p:extLst>
          </p:nvPr>
        </p:nvGraphicFramePr>
        <p:xfrm>
          <a:off x="5690661" y="1604098"/>
          <a:ext cx="4808798" cy="704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Equation" r:id="rId5" imgW="1612800" imgH="419040" progId="Equation.DSMT4">
                  <p:embed/>
                </p:oleObj>
              </mc:Choice>
              <mc:Fallback>
                <p:oleObj name="Equation" r:id="rId5" imgW="1612800" imgH="419040" progId="Equation.DSMT4">
                  <p:embed/>
                  <p:pic>
                    <p:nvPicPr>
                      <p:cNvPr id="20506" name="Object 3">
                        <a:extLst>
                          <a:ext uri="{FF2B5EF4-FFF2-40B4-BE49-F238E27FC236}">
                            <a16:creationId xmlns:a16="http://schemas.microsoft.com/office/drawing/2014/main" id="{40F02D7B-0D9A-4A01-8818-3E91A14453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0661" y="1604098"/>
                        <a:ext cx="4808798" cy="7043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70">
            <a:extLst>
              <a:ext uri="{FF2B5EF4-FFF2-40B4-BE49-F238E27FC236}">
                <a16:creationId xmlns:a16="http://schemas.microsoft.com/office/drawing/2014/main" id="{E37AF4B9-B854-451C-BFAE-D75A1973AC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3900" y="4241576"/>
            <a:ext cx="2957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29" name="Line 72">
            <a:extLst>
              <a:ext uri="{FF2B5EF4-FFF2-40B4-BE49-F238E27FC236}">
                <a16:creationId xmlns:a16="http://schemas.microsoft.com/office/drawing/2014/main" id="{F5CA5C1F-F55C-463B-9AAE-D72DC7FE20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39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0" name="Line 75">
            <a:extLst>
              <a:ext uri="{FF2B5EF4-FFF2-40B4-BE49-F238E27FC236}">
                <a16:creationId xmlns:a16="http://schemas.microsoft.com/office/drawing/2014/main" id="{6C103EB8-8EBA-463C-B7DC-3837E3FC24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7588" y="4222526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1" name="Line 78">
            <a:extLst>
              <a:ext uri="{FF2B5EF4-FFF2-40B4-BE49-F238E27FC236}">
                <a16:creationId xmlns:a16="http://schemas.microsoft.com/office/drawing/2014/main" id="{208A4276-C5FB-4880-80DC-154E1CDB1F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28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2" name="Line 81">
            <a:extLst>
              <a:ext uri="{FF2B5EF4-FFF2-40B4-BE49-F238E27FC236}">
                <a16:creationId xmlns:a16="http://schemas.microsoft.com/office/drawing/2014/main" id="{DA2B6DE1-E979-4F75-AD65-1A0FA07990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6131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3" name="Line 84">
            <a:extLst>
              <a:ext uri="{FF2B5EF4-FFF2-40B4-BE49-F238E27FC236}">
                <a16:creationId xmlns:a16="http://schemas.microsoft.com/office/drawing/2014/main" id="{B2AD9DC4-159F-4A9F-B131-9BE9C7A0A9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50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4" name="Line 87">
            <a:extLst>
              <a:ext uri="{FF2B5EF4-FFF2-40B4-BE49-F238E27FC236}">
                <a16:creationId xmlns:a16="http://schemas.microsoft.com/office/drawing/2014/main" id="{36EB720F-E28A-457A-B7B3-3D4BEEA247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18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5" name="Line 90">
            <a:extLst>
              <a:ext uri="{FF2B5EF4-FFF2-40B4-BE49-F238E27FC236}">
                <a16:creationId xmlns:a16="http://schemas.microsoft.com/office/drawing/2014/main" id="{FF375CFE-E9D3-4FDB-88D0-B3A503BEC5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4555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6" name="Line 93">
            <a:extLst>
              <a:ext uri="{FF2B5EF4-FFF2-40B4-BE49-F238E27FC236}">
                <a16:creationId xmlns:a16="http://schemas.microsoft.com/office/drawing/2014/main" id="{4DB84C87-30AE-4C38-946A-440EDC8894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44000" y="4222526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7" name="Line 96">
            <a:extLst>
              <a:ext uri="{FF2B5EF4-FFF2-40B4-BE49-F238E27FC236}">
                <a16:creationId xmlns:a16="http://schemas.microsoft.com/office/drawing/2014/main" id="{D5C9B0F6-4530-4439-A8FC-A39A73A2A8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37688" y="4222526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8" name="Line 99">
            <a:extLst>
              <a:ext uri="{FF2B5EF4-FFF2-40B4-BE49-F238E27FC236}">
                <a16:creationId xmlns:a16="http://schemas.microsoft.com/office/drawing/2014/main" id="{12B166B1-2E7B-4C0B-BD81-3CFAFBA7CB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296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39" name="Line 102">
            <a:extLst>
              <a:ext uri="{FF2B5EF4-FFF2-40B4-BE49-F238E27FC236}">
                <a16:creationId xmlns:a16="http://schemas.microsoft.com/office/drawing/2014/main" id="{8FBD4673-BF83-4E10-B9B1-DB414E442B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31413" y="4222526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0" name="Line 105">
            <a:extLst>
              <a:ext uri="{FF2B5EF4-FFF2-40B4-BE49-F238E27FC236}">
                <a16:creationId xmlns:a16="http://schemas.microsoft.com/office/drawing/2014/main" id="{FE8E3237-6014-49D6-B93C-52AA3FE1B2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3900" y="424157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1" name="Line 106">
            <a:extLst>
              <a:ext uri="{FF2B5EF4-FFF2-40B4-BE49-F238E27FC236}">
                <a16:creationId xmlns:a16="http://schemas.microsoft.com/office/drawing/2014/main" id="{27132C06-ED7D-43C8-A5CB-74AE713601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99663" y="4241576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2" name="Freeform 135">
            <a:extLst>
              <a:ext uri="{FF2B5EF4-FFF2-40B4-BE49-F238E27FC236}">
                <a16:creationId xmlns:a16="http://schemas.microsoft.com/office/drawing/2014/main" id="{C38E0431-14D0-48D7-9E37-D2EE050955FF}"/>
              </a:ext>
            </a:extLst>
          </p:cNvPr>
          <p:cNvSpPr>
            <a:spLocks/>
          </p:cNvSpPr>
          <p:nvPr/>
        </p:nvSpPr>
        <p:spPr bwMode="auto">
          <a:xfrm>
            <a:off x="4800888" y="2792189"/>
            <a:ext cx="2930525" cy="1446212"/>
          </a:xfrm>
          <a:custGeom>
            <a:avLst/>
            <a:gdLst>
              <a:gd name="T0" fmla="*/ 2147483647 w 1384"/>
              <a:gd name="T1" fmla="*/ 2147483647 h 1316"/>
              <a:gd name="T2" fmla="*/ 2147483647 w 1384"/>
              <a:gd name="T3" fmla="*/ 2147483647 h 1316"/>
              <a:gd name="T4" fmla="*/ 2147483647 w 1384"/>
              <a:gd name="T5" fmla="*/ 2147483647 h 1316"/>
              <a:gd name="T6" fmla="*/ 2147483647 w 1384"/>
              <a:gd name="T7" fmla="*/ 2147483647 h 1316"/>
              <a:gd name="T8" fmla="*/ 2147483647 w 1384"/>
              <a:gd name="T9" fmla="*/ 2147483647 h 1316"/>
              <a:gd name="T10" fmla="*/ 2147483647 w 1384"/>
              <a:gd name="T11" fmla="*/ 2147483647 h 1316"/>
              <a:gd name="T12" fmla="*/ 2147483647 w 1384"/>
              <a:gd name="T13" fmla="*/ 2147483647 h 1316"/>
              <a:gd name="T14" fmla="*/ 2147483647 w 1384"/>
              <a:gd name="T15" fmla="*/ 2147483647 h 1316"/>
              <a:gd name="T16" fmla="*/ 2147483647 w 1384"/>
              <a:gd name="T17" fmla="*/ 2147483647 h 1316"/>
              <a:gd name="T18" fmla="*/ 2147483647 w 1384"/>
              <a:gd name="T19" fmla="*/ 2147483647 h 1316"/>
              <a:gd name="T20" fmla="*/ 2147483647 w 1384"/>
              <a:gd name="T21" fmla="*/ 2147483647 h 1316"/>
              <a:gd name="T22" fmla="*/ 2147483647 w 1384"/>
              <a:gd name="T23" fmla="*/ 2147483647 h 1316"/>
              <a:gd name="T24" fmla="*/ 2147483647 w 1384"/>
              <a:gd name="T25" fmla="*/ 2147483647 h 1316"/>
              <a:gd name="T26" fmla="*/ 2147483647 w 1384"/>
              <a:gd name="T27" fmla="*/ 2147483647 h 1316"/>
              <a:gd name="T28" fmla="*/ 2147483647 w 1384"/>
              <a:gd name="T29" fmla="*/ 2147483647 h 1316"/>
              <a:gd name="T30" fmla="*/ 2147483647 w 1384"/>
              <a:gd name="T31" fmla="*/ 2147483647 h 1316"/>
              <a:gd name="T32" fmla="*/ 2147483647 w 1384"/>
              <a:gd name="T33" fmla="*/ 2147483647 h 1316"/>
              <a:gd name="T34" fmla="*/ 2147483647 w 1384"/>
              <a:gd name="T35" fmla="*/ 2147483647 h 1316"/>
              <a:gd name="T36" fmla="*/ 2147483647 w 1384"/>
              <a:gd name="T37" fmla="*/ 2147483647 h 1316"/>
              <a:gd name="T38" fmla="*/ 2147483647 w 1384"/>
              <a:gd name="T39" fmla="*/ 2147483647 h 1316"/>
              <a:gd name="T40" fmla="*/ 2147483647 w 1384"/>
              <a:gd name="T41" fmla="*/ 2147483647 h 1316"/>
              <a:gd name="T42" fmla="*/ 2147483647 w 1384"/>
              <a:gd name="T43" fmla="*/ 2147483647 h 1316"/>
              <a:gd name="T44" fmla="*/ 2147483647 w 1384"/>
              <a:gd name="T45" fmla="*/ 2147483647 h 1316"/>
              <a:gd name="T46" fmla="*/ 2147483647 w 1384"/>
              <a:gd name="T47" fmla="*/ 2147483647 h 1316"/>
              <a:gd name="T48" fmla="*/ 2147483647 w 1384"/>
              <a:gd name="T49" fmla="*/ 0 h 1316"/>
              <a:gd name="T50" fmla="*/ 2147483647 w 1384"/>
              <a:gd name="T51" fmla="*/ 2147483647 h 1316"/>
              <a:gd name="T52" fmla="*/ 2147483647 w 1384"/>
              <a:gd name="T53" fmla="*/ 2147483647 h 1316"/>
              <a:gd name="T54" fmla="*/ 2147483647 w 1384"/>
              <a:gd name="T55" fmla="*/ 2147483647 h 1316"/>
              <a:gd name="T56" fmla="*/ 2147483647 w 1384"/>
              <a:gd name="T57" fmla="*/ 2147483647 h 1316"/>
              <a:gd name="T58" fmla="*/ 2147483647 w 1384"/>
              <a:gd name="T59" fmla="*/ 2147483647 h 1316"/>
              <a:gd name="T60" fmla="*/ 2147483647 w 1384"/>
              <a:gd name="T61" fmla="*/ 2147483647 h 1316"/>
              <a:gd name="T62" fmla="*/ 2147483647 w 1384"/>
              <a:gd name="T63" fmla="*/ 2147483647 h 1316"/>
              <a:gd name="T64" fmla="*/ 2147483647 w 1384"/>
              <a:gd name="T65" fmla="*/ 2147483647 h 1316"/>
              <a:gd name="T66" fmla="*/ 2147483647 w 1384"/>
              <a:gd name="T67" fmla="*/ 2147483647 h 1316"/>
              <a:gd name="T68" fmla="*/ 2147483647 w 1384"/>
              <a:gd name="T69" fmla="*/ 2147483647 h 1316"/>
              <a:gd name="T70" fmla="*/ 2147483647 w 1384"/>
              <a:gd name="T71" fmla="*/ 2147483647 h 1316"/>
              <a:gd name="T72" fmla="*/ 2147483647 w 1384"/>
              <a:gd name="T73" fmla="*/ 2147483647 h 1316"/>
              <a:gd name="T74" fmla="*/ 2147483647 w 1384"/>
              <a:gd name="T75" fmla="*/ 2147483647 h 1316"/>
              <a:gd name="T76" fmla="*/ 2147483647 w 1384"/>
              <a:gd name="T77" fmla="*/ 2147483647 h 1316"/>
              <a:gd name="T78" fmla="*/ 2147483647 w 1384"/>
              <a:gd name="T79" fmla="*/ 2147483647 h 1316"/>
              <a:gd name="T80" fmla="*/ 2147483647 w 1384"/>
              <a:gd name="T81" fmla="*/ 2147483647 h 1316"/>
              <a:gd name="T82" fmla="*/ 2147483647 w 1384"/>
              <a:gd name="T83" fmla="*/ 2147483647 h 1316"/>
              <a:gd name="T84" fmla="*/ 2147483647 w 1384"/>
              <a:gd name="T85" fmla="*/ 2147483647 h 1316"/>
              <a:gd name="T86" fmla="*/ 2147483647 w 1384"/>
              <a:gd name="T87" fmla="*/ 2147483647 h 1316"/>
              <a:gd name="T88" fmla="*/ 2147483647 w 1384"/>
              <a:gd name="T89" fmla="*/ 2147483647 h 1316"/>
              <a:gd name="T90" fmla="*/ 2147483647 w 1384"/>
              <a:gd name="T91" fmla="*/ 2147483647 h 1316"/>
              <a:gd name="T92" fmla="*/ 2147483647 w 1384"/>
              <a:gd name="T93" fmla="*/ 2147483647 h 1316"/>
              <a:gd name="T94" fmla="*/ 2147483647 w 1384"/>
              <a:gd name="T95" fmla="*/ 2147483647 h 1316"/>
              <a:gd name="T96" fmla="*/ 2147483647 w 1384"/>
              <a:gd name="T97" fmla="*/ 2147483647 h 1316"/>
              <a:gd name="T98" fmla="*/ 2147483647 w 1384"/>
              <a:gd name="T99" fmla="*/ 2147483647 h 13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84"/>
              <a:gd name="T151" fmla="*/ 0 h 1316"/>
              <a:gd name="T152" fmla="*/ 1384 w 1384"/>
              <a:gd name="T153" fmla="*/ 1316 h 131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84" h="1316">
                <a:moveTo>
                  <a:pt x="0" y="1316"/>
                </a:moveTo>
                <a:lnTo>
                  <a:pt x="15" y="1316"/>
                </a:lnTo>
                <a:lnTo>
                  <a:pt x="28" y="1316"/>
                </a:lnTo>
                <a:lnTo>
                  <a:pt x="41" y="1316"/>
                </a:lnTo>
                <a:lnTo>
                  <a:pt x="54" y="1316"/>
                </a:lnTo>
                <a:lnTo>
                  <a:pt x="71" y="1316"/>
                </a:lnTo>
                <a:lnTo>
                  <a:pt x="84" y="1316"/>
                </a:lnTo>
                <a:lnTo>
                  <a:pt x="98" y="1316"/>
                </a:lnTo>
                <a:lnTo>
                  <a:pt x="111" y="1316"/>
                </a:lnTo>
                <a:lnTo>
                  <a:pt x="126" y="1316"/>
                </a:lnTo>
                <a:lnTo>
                  <a:pt x="141" y="1316"/>
                </a:lnTo>
                <a:lnTo>
                  <a:pt x="154" y="1316"/>
                </a:lnTo>
                <a:lnTo>
                  <a:pt x="167" y="1316"/>
                </a:lnTo>
                <a:lnTo>
                  <a:pt x="182" y="1316"/>
                </a:lnTo>
                <a:lnTo>
                  <a:pt x="195" y="1314"/>
                </a:lnTo>
                <a:lnTo>
                  <a:pt x="210" y="1314"/>
                </a:lnTo>
                <a:lnTo>
                  <a:pt x="223" y="1312"/>
                </a:lnTo>
                <a:lnTo>
                  <a:pt x="238" y="1310"/>
                </a:lnTo>
                <a:lnTo>
                  <a:pt x="252" y="1307"/>
                </a:lnTo>
                <a:lnTo>
                  <a:pt x="265" y="1303"/>
                </a:lnTo>
                <a:lnTo>
                  <a:pt x="278" y="1298"/>
                </a:lnTo>
                <a:lnTo>
                  <a:pt x="295" y="1292"/>
                </a:lnTo>
                <a:lnTo>
                  <a:pt x="308" y="1285"/>
                </a:lnTo>
                <a:lnTo>
                  <a:pt x="321" y="1274"/>
                </a:lnTo>
                <a:lnTo>
                  <a:pt x="334" y="1260"/>
                </a:lnTo>
                <a:lnTo>
                  <a:pt x="349" y="1244"/>
                </a:lnTo>
                <a:lnTo>
                  <a:pt x="364" y="1224"/>
                </a:lnTo>
                <a:lnTo>
                  <a:pt x="377" y="1201"/>
                </a:lnTo>
                <a:lnTo>
                  <a:pt x="391" y="1172"/>
                </a:lnTo>
                <a:lnTo>
                  <a:pt x="406" y="1141"/>
                </a:lnTo>
                <a:lnTo>
                  <a:pt x="419" y="1100"/>
                </a:lnTo>
                <a:lnTo>
                  <a:pt x="434" y="1057"/>
                </a:lnTo>
                <a:lnTo>
                  <a:pt x="447" y="1008"/>
                </a:lnTo>
                <a:lnTo>
                  <a:pt x="462" y="951"/>
                </a:lnTo>
                <a:lnTo>
                  <a:pt x="475" y="890"/>
                </a:lnTo>
                <a:lnTo>
                  <a:pt x="488" y="823"/>
                </a:lnTo>
                <a:lnTo>
                  <a:pt x="503" y="753"/>
                </a:lnTo>
                <a:lnTo>
                  <a:pt x="518" y="676"/>
                </a:lnTo>
                <a:lnTo>
                  <a:pt x="531" y="600"/>
                </a:lnTo>
                <a:lnTo>
                  <a:pt x="545" y="521"/>
                </a:lnTo>
                <a:lnTo>
                  <a:pt x="558" y="437"/>
                </a:lnTo>
                <a:lnTo>
                  <a:pt x="573" y="361"/>
                </a:lnTo>
                <a:lnTo>
                  <a:pt x="588" y="286"/>
                </a:lnTo>
                <a:lnTo>
                  <a:pt x="601" y="216"/>
                </a:lnTo>
                <a:lnTo>
                  <a:pt x="614" y="153"/>
                </a:lnTo>
                <a:lnTo>
                  <a:pt x="629" y="99"/>
                </a:lnTo>
                <a:lnTo>
                  <a:pt x="642" y="59"/>
                </a:lnTo>
                <a:lnTo>
                  <a:pt x="657" y="25"/>
                </a:lnTo>
                <a:lnTo>
                  <a:pt x="670" y="7"/>
                </a:lnTo>
                <a:lnTo>
                  <a:pt x="685" y="0"/>
                </a:lnTo>
                <a:lnTo>
                  <a:pt x="699" y="7"/>
                </a:lnTo>
                <a:lnTo>
                  <a:pt x="712" y="25"/>
                </a:lnTo>
                <a:lnTo>
                  <a:pt x="727" y="59"/>
                </a:lnTo>
                <a:lnTo>
                  <a:pt x="742" y="99"/>
                </a:lnTo>
                <a:lnTo>
                  <a:pt x="755" y="153"/>
                </a:lnTo>
                <a:lnTo>
                  <a:pt x="768" y="216"/>
                </a:lnTo>
                <a:lnTo>
                  <a:pt x="781" y="286"/>
                </a:lnTo>
                <a:lnTo>
                  <a:pt x="798" y="361"/>
                </a:lnTo>
                <a:lnTo>
                  <a:pt x="811" y="437"/>
                </a:lnTo>
                <a:lnTo>
                  <a:pt x="824" y="521"/>
                </a:lnTo>
                <a:lnTo>
                  <a:pt x="838" y="600"/>
                </a:lnTo>
                <a:lnTo>
                  <a:pt x="853" y="676"/>
                </a:lnTo>
                <a:lnTo>
                  <a:pt x="866" y="753"/>
                </a:lnTo>
                <a:lnTo>
                  <a:pt x="881" y="823"/>
                </a:lnTo>
                <a:lnTo>
                  <a:pt x="894" y="890"/>
                </a:lnTo>
                <a:lnTo>
                  <a:pt x="909" y="951"/>
                </a:lnTo>
                <a:lnTo>
                  <a:pt x="922" y="1008"/>
                </a:lnTo>
                <a:lnTo>
                  <a:pt x="935" y="1057"/>
                </a:lnTo>
                <a:lnTo>
                  <a:pt x="950" y="1100"/>
                </a:lnTo>
                <a:lnTo>
                  <a:pt x="965" y="1141"/>
                </a:lnTo>
                <a:lnTo>
                  <a:pt x="978" y="1172"/>
                </a:lnTo>
                <a:lnTo>
                  <a:pt x="992" y="1201"/>
                </a:lnTo>
                <a:lnTo>
                  <a:pt x="1005" y="1224"/>
                </a:lnTo>
                <a:lnTo>
                  <a:pt x="1022" y="1244"/>
                </a:lnTo>
                <a:lnTo>
                  <a:pt x="1035" y="1260"/>
                </a:lnTo>
                <a:lnTo>
                  <a:pt x="1048" y="1274"/>
                </a:lnTo>
                <a:lnTo>
                  <a:pt x="1061" y="1285"/>
                </a:lnTo>
                <a:lnTo>
                  <a:pt x="1074" y="1292"/>
                </a:lnTo>
                <a:lnTo>
                  <a:pt x="1091" y="1298"/>
                </a:lnTo>
                <a:lnTo>
                  <a:pt x="1104" y="1303"/>
                </a:lnTo>
                <a:lnTo>
                  <a:pt x="1117" y="1307"/>
                </a:lnTo>
                <a:lnTo>
                  <a:pt x="1131" y="1310"/>
                </a:lnTo>
                <a:lnTo>
                  <a:pt x="1146" y="1312"/>
                </a:lnTo>
                <a:lnTo>
                  <a:pt x="1159" y="1314"/>
                </a:lnTo>
                <a:lnTo>
                  <a:pt x="1174" y="1314"/>
                </a:lnTo>
                <a:lnTo>
                  <a:pt x="1187" y="1316"/>
                </a:lnTo>
                <a:lnTo>
                  <a:pt x="1202" y="1316"/>
                </a:lnTo>
                <a:lnTo>
                  <a:pt x="1215" y="1316"/>
                </a:lnTo>
                <a:lnTo>
                  <a:pt x="1228" y="1316"/>
                </a:lnTo>
                <a:lnTo>
                  <a:pt x="1243" y="1316"/>
                </a:lnTo>
                <a:lnTo>
                  <a:pt x="1258" y="1316"/>
                </a:lnTo>
                <a:lnTo>
                  <a:pt x="1271" y="1316"/>
                </a:lnTo>
                <a:lnTo>
                  <a:pt x="1285" y="1316"/>
                </a:lnTo>
                <a:lnTo>
                  <a:pt x="1298" y="1316"/>
                </a:lnTo>
                <a:lnTo>
                  <a:pt x="1315" y="1316"/>
                </a:lnTo>
                <a:lnTo>
                  <a:pt x="1328" y="1316"/>
                </a:lnTo>
                <a:lnTo>
                  <a:pt x="1341" y="1316"/>
                </a:lnTo>
                <a:lnTo>
                  <a:pt x="1354" y="1316"/>
                </a:lnTo>
                <a:lnTo>
                  <a:pt x="1369" y="1316"/>
                </a:lnTo>
                <a:lnTo>
                  <a:pt x="1384" y="1316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v-SE" sz="2000"/>
          </a:p>
        </p:txBody>
      </p:sp>
      <p:sp>
        <p:nvSpPr>
          <p:cNvPr id="43" name="Line 136">
            <a:extLst>
              <a:ext uri="{FF2B5EF4-FFF2-40B4-BE49-F238E27FC236}">
                <a16:creationId xmlns:a16="http://schemas.microsoft.com/office/drawing/2014/main" id="{078163E6-C96B-4C16-B0C8-1EEB13B3AE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2300" y="4549271"/>
            <a:ext cx="6397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4" name="Line 139">
            <a:extLst>
              <a:ext uri="{FF2B5EF4-FFF2-40B4-BE49-F238E27FC236}">
                <a16:creationId xmlns:a16="http://schemas.microsoft.com/office/drawing/2014/main" id="{495DCBB6-4877-47C6-A1E6-DE2344B685F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1313" y="5167557"/>
            <a:ext cx="1189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5" name="Line 140">
            <a:extLst>
              <a:ext uri="{FF2B5EF4-FFF2-40B4-BE49-F238E27FC236}">
                <a16:creationId xmlns:a16="http://schemas.microsoft.com/office/drawing/2014/main" id="{CDB90204-EE7A-4140-89B0-572BA5E258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688" y="5824588"/>
            <a:ext cx="1801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1600"/>
          </a:p>
        </p:txBody>
      </p:sp>
      <p:sp>
        <p:nvSpPr>
          <p:cNvPr id="46" name="Rectangle 142">
            <a:extLst>
              <a:ext uri="{FF2B5EF4-FFF2-40B4-BE49-F238E27FC236}">
                <a16:creationId xmlns:a16="http://schemas.microsoft.com/office/drawing/2014/main" id="{A20ADDCF-2DD2-4AD2-A11B-CB17FC974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4250" y="4556559"/>
            <a:ext cx="5389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 err="1">
                <a:latin typeface="Symbol" panose="05050102010706020507" pitchFamily="18" charset="2"/>
              </a:rPr>
              <a:t>m+s</a:t>
            </a:r>
            <a:endParaRPr lang="en-US" altLang="sv-SE" sz="1600" dirty="0">
              <a:latin typeface="Symbol" panose="05050102010706020507" pitchFamily="18" charset="2"/>
            </a:endParaRPr>
          </a:p>
        </p:txBody>
      </p:sp>
      <p:sp>
        <p:nvSpPr>
          <p:cNvPr id="47" name="Rectangle 143">
            <a:extLst>
              <a:ext uri="{FF2B5EF4-FFF2-40B4-BE49-F238E27FC236}">
                <a16:creationId xmlns:a16="http://schemas.microsoft.com/office/drawing/2014/main" id="{E749D623-5CFB-46FC-9259-555AF990F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9100" y="4577656"/>
            <a:ext cx="5389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m-s</a:t>
            </a:r>
          </a:p>
        </p:txBody>
      </p:sp>
      <p:sp>
        <p:nvSpPr>
          <p:cNvPr id="48" name="Line 8">
            <a:extLst>
              <a:ext uri="{FF2B5EF4-FFF2-40B4-BE49-F238E27FC236}">
                <a16:creationId xmlns:a16="http://schemas.microsoft.com/office/drawing/2014/main" id="{3D6A9563-4B64-441B-918F-1C50DEF54C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3250" y="3504976"/>
            <a:ext cx="630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sv-SE" sz="2000"/>
          </a:p>
        </p:txBody>
      </p:sp>
      <p:sp>
        <p:nvSpPr>
          <p:cNvPr id="49" name="Text Box 10">
            <a:extLst>
              <a:ext uri="{FF2B5EF4-FFF2-40B4-BE49-F238E27FC236}">
                <a16:creationId xmlns:a16="http://schemas.microsoft.com/office/drawing/2014/main" id="{D017F5DD-F5DB-4AAB-9DFC-B5792B2F7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700" y="3322048"/>
            <a:ext cx="1691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sv-SE" sz="1800" dirty="0">
                <a:latin typeface="Times" panose="02020603050405020304" pitchFamily="18" charset="0"/>
              </a:rPr>
              <a:t>FWHM=2.354</a:t>
            </a:r>
            <a:r>
              <a:rPr lang="sv-SE" altLang="sv-SE" sz="1800" dirty="0"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50" name="Rectangle 146">
            <a:extLst>
              <a:ext uri="{FF2B5EF4-FFF2-40B4-BE49-F238E27FC236}">
                <a16:creationId xmlns:a16="http://schemas.microsoft.com/office/drawing/2014/main" id="{7DD7A3E2-C9F1-4E9A-BCA2-41E357B62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6166" y="5137142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m+2s</a:t>
            </a:r>
          </a:p>
        </p:txBody>
      </p:sp>
      <p:sp>
        <p:nvSpPr>
          <p:cNvPr id="51" name="Rectangle 147">
            <a:extLst>
              <a:ext uri="{FF2B5EF4-FFF2-40B4-BE49-F238E27FC236}">
                <a16:creationId xmlns:a16="http://schemas.microsoft.com/office/drawing/2014/main" id="{3C73CD6A-8B57-4DCB-BBEA-3599E9F9E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850" y="585642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m+3s</a:t>
            </a:r>
          </a:p>
        </p:txBody>
      </p:sp>
      <p:sp>
        <p:nvSpPr>
          <p:cNvPr id="52" name="Rectangle 148">
            <a:extLst>
              <a:ext uri="{FF2B5EF4-FFF2-40B4-BE49-F238E27FC236}">
                <a16:creationId xmlns:a16="http://schemas.microsoft.com/office/drawing/2014/main" id="{D979296B-0701-4DD4-A8C7-39D831B0B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6066" y="518513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m-2s</a:t>
            </a:r>
          </a:p>
        </p:txBody>
      </p:sp>
      <p:sp>
        <p:nvSpPr>
          <p:cNvPr id="53" name="Rectangle 149">
            <a:extLst>
              <a:ext uri="{FF2B5EF4-FFF2-40B4-BE49-F238E27FC236}">
                <a16:creationId xmlns:a16="http://schemas.microsoft.com/office/drawing/2014/main" id="{46F748E2-F1B4-4672-B2FE-16B71AF0B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117" y="5886498"/>
            <a:ext cx="641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sv-SE" sz="1600" dirty="0">
                <a:latin typeface="Symbol" panose="05050102010706020507" pitchFamily="18" charset="2"/>
              </a:rPr>
              <a:t>m-3s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ED62353-DDD3-4C76-8FC6-7DB17C0F1C81}"/>
              </a:ext>
            </a:extLst>
          </p:cNvPr>
          <p:cNvSpPr txBox="1"/>
          <p:nvPr/>
        </p:nvSpPr>
        <p:spPr>
          <a:xfrm>
            <a:off x="9242639" y="3718422"/>
            <a:ext cx="27750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1B5CED"/>
                </a:solidFill>
              </a:rPr>
              <a:t>A 100x100 image with Gaussian data will contain about 500 2</a:t>
            </a:r>
            <a:r>
              <a:rPr lang="en-US" sz="1400" dirty="0">
                <a:solidFill>
                  <a:srgbClr val="1B5CED"/>
                </a:solidFill>
                <a:latin typeface="Symbol" panose="05050102010706020507" pitchFamily="18" charset="2"/>
              </a:rPr>
              <a:t>s </a:t>
            </a:r>
            <a:r>
              <a:rPr lang="en-US" sz="1400" dirty="0">
                <a:solidFill>
                  <a:srgbClr val="1B5CED"/>
                </a:solidFill>
              </a:rPr>
              <a:t>points and 50 3</a:t>
            </a:r>
            <a:r>
              <a:rPr lang="en-US" sz="1400" dirty="0">
                <a:solidFill>
                  <a:srgbClr val="1B5CED"/>
                </a:solidFill>
                <a:latin typeface="Symbol" panose="05050102010706020507" pitchFamily="18" charset="2"/>
              </a:rPr>
              <a:t>s </a:t>
            </a:r>
            <a:r>
              <a:rPr lang="en-US" sz="1400" dirty="0">
                <a:solidFill>
                  <a:srgbClr val="1B5CED"/>
                </a:solidFill>
              </a:rPr>
              <a:t>points. </a:t>
            </a:r>
          </a:p>
          <a:p>
            <a:r>
              <a:rPr lang="en-US" sz="1400" dirty="0">
                <a:solidFill>
                  <a:srgbClr val="1B5CED"/>
                </a:solidFill>
              </a:rPr>
              <a:t>Finding a 5</a:t>
            </a:r>
            <a:r>
              <a:rPr lang="en-US" sz="1400" dirty="0">
                <a:solidFill>
                  <a:srgbClr val="1B5CED"/>
                </a:solidFill>
                <a:latin typeface="Symbol" panose="05050102010706020507" pitchFamily="18" charset="2"/>
              </a:rPr>
              <a:t>s </a:t>
            </a:r>
            <a:r>
              <a:rPr lang="en-US" sz="1400" dirty="0">
                <a:solidFill>
                  <a:srgbClr val="1B5CED"/>
                </a:solidFill>
              </a:rPr>
              <a:t> point is not so spectacular </a:t>
            </a:r>
          </a:p>
          <a:p>
            <a:r>
              <a:rPr lang="en-US" sz="1400" dirty="0">
                <a:solidFill>
                  <a:srgbClr val="1B5CED"/>
                </a:solidFill>
              </a:rPr>
              <a:t>The number of fake signals increase in large data sets</a:t>
            </a:r>
          </a:p>
          <a:p>
            <a:endParaRPr lang="en-US" sz="1400" dirty="0">
              <a:solidFill>
                <a:srgbClr val="1B5C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19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134F022-77D6-42B7-A4C6-33971EB1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11" y="-148910"/>
            <a:ext cx="10515600" cy="907863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Central limit </a:t>
            </a:r>
            <a:r>
              <a:rPr lang="sv-SE" b="1" dirty="0" err="1">
                <a:solidFill>
                  <a:srgbClr val="FF0000"/>
                </a:solidFill>
              </a:rPr>
              <a:t>theorem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5" name="Rectangle 1027">
            <a:extLst>
              <a:ext uri="{FF2B5EF4-FFF2-40B4-BE49-F238E27FC236}">
                <a16:creationId xmlns:a16="http://schemas.microsoft.com/office/drawing/2014/main" id="{8823BAA4-622A-4B5E-B3BE-FF56C08F3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0956" y="1319129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1028">
            <a:extLst>
              <a:ext uri="{FF2B5EF4-FFF2-40B4-BE49-F238E27FC236}">
                <a16:creationId xmlns:a16="http://schemas.microsoft.com/office/drawing/2014/main" id="{5F78D710-73D6-4FCF-A36D-89FA3032C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7369" y="987600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F20A38-47AD-4F5D-BD39-6CBE57918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0664" y="945105"/>
            <a:ext cx="65" cy="24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6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8D2746F-768B-4DB3-A582-76005C3A0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0391" y="973323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Symbol" panose="05050102010706020507" pitchFamily="18" charset="2"/>
            </a:endParaRPr>
          </a:p>
        </p:txBody>
      </p:sp>
      <p:sp>
        <p:nvSpPr>
          <p:cNvPr id="9" name="Rectangle 1031">
            <a:extLst>
              <a:ext uri="{FF2B5EF4-FFF2-40B4-BE49-F238E27FC236}">
                <a16:creationId xmlns:a16="http://schemas.microsoft.com/office/drawing/2014/main" id="{5519C51A-52C0-4A76-BAEB-880F7DEEA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6756" y="1038361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11" name="Rectangle 1033">
            <a:extLst>
              <a:ext uri="{FF2B5EF4-FFF2-40B4-BE49-F238E27FC236}">
                <a16:creationId xmlns:a16="http://schemas.microsoft.com/office/drawing/2014/main" id="{D3A4CBB9-FB2B-4AE5-8F1F-7855169C3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6115" y="925032"/>
            <a:ext cx="65" cy="24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600" dirty="0">
              <a:solidFill>
                <a:srgbClr val="6600FF"/>
              </a:solidFill>
              <a:latin typeface="Symbol" panose="05050102010706020507" pitchFamily="18" charset="2"/>
            </a:endParaRPr>
          </a:p>
        </p:txBody>
      </p:sp>
      <p:sp>
        <p:nvSpPr>
          <p:cNvPr id="12" name="Rectangle 1034">
            <a:extLst>
              <a:ext uri="{FF2B5EF4-FFF2-40B4-BE49-F238E27FC236}">
                <a16:creationId xmlns:a16="http://schemas.microsoft.com/office/drawing/2014/main" id="{E7A56029-4A18-4615-8F92-D95784B58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8406" y="951116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14" name="Rectangle 1037">
            <a:extLst>
              <a:ext uri="{FF2B5EF4-FFF2-40B4-BE49-F238E27FC236}">
                <a16:creationId xmlns:a16="http://schemas.microsoft.com/office/drawing/2014/main" id="{73D27893-9BFD-4B9E-83A2-6E8071FA3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6006" y="1292163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4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21" name="Rectangle 1053">
            <a:extLst>
              <a:ext uri="{FF2B5EF4-FFF2-40B4-BE49-F238E27FC236}">
                <a16:creationId xmlns:a16="http://schemas.microsoft.com/office/drawing/2014/main" id="{C8ACE1E2-69D3-4C5D-90D2-21A359B4A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1706" y="3866671"/>
            <a:ext cx="65" cy="21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v-SE" altLang="sv-SE" sz="140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E8850A9-C061-4DBF-9B66-A6FA1B16A162}"/>
              </a:ext>
            </a:extLst>
          </p:cNvPr>
          <p:cNvGrpSpPr/>
          <p:nvPr/>
        </p:nvGrpSpPr>
        <p:grpSpPr>
          <a:xfrm>
            <a:off x="1853256" y="930843"/>
            <a:ext cx="8100257" cy="5816977"/>
            <a:chOff x="127269" y="1114058"/>
            <a:chExt cx="8100257" cy="5816977"/>
          </a:xfrm>
        </p:grpSpPr>
        <p:graphicFrame>
          <p:nvGraphicFramePr>
            <p:cNvPr id="30" name="Object 5">
              <a:extLst>
                <a:ext uri="{FF2B5EF4-FFF2-40B4-BE49-F238E27FC236}">
                  <a16:creationId xmlns:a16="http://schemas.microsoft.com/office/drawing/2014/main" id="{F6DC531F-5489-47D7-8F47-3DED17F0AC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3684918"/>
                </p:ext>
              </p:extLst>
            </p:nvPr>
          </p:nvGraphicFramePr>
          <p:xfrm>
            <a:off x="2148891" y="2308356"/>
            <a:ext cx="751133" cy="417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3" name="Equation" r:id="rId3" imgW="431613" imgH="342751" progId="Equation.3">
                    <p:embed/>
                  </p:oleObj>
                </mc:Choice>
                <mc:Fallback>
                  <p:oleObj name="Equation" r:id="rId3" imgW="431613" imgH="342751" progId="Equation.3">
                    <p:embed/>
                    <p:pic>
                      <p:nvPicPr>
                        <p:cNvPr id="63516" name="Object 5">
                          <a:extLst>
                            <a:ext uri="{FF2B5EF4-FFF2-40B4-BE49-F238E27FC236}">
                              <a16:creationId xmlns:a16="http://schemas.microsoft.com/office/drawing/2014/main" id="{7F91DAA3-B6D5-4F3A-A4DE-09A1C89558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8891" y="2308356"/>
                          <a:ext cx="751133" cy="417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6">
              <a:extLst>
                <a:ext uri="{FF2B5EF4-FFF2-40B4-BE49-F238E27FC236}">
                  <a16:creationId xmlns:a16="http://schemas.microsoft.com/office/drawing/2014/main" id="{05758D1D-2BC6-450A-95A3-0DEE8FA4695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803979"/>
                </p:ext>
              </p:extLst>
            </p:nvPr>
          </p:nvGraphicFramePr>
          <p:xfrm>
            <a:off x="2153852" y="2746452"/>
            <a:ext cx="905379" cy="548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4" name="Equation" r:id="rId5" imgW="609600" imgH="419100" progId="Equation.3">
                    <p:embed/>
                  </p:oleObj>
                </mc:Choice>
                <mc:Fallback>
                  <p:oleObj name="Equation" r:id="rId5" imgW="609600" imgH="419100" progId="Equation.3">
                    <p:embed/>
                    <p:pic>
                      <p:nvPicPr>
                        <p:cNvPr id="63517" name="Object 6">
                          <a:extLst>
                            <a:ext uri="{FF2B5EF4-FFF2-40B4-BE49-F238E27FC236}">
                              <a16:creationId xmlns:a16="http://schemas.microsoft.com/office/drawing/2014/main" id="{45AB5FCC-9577-4041-BE69-C338CF17841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3852" y="2746452"/>
                          <a:ext cx="905379" cy="548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Rectangle 1061">
              <a:extLst>
                <a:ext uri="{FF2B5EF4-FFF2-40B4-BE49-F238E27FC236}">
                  <a16:creationId xmlns:a16="http://schemas.microsoft.com/office/drawing/2014/main" id="{106B512A-6DEB-4F23-B8C3-0CFDE8B04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69" y="1114058"/>
              <a:ext cx="8100257" cy="581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ts val="2400"/>
                </a:spcBef>
                <a:buFontTx/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If the independent events X</a:t>
              </a:r>
              <a:r>
                <a:rPr lang="en-US" altLang="sv-SE" sz="1800" baseline="-25000" dirty="0">
                  <a:solidFill>
                    <a:srgbClr val="6600FF"/>
                  </a:solidFill>
                  <a:latin typeface="Times" panose="02020603050405020304" pitchFamily="18" charset="0"/>
                </a:rPr>
                <a:t>i 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have the mean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m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and the variance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s</a:t>
              </a:r>
              <a:r>
                <a:rPr lang="en-US" altLang="sv-SE" sz="1800" baseline="30000" dirty="0">
                  <a:solidFill>
                    <a:srgbClr val="6600FF"/>
                  </a:solidFill>
                  <a:latin typeface="Times" panose="02020603050405020304" pitchFamily="18" charset="0"/>
                </a:rPr>
                <a:t>2</a:t>
              </a:r>
            </a:p>
            <a:p>
              <a:pPr algn="ctr" eaLnBrk="1" hangingPunct="1">
                <a:spcBef>
                  <a:spcPts val="2400"/>
                </a:spcBef>
                <a:buFontTx/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then</a:t>
              </a:r>
            </a:p>
            <a:p>
              <a:pPr algn="ctr" eaLnBrk="1" hangingPunct="1">
                <a:spcBef>
                  <a:spcPts val="2400"/>
                </a:spcBef>
                <a:buFontTx/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               has the mean N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m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and the variance N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s</a:t>
              </a:r>
              <a:r>
                <a:rPr lang="en-US" altLang="sv-SE" sz="1800" baseline="30000" dirty="0">
                  <a:solidFill>
                    <a:srgbClr val="6600FF"/>
                  </a:solidFill>
                  <a:latin typeface="Times" panose="02020603050405020304" pitchFamily="18" charset="0"/>
                </a:rPr>
                <a:t>2</a:t>
              </a:r>
              <a:endPara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  <a:p>
              <a:pPr algn="ctr">
                <a:spcBef>
                  <a:spcPts val="2400"/>
                </a:spcBef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  <a:sym typeface="Wingdings" panose="05000000000000000000" pitchFamily="2" charset="2"/>
                </a:rPr>
                <a:t>                 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has the mean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m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and the variance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s</a:t>
              </a:r>
              <a:r>
                <a:rPr lang="en-US" altLang="sv-SE" sz="1800" baseline="30000" dirty="0">
                  <a:solidFill>
                    <a:srgbClr val="6600FF"/>
                  </a:solidFill>
                  <a:latin typeface="Times" panose="02020603050405020304" pitchFamily="18" charset="0"/>
                </a:rPr>
                <a:t>2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/N</a:t>
              </a:r>
            </a:p>
            <a:p>
              <a:pPr marL="285750" indent="-285750" algn="ctr">
                <a:spcBef>
                  <a:spcPts val="2400"/>
                </a:spcBef>
                <a:buFont typeface="Wingdings" panose="05000000000000000000" pitchFamily="2" charset="2"/>
                <a:buChar char="à"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                 has the mean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0 </a:t>
              </a: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and the variance </a:t>
              </a:r>
              <a:r>
                <a:rPr lang="en-US" altLang="sv-SE" sz="1800" dirty="0">
                  <a:solidFill>
                    <a:srgbClr val="6600FF"/>
                  </a:solidFill>
                  <a:latin typeface="Symbol" panose="05050102010706020507" pitchFamily="18" charset="2"/>
                </a:rPr>
                <a:t>1</a:t>
              </a:r>
            </a:p>
            <a:p>
              <a:pPr algn="ctr">
                <a:spcBef>
                  <a:spcPts val="2400"/>
                </a:spcBef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The central limit theorem claims that                    is </a:t>
              </a:r>
              <a:r>
                <a:rPr lang="en-US" altLang="sv-SE" sz="1800" b="1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normally distributed</a:t>
              </a:r>
            </a:p>
            <a:p>
              <a:pPr algn="ctr">
                <a:spcBef>
                  <a:spcPts val="2400"/>
                </a:spcBef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i.e. it has the limit distribution </a:t>
              </a:r>
              <a:r>
                <a:rPr lang="en-US" altLang="sv-SE" sz="1800" b="1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N(0,1) </a:t>
              </a:r>
            </a:p>
            <a:p>
              <a:pPr algn="ctr">
                <a:spcBef>
                  <a:spcPts val="2400"/>
                </a:spcBef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This is why the normal distribution is so important</a:t>
              </a:r>
            </a:p>
            <a:p>
              <a:pPr algn="ctr">
                <a:spcBef>
                  <a:spcPct val="0"/>
                </a:spcBef>
                <a:buNone/>
              </a:pPr>
              <a:r>
                <a:rPr lang="en-US" altLang="sv-SE" sz="1800" dirty="0">
                  <a:solidFill>
                    <a:srgbClr val="6600FF"/>
                  </a:solidFill>
                  <a:latin typeface="Times" panose="02020603050405020304" pitchFamily="18" charset="0"/>
                </a:rPr>
                <a:t>Quadrupling the number of measurements -&gt; halves the statistical error</a:t>
              </a:r>
            </a:p>
            <a:p>
              <a:pPr algn="ctr">
                <a:spcBef>
                  <a:spcPts val="2400"/>
                </a:spcBef>
                <a:buNone/>
              </a:pPr>
              <a:endParaRPr lang="en-US" altLang="sv-SE" sz="1800" dirty="0">
                <a:solidFill>
                  <a:srgbClr val="6600FF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marL="285750" indent="-285750" algn="ctr">
                <a:spcBef>
                  <a:spcPts val="2400"/>
                </a:spcBef>
                <a:buFont typeface="Wingdings" panose="05000000000000000000" pitchFamily="2" charset="2"/>
                <a:buChar char="à"/>
              </a:pPr>
              <a:endPara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endParaRPr>
            </a:p>
          </p:txBody>
        </p:sp>
        <p:graphicFrame>
          <p:nvGraphicFramePr>
            <p:cNvPr id="46" name="Object 7">
              <a:extLst>
                <a:ext uri="{FF2B5EF4-FFF2-40B4-BE49-F238E27FC236}">
                  <a16:creationId xmlns:a16="http://schemas.microsoft.com/office/drawing/2014/main" id="{D0170554-6A1A-4D96-934A-0C339E1F70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4479303"/>
                </p:ext>
              </p:extLst>
            </p:nvPr>
          </p:nvGraphicFramePr>
          <p:xfrm>
            <a:off x="4344600" y="3908451"/>
            <a:ext cx="984508" cy="556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5" name="Equation" r:id="rId7" imgW="507780" imgH="444307" progId="Equation.3">
                    <p:embed/>
                  </p:oleObj>
                </mc:Choice>
                <mc:Fallback>
                  <p:oleObj name="Equation" r:id="rId7" imgW="507780" imgH="444307" progId="Equation.3">
                    <p:embed/>
                    <p:pic>
                      <p:nvPicPr>
                        <p:cNvPr id="37" name="Object 7">
                          <a:extLst>
                            <a:ext uri="{FF2B5EF4-FFF2-40B4-BE49-F238E27FC236}">
                              <a16:creationId xmlns:a16="http://schemas.microsoft.com/office/drawing/2014/main" id="{5203EC1C-126C-429F-B28F-40625B0E1F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4600" y="3908451"/>
                          <a:ext cx="984508" cy="5564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7">
              <a:extLst>
                <a:ext uri="{FF2B5EF4-FFF2-40B4-BE49-F238E27FC236}">
                  <a16:creationId xmlns:a16="http://schemas.microsoft.com/office/drawing/2014/main" id="{1931EFE0-BD85-4EDF-944A-504B51C8A07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7009969"/>
                </p:ext>
              </p:extLst>
            </p:nvPr>
          </p:nvGraphicFramePr>
          <p:xfrm>
            <a:off x="2212084" y="3294677"/>
            <a:ext cx="984508" cy="556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6" name="Equation" r:id="rId7" imgW="507780" imgH="444307" progId="Equation.3">
                    <p:embed/>
                  </p:oleObj>
                </mc:Choice>
                <mc:Fallback>
                  <p:oleObj name="Equation" r:id="rId7" imgW="507780" imgH="444307" progId="Equation.3">
                    <p:embed/>
                    <p:pic>
                      <p:nvPicPr>
                        <p:cNvPr id="37" name="Object 7">
                          <a:extLst>
                            <a:ext uri="{FF2B5EF4-FFF2-40B4-BE49-F238E27FC236}">
                              <a16:creationId xmlns:a16="http://schemas.microsoft.com/office/drawing/2014/main" id="{5203EC1C-126C-429F-B28F-40625B0E1F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2084" y="3294677"/>
                          <a:ext cx="984508" cy="5564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65441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058DB-D943-4936-9D9D-B08E2977E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017"/>
            <a:ext cx="10515600" cy="772561"/>
          </a:xfrm>
        </p:spPr>
        <p:txBody>
          <a:bodyPr/>
          <a:lstStyle/>
          <a:p>
            <a:pPr algn="ctr"/>
            <a:r>
              <a:rPr lang="sv-SE" b="1" dirty="0">
                <a:solidFill>
                  <a:srgbClr val="FF0000"/>
                </a:solidFill>
              </a:rPr>
              <a:t>The </a:t>
            </a:r>
            <a:r>
              <a:rPr lang="sv-SE" dirty="0" err="1">
                <a:solidFill>
                  <a:srgbClr val="FF0000"/>
                </a:solidFill>
              </a:rPr>
              <a:t>B</a:t>
            </a:r>
            <a:r>
              <a:rPr lang="sv-SE" b="1" dirty="0" err="1">
                <a:solidFill>
                  <a:srgbClr val="FF0000"/>
                </a:solidFill>
              </a:rPr>
              <a:t>inomial</a:t>
            </a:r>
            <a:r>
              <a:rPr lang="sv-SE" b="1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2DBAB14-9093-42A3-82A2-81ED4C4F9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952500"/>
            <a:ext cx="9234259" cy="419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b="1" dirty="0">
                <a:solidFill>
                  <a:srgbClr val="FF0000"/>
                </a:solidFill>
                <a:latin typeface="Times" panose="02020603050405020304" pitchFamily="18" charset="0"/>
              </a:rPr>
              <a:t>Repeating independent elementary binary events (succeed – fail) each with the probability 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E.g.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Tossing coins			elementary event – coin toss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Drawing tickets with replacement	elementary event – draw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Radioactive decay			elementary event – decay of a nucleus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Monte Carlo simulations 		elementary event – one case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Parameters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			N&gt;0  number of trails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Variable			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Probability distribution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Mean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Variance		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BCC9068-E797-4F5E-A3B4-F23D0C5A4EFD}"/>
              </a:ext>
            </a:extLst>
          </p:cNvPr>
          <p:cNvGrpSpPr/>
          <p:nvPr/>
        </p:nvGrpSpPr>
        <p:grpSpPr>
          <a:xfrm>
            <a:off x="8554927" y="3826158"/>
            <a:ext cx="3422216" cy="1690587"/>
            <a:chOff x="9038681" y="4051483"/>
            <a:chExt cx="2938462" cy="1465262"/>
          </a:xfrm>
        </p:grpSpPr>
        <p:sp>
          <p:nvSpPr>
            <p:cNvPr id="117" name="Line 162">
              <a:extLst>
                <a:ext uri="{FF2B5EF4-FFF2-40B4-BE49-F238E27FC236}">
                  <a16:creationId xmlns:a16="http://schemas.microsoft.com/office/drawing/2014/main" id="{33F782D8-72DC-4D52-9067-2A751F15E1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8" name="Line 163">
              <a:extLst>
                <a:ext uri="{FF2B5EF4-FFF2-40B4-BE49-F238E27FC236}">
                  <a16:creationId xmlns:a16="http://schemas.microsoft.com/office/drawing/2014/main" id="{DD178D45-7965-4FF5-9EA8-ABB0E52956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5381" y="5315133"/>
              <a:ext cx="25336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9" name="Line 164">
              <a:extLst>
                <a:ext uri="{FF2B5EF4-FFF2-40B4-BE49-F238E27FC236}">
                  <a16:creationId xmlns:a16="http://schemas.microsoft.com/office/drawing/2014/main" id="{7D21A6F5-FD58-4332-802D-D4D5B23543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0" name="Line 165">
              <a:extLst>
                <a:ext uri="{FF2B5EF4-FFF2-40B4-BE49-F238E27FC236}">
                  <a16:creationId xmlns:a16="http://schemas.microsoft.com/office/drawing/2014/main" id="{41CD3BC2-55E4-4ECE-B9A8-AB467BF263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1" name="Line 166">
              <a:extLst>
                <a:ext uri="{FF2B5EF4-FFF2-40B4-BE49-F238E27FC236}">
                  <a16:creationId xmlns:a16="http://schemas.microsoft.com/office/drawing/2014/main" id="{97CF9F8E-899E-491B-B83B-2730DB29E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072120"/>
              <a:ext cx="15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2" name="Rectangle 167">
              <a:extLst>
                <a:ext uri="{FF2B5EF4-FFF2-40B4-BE49-F238E27FC236}">
                  <a16:creationId xmlns:a16="http://schemas.microsoft.com/office/drawing/2014/main" id="{53281A14-2CAB-4162-AD0C-E63ECB5CB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68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3" name="Line 168">
              <a:extLst>
                <a:ext uri="{FF2B5EF4-FFF2-40B4-BE49-F238E27FC236}">
                  <a16:creationId xmlns:a16="http://schemas.microsoft.com/office/drawing/2014/main" id="{D1D2E2CD-C92B-4640-9D55-5773832592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75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4" name="Rectangle 170">
              <a:extLst>
                <a:ext uri="{FF2B5EF4-FFF2-40B4-BE49-F238E27FC236}">
                  <a16:creationId xmlns:a16="http://schemas.microsoft.com/office/drawing/2014/main" id="{95C5279B-0385-4DE0-A331-B9D02EE14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0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5" name="Line 171">
              <a:extLst>
                <a:ext uri="{FF2B5EF4-FFF2-40B4-BE49-F238E27FC236}">
                  <a16:creationId xmlns:a16="http://schemas.microsoft.com/office/drawing/2014/main" id="{DE5C799C-D0F0-47CD-860B-D35FFC91A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27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6" name="Rectangle 173">
              <a:extLst>
                <a:ext uri="{FF2B5EF4-FFF2-40B4-BE49-F238E27FC236}">
                  <a16:creationId xmlns:a16="http://schemas.microsoft.com/office/drawing/2014/main" id="{5E6E6708-80AA-4E5C-B9F6-A7DC08093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5918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7" name="Line 174">
              <a:extLst>
                <a:ext uri="{FF2B5EF4-FFF2-40B4-BE49-F238E27FC236}">
                  <a16:creationId xmlns:a16="http://schemas.microsoft.com/office/drawing/2014/main" id="{7F0E181C-E65D-4B68-97D2-22E8CF19A4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3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28" name="Rectangle 176">
              <a:extLst>
                <a:ext uri="{FF2B5EF4-FFF2-40B4-BE49-F238E27FC236}">
                  <a16:creationId xmlns:a16="http://schemas.microsoft.com/office/drawing/2014/main" id="{F0002161-7318-4E20-9E6C-1F825303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9" name="Line 177">
              <a:extLst>
                <a:ext uri="{FF2B5EF4-FFF2-40B4-BE49-F238E27FC236}">
                  <a16:creationId xmlns:a16="http://schemas.microsoft.com/office/drawing/2014/main" id="{7BAF22BF-90E3-41BB-8825-F244FD5B66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35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0" name="Rectangle 179">
              <a:extLst>
                <a:ext uri="{FF2B5EF4-FFF2-40B4-BE49-F238E27FC236}">
                  <a16:creationId xmlns:a16="http://schemas.microsoft.com/office/drawing/2014/main" id="{676EB3D7-7741-4314-851D-B7EC42308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331" y="5332595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1" name="Line 180">
              <a:extLst>
                <a:ext uri="{FF2B5EF4-FFF2-40B4-BE49-F238E27FC236}">
                  <a16:creationId xmlns:a16="http://schemas.microsoft.com/office/drawing/2014/main" id="{CBAC950D-8AC3-4825-89AB-FB3839FBEF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89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2" name="Rectangle 182">
              <a:extLst>
                <a:ext uri="{FF2B5EF4-FFF2-40B4-BE49-F238E27FC236}">
                  <a16:creationId xmlns:a16="http://schemas.microsoft.com/office/drawing/2014/main" id="{557B4FD8-DC9A-4519-B89E-91C7359F1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7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3" name="Line 183">
              <a:extLst>
                <a:ext uri="{FF2B5EF4-FFF2-40B4-BE49-F238E27FC236}">
                  <a16:creationId xmlns:a16="http://schemas.microsoft.com/office/drawing/2014/main" id="{A110C57E-A28C-43BD-9017-0317DD5940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42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4" name="Rectangle 185">
              <a:extLst>
                <a:ext uri="{FF2B5EF4-FFF2-40B4-BE49-F238E27FC236}">
                  <a16:creationId xmlns:a16="http://schemas.microsoft.com/office/drawing/2014/main" id="{F3EF9FC1-8ED4-4D48-8D2B-91CE8F410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2868" y="5332595"/>
              <a:ext cx="1698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5" name="Line 186">
              <a:extLst>
                <a:ext uri="{FF2B5EF4-FFF2-40B4-BE49-F238E27FC236}">
                  <a16:creationId xmlns:a16="http://schemas.microsoft.com/office/drawing/2014/main" id="{5203DEAA-B34B-4511-9B02-6389C8ECA7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97668" y="5297670"/>
              <a:ext cx="1588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6" name="Rectangle 188">
              <a:extLst>
                <a:ext uri="{FF2B5EF4-FFF2-40B4-BE49-F238E27FC236}">
                  <a16:creationId xmlns:a16="http://schemas.microsoft.com/office/drawing/2014/main" id="{CEED14BA-5CE3-4E36-820F-EB46EE5B9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5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7" name="Line 189">
              <a:extLst>
                <a:ext uri="{FF2B5EF4-FFF2-40B4-BE49-F238E27FC236}">
                  <a16:creationId xmlns:a16="http://schemas.microsoft.com/office/drawing/2014/main" id="{75CA4405-D924-4E89-AEF6-540300D60C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50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8" name="Rectangle 191">
              <a:extLst>
                <a:ext uri="{FF2B5EF4-FFF2-40B4-BE49-F238E27FC236}">
                  <a16:creationId xmlns:a16="http://schemas.microsoft.com/office/drawing/2014/main" id="{31F9A2AF-FC0C-4F1B-B2D5-540635D83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0868" y="5332595"/>
              <a:ext cx="1698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39" name="Line 192">
              <a:extLst>
                <a:ext uri="{FF2B5EF4-FFF2-40B4-BE49-F238E27FC236}">
                  <a16:creationId xmlns:a16="http://schemas.microsoft.com/office/drawing/2014/main" id="{DAF8F773-B2DF-4063-9EC1-73C783E292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0090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0" name="Rectangle 194">
              <a:extLst>
                <a:ext uri="{FF2B5EF4-FFF2-40B4-BE49-F238E27FC236}">
                  <a16:creationId xmlns:a16="http://schemas.microsoft.com/office/drawing/2014/main" id="{E81CFD81-491A-4283-B742-9C33F1C8E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3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1" name="Line 195">
              <a:extLst>
                <a:ext uri="{FF2B5EF4-FFF2-40B4-BE49-F238E27FC236}">
                  <a16:creationId xmlns:a16="http://schemas.microsoft.com/office/drawing/2014/main" id="{943E4EB2-3023-4259-B4DB-FC2F92C6E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858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2" name="Rectangle 197">
              <a:extLst>
                <a:ext uri="{FF2B5EF4-FFF2-40B4-BE49-F238E27FC236}">
                  <a16:creationId xmlns:a16="http://schemas.microsoft.com/office/drawing/2014/main" id="{5B816E74-6278-48C5-BE30-8C1ACD5B2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7281" y="5332595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3" name="Line 198">
              <a:extLst>
                <a:ext uri="{FF2B5EF4-FFF2-40B4-BE49-F238E27FC236}">
                  <a16:creationId xmlns:a16="http://schemas.microsoft.com/office/drawing/2014/main" id="{2601C139-B399-4810-A046-FE7211F4F3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5381" y="532465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4" name="Line 199">
              <a:extLst>
                <a:ext uri="{FF2B5EF4-FFF2-40B4-BE49-F238E27FC236}">
                  <a16:creationId xmlns:a16="http://schemas.microsoft.com/office/drawing/2014/main" id="{11D9D85E-0C8F-48A7-91CF-62A97267B7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10456" y="5324658"/>
              <a:ext cx="2857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5" name="Rectangle 200">
              <a:extLst>
                <a:ext uri="{FF2B5EF4-FFF2-40B4-BE49-F238E27FC236}">
                  <a16:creationId xmlns:a16="http://schemas.microsoft.com/office/drawing/2014/main" id="{E8E74C99-98BC-4212-93A4-F5A3D4DCA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6468" y="529608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6" name="Line 201">
              <a:extLst>
                <a:ext uri="{FF2B5EF4-FFF2-40B4-BE49-F238E27FC236}">
                  <a16:creationId xmlns:a16="http://schemas.microsoft.com/office/drawing/2014/main" id="{557A2119-876E-4C1C-A9F3-28936684B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517702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7" name="Rectangle 203">
              <a:extLst>
                <a:ext uri="{FF2B5EF4-FFF2-40B4-BE49-F238E27FC236}">
                  <a16:creationId xmlns:a16="http://schemas.microsoft.com/office/drawing/2014/main" id="{E5AA6B32-B266-45C7-8C96-AA713599A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5157970"/>
              <a:ext cx="296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8" name="Line 204">
              <a:extLst>
                <a:ext uri="{FF2B5EF4-FFF2-40B4-BE49-F238E27FC236}">
                  <a16:creationId xmlns:a16="http://schemas.microsoft.com/office/drawing/2014/main" id="{67A92C73-4CAB-446F-9CE8-ABA482595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5038908"/>
              <a:ext cx="222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49" name="Rectangle 206">
              <a:extLst>
                <a:ext uri="{FF2B5EF4-FFF2-40B4-BE49-F238E27FC236}">
                  <a16:creationId xmlns:a16="http://schemas.microsoft.com/office/drawing/2014/main" id="{AA2DF22B-15DB-431C-9E5A-74F47297E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5021445"/>
              <a:ext cx="296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50" name="Line 207">
              <a:extLst>
                <a:ext uri="{FF2B5EF4-FFF2-40B4-BE49-F238E27FC236}">
                  <a16:creationId xmlns:a16="http://schemas.microsoft.com/office/drawing/2014/main" id="{37AE79D3-08ED-405A-A623-DA16754BD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90079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1" name="Rectangle 209">
              <a:extLst>
                <a:ext uri="{FF2B5EF4-FFF2-40B4-BE49-F238E27FC236}">
                  <a16:creationId xmlns:a16="http://schemas.microsoft.com/office/drawing/2014/main" id="{3158F527-B82A-40FE-AFC4-6FCAC0210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881745"/>
              <a:ext cx="296862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52" name="Line 210">
              <a:extLst>
                <a:ext uri="{FF2B5EF4-FFF2-40B4-BE49-F238E27FC236}">
                  <a16:creationId xmlns:a16="http://schemas.microsoft.com/office/drawing/2014/main" id="{9DD18E92-9E08-4E31-8EC5-6E5D057C7F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7642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3" name="Rectangle 212">
              <a:extLst>
                <a:ext uri="{FF2B5EF4-FFF2-40B4-BE49-F238E27FC236}">
                  <a16:creationId xmlns:a16="http://schemas.microsoft.com/office/drawing/2014/main" id="{0A57E1C8-79AE-491F-8025-AA390C2EC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742045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0.08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4" name="Line 213">
              <a:extLst>
                <a:ext uri="{FF2B5EF4-FFF2-40B4-BE49-F238E27FC236}">
                  <a16:creationId xmlns:a16="http://schemas.microsoft.com/office/drawing/2014/main" id="{AC3CC2F8-F982-44A6-B264-4961BF9B73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624570"/>
              <a:ext cx="222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5" name="Rectangle 215">
              <a:extLst>
                <a:ext uri="{FF2B5EF4-FFF2-40B4-BE49-F238E27FC236}">
                  <a16:creationId xmlns:a16="http://schemas.microsoft.com/office/drawing/2014/main" id="{22F2B044-8273-44AE-93A8-2C7FD2CFE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7256" y="4603933"/>
              <a:ext cx="249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6" name="Line 216">
              <a:extLst>
                <a:ext uri="{FF2B5EF4-FFF2-40B4-BE49-F238E27FC236}">
                  <a16:creationId xmlns:a16="http://schemas.microsoft.com/office/drawing/2014/main" id="{3B6A8AB6-A685-48C5-B804-969123333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48487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7" name="Rectangle 218">
              <a:extLst>
                <a:ext uri="{FF2B5EF4-FFF2-40B4-BE49-F238E27FC236}">
                  <a16:creationId xmlns:a16="http://schemas.microsoft.com/office/drawing/2014/main" id="{B4D540DD-E090-4EFD-8055-95BBA227C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4674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0.12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58" name="Line 219">
              <a:extLst>
                <a:ext uri="{FF2B5EF4-FFF2-40B4-BE49-F238E27FC236}">
                  <a16:creationId xmlns:a16="http://schemas.microsoft.com/office/drawing/2014/main" id="{966CD8EF-C942-47EF-872B-0D669CC85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34517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9" name="Rectangle 221">
              <a:extLst>
                <a:ext uri="{FF2B5EF4-FFF2-40B4-BE49-F238E27FC236}">
                  <a16:creationId xmlns:a16="http://schemas.microsoft.com/office/drawing/2014/main" id="{A302729B-2A6B-411E-9B2C-5BE063F09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3277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0.14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0" name="Line 222">
              <a:extLst>
                <a:ext uri="{FF2B5EF4-FFF2-40B4-BE49-F238E27FC236}">
                  <a16:creationId xmlns:a16="http://schemas.microsoft.com/office/drawing/2014/main" id="{2A478ED7-0948-4D3B-BCF8-B043D0026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208645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1" name="Rectangle 224">
              <a:extLst>
                <a:ext uri="{FF2B5EF4-FFF2-40B4-BE49-F238E27FC236}">
                  <a16:creationId xmlns:a16="http://schemas.microsoft.com/office/drawing/2014/main" id="{A237D2B6-F34E-4DBC-B2ED-91ABA2457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188008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0.16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2" name="Line 225">
              <a:extLst>
                <a:ext uri="{FF2B5EF4-FFF2-40B4-BE49-F238E27FC236}">
                  <a16:creationId xmlns:a16="http://schemas.microsoft.com/office/drawing/2014/main" id="{AD0AB3ED-C044-4607-9D4F-E1887B784C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24431" y="4072120"/>
              <a:ext cx="222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3" name="Rectangle 227">
              <a:extLst>
                <a:ext uri="{FF2B5EF4-FFF2-40B4-BE49-F238E27FC236}">
                  <a16:creationId xmlns:a16="http://schemas.microsoft.com/office/drawing/2014/main" id="{F78DAF31-DCB9-46B4-B8B9-E6B5517C5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681" y="4051483"/>
              <a:ext cx="3476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solidFill>
                    <a:srgbClr val="000000"/>
                  </a:solidFill>
                  <a:latin typeface="Times" panose="02020603050405020304" pitchFamily="18" charset="0"/>
                </a:rPr>
                <a:t>0.18</a:t>
              </a:r>
              <a:endParaRPr lang="en-US" altLang="sv-SE" sz="1400">
                <a:latin typeface="Times" panose="02020603050405020304" pitchFamily="18" charset="0"/>
              </a:endParaRPr>
            </a:p>
          </p:txBody>
        </p:sp>
        <p:sp>
          <p:nvSpPr>
            <p:cNvPr id="164" name="Line 230">
              <a:extLst>
                <a:ext uri="{FF2B5EF4-FFF2-40B4-BE49-F238E27FC236}">
                  <a16:creationId xmlns:a16="http://schemas.microsoft.com/office/drawing/2014/main" id="{AD0EFAA1-154F-4F69-A0BC-FD2DD922F7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4431" y="4072120"/>
              <a:ext cx="1587" cy="1243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5" name="Line 231">
              <a:extLst>
                <a:ext uri="{FF2B5EF4-FFF2-40B4-BE49-F238E27FC236}">
                  <a16:creationId xmlns:a16="http://schemas.microsoft.com/office/drawing/2014/main" id="{931FA893-3567-46ED-A2E6-513DFD91D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3968" y="5313545"/>
              <a:ext cx="30163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6" name="Line 232">
              <a:extLst>
                <a:ext uri="{FF2B5EF4-FFF2-40B4-BE49-F238E27FC236}">
                  <a16:creationId xmlns:a16="http://schemas.microsoft.com/office/drawing/2014/main" id="{A3F59BE8-9D9E-4333-98BD-A23457B77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46668" y="5304020"/>
              <a:ext cx="158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7" name="Line 233">
              <a:extLst>
                <a:ext uri="{FF2B5EF4-FFF2-40B4-BE49-F238E27FC236}">
                  <a16:creationId xmlns:a16="http://schemas.microsoft.com/office/drawing/2014/main" id="{9D220052-2F7E-4DD6-8E78-54492D178D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59381" y="5313545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8" name="Line 234">
              <a:extLst>
                <a:ext uri="{FF2B5EF4-FFF2-40B4-BE49-F238E27FC236}">
                  <a16:creationId xmlns:a16="http://schemas.microsoft.com/office/drawing/2014/main" id="{F3B12144-AB4E-44AF-8C8B-AAB4189C9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75256" y="5304020"/>
              <a:ext cx="317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69" name="Line 235">
              <a:extLst>
                <a:ext uri="{FF2B5EF4-FFF2-40B4-BE49-F238E27FC236}">
                  <a16:creationId xmlns:a16="http://schemas.microsoft.com/office/drawing/2014/main" id="{D494CD08-8ED0-4E4C-871F-E7B6659BC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87968" y="5307195"/>
              <a:ext cx="2698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0" name="Line 236">
              <a:extLst>
                <a:ext uri="{FF2B5EF4-FFF2-40B4-BE49-F238E27FC236}">
                  <a16:creationId xmlns:a16="http://schemas.microsoft.com/office/drawing/2014/main" id="{5882743F-0172-4FFB-95C3-C2E7492D2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02256" y="5297670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1" name="Line 237">
              <a:extLst>
                <a:ext uri="{FF2B5EF4-FFF2-40B4-BE49-F238E27FC236}">
                  <a16:creationId xmlns:a16="http://schemas.microsoft.com/office/drawing/2014/main" id="{104C0719-32C4-4EAB-B537-5E84FF980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4968" y="5283383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2" name="Line 238">
              <a:extLst>
                <a:ext uri="{FF2B5EF4-FFF2-40B4-BE49-F238E27FC236}">
                  <a16:creationId xmlns:a16="http://schemas.microsoft.com/office/drawing/2014/main" id="{6BD773E1-5453-4C66-97DD-4357A9E43B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27668" y="5273858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3" name="Line 239">
              <a:extLst>
                <a:ext uri="{FF2B5EF4-FFF2-40B4-BE49-F238E27FC236}">
                  <a16:creationId xmlns:a16="http://schemas.microsoft.com/office/drawing/2014/main" id="{C7972CCD-70AA-4CD2-BACB-BC7F0E71D2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40381" y="5213533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4" name="Line 240">
              <a:extLst>
                <a:ext uri="{FF2B5EF4-FFF2-40B4-BE49-F238E27FC236}">
                  <a16:creationId xmlns:a16="http://schemas.microsoft.com/office/drawing/2014/main" id="{DDCC7323-3FB6-45EC-B457-DC0D8B2BBB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54668" y="5204008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5" name="Line 241">
              <a:extLst>
                <a:ext uri="{FF2B5EF4-FFF2-40B4-BE49-F238E27FC236}">
                  <a16:creationId xmlns:a16="http://schemas.microsoft.com/office/drawing/2014/main" id="{2A4B30CB-E9B7-45AA-A634-327B536B32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67381" y="5057958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6" name="Line 242">
              <a:extLst>
                <a:ext uri="{FF2B5EF4-FFF2-40B4-BE49-F238E27FC236}">
                  <a16:creationId xmlns:a16="http://schemas.microsoft.com/office/drawing/2014/main" id="{4F38B351-2680-4DAD-8959-2974F42F7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3256" y="5050020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7" name="Line 243">
              <a:extLst>
                <a:ext uri="{FF2B5EF4-FFF2-40B4-BE49-F238E27FC236}">
                  <a16:creationId xmlns:a16="http://schemas.microsoft.com/office/drawing/2014/main" id="{3BA25267-A404-4E09-BB9D-583D591F93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5968" y="4803958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8" name="Line 244">
              <a:extLst>
                <a:ext uri="{FF2B5EF4-FFF2-40B4-BE49-F238E27FC236}">
                  <a16:creationId xmlns:a16="http://schemas.microsoft.com/office/drawing/2014/main" id="{2E178850-A083-40E6-BA49-20E3EEF57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8668" y="4796020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9" name="Line 245">
              <a:extLst>
                <a:ext uri="{FF2B5EF4-FFF2-40B4-BE49-F238E27FC236}">
                  <a16:creationId xmlns:a16="http://schemas.microsoft.com/office/drawing/2014/main" id="{01D27AF4-9B33-4230-8D1C-0B0CFCAE91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1381" y="4483283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0" name="Line 246">
              <a:extLst>
                <a:ext uri="{FF2B5EF4-FFF2-40B4-BE49-F238E27FC236}">
                  <a16:creationId xmlns:a16="http://schemas.microsoft.com/office/drawing/2014/main" id="{06933082-CDA8-404E-8DF3-AB924A363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5668" y="4475345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1" name="Line 247">
              <a:extLst>
                <a:ext uri="{FF2B5EF4-FFF2-40B4-BE49-F238E27FC236}">
                  <a16:creationId xmlns:a16="http://schemas.microsoft.com/office/drawing/2014/main" id="{DC7269C2-01E2-4AD5-8482-C09653C324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8381" y="4208645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2" name="Line 248">
              <a:extLst>
                <a:ext uri="{FF2B5EF4-FFF2-40B4-BE49-F238E27FC236}">
                  <a16:creationId xmlns:a16="http://schemas.microsoft.com/office/drawing/2014/main" id="{E32477A9-FF63-4719-98AA-90B9DACAA3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61081" y="4199120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3" name="Line 249">
              <a:extLst>
                <a:ext uri="{FF2B5EF4-FFF2-40B4-BE49-F238E27FC236}">
                  <a16:creationId xmlns:a16="http://schemas.microsoft.com/office/drawing/2014/main" id="{06B4AFED-A3F1-4073-AB7F-AE4DCD9336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2206" y="4095933"/>
              <a:ext cx="3175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4" name="Line 250">
              <a:extLst>
                <a:ext uri="{FF2B5EF4-FFF2-40B4-BE49-F238E27FC236}">
                  <a16:creationId xmlns:a16="http://schemas.microsoft.com/office/drawing/2014/main" id="{683704A2-A210-4CDF-B6FC-7FCBD623C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89668" y="4087995"/>
              <a:ext cx="1588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5" name="Line 251">
              <a:extLst>
                <a:ext uri="{FF2B5EF4-FFF2-40B4-BE49-F238E27FC236}">
                  <a16:creationId xmlns:a16="http://schemas.microsoft.com/office/drawing/2014/main" id="{FF902A9B-E71F-4D5E-A2D2-6245F9D87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2381" y="4208645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6" name="Line 252">
              <a:extLst>
                <a:ext uri="{FF2B5EF4-FFF2-40B4-BE49-F238E27FC236}">
                  <a16:creationId xmlns:a16="http://schemas.microsoft.com/office/drawing/2014/main" id="{6BFC948D-4EEC-4194-8FC8-BB91A7EE3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6668" y="4199120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7" name="Line 253">
              <a:extLst>
                <a:ext uri="{FF2B5EF4-FFF2-40B4-BE49-F238E27FC236}">
                  <a16:creationId xmlns:a16="http://schemas.microsoft.com/office/drawing/2014/main" id="{1850EF6D-62F9-48E1-A61D-9F4475199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29381" y="4483283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8" name="Line 254">
              <a:extLst>
                <a:ext uri="{FF2B5EF4-FFF2-40B4-BE49-F238E27FC236}">
                  <a16:creationId xmlns:a16="http://schemas.microsoft.com/office/drawing/2014/main" id="{F8A14F9F-709D-447F-BEEF-3DE0FA36D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42081" y="4475345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89" name="Line 255">
              <a:extLst>
                <a:ext uri="{FF2B5EF4-FFF2-40B4-BE49-F238E27FC236}">
                  <a16:creationId xmlns:a16="http://schemas.microsoft.com/office/drawing/2014/main" id="{B4E31237-E3DB-46DC-9005-B3341BAB46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53206" y="4803958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0" name="Line 256">
              <a:extLst>
                <a:ext uri="{FF2B5EF4-FFF2-40B4-BE49-F238E27FC236}">
                  <a16:creationId xmlns:a16="http://schemas.microsoft.com/office/drawing/2014/main" id="{3148A5BF-E001-41DC-B134-A98DC5284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69081" y="4796020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1" name="Line 257">
              <a:extLst>
                <a:ext uri="{FF2B5EF4-FFF2-40B4-BE49-F238E27FC236}">
                  <a16:creationId xmlns:a16="http://schemas.microsoft.com/office/drawing/2014/main" id="{2B3DA778-9E60-4863-9901-6B25386C4B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0206" y="5057958"/>
              <a:ext cx="3016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2" name="Line 258">
              <a:extLst>
                <a:ext uri="{FF2B5EF4-FFF2-40B4-BE49-F238E27FC236}">
                  <a16:creationId xmlns:a16="http://schemas.microsoft.com/office/drawing/2014/main" id="{CBA95AE5-11EF-46AA-B764-71C7E42F04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7668" y="5050020"/>
              <a:ext cx="1588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3" name="Line 259">
              <a:extLst>
                <a:ext uri="{FF2B5EF4-FFF2-40B4-BE49-F238E27FC236}">
                  <a16:creationId xmlns:a16="http://schemas.microsoft.com/office/drawing/2014/main" id="{1173E154-28FC-4135-8839-F2E8CFFF6C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10381" y="5213533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4" name="Line 260">
              <a:extLst>
                <a:ext uri="{FF2B5EF4-FFF2-40B4-BE49-F238E27FC236}">
                  <a16:creationId xmlns:a16="http://schemas.microsoft.com/office/drawing/2014/main" id="{B2D231C3-B217-4E99-91C0-00D0DB5FA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23081" y="5204008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5" name="Line 261">
              <a:extLst>
                <a:ext uri="{FF2B5EF4-FFF2-40B4-BE49-F238E27FC236}">
                  <a16:creationId xmlns:a16="http://schemas.microsoft.com/office/drawing/2014/main" id="{553D6B35-B612-471C-A7A9-7DE0B5D52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7381" y="5283383"/>
              <a:ext cx="2540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6" name="Line 262">
              <a:extLst>
                <a:ext uri="{FF2B5EF4-FFF2-40B4-BE49-F238E27FC236}">
                  <a16:creationId xmlns:a16="http://schemas.microsoft.com/office/drawing/2014/main" id="{17939596-C8D5-4A51-988E-56CCD5E12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50081" y="5273858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7" name="Line 263">
              <a:extLst>
                <a:ext uri="{FF2B5EF4-FFF2-40B4-BE49-F238E27FC236}">
                  <a16:creationId xmlns:a16="http://schemas.microsoft.com/office/drawing/2014/main" id="{D13E1320-C4CA-4005-9318-91B157D8D6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61206" y="5307195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8" name="Line 264">
              <a:extLst>
                <a:ext uri="{FF2B5EF4-FFF2-40B4-BE49-F238E27FC236}">
                  <a16:creationId xmlns:a16="http://schemas.microsoft.com/office/drawing/2014/main" id="{436419A9-EFBD-48B7-B77C-0EF094485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7081" y="5297670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9" name="Line 265">
              <a:extLst>
                <a:ext uri="{FF2B5EF4-FFF2-40B4-BE49-F238E27FC236}">
                  <a16:creationId xmlns:a16="http://schemas.microsoft.com/office/drawing/2014/main" id="{B1F21EB1-DC60-46BD-BD43-695A45E854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88206" y="5313545"/>
              <a:ext cx="30162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0" name="Line 266">
              <a:extLst>
                <a:ext uri="{FF2B5EF4-FFF2-40B4-BE49-F238E27FC236}">
                  <a16:creationId xmlns:a16="http://schemas.microsoft.com/office/drawing/2014/main" id="{F72F812E-D410-484B-9333-29013B672B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00906" y="5304020"/>
              <a:ext cx="317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1" name="Line 267">
              <a:extLst>
                <a:ext uri="{FF2B5EF4-FFF2-40B4-BE49-F238E27FC236}">
                  <a16:creationId xmlns:a16="http://schemas.microsoft.com/office/drawing/2014/main" id="{BE2DA88B-6833-4FD5-8BF6-5FB4B3E4C4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8381" y="5313545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2" name="Line 268">
              <a:extLst>
                <a:ext uri="{FF2B5EF4-FFF2-40B4-BE49-F238E27FC236}">
                  <a16:creationId xmlns:a16="http://schemas.microsoft.com/office/drawing/2014/main" id="{1E10787A-86C7-467E-9735-84BC8AA26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31081" y="5304020"/>
              <a:ext cx="1587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3" name="Line 269">
              <a:extLst>
                <a:ext uri="{FF2B5EF4-FFF2-40B4-BE49-F238E27FC236}">
                  <a16:creationId xmlns:a16="http://schemas.microsoft.com/office/drawing/2014/main" id="{8ACE4CEC-30FF-4B3A-8165-6F445BF0C4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42206" y="5313545"/>
              <a:ext cx="17462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4" name="Line 270">
              <a:extLst>
                <a:ext uri="{FF2B5EF4-FFF2-40B4-BE49-F238E27FC236}">
                  <a16:creationId xmlns:a16="http://schemas.microsoft.com/office/drawing/2014/main" id="{61E47667-F9D9-4C89-A3E2-A0F7E6C1D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58081" y="5304020"/>
              <a:ext cx="1587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5" name="Line 271">
              <a:extLst>
                <a:ext uri="{FF2B5EF4-FFF2-40B4-BE49-F238E27FC236}">
                  <a16:creationId xmlns:a16="http://schemas.microsoft.com/office/drawing/2014/main" id="{3BCE2A06-D19C-4A6B-A124-7182CC73E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5556" y="5307195"/>
              <a:ext cx="17462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6" name="Line 272">
              <a:extLst>
                <a:ext uri="{FF2B5EF4-FFF2-40B4-BE49-F238E27FC236}">
                  <a16:creationId xmlns:a16="http://schemas.microsoft.com/office/drawing/2014/main" id="{70B87113-FFDE-426F-83C5-D4B7F24E86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440318" y="5307195"/>
              <a:ext cx="174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7" name="Line 273">
              <a:extLst>
                <a:ext uri="{FF2B5EF4-FFF2-40B4-BE49-F238E27FC236}">
                  <a16:creationId xmlns:a16="http://schemas.microsoft.com/office/drawing/2014/main" id="{A1D56043-5E7C-44A4-9D84-A8E7A0825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65731" y="5307195"/>
              <a:ext cx="15875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8" name="Line 274">
              <a:extLst>
                <a:ext uri="{FF2B5EF4-FFF2-40B4-BE49-F238E27FC236}">
                  <a16:creationId xmlns:a16="http://schemas.microsoft.com/office/drawing/2014/main" id="{7E5F4718-5C27-459F-9D7F-991DD49582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68906" y="5307195"/>
              <a:ext cx="17462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09" name="Line 275">
              <a:extLst>
                <a:ext uri="{FF2B5EF4-FFF2-40B4-BE49-F238E27FC236}">
                  <a16:creationId xmlns:a16="http://schemas.microsoft.com/office/drawing/2014/main" id="{7AB0FC5B-A976-4A68-9F5F-00F12C307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92731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0" name="Line 276">
              <a:extLst>
                <a:ext uri="{FF2B5EF4-FFF2-40B4-BE49-F238E27FC236}">
                  <a16:creationId xmlns:a16="http://schemas.microsoft.com/office/drawing/2014/main" id="{B7683C9F-A167-4E7F-8C0B-C3BD2C392D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92731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1" name="Line 277">
              <a:extLst>
                <a:ext uri="{FF2B5EF4-FFF2-40B4-BE49-F238E27FC236}">
                  <a16:creationId xmlns:a16="http://schemas.microsoft.com/office/drawing/2014/main" id="{6A9191D1-AD03-49D6-826B-C17B108397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16556" y="5277033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2" name="Line 278">
              <a:extLst>
                <a:ext uri="{FF2B5EF4-FFF2-40B4-BE49-F238E27FC236}">
                  <a16:creationId xmlns:a16="http://schemas.microsoft.com/office/drawing/2014/main" id="{4C768C74-9490-4223-9A71-019C157E0B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16556" y="5277033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3" name="Line 279">
              <a:extLst>
                <a:ext uri="{FF2B5EF4-FFF2-40B4-BE49-F238E27FC236}">
                  <a16:creationId xmlns:a16="http://schemas.microsoft.com/office/drawing/2014/main" id="{705F8A9D-5F46-41E9-8A71-F555E8206B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4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4" name="Line 280">
              <a:extLst>
                <a:ext uri="{FF2B5EF4-FFF2-40B4-BE49-F238E27FC236}">
                  <a16:creationId xmlns:a16="http://schemas.microsoft.com/office/drawing/2014/main" id="{C8E369DE-DD47-4EC3-9987-DEBFADCEF4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94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5" name="Line 281">
              <a:extLst>
                <a:ext uri="{FF2B5EF4-FFF2-40B4-BE49-F238E27FC236}">
                  <a16:creationId xmlns:a16="http://schemas.microsoft.com/office/drawing/2014/main" id="{7C5ABF16-0E6B-4B09-897A-2B22B9000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68968" y="5051608"/>
              <a:ext cx="2540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6" name="Line 282">
              <a:extLst>
                <a:ext uri="{FF2B5EF4-FFF2-40B4-BE49-F238E27FC236}">
                  <a16:creationId xmlns:a16="http://schemas.microsoft.com/office/drawing/2014/main" id="{F8466499-8BFA-4CB0-BAF6-0736B9CF27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68968" y="5051608"/>
              <a:ext cx="2540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7" name="Line 283">
              <a:extLst>
                <a:ext uri="{FF2B5EF4-FFF2-40B4-BE49-F238E27FC236}">
                  <a16:creationId xmlns:a16="http://schemas.microsoft.com/office/drawing/2014/main" id="{220FDE26-CC7B-4C6F-AEA3-39FBB566D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97556" y="4797608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8" name="Line 284">
              <a:extLst>
                <a:ext uri="{FF2B5EF4-FFF2-40B4-BE49-F238E27FC236}">
                  <a16:creationId xmlns:a16="http://schemas.microsoft.com/office/drawing/2014/main" id="{692DEE17-A292-45D5-9DE2-11579ABE3D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97556" y="4797608"/>
              <a:ext cx="22225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9" name="Line 285">
              <a:extLst>
                <a:ext uri="{FF2B5EF4-FFF2-40B4-BE49-F238E27FC236}">
                  <a16:creationId xmlns:a16="http://schemas.microsoft.com/office/drawing/2014/main" id="{F1280D8B-E464-42A6-AD2D-20791378B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24556" y="4478520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0" name="Line 286">
              <a:extLst>
                <a:ext uri="{FF2B5EF4-FFF2-40B4-BE49-F238E27FC236}">
                  <a16:creationId xmlns:a16="http://schemas.microsoft.com/office/drawing/2014/main" id="{B19945A9-95CE-4FD9-BBB5-B4C6C3FB36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324556" y="4478520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1" name="Line 287">
              <a:extLst>
                <a:ext uri="{FF2B5EF4-FFF2-40B4-BE49-F238E27FC236}">
                  <a16:creationId xmlns:a16="http://schemas.microsoft.com/office/drawing/2014/main" id="{11F5DE87-16D5-4F8E-8C71-EF6ED9C05B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49968" y="4202295"/>
              <a:ext cx="206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2" name="Line 288">
              <a:extLst>
                <a:ext uri="{FF2B5EF4-FFF2-40B4-BE49-F238E27FC236}">
                  <a16:creationId xmlns:a16="http://schemas.microsoft.com/office/drawing/2014/main" id="{57B11FB7-0EDF-48EC-898F-C2865728E8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49968" y="4202295"/>
              <a:ext cx="206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3" name="Line 289">
              <a:extLst>
                <a:ext uri="{FF2B5EF4-FFF2-40B4-BE49-F238E27FC236}">
                  <a16:creationId xmlns:a16="http://schemas.microsoft.com/office/drawing/2014/main" id="{AFBEFED1-2559-4AA1-90D0-FB74F20970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6968" y="4089583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4" name="Line 290">
              <a:extLst>
                <a:ext uri="{FF2B5EF4-FFF2-40B4-BE49-F238E27FC236}">
                  <a16:creationId xmlns:a16="http://schemas.microsoft.com/office/drawing/2014/main" id="{E103BF94-A214-4EBE-A076-900453DFF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76968" y="4089583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5" name="Line 291">
              <a:extLst>
                <a:ext uri="{FF2B5EF4-FFF2-40B4-BE49-F238E27FC236}">
                  <a16:creationId xmlns:a16="http://schemas.microsoft.com/office/drawing/2014/main" id="{D8A25180-CB6C-46C3-9029-A820DDE7E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05556" y="4202295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6" name="Line 292">
              <a:extLst>
                <a:ext uri="{FF2B5EF4-FFF2-40B4-BE49-F238E27FC236}">
                  <a16:creationId xmlns:a16="http://schemas.microsoft.com/office/drawing/2014/main" id="{BC47F90D-B448-49EB-9407-CA66FB637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705556" y="4202295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7" name="Line 293">
              <a:extLst>
                <a:ext uri="{FF2B5EF4-FFF2-40B4-BE49-F238E27FC236}">
                  <a16:creationId xmlns:a16="http://schemas.microsoft.com/office/drawing/2014/main" id="{28354888-7C9E-47FD-A5D2-093BFBE20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32556" y="4478520"/>
              <a:ext cx="1905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8" name="Line 294">
              <a:extLst>
                <a:ext uri="{FF2B5EF4-FFF2-40B4-BE49-F238E27FC236}">
                  <a16:creationId xmlns:a16="http://schemas.microsoft.com/office/drawing/2014/main" id="{15955542-0E8E-4416-96D3-576C27307E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832556" y="4478520"/>
              <a:ext cx="1905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29" name="Line 295">
              <a:extLst>
                <a:ext uri="{FF2B5EF4-FFF2-40B4-BE49-F238E27FC236}">
                  <a16:creationId xmlns:a16="http://schemas.microsoft.com/office/drawing/2014/main" id="{18D270AE-ECFE-4BD3-B90A-77E2CF38E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57968" y="479760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0" name="Line 296">
              <a:extLst>
                <a:ext uri="{FF2B5EF4-FFF2-40B4-BE49-F238E27FC236}">
                  <a16:creationId xmlns:a16="http://schemas.microsoft.com/office/drawing/2014/main" id="{870C32B0-FC33-402E-B483-CBFC20EDD8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957968" y="479760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1" name="Line 297">
              <a:extLst>
                <a:ext uri="{FF2B5EF4-FFF2-40B4-BE49-F238E27FC236}">
                  <a16:creationId xmlns:a16="http://schemas.microsoft.com/office/drawing/2014/main" id="{12379392-7EB0-4A15-8529-50CBC6C6C4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4968" y="5051608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2" name="Line 298">
              <a:extLst>
                <a:ext uri="{FF2B5EF4-FFF2-40B4-BE49-F238E27FC236}">
                  <a16:creationId xmlns:a16="http://schemas.microsoft.com/office/drawing/2014/main" id="{C3281C08-7E6D-4518-80C4-3AD45D5D60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4968" y="5051608"/>
              <a:ext cx="23813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3" name="Line 299">
              <a:extLst>
                <a:ext uri="{FF2B5EF4-FFF2-40B4-BE49-F238E27FC236}">
                  <a16:creationId xmlns:a16="http://schemas.microsoft.com/office/drawing/2014/main" id="{30FE6A95-4E6E-48DA-8B21-86519ACA41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1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4" name="Line 300">
              <a:extLst>
                <a:ext uri="{FF2B5EF4-FFF2-40B4-BE49-F238E27FC236}">
                  <a16:creationId xmlns:a16="http://schemas.microsoft.com/office/drawing/2014/main" id="{C86B47B0-ADB1-4AD1-B7D3-99BEC2EDCB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213556" y="520718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5" name="Line 301">
              <a:extLst>
                <a:ext uri="{FF2B5EF4-FFF2-40B4-BE49-F238E27FC236}">
                  <a16:creationId xmlns:a16="http://schemas.microsoft.com/office/drawing/2014/main" id="{BA1BC7BC-A43F-44D0-A293-438A1DF88B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38968" y="5277033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6" name="Line 302">
              <a:extLst>
                <a:ext uri="{FF2B5EF4-FFF2-40B4-BE49-F238E27FC236}">
                  <a16:creationId xmlns:a16="http://schemas.microsoft.com/office/drawing/2014/main" id="{D0955E90-FC42-4406-8F63-C7EAEF59D7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38968" y="5277033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7" name="Line 303">
              <a:extLst>
                <a:ext uri="{FF2B5EF4-FFF2-40B4-BE49-F238E27FC236}">
                  <a16:creationId xmlns:a16="http://schemas.microsoft.com/office/drawing/2014/main" id="{E60BD050-8E59-4B9F-906D-BA56BDFFB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65968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8" name="Line 304">
              <a:extLst>
                <a:ext uri="{FF2B5EF4-FFF2-40B4-BE49-F238E27FC236}">
                  <a16:creationId xmlns:a16="http://schemas.microsoft.com/office/drawing/2014/main" id="{3A757F2D-B527-4B87-988A-B2EF3AF8FC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465968" y="5299258"/>
              <a:ext cx="19050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9" name="Line 305">
              <a:extLst>
                <a:ext uri="{FF2B5EF4-FFF2-40B4-BE49-F238E27FC236}">
                  <a16:creationId xmlns:a16="http://schemas.microsoft.com/office/drawing/2014/main" id="{13C21F16-4084-4ACE-B38C-77D99A3520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91381" y="5307195"/>
              <a:ext cx="1905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0" name="Line 306">
              <a:extLst>
                <a:ext uri="{FF2B5EF4-FFF2-40B4-BE49-F238E27FC236}">
                  <a16:creationId xmlns:a16="http://schemas.microsoft.com/office/drawing/2014/main" id="{6468FF70-4C8B-4782-BE50-AD1D8C89C8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94556" y="5307195"/>
              <a:ext cx="1905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1" name="Line 307">
              <a:extLst>
                <a:ext uri="{FF2B5EF4-FFF2-40B4-BE49-F238E27FC236}">
                  <a16:creationId xmlns:a16="http://schemas.microsoft.com/office/drawing/2014/main" id="{213A4C84-D941-4893-9A85-D4234C649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9968" y="5307195"/>
              <a:ext cx="174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2" name="Line 308">
              <a:extLst>
                <a:ext uri="{FF2B5EF4-FFF2-40B4-BE49-F238E27FC236}">
                  <a16:creationId xmlns:a16="http://schemas.microsoft.com/office/drawing/2014/main" id="{B8BFCACC-CA18-4688-B91F-19B8201E8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724731" y="5307195"/>
              <a:ext cx="15875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3" name="Line 309">
              <a:extLst>
                <a:ext uri="{FF2B5EF4-FFF2-40B4-BE49-F238E27FC236}">
                  <a16:creationId xmlns:a16="http://schemas.microsoft.com/office/drawing/2014/main" id="{56C8D3C6-50BE-4228-B5DF-DD4EC4378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46968" y="5307195"/>
              <a:ext cx="12700" cy="79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4" name="Line 310">
              <a:extLst>
                <a:ext uri="{FF2B5EF4-FFF2-40B4-BE49-F238E27FC236}">
                  <a16:creationId xmlns:a16="http://schemas.microsoft.com/office/drawing/2014/main" id="{86204FA2-ABA9-4EED-ABCF-E9049E9BAC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51731" y="5310370"/>
              <a:ext cx="7937" cy="63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6" name="Text Box 316">
              <a:extLst>
                <a:ext uri="{FF2B5EF4-FFF2-40B4-BE49-F238E27FC236}">
                  <a16:creationId xmlns:a16="http://schemas.microsoft.com/office/drawing/2014/main" id="{C94A1A64-AFC2-4CD6-B00F-0A65BD5BC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1468" y="4226108"/>
              <a:ext cx="6365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latin typeface="Times" panose="02020603050405020304" pitchFamily="18" charset="0"/>
                </a:rPr>
                <a:t>N=20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latin typeface="Times" panose="02020603050405020304" pitchFamily="18" charset="0"/>
                </a:rPr>
                <a:t>p=0.5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96F5AD61-FE6A-4AE5-B64D-2F03EBF1A9A9}"/>
              </a:ext>
            </a:extLst>
          </p:cNvPr>
          <p:cNvGrpSpPr/>
          <p:nvPr/>
        </p:nvGrpSpPr>
        <p:grpSpPr>
          <a:xfrm>
            <a:off x="8554927" y="1608672"/>
            <a:ext cx="3361167" cy="1769811"/>
            <a:chOff x="8956994" y="1902108"/>
            <a:chExt cx="2959100" cy="1476375"/>
          </a:xfrm>
        </p:grpSpPr>
        <p:sp>
          <p:nvSpPr>
            <p:cNvPr id="5" name="Line 20">
              <a:extLst>
                <a:ext uri="{FF2B5EF4-FFF2-40B4-BE49-F238E27FC236}">
                  <a16:creationId xmlns:a16="http://schemas.microsoft.com/office/drawing/2014/main" id="{5125DDCA-9FAC-485C-854A-8E1EC42A3E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" name="Line 21">
              <a:extLst>
                <a:ext uri="{FF2B5EF4-FFF2-40B4-BE49-F238E27FC236}">
                  <a16:creationId xmlns:a16="http://schemas.microsoft.com/office/drawing/2014/main" id="{E21260D7-9F83-4961-839D-FB90255125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3165758"/>
              <a:ext cx="25336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" name="Line 22">
              <a:extLst>
                <a:ext uri="{FF2B5EF4-FFF2-40B4-BE49-F238E27FC236}">
                  <a16:creationId xmlns:a16="http://schemas.microsoft.com/office/drawing/2014/main" id="{BB60D6CF-EFCE-4185-AD27-960C87AFC0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" name="Line 23">
              <a:extLst>
                <a:ext uri="{FF2B5EF4-FFF2-40B4-BE49-F238E27FC236}">
                  <a16:creationId xmlns:a16="http://schemas.microsoft.com/office/drawing/2014/main" id="{1A413634-634D-4110-A33D-94DB69604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" name="Rectangle 25">
              <a:extLst>
                <a:ext uri="{FF2B5EF4-FFF2-40B4-BE49-F238E27FC236}">
                  <a16:creationId xmlns:a16="http://schemas.microsoft.com/office/drawing/2014/main" id="{9E9BD8AA-7360-4DDD-815B-2C3F1EE26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163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0" name="Line 26">
              <a:extLst>
                <a:ext uri="{FF2B5EF4-FFF2-40B4-BE49-F238E27FC236}">
                  <a16:creationId xmlns:a16="http://schemas.microsoft.com/office/drawing/2014/main" id="{9E6673BA-CADD-4965-BD28-2DE716CC1B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3484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" name="Rectangle 28">
              <a:extLst>
                <a:ext uri="{FF2B5EF4-FFF2-40B4-BE49-F238E27FC236}">
                  <a16:creationId xmlns:a16="http://schemas.microsoft.com/office/drawing/2014/main" id="{7C7F4FC1-3878-4410-8829-48CC5F953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9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2" name="Line 29">
              <a:extLst>
                <a:ext uri="{FF2B5EF4-FFF2-40B4-BE49-F238E27FC236}">
                  <a16:creationId xmlns:a16="http://schemas.microsoft.com/office/drawing/2014/main" id="{E0DAC2C6-621F-4C6D-A669-99AA4B86E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87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3" name="Rectangle 31">
              <a:extLst>
                <a:ext uri="{FF2B5EF4-FFF2-40B4-BE49-F238E27FC236}">
                  <a16:creationId xmlns:a16="http://schemas.microsoft.com/office/drawing/2014/main" id="{A5C8F951-2BC0-4D57-8526-5FC718FB4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6457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4" name="Line 32">
              <a:extLst>
                <a:ext uri="{FF2B5EF4-FFF2-40B4-BE49-F238E27FC236}">
                  <a16:creationId xmlns:a16="http://schemas.microsoft.com/office/drawing/2014/main" id="{E73CDA4A-3B99-4F0A-BC3F-6CB45C1CB8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4284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id="{9246A6E1-BE16-4977-B46D-448000410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7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6" name="Line 35">
              <a:extLst>
                <a:ext uri="{FF2B5EF4-FFF2-40B4-BE49-F238E27FC236}">
                  <a16:creationId xmlns:a16="http://schemas.microsoft.com/office/drawing/2014/main" id="{96EF7BF3-7814-44CA-A536-DC0ABBD68C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95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7" name="Rectangle 37">
              <a:extLst>
                <a:ext uri="{FF2B5EF4-FFF2-40B4-BE49-F238E27FC236}">
                  <a16:creationId xmlns:a16="http://schemas.microsoft.com/office/drawing/2014/main" id="{64912FCD-E73E-42B6-A2E6-A729F935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1282" y="3194333"/>
              <a:ext cx="85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18" name="Line 38">
              <a:extLst>
                <a:ext uri="{FF2B5EF4-FFF2-40B4-BE49-F238E27FC236}">
                  <a16:creationId xmlns:a16="http://schemas.microsoft.com/office/drawing/2014/main" id="{E6BF147B-FF95-42F5-8002-C0CA515E11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49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9" name="Rectangle 40">
              <a:extLst>
                <a:ext uri="{FF2B5EF4-FFF2-40B4-BE49-F238E27FC236}">
                  <a16:creationId xmlns:a16="http://schemas.microsoft.com/office/drawing/2014/main" id="{F940BE83-4496-4806-80F5-EE09F73E9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6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0" name="Line 41">
              <a:extLst>
                <a:ext uri="{FF2B5EF4-FFF2-40B4-BE49-F238E27FC236}">
                  <a16:creationId xmlns:a16="http://schemas.microsoft.com/office/drawing/2014/main" id="{F299B122-3616-4286-B909-D52CDA3DD9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80008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1" name="Rectangle 43">
              <a:extLst>
                <a:ext uri="{FF2B5EF4-FFF2-40B4-BE49-F238E27FC236}">
                  <a16:creationId xmlns:a16="http://schemas.microsoft.com/office/drawing/2014/main" id="{6E6E2299-0C9F-4D3E-8133-F00725352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3407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2" name="Line 44">
              <a:extLst>
                <a:ext uri="{FF2B5EF4-FFF2-40B4-BE49-F238E27FC236}">
                  <a16:creationId xmlns:a16="http://schemas.microsoft.com/office/drawing/2014/main" id="{6C94BF65-B0C0-42EF-9595-BD8AFF91FF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57257" y="3148296"/>
              <a:ext cx="1587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" name="Rectangle 46">
              <a:extLst>
                <a:ext uri="{FF2B5EF4-FFF2-40B4-BE49-F238E27FC236}">
                  <a16:creationId xmlns:a16="http://schemas.microsoft.com/office/drawing/2014/main" id="{63315F11-01A1-4669-ADC8-2F13A2D4B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4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14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4" name="Line 47">
              <a:extLst>
                <a:ext uri="{FF2B5EF4-FFF2-40B4-BE49-F238E27FC236}">
                  <a16:creationId xmlns:a16="http://schemas.microsoft.com/office/drawing/2014/main" id="{B9116D8D-92B5-4EAA-AF26-D53ECF257C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308082" y="3148296"/>
              <a:ext cx="3175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" name="Rectangle 49">
              <a:extLst>
                <a:ext uri="{FF2B5EF4-FFF2-40B4-BE49-F238E27FC236}">
                  <a16:creationId xmlns:a16="http://schemas.microsoft.com/office/drawing/2014/main" id="{7BA77BAA-6950-40B1-B629-714E15D7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1407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16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6" name="Line 50">
              <a:extLst>
                <a:ext uri="{FF2B5EF4-FFF2-40B4-BE49-F238E27FC236}">
                  <a16:creationId xmlns:a16="http://schemas.microsoft.com/office/drawing/2014/main" id="{1C249F27-BD4F-4A07-808D-534876CB7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0494" y="3148296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7" name="Rectangle 52">
              <a:extLst>
                <a:ext uri="{FF2B5EF4-FFF2-40B4-BE49-F238E27FC236}">
                  <a16:creationId xmlns:a16="http://schemas.microsoft.com/office/drawing/2014/main" id="{FB31DF89-ED78-4231-B0B2-E939B3665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92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18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8" name="Rectangle 55">
              <a:extLst>
                <a:ext uri="{FF2B5EF4-FFF2-40B4-BE49-F238E27FC236}">
                  <a16:creationId xmlns:a16="http://schemas.microsoft.com/office/drawing/2014/main" id="{2C0F3E19-5B0C-4172-BE9F-555373C8D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6232" y="3194333"/>
              <a:ext cx="1698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20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29" name="Line 56">
              <a:extLst>
                <a:ext uri="{FF2B5EF4-FFF2-40B4-BE49-F238E27FC236}">
                  <a16:creationId xmlns:a16="http://schemas.microsoft.com/office/drawing/2014/main" id="{39EDBA89-48CD-473F-9FA7-C17EE4688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3165758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0" name="Rectangle 58">
              <a:extLst>
                <a:ext uri="{FF2B5EF4-FFF2-40B4-BE49-F238E27FC236}">
                  <a16:creationId xmlns:a16="http://schemas.microsoft.com/office/drawing/2014/main" id="{767260A0-0AE4-4268-98BD-FABC23C1C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3108608"/>
              <a:ext cx="857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1" name="Line 59">
              <a:extLst>
                <a:ext uri="{FF2B5EF4-FFF2-40B4-BE49-F238E27FC236}">
                  <a16:creationId xmlns:a16="http://schemas.microsoft.com/office/drawing/2014/main" id="{2C33F853-AD1A-4AAE-AF6F-F7B0325D2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916521"/>
              <a:ext cx="238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2" name="Rectangle 61">
              <a:extLst>
                <a:ext uri="{FF2B5EF4-FFF2-40B4-BE49-F238E27FC236}">
                  <a16:creationId xmlns:a16="http://schemas.microsoft.com/office/drawing/2014/main" id="{8CBBFBBA-3AB3-4C08-96F0-16F6EB849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2897471"/>
              <a:ext cx="2984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0.05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3" name="Line 62">
              <a:extLst>
                <a:ext uri="{FF2B5EF4-FFF2-40B4-BE49-F238E27FC236}">
                  <a16:creationId xmlns:a16="http://schemas.microsoft.com/office/drawing/2014/main" id="{1A1907B8-C36C-498D-B0AA-950D276093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668871"/>
              <a:ext cx="2381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DB4ED196-AEF6-46FC-AD57-B9BA2CF6A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6994" y="2648233"/>
              <a:ext cx="2127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0.1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5" name="Line 65">
              <a:extLst>
                <a:ext uri="{FF2B5EF4-FFF2-40B4-BE49-F238E27FC236}">
                  <a16:creationId xmlns:a16="http://schemas.microsoft.com/office/drawing/2014/main" id="{E25C9BCB-A78D-44E9-B928-564E6FC5C3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419633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6" name="Rectangle 67">
              <a:extLst>
                <a:ext uri="{FF2B5EF4-FFF2-40B4-BE49-F238E27FC236}">
                  <a16:creationId xmlns:a16="http://schemas.microsoft.com/office/drawing/2014/main" id="{BECEE840-6099-4B86-AF40-A53891EA9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2397408"/>
              <a:ext cx="2984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0.15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7" name="Line 68">
              <a:extLst>
                <a:ext uri="{FF2B5EF4-FFF2-40B4-BE49-F238E27FC236}">
                  <a16:creationId xmlns:a16="http://schemas.microsoft.com/office/drawing/2014/main" id="{AA482EFD-70DC-4731-98A9-AF65155CB3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2432" y="2171983"/>
              <a:ext cx="2381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38" name="Rectangle 70">
              <a:extLst>
                <a:ext uri="{FF2B5EF4-FFF2-40B4-BE49-F238E27FC236}">
                  <a16:creationId xmlns:a16="http://schemas.microsoft.com/office/drawing/2014/main" id="{739BC528-841B-4A59-8E82-53192A7DF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8744" y="2151346"/>
              <a:ext cx="2127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0.2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39" name="Rectangle 73">
              <a:extLst>
                <a:ext uri="{FF2B5EF4-FFF2-40B4-BE49-F238E27FC236}">
                  <a16:creationId xmlns:a16="http://schemas.microsoft.com/office/drawing/2014/main" id="{40EA6456-723A-4B15-AD54-45188D2AF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8582" y="1902108"/>
              <a:ext cx="2984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200">
                  <a:solidFill>
                    <a:srgbClr val="000000"/>
                  </a:solidFill>
                  <a:latin typeface="Times" panose="02020603050405020304" pitchFamily="18" charset="0"/>
                </a:rPr>
                <a:t>0.25</a:t>
              </a:r>
              <a:endParaRPr lang="en-US" altLang="sv-SE" sz="1200">
                <a:latin typeface="Times" panose="02020603050405020304" pitchFamily="18" charset="0"/>
              </a:endParaRPr>
            </a:p>
          </p:txBody>
        </p:sp>
        <p:sp>
          <p:nvSpPr>
            <p:cNvPr id="40" name="Line 76">
              <a:extLst>
                <a:ext uri="{FF2B5EF4-FFF2-40B4-BE49-F238E27FC236}">
                  <a16:creationId xmlns:a16="http://schemas.microsoft.com/office/drawing/2014/main" id="{4C3A845F-8B27-402C-AD6A-5F271D2AD6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2432" y="1922746"/>
              <a:ext cx="3175" cy="1243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8A25557A-8418-44D7-9291-9A6EAF6FA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3557" y="2880008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C63817E1-F675-4525-82E0-B2304C280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6257" y="2872071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7DCBB8B1-B45E-4099-AA17-3276CDEDAF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7382" y="2484721"/>
              <a:ext cx="30162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4" name="Line 80">
              <a:extLst>
                <a:ext uri="{FF2B5EF4-FFF2-40B4-BE49-F238E27FC236}">
                  <a16:creationId xmlns:a16="http://schemas.microsoft.com/office/drawing/2014/main" id="{604F783B-36B7-4323-BBB4-EB96059E1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34844" y="2475196"/>
              <a:ext cx="1588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5" name="Line 81">
              <a:extLst>
                <a:ext uri="{FF2B5EF4-FFF2-40B4-BE49-F238E27FC236}">
                  <a16:creationId xmlns:a16="http://schemas.microsoft.com/office/drawing/2014/main" id="{02F38840-FEFF-4513-9778-86A114B48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47557" y="2144996"/>
              <a:ext cx="26987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6" name="Line 82">
              <a:extLst>
                <a:ext uri="{FF2B5EF4-FFF2-40B4-BE49-F238E27FC236}">
                  <a16:creationId xmlns:a16="http://schemas.microsoft.com/office/drawing/2014/main" id="{AF1F90F2-0228-4C0B-AF59-F026B96C4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61844" y="2135471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7" name="Line 83">
              <a:extLst>
                <a:ext uri="{FF2B5EF4-FFF2-40B4-BE49-F238E27FC236}">
                  <a16:creationId xmlns:a16="http://schemas.microsoft.com/office/drawing/2014/main" id="{2E2A8586-0579-41A3-B6D7-38F900836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74557" y="2079908"/>
              <a:ext cx="26987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8" name="Line 84">
              <a:extLst>
                <a:ext uri="{FF2B5EF4-FFF2-40B4-BE49-F238E27FC236}">
                  <a16:creationId xmlns:a16="http://schemas.microsoft.com/office/drawing/2014/main" id="{EB6CAAD4-B4B6-4A3F-9ADB-EC1C5C033E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87257" y="2071971"/>
              <a:ext cx="1587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9" name="Line 85">
              <a:extLst>
                <a:ext uri="{FF2B5EF4-FFF2-40B4-BE49-F238E27FC236}">
                  <a16:creationId xmlns:a16="http://schemas.microsoft.com/office/drawing/2014/main" id="{966F3A38-4819-4054-883E-1976FF0252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8382" y="2298983"/>
              <a:ext cx="2857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0" name="Line 86">
              <a:extLst>
                <a:ext uri="{FF2B5EF4-FFF2-40B4-BE49-F238E27FC236}">
                  <a16:creationId xmlns:a16="http://schemas.microsoft.com/office/drawing/2014/main" id="{8D217D09-9103-4F63-AE5F-618F7AD17C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14257" y="2291046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1" name="Line 87">
              <a:extLst>
                <a:ext uri="{FF2B5EF4-FFF2-40B4-BE49-F238E27FC236}">
                  <a16:creationId xmlns:a16="http://schemas.microsoft.com/office/drawing/2014/main" id="{76B72F29-3724-48F7-8B64-4934DD992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25382" y="2622833"/>
              <a:ext cx="30162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2" name="Line 88">
              <a:extLst>
                <a:ext uri="{FF2B5EF4-FFF2-40B4-BE49-F238E27FC236}">
                  <a16:creationId xmlns:a16="http://schemas.microsoft.com/office/drawing/2014/main" id="{DB66FD5C-E397-4565-A56F-B96CFA2D5C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2844" y="2614896"/>
              <a:ext cx="1588" cy="1746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3" name="Line 89">
              <a:extLst>
                <a:ext uri="{FF2B5EF4-FFF2-40B4-BE49-F238E27FC236}">
                  <a16:creationId xmlns:a16="http://schemas.microsoft.com/office/drawing/2014/main" id="{E2270603-7B8D-4645-A5B3-33ABB141F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5557" y="2894296"/>
              <a:ext cx="26987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4" name="Line 90">
              <a:extLst>
                <a:ext uri="{FF2B5EF4-FFF2-40B4-BE49-F238E27FC236}">
                  <a16:creationId xmlns:a16="http://schemas.microsoft.com/office/drawing/2014/main" id="{F2B8B268-000B-4942-9E76-ABC81F99C8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68257" y="2886358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5" name="Line 91">
              <a:extLst>
                <a:ext uri="{FF2B5EF4-FFF2-40B4-BE49-F238E27FC236}">
                  <a16:creationId xmlns:a16="http://schemas.microsoft.com/office/drawing/2014/main" id="{4DDCFF4C-B516-43B7-A763-39AE4B918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9382" y="3054633"/>
              <a:ext cx="28575" cy="15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6" name="Line 92">
              <a:extLst>
                <a:ext uri="{FF2B5EF4-FFF2-40B4-BE49-F238E27FC236}">
                  <a16:creationId xmlns:a16="http://schemas.microsoft.com/office/drawing/2014/main" id="{373750D1-342A-4A18-8E35-7AB5FA9D9B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5257" y="3045108"/>
              <a:ext cx="1587" cy="190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7" name="Line 93">
              <a:extLst>
                <a:ext uri="{FF2B5EF4-FFF2-40B4-BE49-F238E27FC236}">
                  <a16:creationId xmlns:a16="http://schemas.microsoft.com/office/drawing/2014/main" id="{9459C384-304C-421B-974D-3E2C0A5F2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6382" y="3130833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8" name="Line 94">
              <a:extLst>
                <a:ext uri="{FF2B5EF4-FFF2-40B4-BE49-F238E27FC236}">
                  <a16:creationId xmlns:a16="http://schemas.microsoft.com/office/drawing/2014/main" id="{DB2599CF-1E86-44F7-9675-F791592DA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9082" y="3121308"/>
              <a:ext cx="3175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" name="Line 95">
              <a:extLst>
                <a:ext uri="{FF2B5EF4-FFF2-40B4-BE49-F238E27FC236}">
                  <a16:creationId xmlns:a16="http://schemas.microsoft.com/office/drawing/2014/main" id="{F03C7878-1674-41E2-AFC6-FE0BCA197E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31794" y="3154646"/>
              <a:ext cx="3175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0" name="Line 96">
              <a:extLst>
                <a:ext uri="{FF2B5EF4-FFF2-40B4-BE49-F238E27FC236}">
                  <a16:creationId xmlns:a16="http://schemas.microsoft.com/office/drawing/2014/main" id="{F128780D-56D2-4D04-841C-BA461BC104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49257" y="3146708"/>
              <a:ext cx="1587" cy="174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1" name="Line 97">
              <a:extLst>
                <a:ext uri="{FF2B5EF4-FFF2-40B4-BE49-F238E27FC236}">
                  <a16:creationId xmlns:a16="http://schemas.microsoft.com/office/drawing/2014/main" id="{3272F3DA-855C-4D6C-A2E8-7EFE307163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0382" y="3162583"/>
              <a:ext cx="285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9F836BBB-E91D-4542-B549-5D7F83F99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6257" y="3153058"/>
              <a:ext cx="1587" cy="1587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3" name="Line 99">
              <a:extLst>
                <a:ext uri="{FF2B5EF4-FFF2-40B4-BE49-F238E27FC236}">
                  <a16:creationId xmlns:a16="http://schemas.microsoft.com/office/drawing/2014/main" id="{0140DFA6-32B9-4A8B-AAC0-77BC04BB1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87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4" name="Line 100">
              <a:extLst>
                <a:ext uri="{FF2B5EF4-FFF2-40B4-BE49-F238E27FC236}">
                  <a16:creationId xmlns:a16="http://schemas.microsoft.com/office/drawing/2014/main" id="{7B8A5E74-71D0-4185-83BE-48D7E498AA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00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5" name="Line 101">
              <a:extLst>
                <a:ext uri="{FF2B5EF4-FFF2-40B4-BE49-F238E27FC236}">
                  <a16:creationId xmlns:a16="http://schemas.microsoft.com/office/drawing/2014/main" id="{C37F1F09-600C-458A-AB1D-94FF6DE3D3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2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6" name="Line 102">
              <a:extLst>
                <a:ext uri="{FF2B5EF4-FFF2-40B4-BE49-F238E27FC236}">
                  <a16:creationId xmlns:a16="http://schemas.microsoft.com/office/drawing/2014/main" id="{0AC1C8F6-06D9-49D5-8047-E63C4D8F99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27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7" name="Line 103">
              <a:extLst>
                <a:ext uri="{FF2B5EF4-FFF2-40B4-BE49-F238E27FC236}">
                  <a16:creationId xmlns:a16="http://schemas.microsoft.com/office/drawing/2014/main" id="{F4628FE6-3F8B-4FFC-82DF-6684EE06C6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39794" y="3164171"/>
              <a:ext cx="3016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8" name="Line 104">
              <a:extLst>
                <a:ext uri="{FF2B5EF4-FFF2-40B4-BE49-F238E27FC236}">
                  <a16:creationId xmlns:a16="http://schemas.microsoft.com/office/drawing/2014/main" id="{5087884F-D810-4FBB-9A20-8D0AE8CA9B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57257" y="3154646"/>
              <a:ext cx="158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69" name="Line 105">
              <a:extLst>
                <a:ext uri="{FF2B5EF4-FFF2-40B4-BE49-F238E27FC236}">
                  <a16:creationId xmlns:a16="http://schemas.microsoft.com/office/drawing/2014/main" id="{E3A3FB6D-5DAD-4C3F-B1CD-4CB231D0D2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68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0" name="Line 106">
              <a:extLst>
                <a:ext uri="{FF2B5EF4-FFF2-40B4-BE49-F238E27FC236}">
                  <a16:creationId xmlns:a16="http://schemas.microsoft.com/office/drawing/2014/main" id="{C172A52B-EA66-47DF-953D-B5C8CA883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81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1" name="Line 107">
              <a:extLst>
                <a:ext uri="{FF2B5EF4-FFF2-40B4-BE49-F238E27FC236}">
                  <a16:creationId xmlns:a16="http://schemas.microsoft.com/office/drawing/2014/main" id="{FB212649-F28F-4DB1-AA87-A0401FFAE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95382" y="3164171"/>
              <a:ext cx="25400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2" name="Line 108">
              <a:extLst>
                <a:ext uri="{FF2B5EF4-FFF2-40B4-BE49-F238E27FC236}">
                  <a16:creationId xmlns:a16="http://schemas.microsoft.com/office/drawing/2014/main" id="{63B82F24-A724-4434-9EE8-3B1F3C20CB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08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3" name="Line 109">
              <a:extLst>
                <a:ext uri="{FF2B5EF4-FFF2-40B4-BE49-F238E27FC236}">
                  <a16:creationId xmlns:a16="http://schemas.microsoft.com/office/drawing/2014/main" id="{C65A3D4D-54A1-4172-B235-E4ED03007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20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4" name="Line 110">
              <a:extLst>
                <a:ext uri="{FF2B5EF4-FFF2-40B4-BE49-F238E27FC236}">
                  <a16:creationId xmlns:a16="http://schemas.microsoft.com/office/drawing/2014/main" id="{0C716425-1135-4F50-9597-0E4C5984F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35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5" name="Line 111">
              <a:extLst>
                <a:ext uri="{FF2B5EF4-FFF2-40B4-BE49-F238E27FC236}">
                  <a16:creationId xmlns:a16="http://schemas.microsoft.com/office/drawing/2014/main" id="{682AF023-BD88-408C-9165-AFF0BBD0B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7794" y="3164171"/>
              <a:ext cx="30163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6" name="Line 112">
              <a:extLst>
                <a:ext uri="{FF2B5EF4-FFF2-40B4-BE49-F238E27FC236}">
                  <a16:creationId xmlns:a16="http://schemas.microsoft.com/office/drawing/2014/main" id="{5B9EF238-4B54-4C87-B41D-E4093E2ED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0494" y="3154646"/>
              <a:ext cx="158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7" name="Line 113">
              <a:extLst>
                <a:ext uri="{FF2B5EF4-FFF2-40B4-BE49-F238E27FC236}">
                  <a16:creationId xmlns:a16="http://schemas.microsoft.com/office/drawing/2014/main" id="{D3E17947-ADF4-49B9-B9D0-12CD4A1392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76382" y="3164171"/>
              <a:ext cx="28575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8" name="Line 114">
              <a:extLst>
                <a:ext uri="{FF2B5EF4-FFF2-40B4-BE49-F238E27FC236}">
                  <a16:creationId xmlns:a16="http://schemas.microsoft.com/office/drawing/2014/main" id="{B42F8B73-C9B8-4CD6-85B1-ECC8C29FF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89082" y="3154646"/>
              <a:ext cx="317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79" name="Line 117">
              <a:extLst>
                <a:ext uri="{FF2B5EF4-FFF2-40B4-BE49-F238E27FC236}">
                  <a16:creationId xmlns:a16="http://schemas.microsoft.com/office/drawing/2014/main" id="{8FFF770F-11E7-42C7-8AEB-90EDC0D4EC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5144" y="287365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0" name="Line 118">
              <a:extLst>
                <a:ext uri="{FF2B5EF4-FFF2-40B4-BE49-F238E27FC236}">
                  <a16:creationId xmlns:a16="http://schemas.microsoft.com/office/drawing/2014/main" id="{0552712A-1E24-45C6-BC24-2CD562D571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95144" y="2873658"/>
              <a:ext cx="20638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1" name="Line 119">
              <a:extLst>
                <a:ext uri="{FF2B5EF4-FFF2-40B4-BE49-F238E27FC236}">
                  <a16:creationId xmlns:a16="http://schemas.microsoft.com/office/drawing/2014/main" id="{504A62DE-524D-4061-B8FD-A49973A12E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3732" y="2479958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2" name="Line 120">
              <a:extLst>
                <a:ext uri="{FF2B5EF4-FFF2-40B4-BE49-F238E27FC236}">
                  <a16:creationId xmlns:a16="http://schemas.microsoft.com/office/drawing/2014/main" id="{B04027F8-3013-4BE1-A852-5070B000A1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23732" y="2479958"/>
              <a:ext cx="222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3" name="Line 121">
              <a:extLst>
                <a:ext uri="{FF2B5EF4-FFF2-40B4-BE49-F238E27FC236}">
                  <a16:creationId xmlns:a16="http://schemas.microsoft.com/office/drawing/2014/main" id="{E4BF8CD8-B216-4126-89D5-A3AEEA1115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50732" y="2137058"/>
              <a:ext cx="1905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4" name="Line 122">
              <a:extLst>
                <a:ext uri="{FF2B5EF4-FFF2-40B4-BE49-F238E27FC236}">
                  <a16:creationId xmlns:a16="http://schemas.microsoft.com/office/drawing/2014/main" id="{C780375D-4AA7-44ED-8FCA-C019D9323B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50732" y="2137058"/>
              <a:ext cx="1905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5" name="Line 123">
              <a:extLst>
                <a:ext uri="{FF2B5EF4-FFF2-40B4-BE49-F238E27FC236}">
                  <a16:creationId xmlns:a16="http://schemas.microsoft.com/office/drawing/2014/main" id="{A864EB99-EBFA-4672-9531-006951288B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76144" y="2073558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6" name="Line 124">
              <a:extLst>
                <a:ext uri="{FF2B5EF4-FFF2-40B4-BE49-F238E27FC236}">
                  <a16:creationId xmlns:a16="http://schemas.microsoft.com/office/drawing/2014/main" id="{9844ECD5-54EA-4966-97EA-B5E84E36B9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76144" y="2073558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7" name="Line 125">
              <a:extLst>
                <a:ext uri="{FF2B5EF4-FFF2-40B4-BE49-F238E27FC236}">
                  <a16:creationId xmlns:a16="http://schemas.microsoft.com/office/drawing/2014/main" id="{81DFF6A4-8E79-4570-98B7-0D3F742AC6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03144" y="229263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8" name="Line 126">
              <a:extLst>
                <a:ext uri="{FF2B5EF4-FFF2-40B4-BE49-F238E27FC236}">
                  <a16:creationId xmlns:a16="http://schemas.microsoft.com/office/drawing/2014/main" id="{E76399E8-9218-432A-9E2C-A3E9A0FBC3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903144" y="2292633"/>
              <a:ext cx="19050" cy="1270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89" name="Line 127">
              <a:extLst>
                <a:ext uri="{FF2B5EF4-FFF2-40B4-BE49-F238E27FC236}">
                  <a16:creationId xmlns:a16="http://schemas.microsoft.com/office/drawing/2014/main" id="{8DBC250D-C173-40CE-9E8E-10B18D956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28557" y="2616483"/>
              <a:ext cx="2540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0" name="Line 128">
              <a:extLst>
                <a:ext uri="{FF2B5EF4-FFF2-40B4-BE49-F238E27FC236}">
                  <a16:creationId xmlns:a16="http://schemas.microsoft.com/office/drawing/2014/main" id="{962BA995-961E-40EE-BAC4-D445E40571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28557" y="2616483"/>
              <a:ext cx="25400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1" name="Line 129">
              <a:extLst>
                <a:ext uri="{FF2B5EF4-FFF2-40B4-BE49-F238E27FC236}">
                  <a16:creationId xmlns:a16="http://schemas.microsoft.com/office/drawing/2014/main" id="{62E8FBCC-7BAB-46CF-80AC-59819D0DC1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7144" y="28879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2" name="Line 130">
              <a:extLst>
                <a:ext uri="{FF2B5EF4-FFF2-40B4-BE49-F238E27FC236}">
                  <a16:creationId xmlns:a16="http://schemas.microsoft.com/office/drawing/2014/main" id="{1787C3F9-0535-4966-8F2A-650F579B0F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57144" y="28879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3" name="Line 131">
              <a:extLst>
                <a:ext uri="{FF2B5EF4-FFF2-40B4-BE49-F238E27FC236}">
                  <a16:creationId xmlns:a16="http://schemas.microsoft.com/office/drawing/2014/main" id="{85FB8D22-510C-441B-B72C-C9EB14068F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4144" y="3048283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4" name="Line 132">
              <a:extLst>
                <a:ext uri="{FF2B5EF4-FFF2-40B4-BE49-F238E27FC236}">
                  <a16:creationId xmlns:a16="http://schemas.microsoft.com/office/drawing/2014/main" id="{904CDC60-5E52-4163-A347-F1FC9E0040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84144" y="3048283"/>
              <a:ext cx="20638" cy="142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5" name="Line 133">
              <a:extLst>
                <a:ext uri="{FF2B5EF4-FFF2-40B4-BE49-F238E27FC236}">
                  <a16:creationId xmlns:a16="http://schemas.microsoft.com/office/drawing/2014/main" id="{EC11C494-EB0D-4B8B-A238-F507231DA4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9557" y="3122896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6" name="Line 134">
              <a:extLst>
                <a:ext uri="{FF2B5EF4-FFF2-40B4-BE49-F238E27FC236}">
                  <a16:creationId xmlns:a16="http://schemas.microsoft.com/office/drawing/2014/main" id="{9355B76B-C674-4898-B984-829D5D2CF5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09557" y="3122896"/>
              <a:ext cx="20637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7" name="Line 135">
              <a:extLst>
                <a:ext uri="{FF2B5EF4-FFF2-40B4-BE49-F238E27FC236}">
                  <a16:creationId xmlns:a16="http://schemas.microsoft.com/office/drawing/2014/main" id="{C6977065-D63E-4CF6-8BE7-E98F2F6D71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36557" y="3148296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8" name="Line 136">
              <a:extLst>
                <a:ext uri="{FF2B5EF4-FFF2-40B4-BE49-F238E27FC236}">
                  <a16:creationId xmlns:a16="http://schemas.microsoft.com/office/drawing/2014/main" id="{C9740807-94FD-4A91-900C-94F82FAEE7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36557" y="3148296"/>
              <a:ext cx="22225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99" name="Line 137">
              <a:extLst>
                <a:ext uri="{FF2B5EF4-FFF2-40B4-BE49-F238E27FC236}">
                  <a16:creationId xmlns:a16="http://schemas.microsoft.com/office/drawing/2014/main" id="{65386BED-F853-4B2E-A96D-1B48811103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5144" y="31546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0" name="Line 138">
              <a:extLst>
                <a:ext uri="{FF2B5EF4-FFF2-40B4-BE49-F238E27FC236}">
                  <a16:creationId xmlns:a16="http://schemas.microsoft.com/office/drawing/2014/main" id="{A309DE74-CBB7-4C0D-A191-F7E651B5A8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665144" y="3154646"/>
              <a:ext cx="2063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1" name="Line 139">
              <a:extLst>
                <a:ext uri="{FF2B5EF4-FFF2-40B4-BE49-F238E27FC236}">
                  <a16:creationId xmlns:a16="http://schemas.microsoft.com/office/drawing/2014/main" id="{1711950E-A80A-4023-9536-483A18E9F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92144" y="3157821"/>
              <a:ext cx="14288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2" name="Line 140">
              <a:extLst>
                <a:ext uri="{FF2B5EF4-FFF2-40B4-BE49-F238E27FC236}">
                  <a16:creationId xmlns:a16="http://schemas.microsoft.com/office/drawing/2014/main" id="{0A4C5BE0-C2FC-4F94-A337-8270CD7231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79690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3" name="Line 141">
              <a:extLst>
                <a:ext uri="{FF2B5EF4-FFF2-40B4-BE49-F238E27FC236}">
                  <a16:creationId xmlns:a16="http://schemas.microsoft.com/office/drawing/2014/main" id="{02F809C0-7DA5-4496-B217-8F6417D0CA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17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4" name="Line 142">
              <a:extLst>
                <a:ext uri="{FF2B5EF4-FFF2-40B4-BE49-F238E27FC236}">
                  <a16:creationId xmlns:a16="http://schemas.microsoft.com/office/drawing/2014/main" id="{8382973A-D7E1-42D2-A43F-21CAE0ED4F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920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5" name="Line 143">
              <a:extLst>
                <a:ext uri="{FF2B5EF4-FFF2-40B4-BE49-F238E27FC236}">
                  <a16:creationId xmlns:a16="http://schemas.microsoft.com/office/drawing/2014/main" id="{F9A55E70-5266-498A-9C44-86F405248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4557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6" name="Line 144">
              <a:extLst>
                <a:ext uri="{FF2B5EF4-FFF2-40B4-BE49-F238E27FC236}">
                  <a16:creationId xmlns:a16="http://schemas.microsoft.com/office/drawing/2014/main" id="{93535226-AB79-4F94-B28E-ADA6B6AC8E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47732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7" name="Line 145">
              <a:extLst>
                <a:ext uri="{FF2B5EF4-FFF2-40B4-BE49-F238E27FC236}">
                  <a16:creationId xmlns:a16="http://schemas.microsoft.com/office/drawing/2014/main" id="{4029AC0D-AB85-4468-9730-5CB723EDE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73144" y="3157821"/>
              <a:ext cx="14288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8" name="Line 146">
              <a:extLst>
                <a:ext uri="{FF2B5EF4-FFF2-40B4-BE49-F238E27FC236}">
                  <a16:creationId xmlns:a16="http://schemas.microsoft.com/office/drawing/2014/main" id="{1E3259AF-9DC3-4073-BFA3-13F15A6EA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17790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09" name="Line 147">
              <a:extLst>
                <a:ext uri="{FF2B5EF4-FFF2-40B4-BE49-F238E27FC236}">
                  <a16:creationId xmlns:a16="http://schemas.microsoft.com/office/drawing/2014/main" id="{A1F44E8A-2C9A-44E4-B558-39FB85FD90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98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0" name="Line 148">
              <a:extLst>
                <a:ext uri="{FF2B5EF4-FFF2-40B4-BE49-F238E27FC236}">
                  <a16:creationId xmlns:a16="http://schemas.microsoft.com/office/drawing/2014/main" id="{2528CF53-CDF8-4EC8-83A3-D79C2994A3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01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1" name="Line 149">
              <a:extLst>
                <a:ext uri="{FF2B5EF4-FFF2-40B4-BE49-F238E27FC236}">
                  <a16:creationId xmlns:a16="http://schemas.microsoft.com/office/drawing/2014/main" id="{13D44170-CEF1-4B84-8672-0608D8DC2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25557" y="3157821"/>
              <a:ext cx="14287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2" name="Line 150">
              <a:extLst>
                <a:ext uri="{FF2B5EF4-FFF2-40B4-BE49-F238E27FC236}">
                  <a16:creationId xmlns:a16="http://schemas.microsoft.com/office/drawing/2014/main" id="{119E3E8D-356F-4F5C-81D9-08A2082B8B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428732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3" name="Line 151">
              <a:extLst>
                <a:ext uri="{FF2B5EF4-FFF2-40B4-BE49-F238E27FC236}">
                  <a16:creationId xmlns:a16="http://schemas.microsoft.com/office/drawing/2014/main" id="{57022261-FBF0-4C56-8631-CB243FF4AB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9382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4" name="Line 152">
              <a:extLst>
                <a:ext uri="{FF2B5EF4-FFF2-40B4-BE49-F238E27FC236}">
                  <a16:creationId xmlns:a16="http://schemas.microsoft.com/office/drawing/2014/main" id="{39E37320-C127-46D3-BAFF-9BC26DBA71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54144" y="3157821"/>
              <a:ext cx="19050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5" name="Line 153">
              <a:extLst>
                <a:ext uri="{FF2B5EF4-FFF2-40B4-BE49-F238E27FC236}">
                  <a16:creationId xmlns:a16="http://schemas.microsoft.com/office/drawing/2014/main" id="{75AC972C-EF82-479E-AD8E-7C89FB5F0F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79557" y="3157821"/>
              <a:ext cx="15875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116" name="Line 154">
              <a:extLst>
                <a:ext uri="{FF2B5EF4-FFF2-40B4-BE49-F238E27FC236}">
                  <a16:creationId xmlns:a16="http://schemas.microsoft.com/office/drawing/2014/main" id="{282B36BF-A921-48A1-A91F-C22E451CF3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68273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5" name="Text Box 315">
              <a:extLst>
                <a:ext uri="{FF2B5EF4-FFF2-40B4-BE49-F238E27FC236}">
                  <a16:creationId xmlns:a16="http://schemas.microsoft.com/office/drawing/2014/main" id="{071CDA48-6BD4-4320-90A0-9A525F81E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79444" y="2078321"/>
              <a:ext cx="6365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latin typeface="Times" panose="02020603050405020304" pitchFamily="18" charset="0"/>
                </a:rPr>
                <a:t>N=20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sv-SE" sz="1400">
                  <a:latin typeface="Times" panose="02020603050405020304" pitchFamily="18" charset="0"/>
                </a:rPr>
                <a:t>p=0.2</a:t>
              </a:r>
            </a:p>
          </p:txBody>
        </p:sp>
        <p:sp>
          <p:nvSpPr>
            <p:cNvPr id="247" name="Line 317">
              <a:extLst>
                <a:ext uri="{FF2B5EF4-FFF2-40B4-BE49-F238E27FC236}">
                  <a16:creationId xmlns:a16="http://schemas.microsoft.com/office/drawing/2014/main" id="{C46BBD10-16F5-4ACC-8E9D-EA745D60FE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01794" y="3164171"/>
              <a:ext cx="26988" cy="15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8" name="Line 318">
              <a:extLst>
                <a:ext uri="{FF2B5EF4-FFF2-40B4-BE49-F238E27FC236}">
                  <a16:creationId xmlns:a16="http://schemas.microsoft.com/office/drawing/2014/main" id="{DE3A02EF-1E71-42AA-9888-4B4170C6C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14494" y="3154646"/>
              <a:ext cx="1588" cy="1428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49" name="Line 319">
              <a:extLst>
                <a:ext uri="{FF2B5EF4-FFF2-40B4-BE49-F238E27FC236}">
                  <a16:creationId xmlns:a16="http://schemas.microsoft.com/office/drawing/2014/main" id="{18453F69-37E6-41AF-9B64-8F95DBA159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03382" y="3157821"/>
              <a:ext cx="17462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50" name="Line 320">
              <a:extLst>
                <a:ext uri="{FF2B5EF4-FFF2-40B4-BE49-F238E27FC236}">
                  <a16:creationId xmlns:a16="http://schemas.microsoft.com/office/drawing/2014/main" id="{62E649DA-01B4-4D22-8A39-F562F8A15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08144" y="3157821"/>
              <a:ext cx="17463" cy="111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pic>
        <p:nvPicPr>
          <p:cNvPr id="251" name="Picture 3">
            <a:extLst>
              <a:ext uri="{FF2B5EF4-FFF2-40B4-BE49-F238E27FC236}">
                <a16:creationId xmlns:a16="http://schemas.microsoft.com/office/drawing/2014/main" id="{5DFB663B-0B1F-4682-9F0D-1A68C7BFE04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3681180"/>
            <a:ext cx="2903685" cy="87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" name="Picture 4">
            <a:extLst>
              <a:ext uri="{FF2B5EF4-FFF2-40B4-BE49-F238E27FC236}">
                <a16:creationId xmlns:a16="http://schemas.microsoft.com/office/drawing/2014/main" id="{09ED37D0-E4E0-4271-9708-4B9D12FE23B8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4372631"/>
            <a:ext cx="1491881" cy="39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3" name="Object 2">
            <a:extLst>
              <a:ext uri="{FF2B5EF4-FFF2-40B4-BE49-F238E27FC236}">
                <a16:creationId xmlns:a16="http://schemas.microsoft.com/office/drawing/2014/main" id="{4A228428-AF5D-4069-A46D-22CC8F3F37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719946"/>
              </p:ext>
            </p:extLst>
          </p:nvPr>
        </p:nvGraphicFramePr>
        <p:xfrm>
          <a:off x="3071813" y="2988665"/>
          <a:ext cx="1544876" cy="278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2" name="Equation" r:id="rId5" imgW="583947" imgH="203112" progId="Equation.3">
                  <p:embed/>
                </p:oleObj>
              </mc:Choice>
              <mc:Fallback>
                <p:oleObj name="Equation" r:id="rId5" imgW="583947" imgH="203112" progId="Equation.3">
                  <p:embed/>
                  <p:pic>
                    <p:nvPicPr>
                      <p:cNvPr id="20486" name="Object 2">
                        <a:extLst>
                          <a:ext uri="{FF2B5EF4-FFF2-40B4-BE49-F238E27FC236}">
                            <a16:creationId xmlns:a16="http://schemas.microsoft.com/office/drawing/2014/main" id="{4B0A5321-69F7-452C-A9B5-3FD31F3169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2988665"/>
                        <a:ext cx="1544876" cy="278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" name="Text Box 9">
            <a:extLst>
              <a:ext uri="{FF2B5EF4-FFF2-40B4-BE49-F238E27FC236}">
                <a16:creationId xmlns:a16="http://schemas.microsoft.com/office/drawing/2014/main" id="{A4E81A36-F438-457B-91CB-BE8F05D04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2930961"/>
            <a:ext cx="13131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800" dirty="0">
                <a:solidFill>
                  <a:srgbClr val="6600FF"/>
                </a:solidFill>
                <a:latin typeface="Times" panose="02020603050405020304" pitchFamily="18" charset="0"/>
              </a:rPr>
              <a:t>  probability</a:t>
            </a:r>
          </a:p>
        </p:txBody>
      </p:sp>
      <p:graphicFrame>
        <p:nvGraphicFramePr>
          <p:cNvPr id="255" name="Object 3">
            <a:extLst>
              <a:ext uri="{FF2B5EF4-FFF2-40B4-BE49-F238E27FC236}">
                <a16:creationId xmlns:a16="http://schemas.microsoft.com/office/drawing/2014/main" id="{9C85A625-94AC-45C5-A5D0-FF846032E7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594062"/>
              </p:ext>
            </p:extLst>
          </p:nvPr>
        </p:nvGraphicFramePr>
        <p:xfrm>
          <a:off x="3081338" y="3596124"/>
          <a:ext cx="347662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3" name="Equation" r:id="rId7" imgW="114102" imgH="126780" progId="Equation.3">
                  <p:embed/>
                </p:oleObj>
              </mc:Choice>
              <mc:Fallback>
                <p:oleObj name="Equation" r:id="rId7" imgW="114102" imgH="126780" progId="Equation.3">
                  <p:embed/>
                  <p:pic>
                    <p:nvPicPr>
                      <p:cNvPr id="20488" name="Object 3">
                        <a:extLst>
                          <a:ext uri="{FF2B5EF4-FFF2-40B4-BE49-F238E27FC236}">
                            <a16:creationId xmlns:a16="http://schemas.microsoft.com/office/drawing/2014/main" id="{E25BD7AD-58AB-4E04-A94B-A556628350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1338" y="3596124"/>
                        <a:ext cx="347662" cy="20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" name="Picture 5">
            <a:extLst>
              <a:ext uri="{FF2B5EF4-FFF2-40B4-BE49-F238E27FC236}">
                <a16:creationId xmlns:a16="http://schemas.microsoft.com/office/drawing/2014/main" id="{9D55A795-3FA5-43B4-9D67-B5F4FD10D05C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162" y="4707500"/>
            <a:ext cx="1901234" cy="39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0" name="Object 4">
            <a:extLst>
              <a:ext uri="{FF2B5EF4-FFF2-40B4-BE49-F238E27FC236}">
                <a16:creationId xmlns:a16="http://schemas.microsoft.com/office/drawing/2014/main" id="{199FE999-C627-44B5-AC75-6EA67D053C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615156"/>
              </p:ext>
            </p:extLst>
          </p:nvPr>
        </p:nvGraphicFramePr>
        <p:xfrm>
          <a:off x="10944788" y="158233"/>
          <a:ext cx="725487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4" name="Drawing" r:id="rId10" imgW="678485" imgH="876443" progId="Canvas.Drawing.9">
                  <p:embed/>
                </p:oleObj>
              </mc:Choice>
              <mc:Fallback>
                <p:oleObj name="Drawing" r:id="rId10" imgW="678485" imgH="876443" progId="Canvas.Drawing.9">
                  <p:embed/>
                  <p:pic>
                    <p:nvPicPr>
                      <p:cNvPr id="20730" name="Object 4">
                        <a:extLst>
                          <a:ext uri="{FF2B5EF4-FFF2-40B4-BE49-F238E27FC236}">
                            <a16:creationId xmlns:a16="http://schemas.microsoft.com/office/drawing/2014/main" id="{D73B8754-09B4-4D01-BB8A-1B8D4691DF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44788" y="158233"/>
                        <a:ext cx="725487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0388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3193</TotalTime>
  <Words>2306</Words>
  <Application>Microsoft Office PowerPoint</Application>
  <PresentationFormat>Widescreen</PresentationFormat>
  <Paragraphs>448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Arial</vt:lpstr>
      <vt:lpstr>Calibri</vt:lpstr>
      <vt:lpstr>Calibri Light</vt:lpstr>
      <vt:lpstr>Symbol</vt:lpstr>
      <vt:lpstr>Times</vt:lpstr>
      <vt:lpstr>Times New Roman</vt:lpstr>
      <vt:lpstr>Wingdings</vt:lpstr>
      <vt:lpstr>Office Theme</vt:lpstr>
      <vt:lpstr>Drawing</vt:lpstr>
      <vt:lpstr>Equation</vt:lpstr>
      <vt:lpstr>Canvas Drawing</vt:lpstr>
      <vt:lpstr>MathType 7.0 Equation</vt:lpstr>
      <vt:lpstr>Formel</vt:lpstr>
      <vt:lpstr>Microsoft Equation 3.0</vt:lpstr>
      <vt:lpstr>Canvas 9 Drawing</vt:lpstr>
      <vt:lpstr>Statistics and Data Analysis</vt:lpstr>
      <vt:lpstr>Classical measurements</vt:lpstr>
      <vt:lpstr>PowerPoint Presentation</vt:lpstr>
      <vt:lpstr>PowerPoint Presentation</vt:lpstr>
      <vt:lpstr>The position of the distribution</vt:lpstr>
      <vt:lpstr>The width of the distribution</vt:lpstr>
      <vt:lpstr>The Normal Distribution</vt:lpstr>
      <vt:lpstr>Central limit theorem</vt:lpstr>
      <vt:lpstr>The Binomial Distribution</vt:lpstr>
      <vt:lpstr>The uniform distribution</vt:lpstr>
      <vt:lpstr>The Poisson distribution</vt:lpstr>
      <vt:lpstr>Stochastic variables</vt:lpstr>
      <vt:lpstr>Linear transforms of stochastic variables </vt:lpstr>
      <vt:lpstr>Non-linear transform of stochastic variables </vt:lpstr>
      <vt:lpstr>Monte Carlo simulations</vt:lpstr>
      <vt:lpstr> Statistics </vt:lpstr>
      <vt:lpstr>Estimators</vt:lpstr>
      <vt:lpstr>Estimators</vt:lpstr>
      <vt:lpstr>Samples</vt:lpstr>
      <vt:lpstr>Bayes’ theorem*</vt:lpstr>
      <vt:lpstr>Tests of hypotheses </vt:lpstr>
      <vt:lpstr>We need many measurements to claim a discovery</vt:lpstr>
      <vt:lpstr>Fitting parametrized expressions to data sequences*</vt:lpstr>
      <vt:lpstr>  The c2-distribution*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Introductary talk about statistics</dc:title>
  <dc:creator>Christian Bohm</dc:creator>
  <cp:lastModifiedBy>Christian Bohm</cp:lastModifiedBy>
  <cp:revision>86</cp:revision>
  <dcterms:created xsi:type="dcterms:W3CDTF">2022-11-21T09:06:00Z</dcterms:created>
  <dcterms:modified xsi:type="dcterms:W3CDTF">2022-11-23T14:19:20Z</dcterms:modified>
</cp:coreProperties>
</file>